
<file path=[Content_Types].xml><?xml version="1.0" encoding="utf-8"?>
<Types xmlns="http://schemas.openxmlformats.org/package/2006/content-types">
  <Default Extension="xml" ContentType="application/xml"/>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8" r:id="rId2"/>
    <p:sldId id="259" r:id="rId3"/>
  </p:sldIdLst>
  <p:sldSz cx="9144000" cy="6858000" type="screen4x3"/>
  <p:notesSz cx="6858000" cy="9144000"/>
  <p:defaultTextStyle>
    <a:lvl1pPr defTabSz="457200">
      <a:defRPr>
        <a:uFill>
          <a:solidFill/>
        </a:uFill>
        <a:latin typeface="Trebuchet MS"/>
        <a:ea typeface="Trebuchet MS"/>
        <a:cs typeface="Trebuchet MS"/>
        <a:sym typeface="Trebuchet MS"/>
      </a:defRPr>
    </a:lvl1pPr>
    <a:lvl2pPr indent="457200" defTabSz="457200">
      <a:defRPr>
        <a:uFill>
          <a:solidFill/>
        </a:uFill>
        <a:latin typeface="Trebuchet MS"/>
        <a:ea typeface="Trebuchet MS"/>
        <a:cs typeface="Trebuchet MS"/>
        <a:sym typeface="Trebuchet MS"/>
      </a:defRPr>
    </a:lvl2pPr>
    <a:lvl3pPr indent="914400" defTabSz="457200">
      <a:defRPr>
        <a:uFill>
          <a:solidFill/>
        </a:uFill>
        <a:latin typeface="Trebuchet MS"/>
        <a:ea typeface="Trebuchet MS"/>
        <a:cs typeface="Trebuchet MS"/>
        <a:sym typeface="Trebuchet MS"/>
      </a:defRPr>
    </a:lvl3pPr>
    <a:lvl4pPr indent="1371600" defTabSz="457200">
      <a:defRPr>
        <a:uFill>
          <a:solidFill/>
        </a:uFill>
        <a:latin typeface="Trebuchet MS"/>
        <a:ea typeface="Trebuchet MS"/>
        <a:cs typeface="Trebuchet MS"/>
        <a:sym typeface="Trebuchet MS"/>
      </a:defRPr>
    </a:lvl4pPr>
    <a:lvl5pPr indent="1828800" defTabSz="457200">
      <a:defRPr>
        <a:uFill>
          <a:solidFill/>
        </a:uFill>
        <a:latin typeface="Trebuchet MS"/>
        <a:ea typeface="Trebuchet MS"/>
        <a:cs typeface="Trebuchet MS"/>
        <a:sym typeface="Trebuchet MS"/>
      </a:defRPr>
    </a:lvl5pPr>
    <a:lvl6pPr indent="2286000" defTabSz="457200">
      <a:defRPr>
        <a:uFill>
          <a:solidFill/>
        </a:uFill>
        <a:latin typeface="Trebuchet MS"/>
        <a:ea typeface="Trebuchet MS"/>
        <a:cs typeface="Trebuchet MS"/>
        <a:sym typeface="Trebuchet MS"/>
      </a:defRPr>
    </a:lvl6pPr>
    <a:lvl7pPr indent="2743200" defTabSz="457200">
      <a:defRPr>
        <a:uFill>
          <a:solidFill/>
        </a:uFill>
        <a:latin typeface="Trebuchet MS"/>
        <a:ea typeface="Trebuchet MS"/>
        <a:cs typeface="Trebuchet MS"/>
        <a:sym typeface="Trebuchet MS"/>
      </a:defRPr>
    </a:lvl7pPr>
    <a:lvl8pPr indent="3200400" defTabSz="457200">
      <a:defRPr>
        <a:uFill>
          <a:solidFill/>
        </a:uFill>
        <a:latin typeface="Trebuchet MS"/>
        <a:ea typeface="Trebuchet MS"/>
        <a:cs typeface="Trebuchet MS"/>
        <a:sym typeface="Trebuchet MS"/>
      </a:defRPr>
    </a:lvl8pPr>
    <a:lvl9pPr indent="3657600" defTabSz="457200">
      <a:defRPr>
        <a:uFill>
          <a:solidFill/>
        </a:uFill>
        <a:latin typeface="Trebuchet MS"/>
        <a:ea typeface="Trebuchet MS"/>
        <a:cs typeface="Trebuchet MS"/>
        <a:sym typeface="Trebuchet M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Trebuchet MS"/>
          <a:ea typeface="Trebuchet MS"/>
          <a:cs typeface="Trebuchet MS"/>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CE5FE"/>
          </a:solidFill>
        </a:fill>
      </a:tcStyle>
    </a:wholeTbl>
    <a:band2H>
      <a:tcTxStyle/>
      <a:tcStyle>
        <a:tcBdr/>
        <a:fill>
          <a:solidFill>
            <a:srgbClr val="E7F2FF"/>
          </a:solidFill>
        </a:fill>
      </a:tcStyle>
    </a:band2H>
    <a:firstCol>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31B6FD"/>
          </a:solidFill>
        </a:fill>
      </a:tcStyle>
    </a:firstCol>
    <a:lastRow>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31B6FD"/>
          </a:solidFill>
        </a:fill>
      </a:tcStyle>
    </a:lastRow>
    <a:firstRow>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31B6FD"/>
          </a:solidFill>
        </a:fill>
      </a:tcStyle>
    </a:firstRow>
  </a:tblStyle>
  <a:tblStyle styleId="{C7B018BB-80A7-4F77-B60F-C8B233D01FF8}" styleName="">
    <a:tblBg/>
    <a:wholeTbl>
      <a:tcTxStyle b="on" i="on">
        <a:font>
          <a:latin typeface="Trebuchet MS"/>
          <a:ea typeface="Trebuchet MS"/>
          <a:cs typeface="Trebuchet MS"/>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EED5"/>
          </a:solidFill>
        </a:fill>
      </a:tcStyle>
    </a:wholeTbl>
    <a:band2H>
      <a:tcTxStyle/>
      <a:tcStyle>
        <a:tcBdr/>
        <a:fill>
          <a:solidFill>
            <a:srgbClr val="E9F6EB"/>
          </a:solidFill>
        </a:fill>
      </a:tcStyle>
    </a:band2H>
    <a:firstCol>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BD078"/>
          </a:solidFill>
        </a:fill>
      </a:tcStyle>
    </a:firstCol>
    <a:lastRow>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BD078"/>
          </a:solidFill>
        </a:fill>
      </a:tcStyle>
    </a:lastRow>
    <a:firstRow>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BD078"/>
          </a:solidFill>
        </a:fill>
      </a:tcStyle>
    </a:firstRow>
  </a:tblStyle>
  <a:tblStyle styleId="{EEE7283C-3CF3-47DC-8721-378D4A62B228}" styleName="">
    <a:tblBg/>
    <a:wholeTbl>
      <a:tcTxStyle b="on" i="on">
        <a:font>
          <a:latin typeface="Trebuchet MS"/>
          <a:ea typeface="Trebuchet MS"/>
          <a:cs typeface="Trebuchet MS"/>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F3F1"/>
          </a:solidFill>
        </a:fill>
      </a:tcStyle>
    </a:wholeTbl>
    <a:band2H>
      <a:tcTxStyle/>
      <a:tcStyle>
        <a:tcBdr/>
        <a:fill>
          <a:solidFill>
            <a:srgbClr val="E6F9F8"/>
          </a:solidFill>
        </a:fill>
      </a:tcStyle>
    </a:band2H>
    <a:firstCol>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5E0DB"/>
          </a:solidFill>
        </a:fill>
      </a:tcStyle>
    </a:firstCol>
    <a:lastRow>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5E0DB"/>
          </a:solidFill>
        </a:fill>
      </a:tcStyle>
    </a:lastRow>
    <a:firstRow>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5E0DB"/>
          </a:solidFill>
        </a:fill>
      </a:tcStyle>
    </a:firstRow>
  </a:tblStyle>
  <a:tblStyle styleId="{CF821DB8-F4EB-4A41-A1BA-3FCAFE7338EE}" styleName="">
    <a:tblBg/>
    <a:wholeTbl>
      <a:tcTxStyle b="on" i="on">
        <a:font>
          <a:latin typeface="Trebuchet MS"/>
          <a:ea typeface="Trebuchet MS"/>
          <a:cs typeface="Trebuchet MS"/>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Trebuchet MS"/>
          <a:ea typeface="Trebuchet MS"/>
          <a:cs typeface="Trebuchet MS"/>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1B6FD"/>
          </a:solidFill>
        </a:fill>
      </a:tcStyle>
    </a:firstCol>
    <a:lastRow>
      <a:tcTxStyle b="on" i="on">
        <a:font>
          <a:latin typeface="Trebuchet MS"/>
          <a:ea typeface="Trebuchet MS"/>
          <a:cs typeface="Trebuchet MS"/>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n">
        <a:font>
          <a:latin typeface="Trebuchet MS"/>
          <a:ea typeface="Trebuchet MS"/>
          <a:cs typeface="Trebuchet MS"/>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31B6FD"/>
          </a:solidFill>
        </a:fill>
      </a:tcStyle>
    </a:firstRow>
  </a:tblStyle>
  <a:tblStyle styleId="{33BA23B1-9221-436E-865A-0063620EA4FD}" styleName="">
    <a:tblBg/>
    <a:wholeTbl>
      <a:tcTxStyle b="on" i="on">
        <a:font>
          <a:latin typeface="Trebuchet MS"/>
          <a:ea typeface="Trebuchet MS"/>
          <a:cs typeface="Trebuchet MS"/>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fill>
      </a:tcStyle>
    </a:firstCol>
    <a:lastRow>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fill>
      </a:tcStyle>
    </a:lastRow>
    <a:firstRow>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fill>
      </a:tcStyle>
    </a:firstRow>
  </a:tblStyle>
  <a:tblStyle styleId="{2708684C-4D16-4618-839F-0558EEFCDFE6}" styleName="">
    <a:tblBg/>
    <a:wholeTbl>
      <a:tcTxStyle b="on" i="on">
        <a:font>
          <a:latin typeface="Trebuchet MS"/>
          <a:ea typeface="Trebuchet MS"/>
          <a:cs typeface="Trebuchet MS"/>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n">
        <a:font>
          <a:latin typeface="Trebuchet MS"/>
          <a:ea typeface="Trebuchet MS"/>
          <a:cs typeface="Trebuchet MS"/>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n">
        <a:font>
          <a:latin typeface="Trebuchet MS"/>
          <a:ea typeface="Trebuchet MS"/>
          <a:cs typeface="Trebuchet MS"/>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n">
        <a:font>
          <a:latin typeface="Trebuchet MS"/>
          <a:ea typeface="Trebuchet MS"/>
          <a:cs typeface="Trebuchet MS"/>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7"/>
    <p:restoredTop sz="93112"/>
  </p:normalViewPr>
  <p:slideViewPr>
    <p:cSldViewPr snapToGrid="0" snapToObjects="1">
      <p:cViewPr>
        <p:scale>
          <a:sx n="76" d="100"/>
          <a:sy n="76" d="100"/>
        </p:scale>
        <p:origin x="520" y="-4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4" name="Shape 94"/>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95" name="Shape 95"/>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3690103965"/>
      </p:ext>
    </p:extLst>
  </p:cSld>
  <p:clrMap bg1="lt1" tx1="dk1" bg2="lt2" tx2="dk2" accent1="accent1" accent2="accent2" accent3="accent3" accent4="accent4" accent5="accent5" accent6="accent6" hlink="hlink" folHlink="folHlink"/>
  <p:notesStyle>
    <a:lvl1pPr defTabSz="457200">
      <a:lnSpc>
        <a:spcPct val="125000"/>
      </a:lnSpc>
      <a:defRPr sz="2400">
        <a:latin typeface="+mj-lt"/>
        <a:ea typeface="+mj-ea"/>
        <a:cs typeface="+mj-cs"/>
        <a:sym typeface="Avenir Roman"/>
      </a:defRPr>
    </a:lvl1pPr>
    <a:lvl2pPr indent="228600" defTabSz="457200">
      <a:lnSpc>
        <a:spcPct val="125000"/>
      </a:lnSpc>
      <a:defRPr sz="2400">
        <a:latin typeface="+mj-lt"/>
        <a:ea typeface="+mj-ea"/>
        <a:cs typeface="+mj-cs"/>
        <a:sym typeface="Avenir Roman"/>
      </a:defRPr>
    </a:lvl2pPr>
    <a:lvl3pPr indent="457200" defTabSz="457200">
      <a:lnSpc>
        <a:spcPct val="125000"/>
      </a:lnSpc>
      <a:defRPr sz="2400">
        <a:latin typeface="+mj-lt"/>
        <a:ea typeface="+mj-ea"/>
        <a:cs typeface="+mj-cs"/>
        <a:sym typeface="Avenir Roman"/>
      </a:defRPr>
    </a:lvl3pPr>
    <a:lvl4pPr indent="685800" defTabSz="457200">
      <a:lnSpc>
        <a:spcPct val="125000"/>
      </a:lnSpc>
      <a:defRPr sz="2400">
        <a:latin typeface="+mj-lt"/>
        <a:ea typeface="+mj-ea"/>
        <a:cs typeface="+mj-cs"/>
        <a:sym typeface="Avenir Roman"/>
      </a:defRPr>
    </a:lvl4pPr>
    <a:lvl5pPr indent="914400" defTabSz="457200">
      <a:lnSpc>
        <a:spcPct val="125000"/>
      </a:lnSpc>
      <a:defRPr sz="2400">
        <a:latin typeface="+mj-lt"/>
        <a:ea typeface="+mj-ea"/>
        <a:cs typeface="+mj-cs"/>
        <a:sym typeface="Avenir Roman"/>
      </a:defRPr>
    </a:lvl5pPr>
    <a:lvl6pPr indent="1143000" defTabSz="457200">
      <a:lnSpc>
        <a:spcPct val="125000"/>
      </a:lnSpc>
      <a:defRPr sz="2400">
        <a:latin typeface="+mj-lt"/>
        <a:ea typeface="+mj-ea"/>
        <a:cs typeface="+mj-cs"/>
        <a:sym typeface="Avenir Roman"/>
      </a:defRPr>
    </a:lvl6pPr>
    <a:lvl7pPr indent="1371600" defTabSz="457200">
      <a:lnSpc>
        <a:spcPct val="125000"/>
      </a:lnSpc>
      <a:defRPr sz="2400">
        <a:latin typeface="+mj-lt"/>
        <a:ea typeface="+mj-ea"/>
        <a:cs typeface="+mj-cs"/>
        <a:sym typeface="Avenir Roman"/>
      </a:defRPr>
    </a:lvl7pPr>
    <a:lvl8pPr indent="1600200" defTabSz="457200">
      <a:lnSpc>
        <a:spcPct val="125000"/>
      </a:lnSpc>
      <a:defRPr sz="2400">
        <a:latin typeface="+mj-lt"/>
        <a:ea typeface="+mj-ea"/>
        <a:cs typeface="+mj-cs"/>
        <a:sym typeface="Avenir Roman"/>
      </a:defRPr>
    </a:lvl8pPr>
    <a:lvl9pPr indent="1828800" defTabSz="457200">
      <a:lnSpc>
        <a:spcPct val="125000"/>
      </a:lnSpc>
      <a:defRPr sz="2400">
        <a:latin typeface="+mj-lt"/>
        <a:ea typeface="+mj-ea"/>
        <a:cs typeface="+mj-cs"/>
        <a:sym typeface="Avenir Roman"/>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efault - Title and Content">
    <p:spTree>
      <p:nvGrpSpPr>
        <p:cNvPr id="1" name=""/>
        <p:cNvGrpSpPr/>
        <p:nvPr/>
      </p:nvGrpSpPr>
      <p:grpSpPr>
        <a:xfrm>
          <a:off x="0" y="0"/>
          <a:ext cx="0" cy="0"/>
          <a:chOff x="0" y="0"/>
          <a:chExt cx="0" cy="0"/>
        </a:xfrm>
      </p:grpSpPr>
      <p:sp>
        <p:nvSpPr>
          <p:cNvPr id="24" name="Shape 24"/>
          <p:cNvSpPr>
            <a:spLocks noGrp="1"/>
          </p:cNvSpPr>
          <p:nvPr>
            <p:ph type="body" idx="1"/>
          </p:nvPr>
        </p:nvSpPr>
        <p:spPr>
          <a:xfrm>
            <a:off x="872067" y="2675466"/>
            <a:ext cx="7408334" cy="4182534"/>
          </a:xfrm>
          <a:prstGeom prst="rect">
            <a:avLst/>
          </a:prstGeom>
        </p:spPr>
        <p:txBody>
          <a:bodyPr anchor="t"/>
          <a:lstStyle/>
          <a:p>
            <a:pPr lvl="0">
              <a:defRPr sz="1800">
                <a:solidFill>
                  <a:srgbClr val="000000"/>
                </a:solidFill>
                <a:uFillTx/>
              </a:defRPr>
            </a:pPr>
            <a:r>
              <a:rPr sz="2400">
                <a:solidFill>
                  <a:srgbClr val="073E87"/>
                </a:solidFill>
                <a:uFill>
                  <a:solidFill>
                    <a:srgbClr val="073E87"/>
                  </a:solidFill>
                </a:uFill>
              </a:rPr>
              <a:t>Gövde Düzeyi Bir</a:t>
            </a:r>
          </a:p>
          <a:p>
            <a:pPr lvl="1">
              <a:defRPr sz="1800">
                <a:solidFill>
                  <a:srgbClr val="000000"/>
                </a:solidFill>
                <a:uFillTx/>
              </a:defRPr>
            </a:pPr>
            <a:r>
              <a:rPr sz="2400">
                <a:solidFill>
                  <a:srgbClr val="073E87"/>
                </a:solidFill>
                <a:uFill>
                  <a:solidFill>
                    <a:srgbClr val="073E87"/>
                  </a:solidFill>
                </a:uFill>
              </a:rPr>
              <a:t>Gövde Düzeyi İki</a:t>
            </a:r>
          </a:p>
          <a:p>
            <a:pPr lvl="2">
              <a:defRPr sz="1800">
                <a:solidFill>
                  <a:srgbClr val="000000"/>
                </a:solidFill>
                <a:uFillTx/>
              </a:defRPr>
            </a:pPr>
            <a:r>
              <a:rPr sz="2400">
                <a:solidFill>
                  <a:srgbClr val="073E87"/>
                </a:solidFill>
                <a:uFill>
                  <a:solidFill>
                    <a:srgbClr val="073E87"/>
                  </a:solidFill>
                </a:uFill>
              </a:rPr>
              <a:t>Gövde Düzeyi Üç</a:t>
            </a:r>
          </a:p>
          <a:p>
            <a:pPr lvl="3">
              <a:defRPr sz="1800">
                <a:solidFill>
                  <a:srgbClr val="000000"/>
                </a:solidFill>
                <a:uFillTx/>
              </a:defRPr>
            </a:pPr>
            <a:r>
              <a:rPr sz="2400">
                <a:solidFill>
                  <a:srgbClr val="073E87"/>
                </a:solidFill>
                <a:uFill>
                  <a:solidFill>
                    <a:srgbClr val="073E87"/>
                  </a:solidFill>
                </a:uFill>
              </a:rPr>
              <a:t>Gövde Düzeyi Dört</a:t>
            </a:r>
          </a:p>
          <a:p>
            <a:pPr lvl="4">
              <a:defRPr sz="1800">
                <a:solidFill>
                  <a:srgbClr val="000000"/>
                </a:solidFill>
                <a:uFillTx/>
              </a:defRPr>
            </a:pPr>
            <a:r>
              <a:rPr sz="2400">
                <a:solidFill>
                  <a:srgbClr val="073E87"/>
                </a:solidFill>
                <a:uFill>
                  <a:solidFill>
                    <a:srgbClr val="073E87"/>
                  </a:solidFill>
                </a:uFill>
              </a:rPr>
              <a:t>Gövde Düzeyi Beş</a:t>
            </a:r>
          </a:p>
        </p:txBody>
      </p:sp>
      <p:sp>
        <p:nvSpPr>
          <p:cNvPr id="25" name="Shape 25"/>
          <p:cNvSpPr>
            <a:spLocks noGrp="1"/>
          </p:cNvSpPr>
          <p:nvPr>
            <p:ph type="sldNum" sz="quarter" idx="2"/>
          </p:nvPr>
        </p:nvSpPr>
        <p:spPr>
          <a:prstGeom prst="rect">
            <a:avLst/>
          </a:prstGeom>
        </p:spPr>
        <p:txBody>
          <a:bodyPr/>
          <a:lstStyle/>
          <a:p>
            <a:pPr lvl="0"/>
            <a:fld id="{86CB4B4D-7CA3-9044-876B-883B54F8677D}" type="slidenum">
              <a:t>‹#›</a:t>
            </a:fld>
            <a:endParaRPr/>
          </a:p>
        </p:txBody>
      </p:sp>
      <p:sp>
        <p:nvSpPr>
          <p:cNvPr id="26" name="Shape 26"/>
          <p:cNvSpPr>
            <a:spLocks noGrp="1"/>
          </p:cNvSpPr>
          <p:nvPr>
            <p:ph type="title"/>
          </p:nvPr>
        </p:nvSpPr>
        <p:spPr>
          <a:prstGeom prst="rect">
            <a:avLst/>
          </a:prstGeom>
        </p:spPr>
        <p:txBody>
          <a:bodyPr/>
          <a:lstStyle/>
          <a:p>
            <a:pPr lvl="0">
              <a:defRPr sz="1800">
                <a:solidFill>
                  <a:srgbClr val="000000"/>
                </a:solidFill>
                <a:uFillTx/>
              </a:defRPr>
            </a:pPr>
            <a:r>
              <a:rPr sz="4400">
                <a:solidFill>
                  <a:srgbClr val="FFFFFF"/>
                </a:solidFill>
                <a:uFill>
                  <a:solidFill>
                    <a:srgbClr val="FFFFFF"/>
                  </a:solidFill>
                </a:uFill>
              </a:rPr>
              <a:t>Başlık Metni</a:t>
            </a: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Default - Vertical Title and Text">
    <p:spTree>
      <p:nvGrpSpPr>
        <p:cNvPr id="1" name=""/>
        <p:cNvGrpSpPr/>
        <p:nvPr/>
      </p:nvGrpSpPr>
      <p:grpSpPr>
        <a:xfrm>
          <a:off x="0" y="0"/>
          <a:ext cx="0" cy="0"/>
          <a:chOff x="0" y="0"/>
          <a:chExt cx="0" cy="0"/>
        </a:xfrm>
      </p:grpSpPr>
      <p:sp>
        <p:nvSpPr>
          <p:cNvPr id="84" name="Shape 84"/>
          <p:cNvSpPr/>
          <p:nvPr/>
        </p:nvSpPr>
        <p:spPr>
          <a:xfrm>
            <a:off x="228600" y="228600"/>
            <a:ext cx="8695944" cy="1426464"/>
          </a:xfrm>
          <a:prstGeom prst="roundRect">
            <a:avLst>
              <a:gd name="adj" fmla="val 7136"/>
            </a:avLst>
          </a:prstGeom>
          <a:gradFill>
            <a:gsLst>
              <a:gs pos="0">
                <a:srgbClr val="0293E0"/>
              </a:gs>
              <a:gs pos="90000">
                <a:srgbClr val="83D3FE"/>
              </a:gs>
            </a:gsLst>
            <a:lin ang="5400000"/>
          </a:gradFill>
          <a:ln w="12700">
            <a:miter lim="400000"/>
          </a:ln>
        </p:spPr>
        <p:txBody>
          <a:bodyPr lIns="0" tIns="0" rIns="0" bIns="0" anchor="ctr"/>
          <a:lstStyle/>
          <a:p>
            <a:pPr lvl="0" algn="ctr">
              <a:defRPr>
                <a:solidFill>
                  <a:srgbClr val="FFFFFF"/>
                </a:solidFill>
                <a:uFill>
                  <a:solidFill>
                    <a:srgbClr val="FFFFFF"/>
                  </a:solidFill>
                </a:uFill>
              </a:defRPr>
            </a:pPr>
            <a:endParaRPr/>
          </a:p>
        </p:txBody>
      </p:sp>
      <p:sp>
        <p:nvSpPr>
          <p:cNvPr id="85" name="Shape 85"/>
          <p:cNvSpPr>
            <a:spLocks noGrp="1"/>
          </p:cNvSpPr>
          <p:nvPr>
            <p:ph type="sldNum" sz="quarter" idx="2"/>
          </p:nvPr>
        </p:nvSpPr>
        <p:spPr>
          <a:prstGeom prst="rect">
            <a:avLst/>
          </a:prstGeom>
        </p:spPr>
        <p:txBody>
          <a:bodyPr/>
          <a:lstStyle/>
          <a:p>
            <a:pPr lvl="0"/>
            <a:fld id="{86CB4B4D-7CA3-9044-876B-883B54F8677D}" type="slidenum">
              <a:t>‹#›</a:t>
            </a:fld>
            <a:endParaRPr/>
          </a:p>
        </p:txBody>
      </p:sp>
      <p:grpSp>
        <p:nvGrpSpPr>
          <p:cNvPr id="91" name="Group 91"/>
          <p:cNvGrpSpPr/>
          <p:nvPr/>
        </p:nvGrpSpPr>
        <p:grpSpPr>
          <a:xfrm>
            <a:off x="211665" y="714190"/>
            <a:ext cx="8723378" cy="1331581"/>
            <a:chOff x="0" y="0"/>
            <a:chExt cx="8723376" cy="1331579"/>
          </a:xfrm>
        </p:grpSpPr>
        <p:sp>
          <p:nvSpPr>
            <p:cNvPr id="86" name="Shape 86"/>
            <p:cNvSpPr/>
            <p:nvPr/>
          </p:nvSpPr>
          <p:spPr>
            <a:xfrm>
              <a:off x="5843256" y="145222"/>
              <a:ext cx="2880121" cy="714943"/>
            </a:xfrm>
            <a:custGeom>
              <a:avLst/>
              <a:gdLst/>
              <a:ahLst/>
              <a:cxnLst>
                <a:cxn ang="0">
                  <a:pos x="wd2" y="hd2"/>
                </a:cxn>
                <a:cxn ang="5400000">
                  <a:pos x="wd2" y="hd2"/>
                </a:cxn>
                <a:cxn ang="10800000">
                  <a:pos x="wd2" y="hd2"/>
                </a:cxn>
                <a:cxn ang="16200000">
                  <a:pos x="wd2" y="hd2"/>
                </a:cxn>
              </a:cxnLst>
              <a:rect l="0" t="0" r="r" b="b"/>
              <a:pathLst>
                <a:path w="21600" h="21600" extrusionOk="0">
                  <a:moveTo>
                    <a:pt x="21552" y="0"/>
                  </a:moveTo>
                  <a:lnTo>
                    <a:pt x="20642" y="608"/>
                  </a:lnTo>
                  <a:lnTo>
                    <a:pt x="19716" y="1283"/>
                  </a:lnTo>
                  <a:lnTo>
                    <a:pt x="18774" y="2025"/>
                  </a:lnTo>
                  <a:lnTo>
                    <a:pt x="17800" y="2768"/>
                  </a:lnTo>
                  <a:lnTo>
                    <a:pt x="16811" y="3645"/>
                  </a:lnTo>
                  <a:lnTo>
                    <a:pt x="15789" y="4523"/>
                  </a:lnTo>
                  <a:lnTo>
                    <a:pt x="14751" y="5535"/>
                  </a:lnTo>
                  <a:lnTo>
                    <a:pt x="13682" y="6548"/>
                  </a:lnTo>
                  <a:lnTo>
                    <a:pt x="11750" y="8505"/>
                  </a:lnTo>
                  <a:lnTo>
                    <a:pt x="9866" y="10260"/>
                  </a:lnTo>
                  <a:lnTo>
                    <a:pt x="8062" y="11880"/>
                  </a:lnTo>
                  <a:lnTo>
                    <a:pt x="6322" y="13433"/>
                  </a:lnTo>
                  <a:lnTo>
                    <a:pt x="4662" y="14783"/>
                  </a:lnTo>
                  <a:lnTo>
                    <a:pt x="3049" y="15997"/>
                  </a:lnTo>
                  <a:lnTo>
                    <a:pt x="1501" y="17145"/>
                  </a:lnTo>
                  <a:lnTo>
                    <a:pt x="0" y="18158"/>
                  </a:lnTo>
                  <a:lnTo>
                    <a:pt x="1038" y="18765"/>
                  </a:lnTo>
                  <a:lnTo>
                    <a:pt x="2027" y="19305"/>
                  </a:lnTo>
                  <a:lnTo>
                    <a:pt x="2985" y="19777"/>
                  </a:lnTo>
                  <a:lnTo>
                    <a:pt x="3927" y="20183"/>
                  </a:lnTo>
                  <a:lnTo>
                    <a:pt x="4837" y="20587"/>
                  </a:lnTo>
                  <a:lnTo>
                    <a:pt x="5715" y="20858"/>
                  </a:lnTo>
                  <a:lnTo>
                    <a:pt x="6561" y="21127"/>
                  </a:lnTo>
                  <a:lnTo>
                    <a:pt x="7392" y="21330"/>
                  </a:lnTo>
                  <a:lnTo>
                    <a:pt x="8206" y="21465"/>
                  </a:lnTo>
                  <a:lnTo>
                    <a:pt x="8988" y="21533"/>
                  </a:lnTo>
                  <a:lnTo>
                    <a:pt x="9738" y="21600"/>
                  </a:lnTo>
                  <a:lnTo>
                    <a:pt x="10473" y="21600"/>
                  </a:lnTo>
                  <a:lnTo>
                    <a:pt x="11191" y="21533"/>
                  </a:lnTo>
                  <a:lnTo>
                    <a:pt x="11894" y="21465"/>
                  </a:lnTo>
                  <a:lnTo>
                    <a:pt x="12564" y="21330"/>
                  </a:lnTo>
                  <a:lnTo>
                    <a:pt x="13219" y="21127"/>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2"/>
                  </a:lnTo>
                  <a:lnTo>
                    <a:pt x="21600" y="13095"/>
                  </a:lnTo>
                  <a:lnTo>
                    <a:pt x="21600" y="0"/>
                  </a:lnTo>
                  <a:lnTo>
                    <a:pt x="21552" y="0"/>
                  </a:lnTo>
                  <a:close/>
                </a:path>
              </a:pathLst>
            </a:custGeom>
            <a:solidFill>
              <a:srgbClr val="C6E7FC">
                <a:alpha val="29000"/>
              </a:srgbClr>
            </a:solidFill>
            <a:ln w="12700" cap="flat">
              <a:noFill/>
              <a:miter lim="400000"/>
            </a:ln>
            <a:effectLst/>
          </p:spPr>
          <p:txBody>
            <a:bodyPr wrap="square" lIns="0" tIns="0" rIns="0" bIns="0" numCol="1" anchor="t">
              <a:noAutofit/>
            </a:bodyPr>
            <a:lstStyle/>
            <a:p>
              <a:pPr lvl="0"/>
              <a:endParaRPr/>
            </a:p>
          </p:txBody>
        </p:sp>
        <p:sp>
          <p:nvSpPr>
            <p:cNvPr id="87" name="Shape 87"/>
            <p:cNvSpPr/>
            <p:nvPr/>
          </p:nvSpPr>
          <p:spPr>
            <a:xfrm>
              <a:off x="2410742" y="16756"/>
              <a:ext cx="5551628" cy="851229"/>
            </a:xfrm>
            <a:custGeom>
              <a:avLst/>
              <a:gdLst/>
              <a:ahLst/>
              <a:cxnLst>
                <a:cxn ang="0">
                  <a:pos x="wd2" y="hd2"/>
                </a:cxn>
                <a:cxn ang="5400000">
                  <a:pos x="wd2" y="hd2"/>
                </a:cxn>
                <a:cxn ang="10800000">
                  <a:pos x="wd2" y="hd2"/>
                </a:cxn>
                <a:cxn ang="16200000">
                  <a:pos x="wd2" y="hd2"/>
                </a:cxn>
              </a:cxnLst>
              <a:rect l="0" t="0" r="r" b="b"/>
              <a:pathLst>
                <a:path w="21600" h="21600"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C6E7FC">
                <a:alpha val="40000"/>
              </a:srgbClr>
            </a:solidFill>
            <a:ln w="12700" cap="flat">
              <a:noFill/>
              <a:miter lim="400000"/>
            </a:ln>
            <a:effectLst/>
          </p:spPr>
          <p:txBody>
            <a:bodyPr wrap="square" lIns="0" tIns="0" rIns="0" bIns="0" numCol="1" anchor="t">
              <a:noAutofit/>
            </a:bodyPr>
            <a:lstStyle/>
            <a:p>
              <a:pPr lvl="0"/>
              <a:endParaRPr/>
            </a:p>
          </p:txBody>
        </p:sp>
        <p:sp>
          <p:nvSpPr>
            <p:cNvPr id="88" name="Shape 88"/>
            <p:cNvSpPr/>
            <p:nvPr/>
          </p:nvSpPr>
          <p:spPr>
            <a:xfrm>
              <a:off x="2620418" y="29044"/>
              <a:ext cx="5474995" cy="775266"/>
            </a:xfrm>
            <a:custGeom>
              <a:avLst/>
              <a:gdLst/>
              <a:ahLst/>
              <a:cxnLst>
                <a:cxn ang="0">
                  <a:pos x="wd2" y="hd2"/>
                </a:cxn>
                <a:cxn ang="5400000">
                  <a:pos x="wd2" y="hd2"/>
                </a:cxn>
                <a:cxn ang="10800000">
                  <a:pos x="wd2" y="hd2"/>
                </a:cxn>
                <a:cxn ang="16200000">
                  <a:pos x="wd2" y="hd2"/>
                </a:cxn>
              </a:cxnLst>
              <a:rect l="0" t="0" r="r" b="b"/>
              <a:pathLst>
                <a:path w="21600" h="21600"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0" tIns="0" rIns="0" bIns="0" numCol="1" anchor="t">
              <a:noAutofit/>
            </a:bodyPr>
            <a:lstStyle/>
            <a:p>
              <a:pPr lvl="0"/>
              <a:endParaRPr/>
            </a:p>
          </p:txBody>
        </p:sp>
        <p:sp>
          <p:nvSpPr>
            <p:cNvPr id="89" name="Shape 89"/>
            <p:cNvSpPr/>
            <p:nvPr/>
          </p:nvSpPr>
          <p:spPr>
            <a:xfrm>
              <a:off x="5404746" y="15639"/>
              <a:ext cx="3312245" cy="652386"/>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0" tIns="0" rIns="0" bIns="0" numCol="1" anchor="t">
              <a:noAutofit/>
            </a:bodyPr>
            <a:lstStyle/>
            <a:p>
              <a:pPr lvl="0"/>
              <a:endParaRPr/>
            </a:p>
          </p:txBody>
        </p:sp>
        <p:sp>
          <p:nvSpPr>
            <p:cNvPr id="90" name="Shape 90"/>
            <p:cNvSpPr/>
            <p:nvPr/>
          </p:nvSpPr>
          <p:spPr>
            <a:xfrm>
              <a:off x="0" y="-1"/>
              <a:ext cx="8723377" cy="1331581"/>
            </a:xfrm>
            <a:custGeom>
              <a:avLst/>
              <a:gdLst/>
              <a:ahLst/>
              <a:cxnLst>
                <a:cxn ang="0">
                  <a:pos x="wd2" y="hd2"/>
                </a:cxn>
                <a:cxn ang="5400000">
                  <a:pos x="wd2" y="hd2"/>
                </a:cxn>
                <a:cxn ang="10800000">
                  <a:pos x="wd2" y="hd2"/>
                </a:cxn>
                <a:cxn ang="16200000">
                  <a:pos x="wd2" y="hd2"/>
                </a:cxn>
              </a:cxnLst>
              <a:rect l="0" t="0" r="r" b="b"/>
              <a:pathLst>
                <a:path w="21600" h="21600"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0" tIns="0" rIns="0" bIns="0" numCol="1" anchor="t">
              <a:noAutofit/>
            </a:bodyPr>
            <a:lstStyle/>
            <a:p>
              <a:pPr lvl="0"/>
              <a:endParaRPr/>
            </a:p>
          </p:txBody>
        </p:sp>
      </p:grpSp>
      <p:sp>
        <p:nvSpPr>
          <p:cNvPr id="92" name="Shape 92"/>
          <p:cNvSpPr>
            <a:spLocks noGrp="1"/>
          </p:cNvSpPr>
          <p:nvPr>
            <p:ph type="title"/>
          </p:nvPr>
        </p:nvSpPr>
        <p:spPr>
          <a:xfrm>
            <a:off x="6629400" y="590550"/>
            <a:ext cx="2057400" cy="6201834"/>
          </a:xfrm>
          <a:prstGeom prst="rect">
            <a:avLst/>
          </a:prstGeom>
        </p:spPr>
        <p:txBody>
          <a:bodyPr/>
          <a:lstStyle>
            <a:lvl1pPr algn="l">
              <a:defRPr>
                <a:solidFill>
                  <a:srgbClr val="073E87"/>
                </a:solidFill>
                <a:uFill>
                  <a:solidFill>
                    <a:srgbClr val="073E87"/>
                  </a:solidFill>
                </a:uFill>
              </a:defRPr>
            </a:lvl1pPr>
          </a:lstStyle>
          <a:p>
            <a:pPr lvl="0">
              <a:defRPr sz="1800">
                <a:solidFill>
                  <a:srgbClr val="000000"/>
                </a:solidFill>
                <a:uFillTx/>
              </a:defRPr>
            </a:pPr>
            <a:r>
              <a:rPr sz="4400">
                <a:solidFill>
                  <a:srgbClr val="073E87"/>
                </a:solidFill>
                <a:uFill>
                  <a:solidFill>
                    <a:srgbClr val="073E87"/>
                  </a:solidFill>
                </a:uFill>
              </a:rPr>
              <a:t>Başlık Metni</a:t>
            </a:r>
          </a:p>
        </p:txBody>
      </p:sp>
      <p:sp>
        <p:nvSpPr>
          <p:cNvPr id="93" name="Shape 93"/>
          <p:cNvSpPr>
            <a:spLocks noGrp="1"/>
          </p:cNvSpPr>
          <p:nvPr>
            <p:ph type="body" idx="1"/>
          </p:nvPr>
        </p:nvSpPr>
        <p:spPr>
          <a:xfrm>
            <a:off x="457200" y="1447800"/>
            <a:ext cx="6019800" cy="5410200"/>
          </a:xfrm>
          <a:prstGeom prst="rect">
            <a:avLst/>
          </a:prstGeom>
        </p:spPr>
        <p:txBody>
          <a:bodyPr anchor="t"/>
          <a:lstStyle/>
          <a:p>
            <a:pPr lvl="0">
              <a:defRPr sz="1800">
                <a:solidFill>
                  <a:srgbClr val="000000"/>
                </a:solidFill>
                <a:uFillTx/>
              </a:defRPr>
            </a:pPr>
            <a:r>
              <a:rPr sz="2400">
                <a:solidFill>
                  <a:srgbClr val="073E87"/>
                </a:solidFill>
                <a:uFill>
                  <a:solidFill>
                    <a:srgbClr val="073E87"/>
                  </a:solidFill>
                </a:uFill>
              </a:rPr>
              <a:t>Gövde Düzeyi Bir</a:t>
            </a:r>
          </a:p>
          <a:p>
            <a:pPr lvl="1">
              <a:defRPr sz="1800">
                <a:solidFill>
                  <a:srgbClr val="000000"/>
                </a:solidFill>
                <a:uFillTx/>
              </a:defRPr>
            </a:pPr>
            <a:r>
              <a:rPr sz="2400">
                <a:solidFill>
                  <a:srgbClr val="073E87"/>
                </a:solidFill>
                <a:uFill>
                  <a:solidFill>
                    <a:srgbClr val="073E87"/>
                  </a:solidFill>
                </a:uFill>
              </a:rPr>
              <a:t>Gövde Düzeyi İki</a:t>
            </a:r>
          </a:p>
          <a:p>
            <a:pPr lvl="2">
              <a:defRPr sz="1800">
                <a:solidFill>
                  <a:srgbClr val="000000"/>
                </a:solidFill>
                <a:uFillTx/>
              </a:defRPr>
            </a:pPr>
            <a:r>
              <a:rPr sz="2400">
                <a:solidFill>
                  <a:srgbClr val="073E87"/>
                </a:solidFill>
                <a:uFill>
                  <a:solidFill>
                    <a:srgbClr val="073E87"/>
                  </a:solidFill>
                </a:uFill>
              </a:rPr>
              <a:t>Gövde Düzeyi Üç</a:t>
            </a:r>
          </a:p>
          <a:p>
            <a:pPr lvl="3">
              <a:defRPr sz="1800">
                <a:solidFill>
                  <a:srgbClr val="000000"/>
                </a:solidFill>
                <a:uFillTx/>
              </a:defRPr>
            </a:pPr>
            <a:r>
              <a:rPr sz="2400">
                <a:solidFill>
                  <a:srgbClr val="073E87"/>
                </a:solidFill>
                <a:uFill>
                  <a:solidFill>
                    <a:srgbClr val="073E87"/>
                  </a:solidFill>
                </a:uFill>
              </a:rPr>
              <a:t>Gövde Düzeyi Dört</a:t>
            </a:r>
          </a:p>
          <a:p>
            <a:pPr lvl="4">
              <a:defRPr sz="1800">
                <a:solidFill>
                  <a:srgbClr val="000000"/>
                </a:solidFill>
                <a:uFillTx/>
              </a:defRPr>
            </a:pPr>
            <a:r>
              <a:rPr sz="2400">
                <a:solidFill>
                  <a:srgbClr val="073E87"/>
                </a:solidFill>
                <a:uFill>
                  <a:solidFill>
                    <a:srgbClr val="073E87"/>
                  </a:solidFill>
                </a:uFill>
              </a:rPr>
              <a:t>Gövde Düzeyi Beş</a:t>
            </a: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Default - Section Header">
    <p:spTree>
      <p:nvGrpSpPr>
        <p:cNvPr id="1" name=""/>
        <p:cNvGrpSpPr/>
        <p:nvPr/>
      </p:nvGrpSpPr>
      <p:grpSpPr>
        <a:xfrm>
          <a:off x="0" y="0"/>
          <a:ext cx="0" cy="0"/>
          <a:chOff x="0" y="0"/>
          <a:chExt cx="0" cy="0"/>
        </a:xfrm>
      </p:grpSpPr>
      <p:sp>
        <p:nvSpPr>
          <p:cNvPr id="28" name="Shape 28"/>
          <p:cNvSpPr/>
          <p:nvPr/>
        </p:nvSpPr>
        <p:spPr>
          <a:xfrm>
            <a:off x="228600" y="228600"/>
            <a:ext cx="8695944" cy="4736592"/>
          </a:xfrm>
          <a:prstGeom prst="roundRect">
            <a:avLst>
              <a:gd name="adj" fmla="val 1272"/>
            </a:avLst>
          </a:prstGeom>
          <a:gradFill>
            <a:gsLst>
              <a:gs pos="0">
                <a:srgbClr val="0293E0"/>
              </a:gs>
              <a:gs pos="100000">
                <a:srgbClr val="83D3FE"/>
              </a:gs>
            </a:gsLst>
            <a:lin ang="5400000"/>
          </a:gradFill>
          <a:ln w="12700">
            <a:miter lim="400000"/>
          </a:ln>
        </p:spPr>
        <p:txBody>
          <a:bodyPr lIns="0" tIns="0" rIns="0" bIns="0" anchor="ctr"/>
          <a:lstStyle/>
          <a:p>
            <a:pPr lvl="0" algn="ctr">
              <a:defRPr>
                <a:solidFill>
                  <a:srgbClr val="FFFFFF"/>
                </a:solidFill>
                <a:uFill>
                  <a:solidFill>
                    <a:srgbClr val="FFFFFF"/>
                  </a:solidFill>
                </a:uFill>
              </a:defRPr>
            </a:pPr>
            <a:endParaRPr/>
          </a:p>
        </p:txBody>
      </p:sp>
      <p:sp>
        <p:nvSpPr>
          <p:cNvPr id="29" name="Shape 29"/>
          <p:cNvSpPr/>
          <p:nvPr/>
        </p:nvSpPr>
        <p:spPr>
          <a:xfrm>
            <a:off x="6047437" y="4203591"/>
            <a:ext cx="2876430" cy="714027"/>
          </a:xfrm>
          <a:custGeom>
            <a:avLst/>
            <a:gdLst/>
            <a:ahLst/>
            <a:cxnLst>
              <a:cxn ang="0">
                <a:pos x="wd2" y="hd2"/>
              </a:cxn>
              <a:cxn ang="5400000">
                <a:pos x="wd2" y="hd2"/>
              </a:cxn>
              <a:cxn ang="10800000">
                <a:pos x="wd2" y="hd2"/>
              </a:cxn>
              <a:cxn ang="16200000">
                <a:pos x="wd2" y="hd2"/>
              </a:cxn>
            </a:cxnLst>
            <a:rect l="0" t="0" r="r" b="b"/>
            <a:pathLst>
              <a:path w="21600" h="21600" extrusionOk="0">
                <a:moveTo>
                  <a:pt x="21552" y="0"/>
                </a:moveTo>
                <a:lnTo>
                  <a:pt x="20642" y="607"/>
                </a:lnTo>
                <a:lnTo>
                  <a:pt x="19716" y="1282"/>
                </a:lnTo>
                <a:lnTo>
                  <a:pt x="18774" y="2025"/>
                </a:lnTo>
                <a:lnTo>
                  <a:pt x="17800" y="2767"/>
                </a:lnTo>
                <a:lnTo>
                  <a:pt x="16811" y="3645"/>
                </a:lnTo>
                <a:lnTo>
                  <a:pt x="15789" y="4522"/>
                </a:lnTo>
                <a:lnTo>
                  <a:pt x="14751" y="5535"/>
                </a:lnTo>
                <a:lnTo>
                  <a:pt x="13682" y="6547"/>
                </a:lnTo>
                <a:lnTo>
                  <a:pt x="11750" y="8505"/>
                </a:lnTo>
                <a:lnTo>
                  <a:pt x="9866" y="10260"/>
                </a:lnTo>
                <a:lnTo>
                  <a:pt x="8062" y="11880"/>
                </a:lnTo>
                <a:lnTo>
                  <a:pt x="6322" y="13432"/>
                </a:lnTo>
                <a:lnTo>
                  <a:pt x="4662" y="14782"/>
                </a:lnTo>
                <a:lnTo>
                  <a:pt x="3049" y="15997"/>
                </a:lnTo>
                <a:lnTo>
                  <a:pt x="1501" y="17145"/>
                </a:lnTo>
                <a:lnTo>
                  <a:pt x="0" y="18158"/>
                </a:lnTo>
                <a:lnTo>
                  <a:pt x="1038" y="18765"/>
                </a:lnTo>
                <a:lnTo>
                  <a:pt x="2027" y="19305"/>
                </a:lnTo>
                <a:lnTo>
                  <a:pt x="2985" y="19778"/>
                </a:lnTo>
                <a:lnTo>
                  <a:pt x="3927" y="20182"/>
                </a:lnTo>
                <a:lnTo>
                  <a:pt x="4837" y="20587"/>
                </a:lnTo>
                <a:lnTo>
                  <a:pt x="5715" y="20857"/>
                </a:lnTo>
                <a:lnTo>
                  <a:pt x="6561" y="21127"/>
                </a:lnTo>
                <a:lnTo>
                  <a:pt x="7392" y="21330"/>
                </a:lnTo>
                <a:lnTo>
                  <a:pt x="8206" y="21465"/>
                </a:lnTo>
                <a:lnTo>
                  <a:pt x="8988" y="21532"/>
                </a:lnTo>
                <a:lnTo>
                  <a:pt x="9738" y="21600"/>
                </a:lnTo>
                <a:lnTo>
                  <a:pt x="10473" y="21600"/>
                </a:lnTo>
                <a:lnTo>
                  <a:pt x="11191" y="21532"/>
                </a:lnTo>
                <a:lnTo>
                  <a:pt x="11894" y="21465"/>
                </a:lnTo>
                <a:lnTo>
                  <a:pt x="12564" y="21330"/>
                </a:lnTo>
                <a:lnTo>
                  <a:pt x="13219" y="21127"/>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3"/>
                </a:lnTo>
                <a:lnTo>
                  <a:pt x="21600" y="13095"/>
                </a:lnTo>
                <a:lnTo>
                  <a:pt x="21600" y="0"/>
                </a:lnTo>
                <a:lnTo>
                  <a:pt x="21552" y="0"/>
                </a:lnTo>
                <a:close/>
              </a:path>
            </a:pathLst>
          </a:custGeom>
          <a:solidFill>
            <a:srgbClr val="C6E7FC">
              <a:alpha val="29000"/>
            </a:srgbClr>
          </a:solidFill>
          <a:ln w="12700">
            <a:miter lim="400000"/>
          </a:ln>
        </p:spPr>
        <p:txBody>
          <a:bodyPr lIns="0" tIns="0" rIns="0" bIns="0"/>
          <a:lstStyle/>
          <a:p>
            <a:pPr lvl="0"/>
            <a:endParaRPr/>
          </a:p>
        </p:txBody>
      </p:sp>
      <p:sp>
        <p:nvSpPr>
          <p:cNvPr id="30" name="Shape 30"/>
          <p:cNvSpPr/>
          <p:nvPr/>
        </p:nvSpPr>
        <p:spPr>
          <a:xfrm>
            <a:off x="2619319" y="4075290"/>
            <a:ext cx="5544517" cy="850139"/>
          </a:xfrm>
          <a:custGeom>
            <a:avLst/>
            <a:gdLst/>
            <a:ahLst/>
            <a:cxnLst>
              <a:cxn ang="0">
                <a:pos x="wd2" y="hd2"/>
              </a:cxn>
              <a:cxn ang="5400000">
                <a:pos x="wd2" y="hd2"/>
              </a:cxn>
              <a:cxn ang="10800000">
                <a:pos x="wd2" y="hd2"/>
              </a:cxn>
              <a:cxn ang="16200000">
                <a:pos x="wd2" y="hd2"/>
              </a:cxn>
            </a:cxnLst>
            <a:rect l="0" t="0" r="r" b="b"/>
            <a:pathLst>
              <a:path w="21600" h="21600"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C6E7FC">
              <a:alpha val="40000"/>
            </a:srgbClr>
          </a:solidFill>
          <a:ln w="12700">
            <a:miter lim="400000"/>
          </a:ln>
        </p:spPr>
        <p:txBody>
          <a:bodyPr lIns="0" tIns="0" rIns="0" bIns="0"/>
          <a:lstStyle/>
          <a:p>
            <a:pPr lvl="0"/>
            <a:endParaRPr/>
          </a:p>
        </p:txBody>
      </p:sp>
      <p:sp>
        <p:nvSpPr>
          <p:cNvPr id="31" name="Shape 31"/>
          <p:cNvSpPr/>
          <p:nvPr/>
        </p:nvSpPr>
        <p:spPr>
          <a:xfrm>
            <a:off x="2828728" y="4087562"/>
            <a:ext cx="5467980" cy="774273"/>
          </a:xfrm>
          <a:custGeom>
            <a:avLst/>
            <a:gdLst/>
            <a:ahLst/>
            <a:cxnLst>
              <a:cxn ang="0">
                <a:pos x="wd2" y="hd2"/>
              </a:cxn>
              <a:cxn ang="5400000">
                <a:pos x="wd2" y="hd2"/>
              </a:cxn>
              <a:cxn ang="10800000">
                <a:pos x="wd2" y="hd2"/>
              </a:cxn>
              <a:cxn ang="16200000">
                <a:pos x="wd2" y="hd2"/>
              </a:cxn>
            </a:cxnLst>
            <a:rect l="0" t="0" r="r" b="b"/>
            <a:pathLst>
              <a:path w="21600" h="21600"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ln w="3175">
            <a:solidFill>
              <a:srgbClr val="FFFFFF"/>
            </a:solidFill>
            <a:round/>
          </a:ln>
        </p:spPr>
        <p:txBody>
          <a:bodyPr lIns="0" tIns="0" rIns="0" bIns="0"/>
          <a:lstStyle/>
          <a:p>
            <a:pPr lvl="0"/>
            <a:endParaRPr/>
          </a:p>
        </p:txBody>
      </p:sp>
      <p:sp>
        <p:nvSpPr>
          <p:cNvPr id="32" name="Shape 32"/>
          <p:cNvSpPr/>
          <p:nvPr/>
        </p:nvSpPr>
        <p:spPr>
          <a:xfrm>
            <a:off x="5609488" y="4074174"/>
            <a:ext cx="3308002" cy="65155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ln w="3175">
            <a:solidFill>
              <a:srgbClr val="FFFFFF"/>
            </a:solidFill>
            <a:round/>
          </a:ln>
        </p:spPr>
        <p:txBody>
          <a:bodyPr lIns="0" tIns="0" rIns="0" bIns="0"/>
          <a:lstStyle/>
          <a:p>
            <a:pPr lvl="0"/>
            <a:endParaRPr/>
          </a:p>
        </p:txBody>
      </p:sp>
      <p:sp>
        <p:nvSpPr>
          <p:cNvPr id="33" name="Shape 33"/>
          <p:cNvSpPr/>
          <p:nvPr/>
        </p:nvSpPr>
        <p:spPr>
          <a:xfrm>
            <a:off x="211665" y="4058554"/>
            <a:ext cx="8723378" cy="1329875"/>
          </a:xfrm>
          <a:custGeom>
            <a:avLst/>
            <a:gdLst/>
            <a:ahLst/>
            <a:cxnLst>
              <a:cxn ang="0">
                <a:pos x="wd2" y="hd2"/>
              </a:cxn>
              <a:cxn ang="5400000">
                <a:pos x="wd2" y="hd2"/>
              </a:cxn>
              <a:cxn ang="10800000">
                <a:pos x="wd2" y="hd2"/>
              </a:cxn>
              <a:cxn ang="16200000">
                <a:pos x="wd2" y="hd2"/>
              </a:cxn>
            </a:cxnLst>
            <a:rect l="0" t="0" r="r" b="b"/>
            <a:pathLst>
              <a:path w="21600" h="21600"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a:miter lim="400000"/>
          </a:ln>
        </p:spPr>
        <p:txBody>
          <a:bodyPr lIns="0" tIns="0" rIns="0" bIns="0"/>
          <a:lstStyle/>
          <a:p>
            <a:pPr lvl="0"/>
            <a:endParaRPr/>
          </a:p>
        </p:txBody>
      </p:sp>
      <p:sp>
        <p:nvSpPr>
          <p:cNvPr id="34" name="Shape 34"/>
          <p:cNvSpPr>
            <a:spLocks noGrp="1"/>
          </p:cNvSpPr>
          <p:nvPr>
            <p:ph type="title"/>
          </p:nvPr>
        </p:nvSpPr>
        <p:spPr>
          <a:xfrm>
            <a:off x="690032" y="2463560"/>
            <a:ext cx="7772401" cy="3238501"/>
          </a:xfrm>
          <a:prstGeom prst="rect">
            <a:avLst/>
          </a:prstGeom>
        </p:spPr>
        <p:txBody>
          <a:bodyPr anchor="t"/>
          <a:lstStyle/>
          <a:p>
            <a:pPr lvl="0">
              <a:defRPr sz="1800">
                <a:solidFill>
                  <a:srgbClr val="000000"/>
                </a:solidFill>
                <a:uFillTx/>
              </a:defRPr>
            </a:pPr>
            <a:r>
              <a:rPr sz="4400">
                <a:solidFill>
                  <a:srgbClr val="FFFFFF"/>
                </a:solidFill>
                <a:uFill>
                  <a:solidFill>
                    <a:srgbClr val="FFFFFF"/>
                  </a:solidFill>
                </a:uFill>
              </a:rPr>
              <a:t>Başlık Metni</a:t>
            </a:r>
          </a:p>
        </p:txBody>
      </p:sp>
      <p:sp>
        <p:nvSpPr>
          <p:cNvPr id="35" name="Shape 35"/>
          <p:cNvSpPr>
            <a:spLocks noGrp="1"/>
          </p:cNvSpPr>
          <p:nvPr>
            <p:ph type="body" idx="1"/>
          </p:nvPr>
        </p:nvSpPr>
        <p:spPr>
          <a:xfrm>
            <a:off x="1367364" y="0"/>
            <a:ext cx="6417735" cy="2377250"/>
          </a:xfrm>
          <a:prstGeom prst="rect">
            <a:avLst/>
          </a:prstGeom>
        </p:spPr>
        <p:txBody>
          <a:bodyPr anchor="b"/>
          <a:lstStyle>
            <a:lvl1pPr marL="0" indent="0" algn="ctr">
              <a:spcBef>
                <a:spcPts val="400"/>
              </a:spcBef>
              <a:buClrTx/>
              <a:buSzTx/>
              <a:buFontTx/>
              <a:buNone/>
              <a:defRPr sz="2000">
                <a:solidFill>
                  <a:srgbClr val="FFFFFF"/>
                </a:solidFill>
                <a:uFill>
                  <a:solidFill>
                    <a:srgbClr val="FFFFFF"/>
                  </a:solidFill>
                </a:uFill>
              </a:defRPr>
            </a:lvl1pPr>
            <a:lvl2pPr marL="0" indent="457200" algn="ctr">
              <a:spcBef>
                <a:spcPts val="400"/>
              </a:spcBef>
              <a:buClrTx/>
              <a:buSzTx/>
              <a:buFontTx/>
              <a:buNone/>
              <a:defRPr sz="2000">
                <a:solidFill>
                  <a:srgbClr val="FFFFFF"/>
                </a:solidFill>
                <a:uFill>
                  <a:solidFill>
                    <a:srgbClr val="FFFFFF"/>
                  </a:solidFill>
                </a:uFill>
              </a:defRPr>
            </a:lvl2pPr>
            <a:lvl3pPr marL="0" indent="914400" algn="ctr">
              <a:spcBef>
                <a:spcPts val="400"/>
              </a:spcBef>
              <a:buClrTx/>
              <a:buSzTx/>
              <a:buFontTx/>
              <a:buNone/>
              <a:defRPr sz="2000">
                <a:solidFill>
                  <a:srgbClr val="FFFFFF"/>
                </a:solidFill>
                <a:uFill>
                  <a:solidFill>
                    <a:srgbClr val="FFFFFF"/>
                  </a:solidFill>
                </a:uFill>
              </a:defRPr>
            </a:lvl3pPr>
            <a:lvl4pPr marL="0" indent="1371600" algn="ctr">
              <a:spcBef>
                <a:spcPts val="400"/>
              </a:spcBef>
              <a:buClrTx/>
              <a:buSzTx/>
              <a:buFontTx/>
              <a:buNone/>
              <a:defRPr sz="2000">
                <a:solidFill>
                  <a:srgbClr val="FFFFFF"/>
                </a:solidFill>
                <a:uFill>
                  <a:solidFill>
                    <a:srgbClr val="FFFFFF"/>
                  </a:solidFill>
                </a:uFill>
              </a:defRPr>
            </a:lvl4pPr>
            <a:lvl5pPr marL="0" indent="1828800" algn="ctr">
              <a:spcBef>
                <a:spcPts val="400"/>
              </a:spcBef>
              <a:buClrTx/>
              <a:buSzTx/>
              <a:buFontTx/>
              <a:buNone/>
              <a:defRPr sz="2000">
                <a:solidFill>
                  <a:srgbClr val="FFFFFF"/>
                </a:solidFill>
                <a:uFill>
                  <a:solidFill>
                    <a:srgbClr val="FFFFFF"/>
                  </a:solidFill>
                </a:uFill>
              </a:defRPr>
            </a:lvl5pPr>
          </a:lstStyle>
          <a:p>
            <a:pPr lvl="0">
              <a:defRPr sz="1800">
                <a:solidFill>
                  <a:srgbClr val="000000"/>
                </a:solidFill>
                <a:uFillTx/>
              </a:defRPr>
            </a:pPr>
            <a:r>
              <a:rPr sz="2000">
                <a:solidFill>
                  <a:srgbClr val="FFFFFF"/>
                </a:solidFill>
                <a:uFill>
                  <a:solidFill>
                    <a:srgbClr val="FFFFFF"/>
                  </a:solidFill>
                </a:uFill>
              </a:rPr>
              <a:t>Gövde Düzeyi Bir</a:t>
            </a:r>
          </a:p>
          <a:p>
            <a:pPr lvl="1">
              <a:defRPr sz="1800">
                <a:solidFill>
                  <a:srgbClr val="000000"/>
                </a:solidFill>
                <a:uFillTx/>
              </a:defRPr>
            </a:pPr>
            <a:r>
              <a:rPr sz="2000">
                <a:solidFill>
                  <a:srgbClr val="FFFFFF"/>
                </a:solidFill>
                <a:uFill>
                  <a:solidFill>
                    <a:srgbClr val="FFFFFF"/>
                  </a:solidFill>
                </a:uFill>
              </a:rPr>
              <a:t>Gövde Düzeyi İki</a:t>
            </a:r>
          </a:p>
          <a:p>
            <a:pPr lvl="2">
              <a:defRPr sz="1800">
                <a:solidFill>
                  <a:srgbClr val="000000"/>
                </a:solidFill>
                <a:uFillTx/>
              </a:defRPr>
            </a:pPr>
            <a:r>
              <a:rPr sz="2000">
                <a:solidFill>
                  <a:srgbClr val="FFFFFF"/>
                </a:solidFill>
                <a:uFill>
                  <a:solidFill>
                    <a:srgbClr val="FFFFFF"/>
                  </a:solidFill>
                </a:uFill>
              </a:rPr>
              <a:t>Gövde Düzeyi Üç</a:t>
            </a:r>
          </a:p>
          <a:p>
            <a:pPr lvl="3">
              <a:defRPr sz="1800">
                <a:solidFill>
                  <a:srgbClr val="000000"/>
                </a:solidFill>
                <a:uFillTx/>
              </a:defRPr>
            </a:pPr>
            <a:r>
              <a:rPr sz="2000">
                <a:solidFill>
                  <a:srgbClr val="FFFFFF"/>
                </a:solidFill>
                <a:uFill>
                  <a:solidFill>
                    <a:srgbClr val="FFFFFF"/>
                  </a:solidFill>
                </a:uFill>
              </a:rPr>
              <a:t>Gövde Düzeyi Dört</a:t>
            </a:r>
          </a:p>
          <a:p>
            <a:pPr lvl="4">
              <a:defRPr sz="1800">
                <a:solidFill>
                  <a:srgbClr val="000000"/>
                </a:solidFill>
                <a:uFillTx/>
              </a:defRPr>
            </a:pPr>
            <a:r>
              <a:rPr sz="2000">
                <a:solidFill>
                  <a:srgbClr val="FFFFFF"/>
                </a:solidFill>
                <a:uFill>
                  <a:solidFill>
                    <a:srgbClr val="FFFFFF"/>
                  </a:solidFill>
                </a:uFill>
              </a:rPr>
              <a:t>Gövde Düzeyi Beş</a:t>
            </a:r>
          </a:p>
        </p:txBody>
      </p:sp>
      <p:sp>
        <p:nvSpPr>
          <p:cNvPr id="36" name="Shape 36"/>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Default - Two Content">
    <p:spTree>
      <p:nvGrpSpPr>
        <p:cNvPr id="1" name=""/>
        <p:cNvGrpSpPr/>
        <p:nvPr/>
      </p:nvGrpSpPr>
      <p:grpSpPr>
        <a:xfrm>
          <a:off x="0" y="0"/>
          <a:ext cx="0" cy="0"/>
          <a:chOff x="0" y="0"/>
          <a:chExt cx="0" cy="0"/>
        </a:xfrm>
      </p:grpSpPr>
      <p:sp>
        <p:nvSpPr>
          <p:cNvPr id="38" name="Shape 38"/>
          <p:cNvSpPr>
            <a:spLocks noGrp="1"/>
          </p:cNvSpPr>
          <p:nvPr>
            <p:ph type="title"/>
          </p:nvPr>
        </p:nvSpPr>
        <p:spPr>
          <a:prstGeom prst="rect">
            <a:avLst/>
          </a:prstGeom>
        </p:spPr>
        <p:txBody>
          <a:bodyPr/>
          <a:lstStyle/>
          <a:p>
            <a:pPr lvl="0">
              <a:defRPr sz="1800">
                <a:solidFill>
                  <a:srgbClr val="000000"/>
                </a:solidFill>
                <a:uFillTx/>
              </a:defRPr>
            </a:pPr>
            <a:r>
              <a:rPr sz="4400">
                <a:solidFill>
                  <a:srgbClr val="FFFFFF"/>
                </a:solidFill>
                <a:uFill>
                  <a:solidFill>
                    <a:srgbClr val="FFFFFF"/>
                  </a:solidFill>
                </a:uFill>
              </a:rPr>
              <a:t>Başlık Metni</a:t>
            </a:r>
          </a:p>
        </p:txBody>
      </p:sp>
      <p:sp>
        <p:nvSpPr>
          <p:cNvPr id="39" name="Shape 39"/>
          <p:cNvSpPr>
            <a:spLocks noGrp="1"/>
          </p:cNvSpPr>
          <p:nvPr>
            <p:ph type="sldNum" sz="quarter" idx="2"/>
          </p:nvPr>
        </p:nvSpPr>
        <p:spPr>
          <a:prstGeom prst="rect">
            <a:avLst/>
          </a:prstGeom>
        </p:spPr>
        <p:txBody>
          <a:bodyPr/>
          <a:lstStyle/>
          <a:p>
            <a:pPr lvl="0"/>
            <a:fld id="{86CB4B4D-7CA3-9044-876B-883B54F8677D}" type="slidenum">
              <a:t>‹#›</a:t>
            </a:fld>
            <a:endParaRPr/>
          </a:p>
        </p:txBody>
      </p:sp>
      <p:sp>
        <p:nvSpPr>
          <p:cNvPr id="40" name="Shape 40"/>
          <p:cNvSpPr>
            <a:spLocks noGrp="1"/>
          </p:cNvSpPr>
          <p:nvPr>
            <p:ph type="body" idx="1"/>
          </p:nvPr>
        </p:nvSpPr>
        <p:spPr>
          <a:xfrm>
            <a:off x="676655" y="2679192"/>
            <a:ext cx="3822192" cy="4178808"/>
          </a:xfrm>
          <a:prstGeom prst="rect">
            <a:avLst/>
          </a:prstGeom>
        </p:spPr>
        <p:txBody>
          <a:bodyPr anchor="t"/>
          <a:lstStyle/>
          <a:p>
            <a:pPr lvl="0">
              <a:defRPr sz="1800">
                <a:solidFill>
                  <a:srgbClr val="000000"/>
                </a:solidFill>
                <a:uFillTx/>
              </a:defRPr>
            </a:pPr>
            <a:r>
              <a:rPr sz="2400">
                <a:solidFill>
                  <a:srgbClr val="073E87"/>
                </a:solidFill>
                <a:uFill>
                  <a:solidFill>
                    <a:srgbClr val="073E87"/>
                  </a:solidFill>
                </a:uFill>
              </a:rPr>
              <a:t>Gövde Düzeyi Bir</a:t>
            </a:r>
          </a:p>
          <a:p>
            <a:pPr lvl="1">
              <a:defRPr sz="1800">
                <a:solidFill>
                  <a:srgbClr val="000000"/>
                </a:solidFill>
                <a:uFillTx/>
              </a:defRPr>
            </a:pPr>
            <a:r>
              <a:rPr sz="2400">
                <a:solidFill>
                  <a:srgbClr val="073E87"/>
                </a:solidFill>
                <a:uFill>
                  <a:solidFill>
                    <a:srgbClr val="073E87"/>
                  </a:solidFill>
                </a:uFill>
              </a:rPr>
              <a:t>Gövde Düzeyi İki</a:t>
            </a:r>
          </a:p>
          <a:p>
            <a:pPr lvl="2">
              <a:defRPr sz="1800">
                <a:solidFill>
                  <a:srgbClr val="000000"/>
                </a:solidFill>
                <a:uFillTx/>
              </a:defRPr>
            </a:pPr>
            <a:r>
              <a:rPr sz="2400">
                <a:solidFill>
                  <a:srgbClr val="073E87"/>
                </a:solidFill>
                <a:uFill>
                  <a:solidFill>
                    <a:srgbClr val="073E87"/>
                  </a:solidFill>
                </a:uFill>
              </a:rPr>
              <a:t>Gövde Düzeyi Üç</a:t>
            </a:r>
          </a:p>
          <a:p>
            <a:pPr lvl="3">
              <a:defRPr sz="1800">
                <a:solidFill>
                  <a:srgbClr val="000000"/>
                </a:solidFill>
                <a:uFillTx/>
              </a:defRPr>
            </a:pPr>
            <a:r>
              <a:rPr sz="2400">
                <a:solidFill>
                  <a:srgbClr val="073E87"/>
                </a:solidFill>
                <a:uFill>
                  <a:solidFill>
                    <a:srgbClr val="073E87"/>
                  </a:solidFill>
                </a:uFill>
              </a:rPr>
              <a:t>Gövde Düzeyi Dört</a:t>
            </a:r>
          </a:p>
          <a:p>
            <a:pPr lvl="4">
              <a:defRPr sz="1800">
                <a:solidFill>
                  <a:srgbClr val="000000"/>
                </a:solidFill>
                <a:uFillTx/>
              </a:defRPr>
            </a:pPr>
            <a:r>
              <a:rPr sz="2400">
                <a:solidFill>
                  <a:srgbClr val="073E87"/>
                </a:solidFill>
                <a:uFill>
                  <a:solidFill>
                    <a:srgbClr val="073E87"/>
                  </a:solidFill>
                </a:uFill>
              </a:rPr>
              <a:t>Gövde Düzeyi Beş</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Default - Comparison">
    <p:spTree>
      <p:nvGrpSpPr>
        <p:cNvPr id="1" name=""/>
        <p:cNvGrpSpPr/>
        <p:nvPr/>
      </p:nvGrpSpPr>
      <p:grpSpPr>
        <a:xfrm>
          <a:off x="0" y="0"/>
          <a:ext cx="0" cy="0"/>
          <a:chOff x="0" y="0"/>
          <a:chExt cx="0" cy="0"/>
        </a:xfrm>
      </p:grpSpPr>
      <p:sp>
        <p:nvSpPr>
          <p:cNvPr id="42" name="Shape 42"/>
          <p:cNvSpPr>
            <a:spLocks noGrp="1"/>
          </p:cNvSpPr>
          <p:nvPr>
            <p:ph type="title"/>
          </p:nvPr>
        </p:nvSpPr>
        <p:spPr>
          <a:xfrm>
            <a:off x="457200" y="30709"/>
            <a:ext cx="8229600" cy="1867966"/>
          </a:xfrm>
          <a:prstGeom prst="rect">
            <a:avLst/>
          </a:prstGeom>
        </p:spPr>
        <p:txBody>
          <a:bodyPr/>
          <a:lstStyle/>
          <a:p>
            <a:pPr lvl="0">
              <a:defRPr sz="1800">
                <a:solidFill>
                  <a:srgbClr val="000000"/>
                </a:solidFill>
                <a:uFillTx/>
              </a:defRPr>
            </a:pPr>
            <a:r>
              <a:rPr sz="4400">
                <a:solidFill>
                  <a:srgbClr val="FFFFFF"/>
                </a:solidFill>
                <a:uFill>
                  <a:solidFill>
                    <a:srgbClr val="FFFFFF"/>
                  </a:solidFill>
                </a:uFill>
              </a:rPr>
              <a:t>Başlık Metni</a:t>
            </a:r>
          </a:p>
        </p:txBody>
      </p:sp>
      <p:sp>
        <p:nvSpPr>
          <p:cNvPr id="43" name="Shape 43"/>
          <p:cNvSpPr>
            <a:spLocks noGrp="1"/>
          </p:cNvSpPr>
          <p:nvPr>
            <p:ph type="body" idx="1"/>
          </p:nvPr>
        </p:nvSpPr>
        <p:spPr>
          <a:xfrm>
            <a:off x="676655" y="1898674"/>
            <a:ext cx="3822193" cy="2198642"/>
          </a:xfrm>
          <a:prstGeom prst="rect">
            <a:avLst/>
          </a:prstGeom>
        </p:spPr>
        <p:txBody>
          <a:bodyPr/>
          <a:lstStyle>
            <a:lvl1pPr marL="0" indent="0" algn="ctr">
              <a:buClrTx/>
              <a:buSzTx/>
              <a:buFontTx/>
              <a:buNone/>
            </a:lvl1pPr>
            <a:lvl2pPr marL="0" indent="457200" algn="ctr">
              <a:buClrTx/>
              <a:buSzTx/>
              <a:buFontTx/>
              <a:buNone/>
            </a:lvl2pPr>
            <a:lvl3pPr marL="0" indent="914400" algn="ctr">
              <a:buClrTx/>
              <a:buSzTx/>
              <a:buFontTx/>
              <a:buNone/>
            </a:lvl3pPr>
            <a:lvl4pPr marL="0" indent="1371600" algn="ctr">
              <a:buClrTx/>
              <a:buSzTx/>
              <a:buFontTx/>
              <a:buNone/>
            </a:lvl4pPr>
            <a:lvl5pPr marL="0" indent="1828800" algn="ctr">
              <a:buClrTx/>
              <a:buSzTx/>
              <a:buFontTx/>
              <a:buNone/>
            </a:lvl5pPr>
          </a:lstStyle>
          <a:p>
            <a:pPr lvl="0">
              <a:defRPr sz="1800">
                <a:solidFill>
                  <a:srgbClr val="000000"/>
                </a:solidFill>
                <a:uFillTx/>
              </a:defRPr>
            </a:pPr>
            <a:r>
              <a:rPr sz="2400">
                <a:solidFill>
                  <a:srgbClr val="073E87"/>
                </a:solidFill>
                <a:uFill>
                  <a:solidFill>
                    <a:srgbClr val="073E87"/>
                  </a:solidFill>
                </a:uFill>
              </a:rPr>
              <a:t>Gövde Düzeyi Bir</a:t>
            </a:r>
          </a:p>
          <a:p>
            <a:pPr lvl="1">
              <a:defRPr sz="1800">
                <a:solidFill>
                  <a:srgbClr val="000000"/>
                </a:solidFill>
                <a:uFillTx/>
              </a:defRPr>
            </a:pPr>
            <a:r>
              <a:rPr sz="2400">
                <a:solidFill>
                  <a:srgbClr val="073E87"/>
                </a:solidFill>
                <a:uFill>
                  <a:solidFill>
                    <a:srgbClr val="073E87"/>
                  </a:solidFill>
                </a:uFill>
              </a:rPr>
              <a:t>Gövde Düzeyi İki</a:t>
            </a:r>
          </a:p>
          <a:p>
            <a:pPr lvl="2">
              <a:defRPr sz="1800">
                <a:solidFill>
                  <a:srgbClr val="000000"/>
                </a:solidFill>
                <a:uFillTx/>
              </a:defRPr>
            </a:pPr>
            <a:r>
              <a:rPr sz="2400">
                <a:solidFill>
                  <a:srgbClr val="073E87"/>
                </a:solidFill>
                <a:uFill>
                  <a:solidFill>
                    <a:srgbClr val="073E87"/>
                  </a:solidFill>
                </a:uFill>
              </a:rPr>
              <a:t>Gövde Düzeyi Üç</a:t>
            </a:r>
          </a:p>
          <a:p>
            <a:pPr lvl="3">
              <a:defRPr sz="1800">
                <a:solidFill>
                  <a:srgbClr val="000000"/>
                </a:solidFill>
                <a:uFillTx/>
              </a:defRPr>
            </a:pPr>
            <a:r>
              <a:rPr sz="2400">
                <a:solidFill>
                  <a:srgbClr val="073E87"/>
                </a:solidFill>
                <a:uFill>
                  <a:solidFill>
                    <a:srgbClr val="073E87"/>
                  </a:solidFill>
                </a:uFill>
              </a:rPr>
              <a:t>Gövde Düzeyi Dört</a:t>
            </a:r>
          </a:p>
          <a:p>
            <a:pPr lvl="4">
              <a:defRPr sz="1800">
                <a:solidFill>
                  <a:srgbClr val="000000"/>
                </a:solidFill>
                <a:uFillTx/>
              </a:defRPr>
            </a:pPr>
            <a:r>
              <a:rPr sz="2400">
                <a:solidFill>
                  <a:srgbClr val="073E87"/>
                </a:solidFill>
                <a:uFill>
                  <a:solidFill>
                    <a:srgbClr val="073E87"/>
                  </a:solidFill>
                </a:uFill>
              </a:rPr>
              <a:t>Gövde Düzeyi Beş</a:t>
            </a:r>
          </a:p>
        </p:txBody>
      </p:sp>
      <p:sp>
        <p:nvSpPr>
          <p:cNvPr id="44" name="Shape 44"/>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Default - Title Only">
    <p:spTree>
      <p:nvGrpSpPr>
        <p:cNvPr id="1" name=""/>
        <p:cNvGrpSpPr/>
        <p:nvPr/>
      </p:nvGrpSpPr>
      <p:grpSpPr>
        <a:xfrm>
          <a:off x="0" y="0"/>
          <a:ext cx="0" cy="0"/>
          <a:chOff x="0" y="0"/>
          <a:chExt cx="0" cy="0"/>
        </a:xfrm>
      </p:grpSpPr>
      <p:sp>
        <p:nvSpPr>
          <p:cNvPr id="46" name="Shape 46"/>
          <p:cNvSpPr>
            <a:spLocks noGrp="1"/>
          </p:cNvSpPr>
          <p:nvPr>
            <p:ph type="title"/>
          </p:nvPr>
        </p:nvSpPr>
        <p:spPr>
          <a:xfrm>
            <a:off x="457200" y="329183"/>
            <a:ext cx="8229600" cy="1271017"/>
          </a:xfrm>
          <a:prstGeom prst="rect">
            <a:avLst/>
          </a:prstGeom>
        </p:spPr>
        <p:txBody>
          <a:bodyPr/>
          <a:lstStyle/>
          <a:p>
            <a:pPr lvl="0">
              <a:defRPr sz="1800">
                <a:solidFill>
                  <a:srgbClr val="000000"/>
                </a:solidFill>
                <a:uFillTx/>
              </a:defRPr>
            </a:pPr>
            <a:r>
              <a:rPr sz="4400">
                <a:solidFill>
                  <a:srgbClr val="FFFFFF"/>
                </a:solidFill>
                <a:uFill>
                  <a:solidFill>
                    <a:srgbClr val="FFFFFF"/>
                  </a:solidFill>
                </a:uFill>
              </a:rPr>
              <a:t>Başlık Metni</a:t>
            </a:r>
          </a:p>
        </p:txBody>
      </p:sp>
      <p:sp>
        <p:nvSpPr>
          <p:cNvPr id="47" name="Shape 47"/>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Default - Blank">
    <p:spTree>
      <p:nvGrpSpPr>
        <p:cNvPr id="1" name=""/>
        <p:cNvGrpSpPr/>
        <p:nvPr/>
      </p:nvGrpSpPr>
      <p:grpSpPr>
        <a:xfrm>
          <a:off x="0" y="0"/>
          <a:ext cx="0" cy="0"/>
          <a:chOff x="0" y="0"/>
          <a:chExt cx="0" cy="0"/>
        </a:xfrm>
      </p:grpSpPr>
      <p:sp>
        <p:nvSpPr>
          <p:cNvPr id="49" name="Shape 49"/>
          <p:cNvSpPr/>
          <p:nvPr/>
        </p:nvSpPr>
        <p:spPr>
          <a:xfrm>
            <a:off x="228600" y="228600"/>
            <a:ext cx="8695944" cy="1426464"/>
          </a:xfrm>
          <a:prstGeom prst="roundRect">
            <a:avLst>
              <a:gd name="adj" fmla="val 7136"/>
            </a:avLst>
          </a:prstGeom>
          <a:gradFill>
            <a:gsLst>
              <a:gs pos="0">
                <a:srgbClr val="0293E0"/>
              </a:gs>
              <a:gs pos="90000">
                <a:srgbClr val="83D3FE"/>
              </a:gs>
            </a:gsLst>
            <a:lin ang="5400000"/>
          </a:gradFill>
          <a:ln w="12700">
            <a:miter lim="400000"/>
          </a:ln>
        </p:spPr>
        <p:txBody>
          <a:bodyPr lIns="0" tIns="0" rIns="0" bIns="0" anchor="ctr"/>
          <a:lstStyle/>
          <a:p>
            <a:pPr lvl="0" algn="ctr">
              <a:defRPr>
                <a:solidFill>
                  <a:srgbClr val="FFFFFF"/>
                </a:solidFill>
                <a:uFill>
                  <a:solidFill>
                    <a:srgbClr val="FFFFFF"/>
                  </a:solidFill>
                </a:uFill>
              </a:defRPr>
            </a:pPr>
            <a:endParaRPr/>
          </a:p>
        </p:txBody>
      </p:sp>
      <p:grpSp>
        <p:nvGrpSpPr>
          <p:cNvPr id="55" name="Group 55"/>
          <p:cNvGrpSpPr/>
          <p:nvPr/>
        </p:nvGrpSpPr>
        <p:grpSpPr>
          <a:xfrm>
            <a:off x="211665" y="714191"/>
            <a:ext cx="8723378" cy="1329874"/>
            <a:chOff x="0" y="0"/>
            <a:chExt cx="8723376" cy="1329873"/>
          </a:xfrm>
        </p:grpSpPr>
        <p:sp>
          <p:nvSpPr>
            <p:cNvPr id="50" name="Shape 50"/>
            <p:cNvSpPr/>
            <p:nvPr/>
          </p:nvSpPr>
          <p:spPr>
            <a:xfrm>
              <a:off x="5835772" y="145036"/>
              <a:ext cx="2876430" cy="714027"/>
            </a:xfrm>
            <a:custGeom>
              <a:avLst/>
              <a:gdLst/>
              <a:ahLst/>
              <a:cxnLst>
                <a:cxn ang="0">
                  <a:pos x="wd2" y="hd2"/>
                </a:cxn>
                <a:cxn ang="5400000">
                  <a:pos x="wd2" y="hd2"/>
                </a:cxn>
                <a:cxn ang="10800000">
                  <a:pos x="wd2" y="hd2"/>
                </a:cxn>
                <a:cxn ang="16200000">
                  <a:pos x="wd2" y="hd2"/>
                </a:cxn>
              </a:cxnLst>
              <a:rect l="0" t="0" r="r" b="b"/>
              <a:pathLst>
                <a:path w="21600" h="21600" extrusionOk="0">
                  <a:moveTo>
                    <a:pt x="21552" y="0"/>
                  </a:moveTo>
                  <a:lnTo>
                    <a:pt x="20642" y="608"/>
                  </a:lnTo>
                  <a:lnTo>
                    <a:pt x="19716" y="1283"/>
                  </a:lnTo>
                  <a:lnTo>
                    <a:pt x="18774" y="2025"/>
                  </a:lnTo>
                  <a:lnTo>
                    <a:pt x="17800" y="2768"/>
                  </a:lnTo>
                  <a:lnTo>
                    <a:pt x="16811" y="3645"/>
                  </a:lnTo>
                  <a:lnTo>
                    <a:pt x="15789" y="4522"/>
                  </a:lnTo>
                  <a:lnTo>
                    <a:pt x="14751" y="5535"/>
                  </a:lnTo>
                  <a:lnTo>
                    <a:pt x="13682" y="6547"/>
                  </a:lnTo>
                  <a:lnTo>
                    <a:pt x="11750" y="8505"/>
                  </a:lnTo>
                  <a:lnTo>
                    <a:pt x="9866" y="10260"/>
                  </a:lnTo>
                  <a:lnTo>
                    <a:pt x="8062" y="11880"/>
                  </a:lnTo>
                  <a:lnTo>
                    <a:pt x="6322" y="13432"/>
                  </a:lnTo>
                  <a:lnTo>
                    <a:pt x="4662" y="14783"/>
                  </a:lnTo>
                  <a:lnTo>
                    <a:pt x="3049" y="15997"/>
                  </a:lnTo>
                  <a:lnTo>
                    <a:pt x="1501" y="17145"/>
                  </a:lnTo>
                  <a:lnTo>
                    <a:pt x="0" y="18157"/>
                  </a:lnTo>
                  <a:lnTo>
                    <a:pt x="1038" y="18765"/>
                  </a:lnTo>
                  <a:lnTo>
                    <a:pt x="2027" y="19305"/>
                  </a:lnTo>
                  <a:lnTo>
                    <a:pt x="2985" y="19777"/>
                  </a:lnTo>
                  <a:lnTo>
                    <a:pt x="3927" y="20182"/>
                  </a:lnTo>
                  <a:lnTo>
                    <a:pt x="4837" y="20587"/>
                  </a:lnTo>
                  <a:lnTo>
                    <a:pt x="5715" y="20857"/>
                  </a:lnTo>
                  <a:lnTo>
                    <a:pt x="6561" y="21127"/>
                  </a:lnTo>
                  <a:lnTo>
                    <a:pt x="7392" y="21330"/>
                  </a:lnTo>
                  <a:lnTo>
                    <a:pt x="8206" y="21465"/>
                  </a:lnTo>
                  <a:lnTo>
                    <a:pt x="8988" y="21532"/>
                  </a:lnTo>
                  <a:lnTo>
                    <a:pt x="9738" y="21600"/>
                  </a:lnTo>
                  <a:lnTo>
                    <a:pt x="10473" y="21600"/>
                  </a:lnTo>
                  <a:lnTo>
                    <a:pt x="11191" y="21532"/>
                  </a:lnTo>
                  <a:lnTo>
                    <a:pt x="11894" y="21465"/>
                  </a:lnTo>
                  <a:lnTo>
                    <a:pt x="12564" y="21330"/>
                  </a:lnTo>
                  <a:lnTo>
                    <a:pt x="13219" y="21127"/>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2"/>
                  </a:lnTo>
                  <a:lnTo>
                    <a:pt x="21600" y="13095"/>
                  </a:lnTo>
                  <a:lnTo>
                    <a:pt x="21600" y="0"/>
                  </a:lnTo>
                  <a:lnTo>
                    <a:pt x="21552" y="0"/>
                  </a:lnTo>
                  <a:close/>
                </a:path>
              </a:pathLst>
            </a:custGeom>
            <a:solidFill>
              <a:srgbClr val="C6E7FC">
                <a:alpha val="29000"/>
              </a:srgbClr>
            </a:solidFill>
            <a:ln w="12700" cap="flat">
              <a:noFill/>
              <a:miter lim="400000"/>
            </a:ln>
            <a:effectLst/>
          </p:spPr>
          <p:txBody>
            <a:bodyPr wrap="square" lIns="0" tIns="0" rIns="0" bIns="0" numCol="1" anchor="t">
              <a:noAutofit/>
            </a:bodyPr>
            <a:lstStyle/>
            <a:p>
              <a:pPr lvl="0"/>
              <a:endParaRPr/>
            </a:p>
          </p:txBody>
        </p:sp>
        <p:sp>
          <p:nvSpPr>
            <p:cNvPr id="51" name="Shape 51"/>
            <p:cNvSpPr/>
            <p:nvPr/>
          </p:nvSpPr>
          <p:spPr>
            <a:xfrm>
              <a:off x="2407654" y="16734"/>
              <a:ext cx="5544516" cy="850139"/>
            </a:xfrm>
            <a:custGeom>
              <a:avLst/>
              <a:gdLst/>
              <a:ahLst/>
              <a:cxnLst>
                <a:cxn ang="0">
                  <a:pos x="wd2" y="hd2"/>
                </a:cxn>
                <a:cxn ang="5400000">
                  <a:pos x="wd2" y="hd2"/>
                </a:cxn>
                <a:cxn ang="10800000">
                  <a:pos x="wd2" y="hd2"/>
                </a:cxn>
                <a:cxn ang="16200000">
                  <a:pos x="wd2" y="hd2"/>
                </a:cxn>
              </a:cxnLst>
              <a:rect l="0" t="0" r="r" b="b"/>
              <a:pathLst>
                <a:path w="21600" h="21600"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C6E7FC">
                <a:alpha val="40000"/>
              </a:srgbClr>
            </a:solidFill>
            <a:ln w="12700" cap="flat">
              <a:noFill/>
              <a:miter lim="400000"/>
            </a:ln>
            <a:effectLst/>
          </p:spPr>
          <p:txBody>
            <a:bodyPr wrap="square" lIns="0" tIns="0" rIns="0" bIns="0" numCol="1" anchor="t">
              <a:noAutofit/>
            </a:bodyPr>
            <a:lstStyle/>
            <a:p>
              <a:pPr lvl="0"/>
              <a:endParaRPr/>
            </a:p>
          </p:txBody>
        </p:sp>
        <p:sp>
          <p:nvSpPr>
            <p:cNvPr id="52" name="Shape 52"/>
            <p:cNvSpPr/>
            <p:nvPr/>
          </p:nvSpPr>
          <p:spPr>
            <a:xfrm>
              <a:off x="2617062" y="29007"/>
              <a:ext cx="5467981" cy="774273"/>
            </a:xfrm>
            <a:custGeom>
              <a:avLst/>
              <a:gdLst/>
              <a:ahLst/>
              <a:cxnLst>
                <a:cxn ang="0">
                  <a:pos x="wd2" y="hd2"/>
                </a:cxn>
                <a:cxn ang="5400000">
                  <a:pos x="wd2" y="hd2"/>
                </a:cxn>
                <a:cxn ang="10800000">
                  <a:pos x="wd2" y="hd2"/>
                </a:cxn>
                <a:cxn ang="16200000">
                  <a:pos x="wd2" y="hd2"/>
                </a:cxn>
              </a:cxnLst>
              <a:rect l="0" t="0" r="r" b="b"/>
              <a:pathLst>
                <a:path w="21600" h="21600"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0" tIns="0" rIns="0" bIns="0" numCol="1" anchor="t">
              <a:noAutofit/>
            </a:bodyPr>
            <a:lstStyle/>
            <a:p>
              <a:pPr lvl="0"/>
              <a:endParaRPr/>
            </a:p>
          </p:txBody>
        </p:sp>
        <p:sp>
          <p:nvSpPr>
            <p:cNvPr id="53" name="Shape 53"/>
            <p:cNvSpPr/>
            <p:nvPr/>
          </p:nvSpPr>
          <p:spPr>
            <a:xfrm>
              <a:off x="5397823" y="15619"/>
              <a:ext cx="3308001" cy="65155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0" tIns="0" rIns="0" bIns="0" numCol="1" anchor="t">
              <a:noAutofit/>
            </a:bodyPr>
            <a:lstStyle/>
            <a:p>
              <a:pPr lvl="0"/>
              <a:endParaRPr/>
            </a:p>
          </p:txBody>
        </p:sp>
        <p:sp>
          <p:nvSpPr>
            <p:cNvPr id="54" name="Shape 54"/>
            <p:cNvSpPr/>
            <p:nvPr/>
          </p:nvSpPr>
          <p:spPr>
            <a:xfrm>
              <a:off x="0" y="0"/>
              <a:ext cx="8723377" cy="1329874"/>
            </a:xfrm>
            <a:custGeom>
              <a:avLst/>
              <a:gdLst/>
              <a:ahLst/>
              <a:cxnLst>
                <a:cxn ang="0">
                  <a:pos x="wd2" y="hd2"/>
                </a:cxn>
                <a:cxn ang="5400000">
                  <a:pos x="wd2" y="hd2"/>
                </a:cxn>
                <a:cxn ang="10800000">
                  <a:pos x="wd2" y="hd2"/>
                </a:cxn>
                <a:cxn ang="16200000">
                  <a:pos x="wd2" y="hd2"/>
                </a:cxn>
              </a:cxnLst>
              <a:rect l="0" t="0" r="r" b="b"/>
              <a:pathLst>
                <a:path w="21600" h="21600"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0" tIns="0" rIns="0" bIns="0" numCol="1" anchor="t">
              <a:noAutofit/>
            </a:bodyPr>
            <a:lstStyle/>
            <a:p>
              <a:pPr lvl="0"/>
              <a:endParaRPr/>
            </a:p>
          </p:txBody>
        </p:sp>
      </p:grpSp>
      <p:sp>
        <p:nvSpPr>
          <p:cNvPr id="56" name="Shape 56"/>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Default - Content with Caption">
    <p:spTree>
      <p:nvGrpSpPr>
        <p:cNvPr id="1" name=""/>
        <p:cNvGrpSpPr/>
        <p:nvPr/>
      </p:nvGrpSpPr>
      <p:grpSpPr>
        <a:xfrm>
          <a:off x="0" y="0"/>
          <a:ext cx="0" cy="0"/>
          <a:chOff x="0" y="0"/>
          <a:chExt cx="0" cy="0"/>
        </a:xfrm>
      </p:grpSpPr>
      <p:sp>
        <p:nvSpPr>
          <p:cNvPr id="58" name="Shape 58"/>
          <p:cNvSpPr/>
          <p:nvPr/>
        </p:nvSpPr>
        <p:spPr>
          <a:xfrm>
            <a:off x="228600" y="228600"/>
            <a:ext cx="8695944" cy="1426464"/>
          </a:xfrm>
          <a:prstGeom prst="roundRect">
            <a:avLst>
              <a:gd name="adj" fmla="val 7136"/>
            </a:avLst>
          </a:prstGeom>
          <a:gradFill>
            <a:gsLst>
              <a:gs pos="0">
                <a:srgbClr val="0293E0"/>
              </a:gs>
              <a:gs pos="90000">
                <a:srgbClr val="83D3FE"/>
              </a:gs>
            </a:gsLst>
            <a:lin ang="5400000"/>
          </a:gradFill>
          <a:ln w="12700">
            <a:miter lim="400000"/>
          </a:ln>
        </p:spPr>
        <p:txBody>
          <a:bodyPr lIns="0" tIns="0" rIns="0" bIns="0" anchor="ctr"/>
          <a:lstStyle/>
          <a:p>
            <a:pPr lvl="0" algn="ctr">
              <a:defRPr>
                <a:solidFill>
                  <a:srgbClr val="FFFFFF"/>
                </a:solidFill>
                <a:uFill>
                  <a:solidFill>
                    <a:srgbClr val="FFFFFF"/>
                  </a:solidFill>
                </a:uFill>
              </a:defRPr>
            </a:pPr>
            <a:endParaRPr/>
          </a:p>
        </p:txBody>
      </p:sp>
      <p:sp>
        <p:nvSpPr>
          <p:cNvPr id="59" name="Shape 59"/>
          <p:cNvSpPr>
            <a:spLocks noGrp="1"/>
          </p:cNvSpPr>
          <p:nvPr>
            <p:ph type="sldNum" sz="quarter" idx="2"/>
          </p:nvPr>
        </p:nvSpPr>
        <p:spPr>
          <a:prstGeom prst="rect">
            <a:avLst/>
          </a:prstGeom>
        </p:spPr>
        <p:txBody>
          <a:bodyPr/>
          <a:lstStyle/>
          <a:p>
            <a:pPr lvl="0"/>
            <a:fld id="{86CB4B4D-7CA3-9044-876B-883B54F8677D}" type="slidenum">
              <a:t>‹#›</a:t>
            </a:fld>
            <a:endParaRPr/>
          </a:p>
        </p:txBody>
      </p:sp>
      <p:sp>
        <p:nvSpPr>
          <p:cNvPr id="60" name="Shape 60"/>
          <p:cNvSpPr>
            <a:spLocks noGrp="1"/>
          </p:cNvSpPr>
          <p:nvPr>
            <p:ph type="body" idx="1"/>
          </p:nvPr>
        </p:nvSpPr>
        <p:spPr>
          <a:xfrm>
            <a:off x="914400" y="3581400"/>
            <a:ext cx="3352800" cy="3276600"/>
          </a:xfrm>
          <a:prstGeom prst="rect">
            <a:avLst/>
          </a:prstGeom>
        </p:spPr>
        <p:txBody>
          <a:bodyPr anchor="t"/>
          <a:lstStyle>
            <a:lvl1pPr marL="0" indent="0">
              <a:spcBef>
                <a:spcPts val="600"/>
              </a:spcBef>
              <a:buClrTx/>
              <a:buSzTx/>
              <a:buFontTx/>
              <a:buNone/>
              <a:defRPr sz="1800"/>
            </a:lvl1pPr>
            <a:lvl2pPr marL="0" indent="457200">
              <a:spcBef>
                <a:spcPts val="600"/>
              </a:spcBef>
              <a:buClrTx/>
              <a:buSzTx/>
              <a:buFontTx/>
              <a:buNone/>
              <a:defRPr sz="1800"/>
            </a:lvl2pPr>
            <a:lvl3pPr marL="0" indent="914400">
              <a:spcBef>
                <a:spcPts val="600"/>
              </a:spcBef>
              <a:buClrTx/>
              <a:buSzTx/>
              <a:buFontTx/>
              <a:buNone/>
              <a:defRPr sz="1800"/>
            </a:lvl3pPr>
            <a:lvl4pPr marL="0" indent="1371600">
              <a:spcBef>
                <a:spcPts val="600"/>
              </a:spcBef>
              <a:buClrTx/>
              <a:buSzTx/>
              <a:buFontTx/>
              <a:buNone/>
              <a:defRPr sz="1800"/>
            </a:lvl4pPr>
            <a:lvl5pPr marL="0" indent="1828800">
              <a:spcBef>
                <a:spcPts val="600"/>
              </a:spcBef>
              <a:buClrTx/>
              <a:buSzTx/>
              <a:buFontTx/>
              <a:buNone/>
              <a:defRPr sz="1800"/>
            </a:lvl5pPr>
          </a:lstStyle>
          <a:p>
            <a:pPr lvl="0">
              <a:defRPr>
                <a:solidFill>
                  <a:srgbClr val="000000"/>
                </a:solidFill>
                <a:uFillTx/>
              </a:defRPr>
            </a:pPr>
            <a:r>
              <a:rPr>
                <a:solidFill>
                  <a:srgbClr val="073E87"/>
                </a:solidFill>
                <a:uFill>
                  <a:solidFill>
                    <a:srgbClr val="073E87"/>
                  </a:solidFill>
                </a:uFill>
              </a:rPr>
              <a:t>Gövde Düzeyi Bir</a:t>
            </a:r>
          </a:p>
          <a:p>
            <a:pPr lvl="1">
              <a:defRPr>
                <a:solidFill>
                  <a:srgbClr val="000000"/>
                </a:solidFill>
                <a:uFillTx/>
              </a:defRPr>
            </a:pPr>
            <a:r>
              <a:rPr>
                <a:solidFill>
                  <a:srgbClr val="073E87"/>
                </a:solidFill>
                <a:uFill>
                  <a:solidFill>
                    <a:srgbClr val="073E87"/>
                  </a:solidFill>
                </a:uFill>
              </a:rPr>
              <a:t>Gövde Düzeyi İki</a:t>
            </a:r>
          </a:p>
          <a:p>
            <a:pPr lvl="2">
              <a:defRPr>
                <a:solidFill>
                  <a:srgbClr val="000000"/>
                </a:solidFill>
                <a:uFillTx/>
              </a:defRPr>
            </a:pPr>
            <a:r>
              <a:rPr>
                <a:solidFill>
                  <a:srgbClr val="073E87"/>
                </a:solidFill>
                <a:uFill>
                  <a:solidFill>
                    <a:srgbClr val="073E87"/>
                  </a:solidFill>
                </a:uFill>
              </a:rPr>
              <a:t>Gövde Düzeyi Üç</a:t>
            </a:r>
          </a:p>
          <a:p>
            <a:pPr lvl="3">
              <a:defRPr>
                <a:solidFill>
                  <a:srgbClr val="000000"/>
                </a:solidFill>
                <a:uFillTx/>
              </a:defRPr>
            </a:pPr>
            <a:r>
              <a:rPr>
                <a:solidFill>
                  <a:srgbClr val="073E87"/>
                </a:solidFill>
                <a:uFill>
                  <a:solidFill>
                    <a:srgbClr val="073E87"/>
                  </a:solidFill>
                </a:uFill>
              </a:rPr>
              <a:t>Gövde Düzeyi Dört</a:t>
            </a:r>
          </a:p>
          <a:p>
            <a:pPr lvl="4">
              <a:defRPr>
                <a:solidFill>
                  <a:srgbClr val="000000"/>
                </a:solidFill>
                <a:uFillTx/>
              </a:defRPr>
            </a:pPr>
            <a:r>
              <a:rPr>
                <a:solidFill>
                  <a:srgbClr val="073E87"/>
                </a:solidFill>
                <a:uFill>
                  <a:solidFill>
                    <a:srgbClr val="073E87"/>
                  </a:solidFill>
                </a:uFill>
              </a:rPr>
              <a:t>Gövde Düzeyi Beş</a:t>
            </a:r>
          </a:p>
        </p:txBody>
      </p:sp>
      <p:grpSp>
        <p:nvGrpSpPr>
          <p:cNvPr id="66" name="Group 66"/>
          <p:cNvGrpSpPr/>
          <p:nvPr/>
        </p:nvGrpSpPr>
        <p:grpSpPr>
          <a:xfrm>
            <a:off x="211665" y="714190"/>
            <a:ext cx="8723378" cy="1331581"/>
            <a:chOff x="0" y="0"/>
            <a:chExt cx="8723376" cy="1331579"/>
          </a:xfrm>
        </p:grpSpPr>
        <p:sp>
          <p:nvSpPr>
            <p:cNvPr id="61" name="Shape 61"/>
            <p:cNvSpPr/>
            <p:nvPr/>
          </p:nvSpPr>
          <p:spPr>
            <a:xfrm>
              <a:off x="5843256" y="145222"/>
              <a:ext cx="2880121" cy="714943"/>
            </a:xfrm>
            <a:custGeom>
              <a:avLst/>
              <a:gdLst/>
              <a:ahLst/>
              <a:cxnLst>
                <a:cxn ang="0">
                  <a:pos x="wd2" y="hd2"/>
                </a:cxn>
                <a:cxn ang="5400000">
                  <a:pos x="wd2" y="hd2"/>
                </a:cxn>
                <a:cxn ang="10800000">
                  <a:pos x="wd2" y="hd2"/>
                </a:cxn>
                <a:cxn ang="16200000">
                  <a:pos x="wd2" y="hd2"/>
                </a:cxn>
              </a:cxnLst>
              <a:rect l="0" t="0" r="r" b="b"/>
              <a:pathLst>
                <a:path w="21600" h="21600" extrusionOk="0">
                  <a:moveTo>
                    <a:pt x="21552" y="0"/>
                  </a:moveTo>
                  <a:lnTo>
                    <a:pt x="20642" y="608"/>
                  </a:lnTo>
                  <a:lnTo>
                    <a:pt x="19716" y="1283"/>
                  </a:lnTo>
                  <a:lnTo>
                    <a:pt x="18774" y="2025"/>
                  </a:lnTo>
                  <a:lnTo>
                    <a:pt x="17800" y="2768"/>
                  </a:lnTo>
                  <a:lnTo>
                    <a:pt x="16811" y="3645"/>
                  </a:lnTo>
                  <a:lnTo>
                    <a:pt x="15789" y="4523"/>
                  </a:lnTo>
                  <a:lnTo>
                    <a:pt x="14751" y="5535"/>
                  </a:lnTo>
                  <a:lnTo>
                    <a:pt x="13682" y="6548"/>
                  </a:lnTo>
                  <a:lnTo>
                    <a:pt x="11750" y="8505"/>
                  </a:lnTo>
                  <a:lnTo>
                    <a:pt x="9866" y="10260"/>
                  </a:lnTo>
                  <a:lnTo>
                    <a:pt x="8062" y="11880"/>
                  </a:lnTo>
                  <a:lnTo>
                    <a:pt x="6322" y="13433"/>
                  </a:lnTo>
                  <a:lnTo>
                    <a:pt x="4662" y="14783"/>
                  </a:lnTo>
                  <a:lnTo>
                    <a:pt x="3049" y="15997"/>
                  </a:lnTo>
                  <a:lnTo>
                    <a:pt x="1501" y="17145"/>
                  </a:lnTo>
                  <a:lnTo>
                    <a:pt x="0" y="18158"/>
                  </a:lnTo>
                  <a:lnTo>
                    <a:pt x="1038" y="18765"/>
                  </a:lnTo>
                  <a:lnTo>
                    <a:pt x="2027" y="19305"/>
                  </a:lnTo>
                  <a:lnTo>
                    <a:pt x="2985" y="19777"/>
                  </a:lnTo>
                  <a:lnTo>
                    <a:pt x="3927" y="20183"/>
                  </a:lnTo>
                  <a:lnTo>
                    <a:pt x="4837" y="20587"/>
                  </a:lnTo>
                  <a:lnTo>
                    <a:pt x="5715" y="20858"/>
                  </a:lnTo>
                  <a:lnTo>
                    <a:pt x="6561" y="21127"/>
                  </a:lnTo>
                  <a:lnTo>
                    <a:pt x="7392" y="21330"/>
                  </a:lnTo>
                  <a:lnTo>
                    <a:pt x="8206" y="21465"/>
                  </a:lnTo>
                  <a:lnTo>
                    <a:pt x="8988" y="21533"/>
                  </a:lnTo>
                  <a:lnTo>
                    <a:pt x="9738" y="21600"/>
                  </a:lnTo>
                  <a:lnTo>
                    <a:pt x="10473" y="21600"/>
                  </a:lnTo>
                  <a:lnTo>
                    <a:pt x="11191" y="21533"/>
                  </a:lnTo>
                  <a:lnTo>
                    <a:pt x="11894" y="21465"/>
                  </a:lnTo>
                  <a:lnTo>
                    <a:pt x="12564" y="21330"/>
                  </a:lnTo>
                  <a:lnTo>
                    <a:pt x="13219" y="21127"/>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2"/>
                  </a:lnTo>
                  <a:lnTo>
                    <a:pt x="21600" y="13095"/>
                  </a:lnTo>
                  <a:lnTo>
                    <a:pt x="21600" y="0"/>
                  </a:lnTo>
                  <a:lnTo>
                    <a:pt x="21552" y="0"/>
                  </a:lnTo>
                  <a:close/>
                </a:path>
              </a:pathLst>
            </a:custGeom>
            <a:solidFill>
              <a:srgbClr val="C6E7FC">
                <a:alpha val="29000"/>
              </a:srgbClr>
            </a:solidFill>
            <a:ln w="12700" cap="flat">
              <a:noFill/>
              <a:miter lim="400000"/>
            </a:ln>
            <a:effectLst/>
          </p:spPr>
          <p:txBody>
            <a:bodyPr wrap="square" lIns="0" tIns="0" rIns="0" bIns="0" numCol="1" anchor="t">
              <a:noAutofit/>
            </a:bodyPr>
            <a:lstStyle/>
            <a:p>
              <a:pPr lvl="0"/>
              <a:endParaRPr/>
            </a:p>
          </p:txBody>
        </p:sp>
        <p:sp>
          <p:nvSpPr>
            <p:cNvPr id="62" name="Shape 62"/>
            <p:cNvSpPr/>
            <p:nvPr/>
          </p:nvSpPr>
          <p:spPr>
            <a:xfrm>
              <a:off x="2410742" y="16756"/>
              <a:ext cx="5551628" cy="851229"/>
            </a:xfrm>
            <a:custGeom>
              <a:avLst/>
              <a:gdLst/>
              <a:ahLst/>
              <a:cxnLst>
                <a:cxn ang="0">
                  <a:pos x="wd2" y="hd2"/>
                </a:cxn>
                <a:cxn ang="5400000">
                  <a:pos x="wd2" y="hd2"/>
                </a:cxn>
                <a:cxn ang="10800000">
                  <a:pos x="wd2" y="hd2"/>
                </a:cxn>
                <a:cxn ang="16200000">
                  <a:pos x="wd2" y="hd2"/>
                </a:cxn>
              </a:cxnLst>
              <a:rect l="0" t="0" r="r" b="b"/>
              <a:pathLst>
                <a:path w="21600" h="21600"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C6E7FC">
                <a:alpha val="40000"/>
              </a:srgbClr>
            </a:solidFill>
            <a:ln w="12700" cap="flat">
              <a:noFill/>
              <a:miter lim="400000"/>
            </a:ln>
            <a:effectLst/>
          </p:spPr>
          <p:txBody>
            <a:bodyPr wrap="square" lIns="0" tIns="0" rIns="0" bIns="0" numCol="1" anchor="t">
              <a:noAutofit/>
            </a:bodyPr>
            <a:lstStyle/>
            <a:p>
              <a:pPr lvl="0"/>
              <a:endParaRPr/>
            </a:p>
          </p:txBody>
        </p:sp>
        <p:sp>
          <p:nvSpPr>
            <p:cNvPr id="63" name="Shape 63"/>
            <p:cNvSpPr/>
            <p:nvPr/>
          </p:nvSpPr>
          <p:spPr>
            <a:xfrm>
              <a:off x="2620418" y="29044"/>
              <a:ext cx="5474995" cy="775266"/>
            </a:xfrm>
            <a:custGeom>
              <a:avLst/>
              <a:gdLst/>
              <a:ahLst/>
              <a:cxnLst>
                <a:cxn ang="0">
                  <a:pos x="wd2" y="hd2"/>
                </a:cxn>
                <a:cxn ang="5400000">
                  <a:pos x="wd2" y="hd2"/>
                </a:cxn>
                <a:cxn ang="10800000">
                  <a:pos x="wd2" y="hd2"/>
                </a:cxn>
                <a:cxn ang="16200000">
                  <a:pos x="wd2" y="hd2"/>
                </a:cxn>
              </a:cxnLst>
              <a:rect l="0" t="0" r="r" b="b"/>
              <a:pathLst>
                <a:path w="21600" h="21600"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0" tIns="0" rIns="0" bIns="0" numCol="1" anchor="t">
              <a:noAutofit/>
            </a:bodyPr>
            <a:lstStyle/>
            <a:p>
              <a:pPr lvl="0"/>
              <a:endParaRPr/>
            </a:p>
          </p:txBody>
        </p:sp>
        <p:sp>
          <p:nvSpPr>
            <p:cNvPr id="64" name="Shape 64"/>
            <p:cNvSpPr/>
            <p:nvPr/>
          </p:nvSpPr>
          <p:spPr>
            <a:xfrm>
              <a:off x="5404746" y="15639"/>
              <a:ext cx="3312245" cy="652386"/>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0" tIns="0" rIns="0" bIns="0" numCol="1" anchor="t">
              <a:noAutofit/>
            </a:bodyPr>
            <a:lstStyle/>
            <a:p>
              <a:pPr lvl="0"/>
              <a:endParaRPr/>
            </a:p>
          </p:txBody>
        </p:sp>
        <p:sp>
          <p:nvSpPr>
            <p:cNvPr id="65" name="Shape 65"/>
            <p:cNvSpPr/>
            <p:nvPr/>
          </p:nvSpPr>
          <p:spPr>
            <a:xfrm>
              <a:off x="0" y="-1"/>
              <a:ext cx="8723377" cy="1331581"/>
            </a:xfrm>
            <a:custGeom>
              <a:avLst/>
              <a:gdLst/>
              <a:ahLst/>
              <a:cxnLst>
                <a:cxn ang="0">
                  <a:pos x="wd2" y="hd2"/>
                </a:cxn>
                <a:cxn ang="5400000">
                  <a:pos x="wd2" y="hd2"/>
                </a:cxn>
                <a:cxn ang="10800000">
                  <a:pos x="wd2" y="hd2"/>
                </a:cxn>
                <a:cxn ang="16200000">
                  <a:pos x="wd2" y="hd2"/>
                </a:cxn>
              </a:cxnLst>
              <a:rect l="0" t="0" r="r" b="b"/>
              <a:pathLst>
                <a:path w="21600" h="21600"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0" tIns="0" rIns="0" bIns="0" numCol="1" anchor="t">
              <a:noAutofit/>
            </a:bodyPr>
            <a:lstStyle/>
            <a:p>
              <a:pPr lvl="0"/>
              <a:endParaRPr/>
            </a:p>
          </p:txBody>
        </p:sp>
      </p:grpSp>
      <p:sp>
        <p:nvSpPr>
          <p:cNvPr id="67" name="Shape 67"/>
          <p:cNvSpPr>
            <a:spLocks noGrp="1"/>
          </p:cNvSpPr>
          <p:nvPr>
            <p:ph type="title"/>
          </p:nvPr>
        </p:nvSpPr>
        <p:spPr>
          <a:xfrm>
            <a:off x="914400" y="571500"/>
            <a:ext cx="3352800" cy="2967228"/>
          </a:xfrm>
          <a:prstGeom prst="rect">
            <a:avLst/>
          </a:prstGeom>
        </p:spPr>
        <p:txBody>
          <a:bodyPr anchor="b">
            <a:noAutofit/>
          </a:bodyPr>
          <a:lstStyle>
            <a:lvl1pPr algn="l">
              <a:defRPr sz="3200">
                <a:solidFill>
                  <a:srgbClr val="073E87"/>
                </a:solidFill>
                <a:uFill>
                  <a:solidFill>
                    <a:srgbClr val="073E87"/>
                  </a:solidFill>
                </a:uFill>
              </a:defRPr>
            </a:lvl1pPr>
          </a:lstStyle>
          <a:p>
            <a:pPr lvl="0">
              <a:defRPr sz="1800">
                <a:solidFill>
                  <a:srgbClr val="000000"/>
                </a:solidFill>
                <a:uFillTx/>
              </a:defRPr>
            </a:pPr>
            <a:r>
              <a:rPr sz="3200">
                <a:solidFill>
                  <a:srgbClr val="073E87"/>
                </a:solidFill>
                <a:uFill>
                  <a:solidFill>
                    <a:srgbClr val="073E87"/>
                  </a:solidFill>
                </a:uFill>
              </a:rPr>
              <a:t>Başlık Metni</a:t>
            </a: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Default - Picture with Caption">
    <p:spTree>
      <p:nvGrpSpPr>
        <p:cNvPr id="1" name=""/>
        <p:cNvGrpSpPr/>
        <p:nvPr/>
      </p:nvGrpSpPr>
      <p:grpSpPr>
        <a:xfrm>
          <a:off x="0" y="0"/>
          <a:ext cx="0" cy="0"/>
          <a:chOff x="0" y="0"/>
          <a:chExt cx="0" cy="0"/>
        </a:xfrm>
      </p:grpSpPr>
      <p:sp>
        <p:nvSpPr>
          <p:cNvPr id="69" name="Shape 69"/>
          <p:cNvSpPr/>
          <p:nvPr/>
        </p:nvSpPr>
        <p:spPr>
          <a:xfrm>
            <a:off x="228600" y="228600"/>
            <a:ext cx="8695944" cy="6035041"/>
          </a:xfrm>
          <a:prstGeom prst="roundRect">
            <a:avLst>
              <a:gd name="adj" fmla="val 1272"/>
            </a:avLst>
          </a:prstGeom>
          <a:gradFill>
            <a:gsLst>
              <a:gs pos="0">
                <a:srgbClr val="0293E0"/>
              </a:gs>
              <a:gs pos="100000">
                <a:srgbClr val="83D3FE"/>
              </a:gs>
            </a:gsLst>
            <a:lin ang="5400000"/>
          </a:gradFill>
          <a:ln w="12700">
            <a:miter lim="400000"/>
          </a:ln>
        </p:spPr>
        <p:txBody>
          <a:bodyPr lIns="0" tIns="0" rIns="0" bIns="0" anchor="ctr"/>
          <a:lstStyle/>
          <a:p>
            <a:pPr lvl="0" algn="ctr">
              <a:defRPr>
                <a:solidFill>
                  <a:srgbClr val="FFFFFF"/>
                </a:solidFill>
                <a:uFill>
                  <a:solidFill>
                    <a:srgbClr val="FFFFFF"/>
                  </a:solidFill>
                </a:uFill>
              </a:defRPr>
            </a:pPr>
            <a:endParaRPr/>
          </a:p>
        </p:txBody>
      </p:sp>
      <p:grpSp>
        <p:nvGrpSpPr>
          <p:cNvPr id="75" name="Group 75"/>
          <p:cNvGrpSpPr/>
          <p:nvPr/>
        </p:nvGrpSpPr>
        <p:grpSpPr>
          <a:xfrm>
            <a:off x="211665" y="5353963"/>
            <a:ext cx="8723378" cy="1331581"/>
            <a:chOff x="0" y="0"/>
            <a:chExt cx="8723376" cy="1331579"/>
          </a:xfrm>
        </p:grpSpPr>
        <p:sp>
          <p:nvSpPr>
            <p:cNvPr id="70" name="Shape 70"/>
            <p:cNvSpPr/>
            <p:nvPr/>
          </p:nvSpPr>
          <p:spPr>
            <a:xfrm>
              <a:off x="5843256" y="145222"/>
              <a:ext cx="2880121" cy="714943"/>
            </a:xfrm>
            <a:custGeom>
              <a:avLst/>
              <a:gdLst/>
              <a:ahLst/>
              <a:cxnLst>
                <a:cxn ang="0">
                  <a:pos x="wd2" y="hd2"/>
                </a:cxn>
                <a:cxn ang="5400000">
                  <a:pos x="wd2" y="hd2"/>
                </a:cxn>
                <a:cxn ang="10800000">
                  <a:pos x="wd2" y="hd2"/>
                </a:cxn>
                <a:cxn ang="16200000">
                  <a:pos x="wd2" y="hd2"/>
                </a:cxn>
              </a:cxnLst>
              <a:rect l="0" t="0" r="r" b="b"/>
              <a:pathLst>
                <a:path w="21600" h="21600" extrusionOk="0">
                  <a:moveTo>
                    <a:pt x="21552" y="0"/>
                  </a:moveTo>
                  <a:lnTo>
                    <a:pt x="20642" y="608"/>
                  </a:lnTo>
                  <a:lnTo>
                    <a:pt x="19716" y="1283"/>
                  </a:lnTo>
                  <a:lnTo>
                    <a:pt x="18774" y="2025"/>
                  </a:lnTo>
                  <a:lnTo>
                    <a:pt x="17800" y="2768"/>
                  </a:lnTo>
                  <a:lnTo>
                    <a:pt x="16811" y="3645"/>
                  </a:lnTo>
                  <a:lnTo>
                    <a:pt x="15789" y="4523"/>
                  </a:lnTo>
                  <a:lnTo>
                    <a:pt x="14751" y="5535"/>
                  </a:lnTo>
                  <a:lnTo>
                    <a:pt x="13682" y="6548"/>
                  </a:lnTo>
                  <a:lnTo>
                    <a:pt x="11750" y="8505"/>
                  </a:lnTo>
                  <a:lnTo>
                    <a:pt x="9866" y="10260"/>
                  </a:lnTo>
                  <a:lnTo>
                    <a:pt x="8062" y="11880"/>
                  </a:lnTo>
                  <a:lnTo>
                    <a:pt x="6322" y="13433"/>
                  </a:lnTo>
                  <a:lnTo>
                    <a:pt x="4662" y="14783"/>
                  </a:lnTo>
                  <a:lnTo>
                    <a:pt x="3049" y="15997"/>
                  </a:lnTo>
                  <a:lnTo>
                    <a:pt x="1501" y="17145"/>
                  </a:lnTo>
                  <a:lnTo>
                    <a:pt x="0" y="18158"/>
                  </a:lnTo>
                  <a:lnTo>
                    <a:pt x="1038" y="18765"/>
                  </a:lnTo>
                  <a:lnTo>
                    <a:pt x="2027" y="19305"/>
                  </a:lnTo>
                  <a:lnTo>
                    <a:pt x="2985" y="19777"/>
                  </a:lnTo>
                  <a:lnTo>
                    <a:pt x="3927" y="20183"/>
                  </a:lnTo>
                  <a:lnTo>
                    <a:pt x="4837" y="20587"/>
                  </a:lnTo>
                  <a:lnTo>
                    <a:pt x="5715" y="20858"/>
                  </a:lnTo>
                  <a:lnTo>
                    <a:pt x="6561" y="21127"/>
                  </a:lnTo>
                  <a:lnTo>
                    <a:pt x="7392" y="21330"/>
                  </a:lnTo>
                  <a:lnTo>
                    <a:pt x="8206" y="21465"/>
                  </a:lnTo>
                  <a:lnTo>
                    <a:pt x="8988" y="21533"/>
                  </a:lnTo>
                  <a:lnTo>
                    <a:pt x="9738" y="21600"/>
                  </a:lnTo>
                  <a:lnTo>
                    <a:pt x="10473" y="21600"/>
                  </a:lnTo>
                  <a:lnTo>
                    <a:pt x="11191" y="21533"/>
                  </a:lnTo>
                  <a:lnTo>
                    <a:pt x="11894" y="21465"/>
                  </a:lnTo>
                  <a:lnTo>
                    <a:pt x="12564" y="21330"/>
                  </a:lnTo>
                  <a:lnTo>
                    <a:pt x="13219" y="21127"/>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2"/>
                  </a:lnTo>
                  <a:lnTo>
                    <a:pt x="21600" y="13095"/>
                  </a:lnTo>
                  <a:lnTo>
                    <a:pt x="21600" y="0"/>
                  </a:lnTo>
                  <a:lnTo>
                    <a:pt x="21552" y="0"/>
                  </a:lnTo>
                  <a:close/>
                </a:path>
              </a:pathLst>
            </a:custGeom>
            <a:solidFill>
              <a:srgbClr val="C6E7FC">
                <a:alpha val="29000"/>
              </a:srgbClr>
            </a:solidFill>
            <a:ln w="12700" cap="flat">
              <a:noFill/>
              <a:miter lim="400000"/>
            </a:ln>
            <a:effectLst/>
          </p:spPr>
          <p:txBody>
            <a:bodyPr wrap="square" lIns="0" tIns="0" rIns="0" bIns="0" numCol="1" anchor="t">
              <a:noAutofit/>
            </a:bodyPr>
            <a:lstStyle/>
            <a:p>
              <a:pPr lvl="0"/>
              <a:endParaRPr/>
            </a:p>
          </p:txBody>
        </p:sp>
        <p:sp>
          <p:nvSpPr>
            <p:cNvPr id="71" name="Shape 71"/>
            <p:cNvSpPr/>
            <p:nvPr/>
          </p:nvSpPr>
          <p:spPr>
            <a:xfrm>
              <a:off x="2410742" y="16756"/>
              <a:ext cx="5551628" cy="851229"/>
            </a:xfrm>
            <a:custGeom>
              <a:avLst/>
              <a:gdLst/>
              <a:ahLst/>
              <a:cxnLst>
                <a:cxn ang="0">
                  <a:pos x="wd2" y="hd2"/>
                </a:cxn>
                <a:cxn ang="5400000">
                  <a:pos x="wd2" y="hd2"/>
                </a:cxn>
                <a:cxn ang="10800000">
                  <a:pos x="wd2" y="hd2"/>
                </a:cxn>
                <a:cxn ang="16200000">
                  <a:pos x="wd2" y="hd2"/>
                </a:cxn>
              </a:cxnLst>
              <a:rect l="0" t="0" r="r" b="b"/>
              <a:pathLst>
                <a:path w="21600" h="21600"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C6E7FC">
                <a:alpha val="40000"/>
              </a:srgbClr>
            </a:solidFill>
            <a:ln w="12700" cap="flat">
              <a:noFill/>
              <a:miter lim="400000"/>
            </a:ln>
            <a:effectLst/>
          </p:spPr>
          <p:txBody>
            <a:bodyPr wrap="square" lIns="0" tIns="0" rIns="0" bIns="0" numCol="1" anchor="t">
              <a:noAutofit/>
            </a:bodyPr>
            <a:lstStyle/>
            <a:p>
              <a:pPr lvl="0"/>
              <a:endParaRPr/>
            </a:p>
          </p:txBody>
        </p:sp>
        <p:sp>
          <p:nvSpPr>
            <p:cNvPr id="72" name="Shape 72"/>
            <p:cNvSpPr/>
            <p:nvPr/>
          </p:nvSpPr>
          <p:spPr>
            <a:xfrm>
              <a:off x="2620418" y="29044"/>
              <a:ext cx="5474995" cy="775266"/>
            </a:xfrm>
            <a:custGeom>
              <a:avLst/>
              <a:gdLst/>
              <a:ahLst/>
              <a:cxnLst>
                <a:cxn ang="0">
                  <a:pos x="wd2" y="hd2"/>
                </a:cxn>
                <a:cxn ang="5400000">
                  <a:pos x="wd2" y="hd2"/>
                </a:cxn>
                <a:cxn ang="10800000">
                  <a:pos x="wd2" y="hd2"/>
                </a:cxn>
                <a:cxn ang="16200000">
                  <a:pos x="wd2" y="hd2"/>
                </a:cxn>
              </a:cxnLst>
              <a:rect l="0" t="0" r="r" b="b"/>
              <a:pathLst>
                <a:path w="21600" h="21600"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0" tIns="0" rIns="0" bIns="0" numCol="1" anchor="t">
              <a:noAutofit/>
            </a:bodyPr>
            <a:lstStyle/>
            <a:p>
              <a:pPr lvl="0"/>
              <a:endParaRPr/>
            </a:p>
          </p:txBody>
        </p:sp>
        <p:sp>
          <p:nvSpPr>
            <p:cNvPr id="73" name="Shape 73"/>
            <p:cNvSpPr/>
            <p:nvPr/>
          </p:nvSpPr>
          <p:spPr>
            <a:xfrm>
              <a:off x="5404746" y="15639"/>
              <a:ext cx="3312245" cy="652386"/>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0" tIns="0" rIns="0" bIns="0" numCol="1" anchor="t">
              <a:noAutofit/>
            </a:bodyPr>
            <a:lstStyle/>
            <a:p>
              <a:pPr lvl="0"/>
              <a:endParaRPr/>
            </a:p>
          </p:txBody>
        </p:sp>
        <p:sp>
          <p:nvSpPr>
            <p:cNvPr id="74" name="Shape 74"/>
            <p:cNvSpPr/>
            <p:nvPr/>
          </p:nvSpPr>
          <p:spPr>
            <a:xfrm>
              <a:off x="0" y="-1"/>
              <a:ext cx="8723377" cy="1331581"/>
            </a:xfrm>
            <a:custGeom>
              <a:avLst/>
              <a:gdLst/>
              <a:ahLst/>
              <a:cxnLst>
                <a:cxn ang="0">
                  <a:pos x="wd2" y="hd2"/>
                </a:cxn>
                <a:cxn ang="5400000">
                  <a:pos x="wd2" y="hd2"/>
                </a:cxn>
                <a:cxn ang="10800000">
                  <a:pos x="wd2" y="hd2"/>
                </a:cxn>
                <a:cxn ang="16200000">
                  <a:pos x="wd2" y="hd2"/>
                </a:cxn>
              </a:cxnLst>
              <a:rect l="0" t="0" r="r" b="b"/>
              <a:pathLst>
                <a:path w="21600" h="21600"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0" tIns="0" rIns="0" bIns="0" numCol="1" anchor="t">
              <a:noAutofit/>
            </a:bodyPr>
            <a:lstStyle/>
            <a:p>
              <a:pPr lvl="0"/>
              <a:endParaRPr/>
            </a:p>
          </p:txBody>
        </p:sp>
      </p:grpSp>
      <p:sp>
        <p:nvSpPr>
          <p:cNvPr id="76" name="Shape 76"/>
          <p:cNvSpPr>
            <a:spLocks noGrp="1"/>
          </p:cNvSpPr>
          <p:nvPr>
            <p:ph type="title"/>
          </p:nvPr>
        </p:nvSpPr>
        <p:spPr>
          <a:xfrm>
            <a:off x="4874154" y="0"/>
            <a:ext cx="3812646" cy="2768601"/>
          </a:xfrm>
          <a:prstGeom prst="rect">
            <a:avLst/>
          </a:prstGeom>
        </p:spPr>
        <p:txBody>
          <a:bodyPr anchor="b"/>
          <a:lstStyle>
            <a:lvl1pPr algn="l">
              <a:defRPr sz="2800"/>
            </a:lvl1pPr>
          </a:lstStyle>
          <a:p>
            <a:pPr lvl="0">
              <a:defRPr sz="1800">
                <a:solidFill>
                  <a:srgbClr val="000000"/>
                </a:solidFill>
                <a:uFillTx/>
              </a:defRPr>
            </a:pPr>
            <a:r>
              <a:rPr sz="2800">
                <a:solidFill>
                  <a:srgbClr val="FFFFFF"/>
                </a:solidFill>
                <a:uFill>
                  <a:solidFill>
                    <a:srgbClr val="FFFFFF"/>
                  </a:solidFill>
                </a:uFill>
              </a:rPr>
              <a:t>Başlık Metni</a:t>
            </a:r>
          </a:p>
        </p:txBody>
      </p:sp>
      <p:sp>
        <p:nvSpPr>
          <p:cNvPr id="77" name="Shape 77"/>
          <p:cNvSpPr>
            <a:spLocks noGrp="1"/>
          </p:cNvSpPr>
          <p:nvPr>
            <p:ph type="body" idx="1"/>
          </p:nvPr>
        </p:nvSpPr>
        <p:spPr>
          <a:xfrm>
            <a:off x="4868333" y="2785533"/>
            <a:ext cx="3818467" cy="4072467"/>
          </a:xfrm>
          <a:prstGeom prst="rect">
            <a:avLst/>
          </a:prstGeom>
        </p:spPr>
        <p:txBody>
          <a:bodyPr anchor="t"/>
          <a:lstStyle>
            <a:lvl1pPr marL="0" indent="0">
              <a:spcBef>
                <a:spcPts val="400"/>
              </a:spcBef>
              <a:buClrTx/>
              <a:buSzTx/>
              <a:buFontTx/>
              <a:buNone/>
              <a:defRPr sz="1800">
                <a:solidFill>
                  <a:srgbClr val="FFFFFF"/>
                </a:solidFill>
                <a:uFill>
                  <a:solidFill>
                    <a:srgbClr val="FFFFFF"/>
                  </a:solidFill>
                </a:uFill>
              </a:defRPr>
            </a:lvl1pPr>
            <a:lvl2pPr marL="0" indent="457200">
              <a:spcBef>
                <a:spcPts val="400"/>
              </a:spcBef>
              <a:buClrTx/>
              <a:buSzTx/>
              <a:buFontTx/>
              <a:buNone/>
              <a:defRPr sz="1800">
                <a:solidFill>
                  <a:srgbClr val="FFFFFF"/>
                </a:solidFill>
                <a:uFill>
                  <a:solidFill>
                    <a:srgbClr val="FFFFFF"/>
                  </a:solidFill>
                </a:uFill>
              </a:defRPr>
            </a:lvl2pPr>
            <a:lvl3pPr marL="0" indent="914400">
              <a:spcBef>
                <a:spcPts val="400"/>
              </a:spcBef>
              <a:buClrTx/>
              <a:buSzTx/>
              <a:buFontTx/>
              <a:buNone/>
              <a:defRPr sz="1800">
                <a:solidFill>
                  <a:srgbClr val="FFFFFF"/>
                </a:solidFill>
                <a:uFill>
                  <a:solidFill>
                    <a:srgbClr val="FFFFFF"/>
                  </a:solidFill>
                </a:uFill>
              </a:defRPr>
            </a:lvl3pPr>
            <a:lvl4pPr marL="0" indent="1371600">
              <a:spcBef>
                <a:spcPts val="400"/>
              </a:spcBef>
              <a:buClrTx/>
              <a:buSzTx/>
              <a:buFontTx/>
              <a:buNone/>
              <a:defRPr sz="1800">
                <a:solidFill>
                  <a:srgbClr val="FFFFFF"/>
                </a:solidFill>
                <a:uFill>
                  <a:solidFill>
                    <a:srgbClr val="FFFFFF"/>
                  </a:solidFill>
                </a:uFill>
              </a:defRPr>
            </a:lvl4pPr>
            <a:lvl5pPr marL="0" indent="1828800">
              <a:spcBef>
                <a:spcPts val="400"/>
              </a:spcBef>
              <a:buClrTx/>
              <a:buSzTx/>
              <a:buFontTx/>
              <a:buNone/>
              <a:defRPr sz="1800">
                <a:solidFill>
                  <a:srgbClr val="FFFFFF"/>
                </a:solidFill>
                <a:uFill>
                  <a:solidFill>
                    <a:srgbClr val="FFFFFF"/>
                  </a:solidFill>
                </a:uFill>
              </a:defRPr>
            </a:lvl5pPr>
          </a:lstStyle>
          <a:p>
            <a:pPr lvl="0">
              <a:defRPr>
                <a:solidFill>
                  <a:srgbClr val="000000"/>
                </a:solidFill>
                <a:uFillTx/>
              </a:defRPr>
            </a:pPr>
            <a:r>
              <a:rPr>
                <a:solidFill>
                  <a:srgbClr val="FFFFFF"/>
                </a:solidFill>
                <a:uFill>
                  <a:solidFill>
                    <a:srgbClr val="FFFFFF"/>
                  </a:solidFill>
                </a:uFill>
              </a:rPr>
              <a:t>Gövde Düzeyi Bir</a:t>
            </a:r>
          </a:p>
          <a:p>
            <a:pPr lvl="1">
              <a:defRPr>
                <a:solidFill>
                  <a:srgbClr val="000000"/>
                </a:solidFill>
                <a:uFillTx/>
              </a:defRPr>
            </a:pPr>
            <a:r>
              <a:rPr>
                <a:solidFill>
                  <a:srgbClr val="FFFFFF"/>
                </a:solidFill>
                <a:uFill>
                  <a:solidFill>
                    <a:srgbClr val="FFFFFF"/>
                  </a:solidFill>
                </a:uFill>
              </a:rPr>
              <a:t>Gövde Düzeyi İki</a:t>
            </a:r>
          </a:p>
          <a:p>
            <a:pPr lvl="2">
              <a:defRPr>
                <a:solidFill>
                  <a:srgbClr val="000000"/>
                </a:solidFill>
                <a:uFillTx/>
              </a:defRPr>
            </a:pPr>
            <a:r>
              <a:rPr>
                <a:solidFill>
                  <a:srgbClr val="FFFFFF"/>
                </a:solidFill>
                <a:uFill>
                  <a:solidFill>
                    <a:srgbClr val="FFFFFF"/>
                  </a:solidFill>
                </a:uFill>
              </a:rPr>
              <a:t>Gövde Düzeyi Üç</a:t>
            </a:r>
          </a:p>
          <a:p>
            <a:pPr lvl="3">
              <a:defRPr>
                <a:solidFill>
                  <a:srgbClr val="000000"/>
                </a:solidFill>
                <a:uFillTx/>
              </a:defRPr>
            </a:pPr>
            <a:r>
              <a:rPr>
                <a:solidFill>
                  <a:srgbClr val="FFFFFF"/>
                </a:solidFill>
                <a:uFill>
                  <a:solidFill>
                    <a:srgbClr val="FFFFFF"/>
                  </a:solidFill>
                </a:uFill>
              </a:rPr>
              <a:t>Gövde Düzeyi Dört</a:t>
            </a:r>
          </a:p>
          <a:p>
            <a:pPr lvl="4">
              <a:defRPr>
                <a:solidFill>
                  <a:srgbClr val="000000"/>
                </a:solidFill>
                <a:uFillTx/>
              </a:defRPr>
            </a:pPr>
            <a:r>
              <a:rPr>
                <a:solidFill>
                  <a:srgbClr val="FFFFFF"/>
                </a:solidFill>
                <a:uFill>
                  <a:solidFill>
                    <a:srgbClr val="FFFFFF"/>
                  </a:solidFill>
                </a:uFill>
              </a:rPr>
              <a:t>Gövde Düzeyi Beş</a:t>
            </a:r>
          </a:p>
        </p:txBody>
      </p:sp>
      <p:sp>
        <p:nvSpPr>
          <p:cNvPr id="78" name="Shape 78"/>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Default - Title and Vertical Text">
    <p:spTree>
      <p:nvGrpSpPr>
        <p:cNvPr id="1" name=""/>
        <p:cNvGrpSpPr/>
        <p:nvPr/>
      </p:nvGrpSpPr>
      <p:grpSpPr>
        <a:xfrm>
          <a:off x="0" y="0"/>
          <a:ext cx="0" cy="0"/>
          <a:chOff x="0" y="0"/>
          <a:chExt cx="0" cy="0"/>
        </a:xfrm>
      </p:grpSpPr>
      <p:sp>
        <p:nvSpPr>
          <p:cNvPr id="80" name="Shape 80"/>
          <p:cNvSpPr>
            <a:spLocks noGrp="1"/>
          </p:cNvSpPr>
          <p:nvPr>
            <p:ph type="title"/>
          </p:nvPr>
        </p:nvSpPr>
        <p:spPr>
          <a:prstGeom prst="rect">
            <a:avLst/>
          </a:prstGeom>
        </p:spPr>
        <p:txBody>
          <a:bodyPr/>
          <a:lstStyle/>
          <a:p>
            <a:pPr lvl="0">
              <a:defRPr sz="1800">
                <a:solidFill>
                  <a:srgbClr val="000000"/>
                </a:solidFill>
                <a:uFillTx/>
              </a:defRPr>
            </a:pPr>
            <a:r>
              <a:rPr sz="4400">
                <a:solidFill>
                  <a:srgbClr val="FFFFFF"/>
                </a:solidFill>
                <a:uFill>
                  <a:solidFill>
                    <a:srgbClr val="FFFFFF"/>
                  </a:solidFill>
                </a:uFill>
              </a:rPr>
              <a:t>Başlık Metni</a:t>
            </a:r>
          </a:p>
        </p:txBody>
      </p:sp>
      <p:sp>
        <p:nvSpPr>
          <p:cNvPr id="81" name="Shape 81"/>
          <p:cNvSpPr>
            <a:spLocks noGrp="1"/>
          </p:cNvSpPr>
          <p:nvPr>
            <p:ph type="body" idx="1"/>
          </p:nvPr>
        </p:nvSpPr>
        <p:spPr>
          <a:prstGeom prst="rect">
            <a:avLst/>
          </a:prstGeom>
        </p:spPr>
        <p:txBody>
          <a:bodyPr/>
          <a:lstStyle/>
          <a:p>
            <a:pPr lvl="0">
              <a:defRPr sz="1800">
                <a:solidFill>
                  <a:srgbClr val="000000"/>
                </a:solidFill>
                <a:uFillTx/>
              </a:defRPr>
            </a:pPr>
            <a:r>
              <a:rPr sz="2400">
                <a:solidFill>
                  <a:srgbClr val="073E87"/>
                </a:solidFill>
                <a:uFill>
                  <a:solidFill>
                    <a:srgbClr val="073E87"/>
                  </a:solidFill>
                </a:uFill>
              </a:rPr>
              <a:t>Gövde Düzeyi Bir</a:t>
            </a:r>
          </a:p>
          <a:p>
            <a:pPr lvl="1">
              <a:defRPr sz="1800">
                <a:solidFill>
                  <a:srgbClr val="000000"/>
                </a:solidFill>
                <a:uFillTx/>
              </a:defRPr>
            </a:pPr>
            <a:r>
              <a:rPr sz="2400">
                <a:solidFill>
                  <a:srgbClr val="073E87"/>
                </a:solidFill>
                <a:uFill>
                  <a:solidFill>
                    <a:srgbClr val="073E87"/>
                  </a:solidFill>
                </a:uFill>
              </a:rPr>
              <a:t>Gövde Düzeyi İki</a:t>
            </a:r>
          </a:p>
          <a:p>
            <a:pPr lvl="2">
              <a:defRPr sz="1800">
                <a:solidFill>
                  <a:srgbClr val="000000"/>
                </a:solidFill>
                <a:uFillTx/>
              </a:defRPr>
            </a:pPr>
            <a:r>
              <a:rPr sz="2400">
                <a:solidFill>
                  <a:srgbClr val="073E87"/>
                </a:solidFill>
                <a:uFill>
                  <a:solidFill>
                    <a:srgbClr val="073E87"/>
                  </a:solidFill>
                </a:uFill>
              </a:rPr>
              <a:t>Gövde Düzeyi Üç</a:t>
            </a:r>
          </a:p>
          <a:p>
            <a:pPr lvl="3">
              <a:defRPr sz="1800">
                <a:solidFill>
                  <a:srgbClr val="000000"/>
                </a:solidFill>
                <a:uFillTx/>
              </a:defRPr>
            </a:pPr>
            <a:r>
              <a:rPr sz="2400">
                <a:solidFill>
                  <a:srgbClr val="073E87"/>
                </a:solidFill>
                <a:uFill>
                  <a:solidFill>
                    <a:srgbClr val="073E87"/>
                  </a:solidFill>
                </a:uFill>
              </a:rPr>
              <a:t>Gövde Düzeyi Dört</a:t>
            </a:r>
          </a:p>
          <a:p>
            <a:pPr lvl="4">
              <a:defRPr sz="1800">
                <a:solidFill>
                  <a:srgbClr val="000000"/>
                </a:solidFill>
                <a:uFillTx/>
              </a:defRPr>
            </a:pPr>
            <a:r>
              <a:rPr sz="2400">
                <a:solidFill>
                  <a:srgbClr val="073E87"/>
                </a:solidFill>
                <a:uFill>
                  <a:solidFill>
                    <a:srgbClr val="073E87"/>
                  </a:solidFill>
                </a:uFill>
              </a:rPr>
              <a:t>Gövde Düzeyi Beş</a:t>
            </a:r>
          </a:p>
        </p:txBody>
      </p:sp>
      <p:sp>
        <p:nvSpPr>
          <p:cNvPr id="82" name="Shape 82"/>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p:nvPr/>
        </p:nvSpPr>
        <p:spPr>
          <a:xfrm>
            <a:off x="228600" y="228600"/>
            <a:ext cx="8695944" cy="2468880"/>
          </a:xfrm>
          <a:prstGeom prst="roundRect">
            <a:avLst>
              <a:gd name="adj" fmla="val 3362"/>
            </a:avLst>
          </a:prstGeom>
          <a:gradFill>
            <a:gsLst>
              <a:gs pos="0">
                <a:srgbClr val="0293E0"/>
              </a:gs>
              <a:gs pos="90000">
                <a:srgbClr val="83D3FE"/>
              </a:gs>
            </a:gsLst>
            <a:lin ang="5400000"/>
          </a:gradFill>
          <a:ln w="12700">
            <a:miter lim="400000"/>
          </a:ln>
        </p:spPr>
        <p:txBody>
          <a:bodyPr lIns="0" tIns="0" rIns="0" bIns="0" anchor="ctr"/>
          <a:lstStyle/>
          <a:p>
            <a:pPr lvl="0" algn="ctr">
              <a:defRPr>
                <a:solidFill>
                  <a:srgbClr val="FFFFFF"/>
                </a:solidFill>
                <a:uFill>
                  <a:solidFill>
                    <a:srgbClr val="FFFFFF"/>
                  </a:solidFill>
                </a:uFill>
              </a:defRPr>
            </a:pPr>
            <a:endParaRPr/>
          </a:p>
        </p:txBody>
      </p:sp>
      <p:grpSp>
        <p:nvGrpSpPr>
          <p:cNvPr id="8" name="Group 8"/>
          <p:cNvGrpSpPr/>
          <p:nvPr/>
        </p:nvGrpSpPr>
        <p:grpSpPr>
          <a:xfrm>
            <a:off x="211665" y="1679429"/>
            <a:ext cx="8723378" cy="1329874"/>
            <a:chOff x="0" y="0"/>
            <a:chExt cx="8723376" cy="1329873"/>
          </a:xfrm>
        </p:grpSpPr>
        <p:sp>
          <p:nvSpPr>
            <p:cNvPr id="3" name="Shape 3"/>
            <p:cNvSpPr/>
            <p:nvPr/>
          </p:nvSpPr>
          <p:spPr>
            <a:xfrm>
              <a:off x="5835772" y="145036"/>
              <a:ext cx="2876430" cy="714027"/>
            </a:xfrm>
            <a:custGeom>
              <a:avLst/>
              <a:gdLst/>
              <a:ahLst/>
              <a:cxnLst>
                <a:cxn ang="0">
                  <a:pos x="wd2" y="hd2"/>
                </a:cxn>
                <a:cxn ang="5400000">
                  <a:pos x="wd2" y="hd2"/>
                </a:cxn>
                <a:cxn ang="10800000">
                  <a:pos x="wd2" y="hd2"/>
                </a:cxn>
                <a:cxn ang="16200000">
                  <a:pos x="wd2" y="hd2"/>
                </a:cxn>
              </a:cxnLst>
              <a:rect l="0" t="0" r="r" b="b"/>
              <a:pathLst>
                <a:path w="21600" h="21600" extrusionOk="0">
                  <a:moveTo>
                    <a:pt x="21552" y="0"/>
                  </a:moveTo>
                  <a:lnTo>
                    <a:pt x="20642" y="608"/>
                  </a:lnTo>
                  <a:lnTo>
                    <a:pt x="19716" y="1283"/>
                  </a:lnTo>
                  <a:lnTo>
                    <a:pt x="18774" y="2025"/>
                  </a:lnTo>
                  <a:lnTo>
                    <a:pt x="17800" y="2768"/>
                  </a:lnTo>
                  <a:lnTo>
                    <a:pt x="16811" y="3645"/>
                  </a:lnTo>
                  <a:lnTo>
                    <a:pt x="15789" y="4522"/>
                  </a:lnTo>
                  <a:lnTo>
                    <a:pt x="14751" y="5535"/>
                  </a:lnTo>
                  <a:lnTo>
                    <a:pt x="13682" y="6547"/>
                  </a:lnTo>
                  <a:lnTo>
                    <a:pt x="11750" y="8505"/>
                  </a:lnTo>
                  <a:lnTo>
                    <a:pt x="9866" y="10260"/>
                  </a:lnTo>
                  <a:lnTo>
                    <a:pt x="8062" y="11880"/>
                  </a:lnTo>
                  <a:lnTo>
                    <a:pt x="6322" y="13432"/>
                  </a:lnTo>
                  <a:lnTo>
                    <a:pt x="4662" y="14783"/>
                  </a:lnTo>
                  <a:lnTo>
                    <a:pt x="3049" y="15997"/>
                  </a:lnTo>
                  <a:lnTo>
                    <a:pt x="1501" y="17145"/>
                  </a:lnTo>
                  <a:lnTo>
                    <a:pt x="0" y="18157"/>
                  </a:lnTo>
                  <a:lnTo>
                    <a:pt x="1038" y="18765"/>
                  </a:lnTo>
                  <a:lnTo>
                    <a:pt x="2027" y="19305"/>
                  </a:lnTo>
                  <a:lnTo>
                    <a:pt x="2985" y="19777"/>
                  </a:lnTo>
                  <a:lnTo>
                    <a:pt x="3927" y="20182"/>
                  </a:lnTo>
                  <a:lnTo>
                    <a:pt x="4837" y="20587"/>
                  </a:lnTo>
                  <a:lnTo>
                    <a:pt x="5715" y="20857"/>
                  </a:lnTo>
                  <a:lnTo>
                    <a:pt x="6561" y="21127"/>
                  </a:lnTo>
                  <a:lnTo>
                    <a:pt x="7392" y="21330"/>
                  </a:lnTo>
                  <a:lnTo>
                    <a:pt x="8206" y="21465"/>
                  </a:lnTo>
                  <a:lnTo>
                    <a:pt x="8988" y="21532"/>
                  </a:lnTo>
                  <a:lnTo>
                    <a:pt x="9738" y="21600"/>
                  </a:lnTo>
                  <a:lnTo>
                    <a:pt x="10473" y="21600"/>
                  </a:lnTo>
                  <a:lnTo>
                    <a:pt x="11191" y="21532"/>
                  </a:lnTo>
                  <a:lnTo>
                    <a:pt x="11894" y="21465"/>
                  </a:lnTo>
                  <a:lnTo>
                    <a:pt x="12564" y="21330"/>
                  </a:lnTo>
                  <a:lnTo>
                    <a:pt x="13219" y="21127"/>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2"/>
                  </a:lnTo>
                  <a:lnTo>
                    <a:pt x="21600" y="13095"/>
                  </a:lnTo>
                  <a:lnTo>
                    <a:pt x="21600" y="0"/>
                  </a:lnTo>
                  <a:lnTo>
                    <a:pt x="21552" y="0"/>
                  </a:lnTo>
                  <a:close/>
                </a:path>
              </a:pathLst>
            </a:custGeom>
            <a:solidFill>
              <a:srgbClr val="C6E7FC">
                <a:alpha val="29000"/>
              </a:srgbClr>
            </a:solidFill>
            <a:ln w="12700" cap="flat">
              <a:noFill/>
              <a:miter lim="400000"/>
            </a:ln>
            <a:effectLst/>
          </p:spPr>
          <p:txBody>
            <a:bodyPr wrap="square" lIns="0" tIns="0" rIns="0" bIns="0" numCol="1" anchor="t">
              <a:noAutofit/>
            </a:bodyPr>
            <a:lstStyle/>
            <a:p>
              <a:pPr lvl="0"/>
              <a:endParaRPr/>
            </a:p>
          </p:txBody>
        </p:sp>
        <p:sp>
          <p:nvSpPr>
            <p:cNvPr id="4" name="Shape 4"/>
            <p:cNvSpPr/>
            <p:nvPr/>
          </p:nvSpPr>
          <p:spPr>
            <a:xfrm>
              <a:off x="2407654" y="16734"/>
              <a:ext cx="5544516" cy="850139"/>
            </a:xfrm>
            <a:custGeom>
              <a:avLst/>
              <a:gdLst/>
              <a:ahLst/>
              <a:cxnLst>
                <a:cxn ang="0">
                  <a:pos x="wd2" y="hd2"/>
                </a:cxn>
                <a:cxn ang="5400000">
                  <a:pos x="wd2" y="hd2"/>
                </a:cxn>
                <a:cxn ang="10800000">
                  <a:pos x="wd2" y="hd2"/>
                </a:cxn>
                <a:cxn ang="16200000">
                  <a:pos x="wd2" y="hd2"/>
                </a:cxn>
              </a:cxnLst>
              <a:rect l="0" t="0" r="r" b="b"/>
              <a:pathLst>
                <a:path w="21600" h="21600"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C6E7FC">
                <a:alpha val="40000"/>
              </a:srgbClr>
            </a:solidFill>
            <a:ln w="12700" cap="flat">
              <a:noFill/>
              <a:miter lim="400000"/>
            </a:ln>
            <a:effectLst/>
          </p:spPr>
          <p:txBody>
            <a:bodyPr wrap="square" lIns="0" tIns="0" rIns="0" bIns="0" numCol="1" anchor="t">
              <a:noAutofit/>
            </a:bodyPr>
            <a:lstStyle/>
            <a:p>
              <a:pPr lvl="0"/>
              <a:endParaRPr/>
            </a:p>
          </p:txBody>
        </p:sp>
        <p:sp>
          <p:nvSpPr>
            <p:cNvPr id="5" name="Shape 5"/>
            <p:cNvSpPr/>
            <p:nvPr/>
          </p:nvSpPr>
          <p:spPr>
            <a:xfrm>
              <a:off x="2617062" y="29007"/>
              <a:ext cx="5467981" cy="774273"/>
            </a:xfrm>
            <a:custGeom>
              <a:avLst/>
              <a:gdLst/>
              <a:ahLst/>
              <a:cxnLst>
                <a:cxn ang="0">
                  <a:pos x="wd2" y="hd2"/>
                </a:cxn>
                <a:cxn ang="5400000">
                  <a:pos x="wd2" y="hd2"/>
                </a:cxn>
                <a:cxn ang="10800000">
                  <a:pos x="wd2" y="hd2"/>
                </a:cxn>
                <a:cxn ang="16200000">
                  <a:pos x="wd2" y="hd2"/>
                </a:cxn>
              </a:cxnLst>
              <a:rect l="0" t="0" r="r" b="b"/>
              <a:pathLst>
                <a:path w="21600" h="21600"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0" tIns="0" rIns="0" bIns="0" numCol="1" anchor="t">
              <a:noAutofit/>
            </a:bodyPr>
            <a:lstStyle/>
            <a:p>
              <a:pPr lvl="0"/>
              <a:endParaRPr/>
            </a:p>
          </p:txBody>
        </p:sp>
        <p:sp>
          <p:nvSpPr>
            <p:cNvPr id="6" name="Shape 6"/>
            <p:cNvSpPr/>
            <p:nvPr/>
          </p:nvSpPr>
          <p:spPr>
            <a:xfrm>
              <a:off x="5397823" y="15619"/>
              <a:ext cx="3308001" cy="65155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0" tIns="0" rIns="0" bIns="0" numCol="1" anchor="t">
              <a:noAutofit/>
            </a:bodyPr>
            <a:lstStyle/>
            <a:p>
              <a:pPr lvl="0"/>
              <a:endParaRPr/>
            </a:p>
          </p:txBody>
        </p:sp>
        <p:sp>
          <p:nvSpPr>
            <p:cNvPr id="7" name="Shape 7"/>
            <p:cNvSpPr/>
            <p:nvPr/>
          </p:nvSpPr>
          <p:spPr>
            <a:xfrm>
              <a:off x="0" y="0"/>
              <a:ext cx="8723377" cy="1329874"/>
            </a:xfrm>
            <a:custGeom>
              <a:avLst/>
              <a:gdLst/>
              <a:ahLst/>
              <a:cxnLst>
                <a:cxn ang="0">
                  <a:pos x="wd2" y="hd2"/>
                </a:cxn>
                <a:cxn ang="5400000">
                  <a:pos x="wd2" y="hd2"/>
                </a:cxn>
                <a:cxn ang="10800000">
                  <a:pos x="wd2" y="hd2"/>
                </a:cxn>
                <a:cxn ang="16200000">
                  <a:pos x="wd2" y="hd2"/>
                </a:cxn>
              </a:cxnLst>
              <a:rect l="0" t="0" r="r" b="b"/>
              <a:pathLst>
                <a:path w="21600" h="21600"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0" tIns="0" rIns="0" bIns="0" numCol="1" anchor="t">
              <a:noAutofit/>
            </a:bodyPr>
            <a:lstStyle/>
            <a:p>
              <a:pPr lvl="0"/>
              <a:endParaRPr/>
            </a:p>
          </p:txBody>
        </p:sp>
      </p:grpSp>
      <p:sp>
        <p:nvSpPr>
          <p:cNvPr id="9" name="Shape 9"/>
          <p:cNvSpPr>
            <a:spLocks noGrp="1"/>
          </p:cNvSpPr>
          <p:nvPr>
            <p:ph type="title"/>
          </p:nvPr>
        </p:nvSpPr>
        <p:spPr>
          <a:xfrm>
            <a:off x="457200" y="0"/>
            <a:ext cx="8229600" cy="1929384"/>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a:bodyPr>
          <a:lstStyle/>
          <a:p>
            <a:pPr lvl="0">
              <a:defRPr sz="1800">
                <a:solidFill>
                  <a:srgbClr val="000000"/>
                </a:solidFill>
                <a:uFillTx/>
              </a:defRPr>
            </a:pPr>
            <a:r>
              <a:rPr sz="4400">
                <a:solidFill>
                  <a:srgbClr val="FFFFFF"/>
                </a:solidFill>
                <a:uFill>
                  <a:solidFill>
                    <a:srgbClr val="FFFFFF"/>
                  </a:solidFill>
                </a:uFill>
              </a:rPr>
              <a:t>Başlık Metni</a:t>
            </a:r>
          </a:p>
        </p:txBody>
      </p:sp>
      <p:sp>
        <p:nvSpPr>
          <p:cNvPr id="10" name="Shape 10"/>
          <p:cNvSpPr>
            <a:spLocks noGrp="1"/>
          </p:cNvSpPr>
          <p:nvPr>
            <p:ph type="body" idx="1"/>
          </p:nvPr>
        </p:nvSpPr>
        <p:spPr>
          <a:xfrm>
            <a:off x="872067" y="1943629"/>
            <a:ext cx="7408334" cy="491437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a:bodyPr>
          <a:lstStyle/>
          <a:p>
            <a:pPr lvl="0">
              <a:defRPr sz="1800">
                <a:solidFill>
                  <a:srgbClr val="000000"/>
                </a:solidFill>
                <a:uFillTx/>
              </a:defRPr>
            </a:pPr>
            <a:r>
              <a:rPr sz="2400">
                <a:solidFill>
                  <a:srgbClr val="073E87"/>
                </a:solidFill>
                <a:uFill>
                  <a:solidFill>
                    <a:srgbClr val="073E87"/>
                  </a:solidFill>
                </a:uFill>
              </a:rPr>
              <a:t>Gövde Düzeyi Bir</a:t>
            </a:r>
          </a:p>
          <a:p>
            <a:pPr lvl="1">
              <a:defRPr sz="1800">
                <a:solidFill>
                  <a:srgbClr val="000000"/>
                </a:solidFill>
                <a:uFillTx/>
              </a:defRPr>
            </a:pPr>
            <a:r>
              <a:rPr sz="2400">
                <a:solidFill>
                  <a:srgbClr val="073E87"/>
                </a:solidFill>
                <a:uFill>
                  <a:solidFill>
                    <a:srgbClr val="073E87"/>
                  </a:solidFill>
                </a:uFill>
              </a:rPr>
              <a:t>Gövde Düzeyi İki</a:t>
            </a:r>
          </a:p>
          <a:p>
            <a:pPr lvl="2">
              <a:defRPr sz="1800">
                <a:solidFill>
                  <a:srgbClr val="000000"/>
                </a:solidFill>
                <a:uFillTx/>
              </a:defRPr>
            </a:pPr>
            <a:r>
              <a:rPr sz="2400">
                <a:solidFill>
                  <a:srgbClr val="073E87"/>
                </a:solidFill>
                <a:uFill>
                  <a:solidFill>
                    <a:srgbClr val="073E87"/>
                  </a:solidFill>
                </a:uFill>
              </a:rPr>
              <a:t>Gövde Düzeyi Üç</a:t>
            </a:r>
          </a:p>
          <a:p>
            <a:pPr lvl="3">
              <a:defRPr sz="1800">
                <a:solidFill>
                  <a:srgbClr val="000000"/>
                </a:solidFill>
                <a:uFillTx/>
              </a:defRPr>
            </a:pPr>
            <a:r>
              <a:rPr sz="2400">
                <a:solidFill>
                  <a:srgbClr val="073E87"/>
                </a:solidFill>
                <a:uFill>
                  <a:solidFill>
                    <a:srgbClr val="073E87"/>
                  </a:solidFill>
                </a:uFill>
              </a:rPr>
              <a:t>Gövde Düzeyi Dört</a:t>
            </a:r>
          </a:p>
          <a:p>
            <a:pPr lvl="4">
              <a:defRPr sz="1800">
                <a:solidFill>
                  <a:srgbClr val="000000"/>
                </a:solidFill>
                <a:uFillTx/>
              </a:defRPr>
            </a:pPr>
            <a:r>
              <a:rPr sz="2400">
                <a:solidFill>
                  <a:srgbClr val="073E87"/>
                </a:solidFill>
                <a:uFill>
                  <a:solidFill>
                    <a:srgbClr val="073E87"/>
                  </a:solidFill>
                </a:uFill>
              </a:rPr>
              <a:t>Gövde Düzeyi Beş</a:t>
            </a:r>
          </a:p>
        </p:txBody>
      </p:sp>
      <p:sp>
        <p:nvSpPr>
          <p:cNvPr id="11" name="Shape 11"/>
          <p:cNvSpPr>
            <a:spLocks noGrp="1"/>
          </p:cNvSpPr>
          <p:nvPr>
            <p:ph type="sldNum" sz="quarter" idx="2"/>
          </p:nvPr>
        </p:nvSpPr>
        <p:spPr>
          <a:xfrm>
            <a:off x="3991088" y="6317155"/>
            <a:ext cx="1161827" cy="231141"/>
          </a:xfrm>
          <a:prstGeom prst="rect">
            <a:avLst/>
          </a:prstGeom>
          <a:ln w="12700">
            <a:miter lim="400000"/>
          </a:ln>
        </p:spPr>
        <p:txBody>
          <a:bodyPr lIns="45719" rIns="45719" anchor="ctr">
            <a:spAutoFit/>
          </a:bodyPr>
          <a:lstStyle>
            <a:lvl1pPr algn="ctr">
              <a:defRPr sz="1000">
                <a:solidFill>
                  <a:srgbClr val="073E87"/>
                </a:solidFill>
                <a:uFill>
                  <a:solidFill>
                    <a:srgbClr val="073E87"/>
                  </a:solidFill>
                </a:uFill>
              </a:defRPr>
            </a:lvl1pPr>
          </a:lstStyle>
          <a:p>
            <a:pPr lvl="0"/>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transition spd="med"/>
  <p:txStyles>
    <p:titleStyle>
      <a:lvl1pPr algn="ctr">
        <a:defRPr sz="4400">
          <a:solidFill>
            <a:srgbClr val="FFFFFF"/>
          </a:solidFill>
          <a:uFill>
            <a:solidFill>
              <a:srgbClr val="FFFFFF"/>
            </a:solidFill>
          </a:uFill>
          <a:latin typeface="Trebuchet MS"/>
          <a:ea typeface="Trebuchet MS"/>
          <a:cs typeface="Trebuchet MS"/>
          <a:sym typeface="Trebuchet MS"/>
        </a:defRPr>
      </a:lvl1pPr>
      <a:lvl2pPr algn="ctr">
        <a:defRPr sz="4400">
          <a:solidFill>
            <a:srgbClr val="FFFFFF"/>
          </a:solidFill>
          <a:uFill>
            <a:solidFill>
              <a:srgbClr val="FFFFFF"/>
            </a:solidFill>
          </a:uFill>
          <a:latin typeface="Trebuchet MS"/>
          <a:ea typeface="Trebuchet MS"/>
          <a:cs typeface="Trebuchet MS"/>
          <a:sym typeface="Trebuchet MS"/>
        </a:defRPr>
      </a:lvl2pPr>
      <a:lvl3pPr algn="ctr">
        <a:defRPr sz="4400">
          <a:solidFill>
            <a:srgbClr val="FFFFFF"/>
          </a:solidFill>
          <a:uFill>
            <a:solidFill>
              <a:srgbClr val="FFFFFF"/>
            </a:solidFill>
          </a:uFill>
          <a:latin typeface="Trebuchet MS"/>
          <a:ea typeface="Trebuchet MS"/>
          <a:cs typeface="Trebuchet MS"/>
          <a:sym typeface="Trebuchet MS"/>
        </a:defRPr>
      </a:lvl3pPr>
      <a:lvl4pPr algn="ctr">
        <a:defRPr sz="4400">
          <a:solidFill>
            <a:srgbClr val="FFFFFF"/>
          </a:solidFill>
          <a:uFill>
            <a:solidFill>
              <a:srgbClr val="FFFFFF"/>
            </a:solidFill>
          </a:uFill>
          <a:latin typeface="Trebuchet MS"/>
          <a:ea typeface="Trebuchet MS"/>
          <a:cs typeface="Trebuchet MS"/>
          <a:sym typeface="Trebuchet MS"/>
        </a:defRPr>
      </a:lvl4pPr>
      <a:lvl5pPr algn="ctr">
        <a:defRPr sz="4400">
          <a:solidFill>
            <a:srgbClr val="FFFFFF"/>
          </a:solidFill>
          <a:uFill>
            <a:solidFill>
              <a:srgbClr val="FFFFFF"/>
            </a:solidFill>
          </a:uFill>
          <a:latin typeface="Trebuchet MS"/>
          <a:ea typeface="Trebuchet MS"/>
          <a:cs typeface="Trebuchet MS"/>
          <a:sym typeface="Trebuchet MS"/>
        </a:defRPr>
      </a:lvl5pPr>
      <a:lvl6pPr algn="ctr">
        <a:defRPr sz="4400">
          <a:solidFill>
            <a:srgbClr val="FFFFFF"/>
          </a:solidFill>
          <a:uFill>
            <a:solidFill>
              <a:srgbClr val="FFFFFF"/>
            </a:solidFill>
          </a:uFill>
          <a:latin typeface="Trebuchet MS"/>
          <a:ea typeface="Trebuchet MS"/>
          <a:cs typeface="Trebuchet MS"/>
          <a:sym typeface="Trebuchet MS"/>
        </a:defRPr>
      </a:lvl6pPr>
      <a:lvl7pPr algn="ctr">
        <a:defRPr sz="4400">
          <a:solidFill>
            <a:srgbClr val="FFFFFF"/>
          </a:solidFill>
          <a:uFill>
            <a:solidFill>
              <a:srgbClr val="FFFFFF"/>
            </a:solidFill>
          </a:uFill>
          <a:latin typeface="Trebuchet MS"/>
          <a:ea typeface="Trebuchet MS"/>
          <a:cs typeface="Trebuchet MS"/>
          <a:sym typeface="Trebuchet MS"/>
        </a:defRPr>
      </a:lvl7pPr>
      <a:lvl8pPr algn="ctr">
        <a:defRPr sz="4400">
          <a:solidFill>
            <a:srgbClr val="FFFFFF"/>
          </a:solidFill>
          <a:uFill>
            <a:solidFill>
              <a:srgbClr val="FFFFFF"/>
            </a:solidFill>
          </a:uFill>
          <a:latin typeface="Trebuchet MS"/>
          <a:ea typeface="Trebuchet MS"/>
          <a:cs typeface="Trebuchet MS"/>
          <a:sym typeface="Trebuchet MS"/>
        </a:defRPr>
      </a:lvl8pPr>
      <a:lvl9pPr algn="ctr">
        <a:defRPr sz="4400">
          <a:solidFill>
            <a:srgbClr val="FFFFFF"/>
          </a:solidFill>
          <a:uFill>
            <a:solidFill>
              <a:srgbClr val="FFFFFF"/>
            </a:solidFill>
          </a:uFill>
          <a:latin typeface="Trebuchet MS"/>
          <a:ea typeface="Trebuchet MS"/>
          <a:cs typeface="Trebuchet MS"/>
          <a:sym typeface="Trebuchet MS"/>
        </a:defRPr>
      </a:lvl9pPr>
    </p:titleStyle>
    <p:bodyStyle>
      <a:lvl1pPr marL="274320" indent="-274320">
        <a:spcBef>
          <a:spcPts val="500"/>
        </a:spcBef>
        <a:buClr>
          <a:srgbClr val="31B6FD"/>
        </a:buClr>
        <a:buSzPct val="100000"/>
        <a:buFont typeface="Symbol"/>
        <a:buChar char="∗"/>
        <a:defRPr sz="2400">
          <a:solidFill>
            <a:srgbClr val="073E87"/>
          </a:solidFill>
          <a:uFill>
            <a:solidFill>
              <a:srgbClr val="073E87"/>
            </a:solidFill>
          </a:uFill>
          <a:latin typeface="Trebuchet MS"/>
          <a:ea typeface="Trebuchet MS"/>
          <a:cs typeface="Trebuchet MS"/>
          <a:sym typeface="Trebuchet MS"/>
        </a:defRPr>
      </a:lvl1pPr>
      <a:lvl2pPr marL="601201" indent="-299258">
        <a:spcBef>
          <a:spcPts val="500"/>
        </a:spcBef>
        <a:buClr>
          <a:srgbClr val="31B6FD"/>
        </a:buClr>
        <a:buSzPct val="100000"/>
        <a:buFont typeface="Symbol"/>
        <a:buChar char="∗"/>
        <a:defRPr sz="2400">
          <a:solidFill>
            <a:srgbClr val="073E87"/>
          </a:solidFill>
          <a:uFill>
            <a:solidFill>
              <a:srgbClr val="073E87"/>
            </a:solidFill>
          </a:uFill>
          <a:latin typeface="Trebuchet MS"/>
          <a:ea typeface="Trebuchet MS"/>
          <a:cs typeface="Trebuchet MS"/>
          <a:sym typeface="Trebuchet MS"/>
        </a:defRPr>
      </a:lvl2pPr>
      <a:lvl3pPr marL="901382" indent="-274319">
        <a:spcBef>
          <a:spcPts val="500"/>
        </a:spcBef>
        <a:buClr>
          <a:srgbClr val="31B6FD"/>
        </a:buClr>
        <a:buSzPct val="100000"/>
        <a:buFont typeface="Symbol"/>
        <a:buChar char="∗"/>
        <a:defRPr sz="2400">
          <a:solidFill>
            <a:srgbClr val="073E87"/>
          </a:solidFill>
          <a:uFill>
            <a:solidFill>
              <a:srgbClr val="073E87"/>
            </a:solidFill>
          </a:uFill>
          <a:latin typeface="Trebuchet MS"/>
          <a:ea typeface="Trebuchet MS"/>
          <a:cs typeface="Trebuchet MS"/>
          <a:sym typeface="Trebuchet MS"/>
        </a:defRPr>
      </a:lvl3pPr>
      <a:lvl4pPr marL="1219200" indent="-304800">
        <a:spcBef>
          <a:spcPts val="500"/>
        </a:spcBef>
        <a:buClr>
          <a:srgbClr val="31B6FD"/>
        </a:buClr>
        <a:buSzPct val="100000"/>
        <a:buFont typeface="Symbol"/>
        <a:buChar char="∗"/>
        <a:defRPr sz="2400">
          <a:solidFill>
            <a:srgbClr val="073E87"/>
          </a:solidFill>
          <a:uFill>
            <a:solidFill>
              <a:srgbClr val="073E87"/>
            </a:solidFill>
          </a:uFill>
          <a:latin typeface="Trebuchet MS"/>
          <a:ea typeface="Trebuchet MS"/>
          <a:cs typeface="Trebuchet MS"/>
          <a:sym typeface="Trebuchet MS"/>
        </a:defRPr>
      </a:lvl4pPr>
      <a:lvl5pPr marL="1577339" indent="-342900">
        <a:spcBef>
          <a:spcPts val="500"/>
        </a:spcBef>
        <a:buClr>
          <a:srgbClr val="31B6FD"/>
        </a:buClr>
        <a:buSzPct val="100000"/>
        <a:buFont typeface="Symbol"/>
        <a:buChar char="∗"/>
        <a:defRPr sz="2400">
          <a:solidFill>
            <a:srgbClr val="073E87"/>
          </a:solidFill>
          <a:uFill>
            <a:solidFill>
              <a:srgbClr val="073E87"/>
            </a:solidFill>
          </a:uFill>
          <a:latin typeface="Trebuchet MS"/>
          <a:ea typeface="Trebuchet MS"/>
          <a:cs typeface="Trebuchet MS"/>
          <a:sym typeface="Trebuchet MS"/>
        </a:defRPr>
      </a:lvl5pPr>
      <a:lvl6pPr marL="1946365" indent="-391885">
        <a:spcBef>
          <a:spcPts val="500"/>
        </a:spcBef>
        <a:buClr>
          <a:srgbClr val="31B6FD"/>
        </a:buClr>
        <a:buSzPct val="100000"/>
        <a:buFont typeface="Symbol"/>
        <a:buChar char="∗"/>
        <a:defRPr sz="2400">
          <a:solidFill>
            <a:srgbClr val="073E87"/>
          </a:solidFill>
          <a:uFill>
            <a:solidFill>
              <a:srgbClr val="073E87"/>
            </a:solidFill>
          </a:uFill>
          <a:latin typeface="Trebuchet MS"/>
          <a:ea typeface="Trebuchet MS"/>
          <a:cs typeface="Trebuchet MS"/>
          <a:sym typeface="Trebuchet MS"/>
        </a:defRPr>
      </a:lvl6pPr>
      <a:lvl7pPr marL="2266405" indent="-391885">
        <a:spcBef>
          <a:spcPts val="500"/>
        </a:spcBef>
        <a:buClr>
          <a:srgbClr val="31B6FD"/>
        </a:buClr>
        <a:buSzPct val="100000"/>
        <a:buFont typeface="Symbol"/>
        <a:buChar char="∗"/>
        <a:defRPr sz="2400">
          <a:solidFill>
            <a:srgbClr val="073E87"/>
          </a:solidFill>
          <a:uFill>
            <a:solidFill>
              <a:srgbClr val="073E87"/>
            </a:solidFill>
          </a:uFill>
          <a:latin typeface="Trebuchet MS"/>
          <a:ea typeface="Trebuchet MS"/>
          <a:cs typeface="Trebuchet MS"/>
          <a:sym typeface="Trebuchet MS"/>
        </a:defRPr>
      </a:lvl7pPr>
      <a:lvl8pPr marL="2586445" indent="-391885">
        <a:spcBef>
          <a:spcPts val="500"/>
        </a:spcBef>
        <a:buClr>
          <a:srgbClr val="31B6FD"/>
        </a:buClr>
        <a:buSzPct val="100000"/>
        <a:buFont typeface="Symbol"/>
        <a:buChar char="∗"/>
        <a:defRPr sz="2400">
          <a:solidFill>
            <a:srgbClr val="073E87"/>
          </a:solidFill>
          <a:uFill>
            <a:solidFill>
              <a:srgbClr val="073E87"/>
            </a:solidFill>
          </a:uFill>
          <a:latin typeface="Trebuchet MS"/>
          <a:ea typeface="Trebuchet MS"/>
          <a:cs typeface="Trebuchet MS"/>
          <a:sym typeface="Trebuchet MS"/>
        </a:defRPr>
      </a:lvl8pPr>
      <a:lvl9pPr marL="2906485" indent="-391885">
        <a:spcBef>
          <a:spcPts val="500"/>
        </a:spcBef>
        <a:buClr>
          <a:srgbClr val="31B6FD"/>
        </a:buClr>
        <a:buSzPct val="100000"/>
        <a:buFont typeface="Symbol"/>
        <a:buChar char="∗"/>
        <a:defRPr sz="2400">
          <a:solidFill>
            <a:srgbClr val="073E87"/>
          </a:solidFill>
          <a:uFill>
            <a:solidFill>
              <a:srgbClr val="073E87"/>
            </a:solidFill>
          </a:uFill>
          <a:latin typeface="Trebuchet MS"/>
          <a:ea typeface="Trebuchet MS"/>
          <a:cs typeface="Trebuchet MS"/>
          <a:sym typeface="Trebuchet MS"/>
        </a:defRPr>
      </a:lvl9pPr>
    </p:bodyStyle>
    <p:otherStyle>
      <a:lvl1pPr algn="ctr" defTabSz="457200">
        <a:defRPr sz="1000">
          <a:solidFill>
            <a:schemeClr val="tx1"/>
          </a:solidFill>
          <a:uFill>
            <a:solidFill>
              <a:srgbClr val="073E87"/>
            </a:solidFill>
          </a:uFill>
          <a:latin typeface="+mn-lt"/>
          <a:ea typeface="+mn-ea"/>
          <a:cs typeface="+mn-cs"/>
          <a:sym typeface="Trebuchet MS"/>
        </a:defRPr>
      </a:lvl1pPr>
      <a:lvl2pPr indent="457200" algn="ctr" defTabSz="457200">
        <a:defRPr sz="1000">
          <a:solidFill>
            <a:schemeClr val="tx1"/>
          </a:solidFill>
          <a:uFill>
            <a:solidFill>
              <a:srgbClr val="073E87"/>
            </a:solidFill>
          </a:uFill>
          <a:latin typeface="+mn-lt"/>
          <a:ea typeface="+mn-ea"/>
          <a:cs typeface="+mn-cs"/>
          <a:sym typeface="Trebuchet MS"/>
        </a:defRPr>
      </a:lvl2pPr>
      <a:lvl3pPr indent="914400" algn="ctr" defTabSz="457200">
        <a:defRPr sz="1000">
          <a:solidFill>
            <a:schemeClr val="tx1"/>
          </a:solidFill>
          <a:uFill>
            <a:solidFill>
              <a:srgbClr val="073E87"/>
            </a:solidFill>
          </a:uFill>
          <a:latin typeface="+mn-lt"/>
          <a:ea typeface="+mn-ea"/>
          <a:cs typeface="+mn-cs"/>
          <a:sym typeface="Trebuchet MS"/>
        </a:defRPr>
      </a:lvl3pPr>
      <a:lvl4pPr indent="1371600" algn="ctr" defTabSz="457200">
        <a:defRPr sz="1000">
          <a:solidFill>
            <a:schemeClr val="tx1"/>
          </a:solidFill>
          <a:uFill>
            <a:solidFill>
              <a:srgbClr val="073E87"/>
            </a:solidFill>
          </a:uFill>
          <a:latin typeface="+mn-lt"/>
          <a:ea typeface="+mn-ea"/>
          <a:cs typeface="+mn-cs"/>
          <a:sym typeface="Trebuchet MS"/>
        </a:defRPr>
      </a:lvl4pPr>
      <a:lvl5pPr indent="1828800" algn="ctr" defTabSz="457200">
        <a:defRPr sz="1000">
          <a:solidFill>
            <a:schemeClr val="tx1"/>
          </a:solidFill>
          <a:uFill>
            <a:solidFill>
              <a:srgbClr val="073E87"/>
            </a:solidFill>
          </a:uFill>
          <a:latin typeface="+mn-lt"/>
          <a:ea typeface="+mn-ea"/>
          <a:cs typeface="+mn-cs"/>
          <a:sym typeface="Trebuchet MS"/>
        </a:defRPr>
      </a:lvl5pPr>
      <a:lvl6pPr indent="2286000" algn="ctr" defTabSz="457200">
        <a:defRPr sz="1000">
          <a:solidFill>
            <a:schemeClr val="tx1"/>
          </a:solidFill>
          <a:uFill>
            <a:solidFill>
              <a:srgbClr val="073E87"/>
            </a:solidFill>
          </a:uFill>
          <a:latin typeface="+mn-lt"/>
          <a:ea typeface="+mn-ea"/>
          <a:cs typeface="+mn-cs"/>
          <a:sym typeface="Trebuchet MS"/>
        </a:defRPr>
      </a:lvl6pPr>
      <a:lvl7pPr indent="2743200" algn="ctr" defTabSz="457200">
        <a:defRPr sz="1000">
          <a:solidFill>
            <a:schemeClr val="tx1"/>
          </a:solidFill>
          <a:uFill>
            <a:solidFill>
              <a:srgbClr val="073E87"/>
            </a:solidFill>
          </a:uFill>
          <a:latin typeface="+mn-lt"/>
          <a:ea typeface="+mn-ea"/>
          <a:cs typeface="+mn-cs"/>
          <a:sym typeface="Trebuchet MS"/>
        </a:defRPr>
      </a:lvl7pPr>
      <a:lvl8pPr indent="3200400" algn="ctr" defTabSz="457200">
        <a:defRPr sz="1000">
          <a:solidFill>
            <a:schemeClr val="tx1"/>
          </a:solidFill>
          <a:uFill>
            <a:solidFill>
              <a:srgbClr val="073E87"/>
            </a:solidFill>
          </a:uFill>
          <a:latin typeface="+mn-lt"/>
          <a:ea typeface="+mn-ea"/>
          <a:cs typeface="+mn-cs"/>
          <a:sym typeface="Trebuchet MS"/>
        </a:defRPr>
      </a:lvl8pPr>
      <a:lvl9pPr indent="3657600" algn="ctr" defTabSz="457200">
        <a:defRPr sz="1000">
          <a:solidFill>
            <a:schemeClr val="tx1"/>
          </a:solidFill>
          <a:uFill>
            <a:solidFill>
              <a:srgbClr val="073E87"/>
            </a:solidFill>
          </a:uFill>
          <a:latin typeface="+mn-lt"/>
          <a:ea typeface="+mn-ea"/>
          <a:cs typeface="+mn-cs"/>
          <a:sym typeface="Trebuchet M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Shape 104"/>
          <p:cNvSpPr>
            <a:spLocks noGrp="1"/>
          </p:cNvSpPr>
          <p:nvPr>
            <p:ph type="body" idx="1"/>
          </p:nvPr>
        </p:nvSpPr>
        <p:spPr>
          <a:xfrm>
            <a:off x="872067" y="2675466"/>
            <a:ext cx="7408334" cy="3450697"/>
          </a:xfrm>
          <a:prstGeom prst="rect">
            <a:avLst/>
          </a:prstGeom>
        </p:spPr>
        <p:txBody>
          <a:bodyPr/>
          <a:lstStyle/>
          <a:p>
            <a:pPr lvl="0">
              <a:defRPr sz="1800">
                <a:solidFill>
                  <a:srgbClr val="000000"/>
                </a:solidFill>
                <a:uFillTx/>
              </a:defRPr>
            </a:pPr>
            <a:r>
              <a:rPr sz="2400">
                <a:solidFill>
                  <a:srgbClr val="073E87"/>
                </a:solidFill>
                <a:uFill>
                  <a:solidFill>
                    <a:srgbClr val="073E87"/>
                  </a:solidFill>
                </a:uFill>
              </a:rPr>
              <a:t>Diş Hekimi</a:t>
            </a:r>
          </a:p>
          <a:p>
            <a:pPr lvl="0">
              <a:defRPr sz="1800">
                <a:solidFill>
                  <a:srgbClr val="000000"/>
                </a:solidFill>
                <a:uFillTx/>
              </a:defRPr>
            </a:pPr>
            <a:r>
              <a:rPr sz="2400">
                <a:solidFill>
                  <a:srgbClr val="073E87"/>
                </a:solidFill>
                <a:uFill>
                  <a:solidFill>
                    <a:srgbClr val="073E87"/>
                  </a:solidFill>
                </a:uFill>
              </a:rPr>
              <a:t>Ağız ve Diş Sağlığı Teknikeri (ADS)</a:t>
            </a:r>
          </a:p>
          <a:p>
            <a:pPr lvl="0">
              <a:defRPr sz="1800">
                <a:solidFill>
                  <a:srgbClr val="000000"/>
                </a:solidFill>
                <a:uFillTx/>
              </a:defRPr>
            </a:pPr>
            <a:r>
              <a:rPr sz="2400">
                <a:solidFill>
                  <a:srgbClr val="073E87"/>
                </a:solidFill>
                <a:uFill>
                  <a:solidFill>
                    <a:srgbClr val="073E87"/>
                  </a:solidFill>
                </a:uFill>
              </a:rPr>
              <a:t>Diş Protez Teknikeri</a:t>
            </a:r>
          </a:p>
          <a:p>
            <a:pPr lvl="0">
              <a:defRPr sz="1800">
                <a:solidFill>
                  <a:srgbClr val="000000"/>
                </a:solidFill>
                <a:uFillTx/>
              </a:defRPr>
            </a:pPr>
            <a:r>
              <a:rPr sz="2400">
                <a:solidFill>
                  <a:srgbClr val="073E87"/>
                </a:solidFill>
                <a:uFill>
                  <a:solidFill>
                    <a:srgbClr val="073E87"/>
                  </a:solidFill>
                </a:uFill>
              </a:rPr>
              <a:t>Diş Depoları ve diğer Tedarikçiler</a:t>
            </a:r>
          </a:p>
          <a:p>
            <a:pPr lvl="0">
              <a:defRPr sz="1800">
                <a:solidFill>
                  <a:srgbClr val="000000"/>
                </a:solidFill>
                <a:uFillTx/>
              </a:defRPr>
            </a:pPr>
            <a:r>
              <a:rPr sz="2400">
                <a:solidFill>
                  <a:srgbClr val="2D83F4"/>
                </a:solidFill>
                <a:uFill>
                  <a:solidFill>
                    <a:srgbClr val="2D83F4"/>
                  </a:solidFill>
                </a:uFill>
              </a:rPr>
              <a:t>Hastalar</a:t>
            </a:r>
          </a:p>
          <a:p>
            <a:pPr lvl="0">
              <a:defRPr sz="1800">
                <a:solidFill>
                  <a:srgbClr val="000000"/>
                </a:solidFill>
                <a:uFillTx/>
              </a:defRPr>
            </a:pPr>
            <a:r>
              <a:rPr sz="2400">
                <a:solidFill>
                  <a:srgbClr val="2D83F4"/>
                </a:solidFill>
                <a:uFill>
                  <a:solidFill>
                    <a:srgbClr val="2D83F4"/>
                  </a:solidFill>
                </a:uFill>
              </a:rPr>
              <a:t>Hasta Yakınları</a:t>
            </a:r>
          </a:p>
          <a:p>
            <a:pPr lvl="0">
              <a:defRPr sz="1800">
                <a:solidFill>
                  <a:srgbClr val="000000"/>
                </a:solidFill>
                <a:uFillTx/>
              </a:defRPr>
            </a:pPr>
            <a:r>
              <a:rPr sz="2400">
                <a:solidFill>
                  <a:srgbClr val="217436"/>
                </a:solidFill>
                <a:uFill>
                  <a:solidFill>
                    <a:srgbClr val="217436"/>
                  </a:solidFill>
                </a:uFill>
              </a:rPr>
              <a:t>Geri Ödeme Sistemleri</a:t>
            </a:r>
          </a:p>
        </p:txBody>
      </p:sp>
      <p:sp>
        <p:nvSpPr>
          <p:cNvPr id="105" name="Shape 105"/>
          <p:cNvSpPr>
            <a:spLocks noGrp="1"/>
          </p:cNvSpPr>
          <p:nvPr>
            <p:ph type="title"/>
          </p:nvPr>
        </p:nvSpPr>
        <p:spPr>
          <a:xfrm>
            <a:off x="457200" y="338327"/>
            <a:ext cx="8229600" cy="1870592"/>
          </a:xfrm>
          <a:prstGeom prst="rect">
            <a:avLst/>
          </a:prstGeom>
        </p:spPr>
        <p:txBody>
          <a:bodyPr/>
          <a:lstStyle/>
          <a:p>
            <a:pPr lvl="0" defTabSz="768095">
              <a:defRPr sz="1800">
                <a:solidFill>
                  <a:srgbClr val="000000"/>
                </a:solidFill>
                <a:uFillTx/>
              </a:defRPr>
            </a:pPr>
            <a:r>
              <a:rPr sz="3275">
                <a:solidFill>
                  <a:srgbClr val="FF0000"/>
                </a:solidFill>
                <a:uFill>
                  <a:solidFill>
                    <a:srgbClr val="FF0000"/>
                  </a:solidFill>
                </a:uFill>
                <a:latin typeface="Comic Sans MS Bold"/>
                <a:ea typeface="Comic Sans MS Bold"/>
                <a:cs typeface="Comic Sans MS Bold"/>
                <a:sym typeface="Comic Sans MS Bold"/>
              </a:rPr>
              <a:t>Diş Hekimliğinde </a:t>
            </a:r>
            <a:br>
              <a:rPr sz="3275">
                <a:solidFill>
                  <a:srgbClr val="FF0000"/>
                </a:solidFill>
                <a:uFill>
                  <a:solidFill>
                    <a:srgbClr val="FF0000"/>
                  </a:solidFill>
                </a:uFill>
                <a:latin typeface="Comic Sans MS Bold"/>
                <a:ea typeface="Comic Sans MS Bold"/>
                <a:cs typeface="Comic Sans MS Bold"/>
                <a:sym typeface="Comic Sans MS Bold"/>
              </a:rPr>
            </a:br>
            <a:r>
              <a:rPr sz="3275">
                <a:solidFill>
                  <a:srgbClr val="FF0000"/>
                </a:solidFill>
                <a:uFill>
                  <a:solidFill>
                    <a:srgbClr val="FF0000"/>
                  </a:solidFill>
                </a:uFill>
                <a:latin typeface="Comic Sans MS Bold"/>
                <a:ea typeface="Comic Sans MS Bold"/>
                <a:cs typeface="Comic Sans MS Bold"/>
                <a:sym typeface="Comic Sans MS Bold"/>
              </a:rPr>
              <a:t>Çalışma Ekibi</a:t>
            </a:r>
            <a:br>
              <a:rPr sz="3275">
                <a:solidFill>
                  <a:srgbClr val="FF0000"/>
                </a:solidFill>
                <a:uFill>
                  <a:solidFill>
                    <a:srgbClr val="FF0000"/>
                  </a:solidFill>
                </a:uFill>
                <a:latin typeface="Comic Sans MS Bold"/>
                <a:ea typeface="Comic Sans MS Bold"/>
                <a:cs typeface="Comic Sans MS Bold"/>
                <a:sym typeface="Comic Sans MS Bold"/>
              </a:rPr>
            </a:br>
            <a:endParaRPr sz="3275">
              <a:solidFill>
                <a:srgbClr val="FF0000"/>
              </a:solidFill>
              <a:uFill>
                <a:solidFill>
                  <a:srgbClr val="FF0000"/>
                </a:solidFill>
              </a:uFill>
              <a:latin typeface="Comic Sans MS Bold"/>
              <a:ea typeface="Comic Sans MS Bold"/>
              <a:cs typeface="Comic Sans MS Bold"/>
              <a:sym typeface="Comic Sans MS Bold"/>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Shape 107"/>
          <p:cNvSpPr>
            <a:spLocks noGrp="1"/>
          </p:cNvSpPr>
          <p:nvPr>
            <p:ph type="body" idx="1"/>
          </p:nvPr>
        </p:nvSpPr>
        <p:spPr>
          <a:xfrm>
            <a:off x="266882" y="2511855"/>
            <a:ext cx="8610236" cy="3956911"/>
          </a:xfrm>
          <a:prstGeom prst="rect">
            <a:avLst/>
          </a:prstGeom>
        </p:spPr>
        <p:txBody>
          <a:bodyPr>
            <a:normAutofit lnSpcReduction="10000"/>
          </a:bodyPr>
          <a:lstStyle/>
          <a:p>
            <a:pPr marL="0" lvl="0" indent="0" algn="ctr" defTabSz="704087">
              <a:spcBef>
                <a:spcPts val="400"/>
              </a:spcBef>
              <a:buClrTx/>
              <a:buSzTx/>
              <a:buFontTx/>
              <a:buNone/>
              <a:defRPr sz="1800">
                <a:solidFill>
                  <a:srgbClr val="000000"/>
                </a:solidFill>
                <a:uFillTx/>
              </a:defRPr>
            </a:pPr>
            <a:r>
              <a:rPr sz="2079" b="1">
                <a:solidFill>
                  <a:srgbClr val="881101"/>
                </a:solidFill>
                <a:uFill>
                  <a:solidFill>
                    <a:srgbClr val="073E87"/>
                  </a:solidFill>
                </a:uFill>
              </a:rPr>
              <a:t>1219 SAYILI TABABET VE ŞUABATI SAN'ATLARININ TARZI İCRASINA DAİR KANUN (14.04.1928)</a:t>
            </a:r>
          </a:p>
          <a:p>
            <a:pPr marL="211226" lvl="0" indent="-211226" defTabSz="704087">
              <a:spcBef>
                <a:spcPts val="400"/>
              </a:spcBef>
              <a:defRPr sz="1800">
                <a:solidFill>
                  <a:srgbClr val="000000"/>
                </a:solidFill>
                <a:uFillTx/>
              </a:defRPr>
            </a:pPr>
            <a:r>
              <a:rPr sz="1848">
                <a:solidFill>
                  <a:srgbClr val="881103"/>
                </a:solidFill>
                <a:uFill>
                  <a:solidFill>
                    <a:srgbClr val="073E87"/>
                  </a:solidFill>
                </a:uFill>
              </a:rPr>
              <a:t>Diş Hekimi:</a:t>
            </a:r>
            <a:r>
              <a:rPr sz="1848">
                <a:solidFill>
                  <a:srgbClr val="073E87"/>
                </a:solidFill>
                <a:uFill>
                  <a:solidFill>
                    <a:srgbClr val="073E87"/>
                  </a:solidFill>
                </a:uFill>
              </a:rPr>
              <a:t>Diş tabibi, insan sağlığına ilişkin olarak, dişlerin, diş etlerinin ve bunlarla doğrudan bağlantılı olan ağız ve çene dokularının sağlığının korunması, hastalıklarının ve düzensizliklerinin teşhisi ve tedavisi ve rehabilite edilmesi ile ilgili her türlü mesleki faaliyeti icra etmeye yetkilidir.</a:t>
            </a:r>
          </a:p>
          <a:p>
            <a:pPr marL="211226" lvl="0" indent="-211226" defTabSz="704087">
              <a:spcBef>
                <a:spcPts val="400"/>
              </a:spcBef>
              <a:defRPr sz="1800">
                <a:solidFill>
                  <a:srgbClr val="000000"/>
                </a:solidFill>
                <a:uFillTx/>
              </a:defRPr>
            </a:pPr>
            <a:r>
              <a:rPr sz="1848">
                <a:solidFill>
                  <a:srgbClr val="880F05"/>
                </a:solidFill>
                <a:uFill>
                  <a:solidFill>
                    <a:srgbClr val="073E87"/>
                  </a:solidFill>
                </a:uFill>
              </a:rPr>
              <a:t>Diş Protez Teknikeri:</a:t>
            </a:r>
            <a:r>
              <a:rPr sz="1848">
                <a:solidFill>
                  <a:srgbClr val="073E87"/>
                </a:solidFill>
                <a:uFill>
                  <a:solidFill>
                    <a:srgbClr val="073E87"/>
                  </a:solidFill>
                </a:uFill>
              </a:rPr>
              <a:t>Diş protez teknikeri; meslek yüksekokullarının diş protez programından mezun; diş tabibi tarafından alınan ölçü üzerine, çene ve yüz protezlerini, ortodontik cihazları yapan ve onaran sağlık teknikeridir.</a:t>
            </a:r>
          </a:p>
          <a:p>
            <a:pPr marL="211226" lvl="0" indent="-211226" defTabSz="704087">
              <a:spcBef>
                <a:spcPts val="400"/>
              </a:spcBef>
              <a:defRPr sz="1800">
                <a:solidFill>
                  <a:srgbClr val="000000"/>
                </a:solidFill>
                <a:uFillTx/>
              </a:defRPr>
            </a:pPr>
            <a:r>
              <a:rPr sz="1848">
                <a:solidFill>
                  <a:srgbClr val="881001"/>
                </a:solidFill>
                <a:uFill>
                  <a:solidFill>
                    <a:srgbClr val="073E87"/>
                  </a:solidFill>
                </a:uFill>
              </a:rPr>
              <a:t>Ağız ve Diş Sağlığı Teknikeri (ADS):</a:t>
            </a:r>
            <a:r>
              <a:rPr sz="1848">
                <a:solidFill>
                  <a:srgbClr val="073E87"/>
                </a:solidFill>
                <a:uFill>
                  <a:solidFill>
                    <a:srgbClr val="073E87"/>
                  </a:solidFill>
                </a:uFill>
              </a:rPr>
              <a:t> Ağız ve diş sağlığı teknikeri; meslek yüksekokullarının ağız ve diş sağlığı programından mezun; hasta muayenesinde diş tabibine yardımcı olan, tedavi malzemelerinin hazırlanması ve kullanıma hazır halde tutulmasını sağlayan sağlık teknikeridir.</a:t>
            </a:r>
          </a:p>
        </p:txBody>
      </p:sp>
      <p:sp>
        <p:nvSpPr>
          <p:cNvPr id="108" name="Shape 108"/>
          <p:cNvSpPr>
            <a:spLocks noGrp="1"/>
          </p:cNvSpPr>
          <p:nvPr>
            <p:ph type="title"/>
          </p:nvPr>
        </p:nvSpPr>
        <p:spPr>
          <a:xfrm>
            <a:off x="457200" y="338327"/>
            <a:ext cx="8229600" cy="1870592"/>
          </a:xfrm>
          <a:prstGeom prst="rect">
            <a:avLst/>
          </a:prstGeom>
        </p:spPr>
        <p:txBody>
          <a:bodyPr lIns="0" tIns="0" rIns="0" bIns="0"/>
          <a:lstStyle/>
          <a:p>
            <a:pPr lvl="0" defTabSz="768095">
              <a:defRPr sz="1800">
                <a:solidFill>
                  <a:srgbClr val="000000"/>
                </a:solidFill>
                <a:uFillTx/>
              </a:defRPr>
            </a:pPr>
            <a:r>
              <a:rPr sz="3275">
                <a:solidFill>
                  <a:srgbClr val="FF0000"/>
                </a:solidFill>
                <a:uFill>
                  <a:solidFill>
                    <a:srgbClr val="FF0000"/>
                  </a:solidFill>
                </a:uFill>
                <a:latin typeface="Comic Sans MS Bold"/>
                <a:ea typeface="Comic Sans MS Bold"/>
                <a:cs typeface="Comic Sans MS Bold"/>
                <a:sym typeface="Comic Sans MS Bold"/>
              </a:rPr>
              <a:t>Diş Hekimliğinde </a:t>
            </a:r>
            <a:br>
              <a:rPr sz="3275">
                <a:solidFill>
                  <a:srgbClr val="FF0000"/>
                </a:solidFill>
                <a:uFill>
                  <a:solidFill>
                    <a:srgbClr val="FF0000"/>
                  </a:solidFill>
                </a:uFill>
                <a:latin typeface="Comic Sans MS Bold"/>
                <a:ea typeface="Comic Sans MS Bold"/>
                <a:cs typeface="Comic Sans MS Bold"/>
                <a:sym typeface="Comic Sans MS Bold"/>
              </a:rPr>
            </a:br>
            <a:r>
              <a:rPr sz="3275">
                <a:solidFill>
                  <a:srgbClr val="FF0000"/>
                </a:solidFill>
                <a:uFill>
                  <a:solidFill>
                    <a:srgbClr val="FF0000"/>
                  </a:solidFill>
                </a:uFill>
                <a:latin typeface="Comic Sans MS Bold"/>
                <a:ea typeface="Comic Sans MS Bold"/>
                <a:cs typeface="Comic Sans MS Bold"/>
                <a:sym typeface="Comic Sans MS Bold"/>
              </a:rPr>
              <a:t>Çalışma Ekibi</a:t>
            </a:r>
            <a:br>
              <a:rPr sz="3275">
                <a:solidFill>
                  <a:srgbClr val="FF0000"/>
                </a:solidFill>
                <a:uFill>
                  <a:solidFill>
                    <a:srgbClr val="FF0000"/>
                  </a:solidFill>
                </a:uFill>
                <a:latin typeface="Comic Sans MS Bold"/>
                <a:ea typeface="Comic Sans MS Bold"/>
                <a:cs typeface="Comic Sans MS Bold"/>
                <a:sym typeface="Comic Sans MS Bold"/>
              </a:rPr>
            </a:br>
            <a:endParaRPr sz="3275">
              <a:solidFill>
                <a:srgbClr val="FF0000"/>
              </a:solidFill>
              <a:uFill>
                <a:solidFill>
                  <a:srgbClr val="FF0000"/>
                </a:solidFill>
              </a:uFill>
              <a:latin typeface="Comic Sans MS Bold"/>
              <a:ea typeface="Comic Sans MS Bold"/>
              <a:cs typeface="Comic Sans MS Bold"/>
              <a:sym typeface="Comic Sans MS Bold"/>
            </a:endParaRPr>
          </a:p>
        </p:txBody>
      </p:sp>
    </p:spTree>
  </p:cSld>
  <p:clrMapOvr>
    <a:masterClrMapping/>
  </p:clrMapOvr>
  <p:transition spd="med"/>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31B6FD"/>
      </a:accent1>
      <a:accent2>
        <a:srgbClr val="4584D3"/>
      </a:accent2>
      <a:accent3>
        <a:srgbClr val="5BD078"/>
      </a:accent3>
      <a:accent4>
        <a:srgbClr val="A5D028"/>
      </a:accent4>
      <a:accent5>
        <a:srgbClr val="F5C040"/>
      </a:accent5>
      <a:accent6>
        <a:srgbClr val="05E0DB"/>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25400" dir="5400000" rotWithShape="0">
              <a:srgbClr val="000000">
                <a:alpha val="38000"/>
              </a:srgbClr>
            </a:outerShdw>
          </a:effectLst>
        </a:effectStyle>
        <a:effectStyle>
          <a:effectLst>
            <a:outerShdw blurRad="50800" dist="25400" dir="5400000" rotWithShape="0">
              <a:srgbClr val="000000">
                <a:alpha val="38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rgbClr val="1D82B7"/>
          </a:solidFill>
          <a:prstDash val="solid"/>
          <a:round/>
        </a:ln>
        <a:effectLst>
          <a:outerShdw blurRad="50800" dist="25400" dir="5400000" rotWithShape="0">
            <a:srgbClr val="000000">
              <a:alpha val="38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
              <a:solidFill>
                <a:srgbClr val="000000"/>
              </a:solidFill>
            </a:uFill>
            <a:latin typeface="Trebuchet MS"/>
            <a:ea typeface="Trebuchet MS"/>
            <a:cs typeface="Trebuchet MS"/>
            <a:sym typeface="Trebuchet M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5875" cap="flat">
          <a:solidFill>
            <a:srgbClr val="1D82B7"/>
          </a:solidFill>
          <a:prstDash val="solid"/>
          <a:round/>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
              <a:solidFill>
                <a:srgbClr val="000000"/>
              </a:solidFill>
            </a:uFill>
            <a:latin typeface="Trebuchet MS"/>
            <a:ea typeface="Trebuchet MS"/>
            <a:cs typeface="Trebuchet MS"/>
            <a:sym typeface="Trebuchet M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31B6FD"/>
      </a:accent1>
      <a:accent2>
        <a:srgbClr val="4584D3"/>
      </a:accent2>
      <a:accent3>
        <a:srgbClr val="5BD078"/>
      </a:accent3>
      <a:accent4>
        <a:srgbClr val="A5D028"/>
      </a:accent4>
      <a:accent5>
        <a:srgbClr val="F5C040"/>
      </a:accent5>
      <a:accent6>
        <a:srgbClr val="05E0DB"/>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25400" dir="5400000" rotWithShape="0">
              <a:srgbClr val="000000">
                <a:alpha val="38000"/>
              </a:srgbClr>
            </a:outerShdw>
          </a:effectLst>
        </a:effectStyle>
        <a:effectStyle>
          <a:effectLst>
            <a:outerShdw blurRad="50800" dist="25400" dir="5400000" rotWithShape="0">
              <a:srgbClr val="000000">
                <a:alpha val="38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rgbClr val="1D82B7"/>
          </a:solidFill>
          <a:prstDash val="solid"/>
          <a:round/>
        </a:ln>
        <a:effectLst>
          <a:outerShdw blurRad="50800" dist="25400" dir="5400000" rotWithShape="0">
            <a:srgbClr val="000000">
              <a:alpha val="38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
              <a:solidFill>
                <a:srgbClr val="000000"/>
              </a:solidFill>
            </a:uFill>
            <a:latin typeface="Trebuchet MS"/>
            <a:ea typeface="Trebuchet MS"/>
            <a:cs typeface="Trebuchet MS"/>
            <a:sym typeface="Trebuchet M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5875" cap="flat">
          <a:solidFill>
            <a:srgbClr val="1D82B7"/>
          </a:solidFill>
          <a:prstDash val="solid"/>
          <a:round/>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
              <a:solidFill>
                <a:srgbClr val="000000"/>
              </a:solidFill>
            </a:uFill>
            <a:latin typeface="Trebuchet MS"/>
            <a:ea typeface="Trebuchet MS"/>
            <a:cs typeface="Trebuchet MS"/>
            <a:sym typeface="Trebuchet M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308</TotalTime>
  <Words>160</Words>
  <Application>Microsoft Macintosh PowerPoint</Application>
  <PresentationFormat>Ekran Gösterisi (4:3)</PresentationFormat>
  <Paragraphs>13</Paragraphs>
  <Slides>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vt:i4>
      </vt:variant>
    </vt:vector>
  </HeadingPairs>
  <TitlesOfParts>
    <vt:vector size="7" baseType="lpstr">
      <vt:lpstr>Avenir Roman</vt:lpstr>
      <vt:lpstr>Comic Sans MS Bold</vt:lpstr>
      <vt:lpstr>Symbol</vt:lpstr>
      <vt:lpstr>Trebuchet MS</vt:lpstr>
      <vt:lpstr>Default</vt:lpstr>
      <vt:lpstr>Diş Hekimliğinde  Çalışma Ekibi </vt:lpstr>
      <vt:lpstr>Diş Hekimliğinde  Çalışma Ekibi </vt:lpstr>
    </vt:vector>
  </TitlesOfParts>
  <LinksUpToDate>false</LinksUpToDate>
  <SharedDoc>false</SharedDoc>
  <HyperlinksChanged>false</HyperlinksChanged>
  <AppVersion>15.0035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AĞIZ VE DİŞ SAĞLIĞI TEKNİKERLİĞİ</dc:title>
  <cp:lastModifiedBy>Microsoft Office Kullanıcısı</cp:lastModifiedBy>
  <cp:revision>53</cp:revision>
  <dcterms:modified xsi:type="dcterms:W3CDTF">2017-12-02T17:30:47Z</dcterms:modified>
</cp:coreProperties>
</file>