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9" r:id="rId3"/>
  </p:sldIdLst>
  <p:sldSz cx="9144000" cy="6858000" type="screen4x3"/>
  <p:notesSz cx="6858000" cy="9144000"/>
  <p:defaultTextStyle>
    <a:lvl1pPr defTabSz="457200">
      <a:defRPr>
        <a:uFill>
          <a:solidFill/>
        </a:uFill>
        <a:latin typeface="Trebuchet MS"/>
        <a:ea typeface="Trebuchet MS"/>
        <a:cs typeface="Trebuchet MS"/>
        <a:sym typeface="Trebuchet MS"/>
      </a:defRPr>
    </a:lvl1pPr>
    <a:lvl2pPr indent="457200" defTabSz="457200">
      <a:defRPr>
        <a:uFill>
          <a:solidFill/>
        </a:uFill>
        <a:latin typeface="Trebuchet MS"/>
        <a:ea typeface="Trebuchet MS"/>
        <a:cs typeface="Trebuchet MS"/>
        <a:sym typeface="Trebuchet MS"/>
      </a:defRPr>
    </a:lvl2pPr>
    <a:lvl3pPr indent="914400" defTabSz="457200">
      <a:defRPr>
        <a:uFill>
          <a:solidFill/>
        </a:uFill>
        <a:latin typeface="Trebuchet MS"/>
        <a:ea typeface="Trebuchet MS"/>
        <a:cs typeface="Trebuchet MS"/>
        <a:sym typeface="Trebuchet MS"/>
      </a:defRPr>
    </a:lvl3pPr>
    <a:lvl4pPr indent="1371600" defTabSz="457200">
      <a:defRPr>
        <a:uFill>
          <a:solidFill/>
        </a:uFill>
        <a:latin typeface="Trebuchet MS"/>
        <a:ea typeface="Trebuchet MS"/>
        <a:cs typeface="Trebuchet MS"/>
        <a:sym typeface="Trebuchet MS"/>
      </a:defRPr>
    </a:lvl4pPr>
    <a:lvl5pPr indent="1828800" defTabSz="457200">
      <a:defRPr>
        <a:uFill>
          <a:solidFill/>
        </a:uFill>
        <a:latin typeface="Trebuchet MS"/>
        <a:ea typeface="Trebuchet MS"/>
        <a:cs typeface="Trebuchet MS"/>
        <a:sym typeface="Trebuchet MS"/>
      </a:defRPr>
    </a:lvl5pPr>
    <a:lvl6pPr indent="2286000" defTabSz="457200">
      <a:defRPr>
        <a:uFill>
          <a:solidFill/>
        </a:uFill>
        <a:latin typeface="Trebuchet MS"/>
        <a:ea typeface="Trebuchet MS"/>
        <a:cs typeface="Trebuchet MS"/>
        <a:sym typeface="Trebuchet MS"/>
      </a:defRPr>
    </a:lvl6pPr>
    <a:lvl7pPr indent="2743200" defTabSz="457200">
      <a:defRPr>
        <a:uFill>
          <a:solidFill/>
        </a:uFill>
        <a:latin typeface="Trebuchet MS"/>
        <a:ea typeface="Trebuchet MS"/>
        <a:cs typeface="Trebuchet MS"/>
        <a:sym typeface="Trebuchet MS"/>
      </a:defRPr>
    </a:lvl7pPr>
    <a:lvl8pPr indent="3200400" defTabSz="457200">
      <a:defRPr>
        <a:uFill>
          <a:solidFill/>
        </a:uFill>
        <a:latin typeface="Trebuchet MS"/>
        <a:ea typeface="Trebuchet MS"/>
        <a:cs typeface="Trebuchet MS"/>
        <a:sym typeface="Trebuchet MS"/>
      </a:defRPr>
    </a:lvl8pPr>
    <a:lvl9pPr indent="3657600" defTabSz="457200">
      <a:defRPr>
        <a:uFill>
          <a:solidFill/>
        </a:uFill>
        <a:latin typeface="Trebuchet MS"/>
        <a:ea typeface="Trebuchet MS"/>
        <a:cs typeface="Trebuchet MS"/>
        <a:sym typeface="Trebuchet M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E5FE"/>
          </a:solidFill>
        </a:fill>
      </a:tcStyle>
    </a:wholeTbl>
    <a:band2H>
      <a:tcTxStyle/>
      <a:tcStyle>
        <a:tcBdr/>
        <a:fill>
          <a:solidFill>
            <a:srgbClr val="E7F2FF"/>
          </a:solidFill>
        </a:fill>
      </a:tcStyle>
    </a:band2H>
    <a:firstCol>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1B6FD"/>
          </a:solidFill>
        </a:fill>
      </a:tcStyle>
    </a:firstCol>
    <a:la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1B6FD"/>
          </a:solidFill>
        </a:fill>
      </a:tcStyle>
    </a:lastRow>
    <a:fir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1B6FD"/>
          </a:solidFill>
        </a:fill>
      </a:tcStyle>
    </a:firstRow>
  </a:tblStyle>
  <a:tblStyle styleId="{C7B018BB-80A7-4F77-B60F-C8B233D01FF8}" styleName="">
    <a:tblBg/>
    <a:wholeTbl>
      <a:tcTxStyle b="on" i="on">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EED5"/>
          </a:solidFill>
        </a:fill>
      </a:tcStyle>
    </a:wholeTbl>
    <a:band2H>
      <a:tcTxStyle/>
      <a:tcStyle>
        <a:tcBdr/>
        <a:fill>
          <a:solidFill>
            <a:srgbClr val="E9F6EB"/>
          </a:solidFill>
        </a:fill>
      </a:tcStyle>
    </a:band2H>
    <a:firstCol>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BD078"/>
          </a:solidFill>
        </a:fill>
      </a:tcStyle>
    </a:firstCol>
    <a:la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BD078"/>
          </a:solidFill>
        </a:fill>
      </a:tcStyle>
    </a:lastRow>
    <a:fir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BD078"/>
          </a:solidFill>
        </a:fill>
      </a:tcStyle>
    </a:firstRow>
  </a:tblStyle>
  <a:tblStyle styleId="{EEE7283C-3CF3-47DC-8721-378D4A62B228}" styleName="">
    <a:tblBg/>
    <a:wholeTbl>
      <a:tcTxStyle b="on" i="on">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F3F1"/>
          </a:solidFill>
        </a:fill>
      </a:tcStyle>
    </a:wholeTbl>
    <a:band2H>
      <a:tcTxStyle/>
      <a:tcStyle>
        <a:tcBdr/>
        <a:fill>
          <a:solidFill>
            <a:srgbClr val="E6F9F8"/>
          </a:solidFill>
        </a:fill>
      </a:tcStyle>
    </a:band2H>
    <a:firstCol>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5E0DB"/>
          </a:solidFill>
        </a:fill>
      </a:tcStyle>
    </a:firstCol>
    <a:la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5E0DB"/>
          </a:solidFill>
        </a:fill>
      </a:tcStyle>
    </a:lastRow>
    <a:fir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5E0DB"/>
          </a:solidFill>
        </a:fill>
      </a:tcStyle>
    </a:firstRow>
  </a:tblStyle>
  <a:tblStyle styleId="{CF821DB8-F4EB-4A41-A1BA-3FCAFE7338EE}" styleName="">
    <a:tblBg/>
    <a:wholeTbl>
      <a:tcTxStyle b="on" i="on">
        <a:font>
          <a:latin typeface="Trebuchet MS"/>
          <a:ea typeface="Trebuchet MS"/>
          <a:cs typeface="Trebuchet MS"/>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Trebuchet MS"/>
          <a:ea typeface="Trebuchet MS"/>
          <a:cs typeface="Trebuchet MS"/>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1B6FD"/>
          </a:solidFill>
        </a:fill>
      </a:tcStyle>
    </a:firstCol>
    <a:lastRow>
      <a:tcTxStyle b="on" i="on">
        <a:font>
          <a:latin typeface="Trebuchet MS"/>
          <a:ea typeface="Trebuchet MS"/>
          <a:cs typeface="Trebuchet MS"/>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n">
        <a:font>
          <a:latin typeface="Trebuchet MS"/>
          <a:ea typeface="Trebuchet MS"/>
          <a:cs typeface="Trebuchet MS"/>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31B6FD"/>
          </a:solidFill>
        </a:fill>
      </a:tcStyle>
    </a:firstRow>
  </a:tblStyle>
  <a:tblStyle styleId="{33BA23B1-9221-436E-865A-0063620EA4FD}" styleName="">
    <a:tblBg/>
    <a:wholeTbl>
      <a:tcTxStyle b="on" i="on">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fill>
      </a:tcStyle>
    </a:firstCol>
    <a:la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fill>
      </a:tcStyle>
    </a:lastRow>
    <a:firstRow>
      <a:tcTxStyle b="on" i="on">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fill>
      </a:tcStyle>
    </a:firstRow>
  </a:tblStyle>
  <a:tblStyle styleId="{2708684C-4D16-4618-839F-0558EEFCDFE6}" styleName="">
    <a:tblBg/>
    <a:wholeTbl>
      <a:tcTxStyle b="on" i="on">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n">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n">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n">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112"/>
  </p:normalViewPr>
  <p:slideViewPr>
    <p:cSldViewPr snapToGrid="0" snapToObjects="1">
      <p:cViewPr>
        <p:scale>
          <a:sx n="76" d="100"/>
          <a:sy n="76" d="100"/>
        </p:scale>
        <p:origin x="520" y="-4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4" name="Shape 9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95" name="Shape 95"/>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690103965"/>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 Title and Content">
    <p:spTree>
      <p:nvGrpSpPr>
        <p:cNvPr id="1" name=""/>
        <p:cNvGrpSpPr/>
        <p:nvPr/>
      </p:nvGrpSpPr>
      <p:grpSpPr>
        <a:xfrm>
          <a:off x="0" y="0"/>
          <a:ext cx="0" cy="0"/>
          <a:chOff x="0" y="0"/>
          <a:chExt cx="0" cy="0"/>
        </a:xfrm>
      </p:grpSpPr>
      <p:sp>
        <p:nvSpPr>
          <p:cNvPr id="24" name="Shape 24"/>
          <p:cNvSpPr>
            <a:spLocks noGrp="1"/>
          </p:cNvSpPr>
          <p:nvPr>
            <p:ph type="body" idx="1"/>
          </p:nvPr>
        </p:nvSpPr>
        <p:spPr>
          <a:xfrm>
            <a:off x="872067" y="2675466"/>
            <a:ext cx="7408334" cy="4182534"/>
          </a:xfrm>
          <a:prstGeom prst="rect">
            <a:avLst/>
          </a:prstGeom>
        </p:spPr>
        <p:txBody>
          <a:bodyPr anchor="t"/>
          <a:lstStyle/>
          <a:p>
            <a:pPr lvl="0">
              <a:defRPr sz="1800">
                <a:solidFill>
                  <a:srgbClr val="000000"/>
                </a:solidFill>
                <a:uFillTx/>
              </a:defRPr>
            </a:pPr>
            <a:r>
              <a:rPr sz="2400">
                <a:solidFill>
                  <a:srgbClr val="073E87"/>
                </a:solidFill>
                <a:uFill>
                  <a:solidFill>
                    <a:srgbClr val="073E87"/>
                  </a:solidFill>
                </a:uFill>
              </a:rPr>
              <a:t>Gövde Düzeyi Bir</a:t>
            </a:r>
          </a:p>
          <a:p>
            <a:pPr lvl="1">
              <a:defRPr sz="1800">
                <a:solidFill>
                  <a:srgbClr val="000000"/>
                </a:solidFill>
                <a:uFillTx/>
              </a:defRPr>
            </a:pPr>
            <a:r>
              <a:rPr sz="2400">
                <a:solidFill>
                  <a:srgbClr val="073E87"/>
                </a:solidFill>
                <a:uFill>
                  <a:solidFill>
                    <a:srgbClr val="073E87"/>
                  </a:solidFill>
                </a:uFill>
              </a:rPr>
              <a:t>Gövde Düzeyi İki</a:t>
            </a:r>
          </a:p>
          <a:p>
            <a:pPr lvl="2">
              <a:defRPr sz="1800">
                <a:solidFill>
                  <a:srgbClr val="000000"/>
                </a:solidFill>
                <a:uFillTx/>
              </a:defRPr>
            </a:pPr>
            <a:r>
              <a:rPr sz="2400">
                <a:solidFill>
                  <a:srgbClr val="073E87"/>
                </a:solidFill>
                <a:uFill>
                  <a:solidFill>
                    <a:srgbClr val="073E87"/>
                  </a:solidFill>
                </a:uFill>
              </a:rPr>
              <a:t>Gövde Düzeyi Üç</a:t>
            </a:r>
          </a:p>
          <a:p>
            <a:pPr lvl="3">
              <a:defRPr sz="1800">
                <a:solidFill>
                  <a:srgbClr val="000000"/>
                </a:solidFill>
                <a:uFillTx/>
              </a:defRPr>
            </a:pPr>
            <a:r>
              <a:rPr sz="2400">
                <a:solidFill>
                  <a:srgbClr val="073E87"/>
                </a:solidFill>
                <a:uFill>
                  <a:solidFill>
                    <a:srgbClr val="073E87"/>
                  </a:solidFill>
                </a:uFill>
              </a:rPr>
              <a:t>Gövde Düzeyi Dört</a:t>
            </a:r>
          </a:p>
          <a:p>
            <a:pPr lvl="4">
              <a:defRPr sz="1800">
                <a:solidFill>
                  <a:srgbClr val="000000"/>
                </a:solidFill>
                <a:uFillTx/>
              </a:defRPr>
            </a:pPr>
            <a:r>
              <a:rPr sz="2400">
                <a:solidFill>
                  <a:srgbClr val="073E87"/>
                </a:solidFill>
                <a:uFill>
                  <a:solidFill>
                    <a:srgbClr val="073E87"/>
                  </a:solidFill>
                </a:uFill>
              </a:rPr>
              <a:t>Gövde Düzeyi Beş</a:t>
            </a:r>
          </a:p>
        </p:txBody>
      </p:sp>
      <p:sp>
        <p:nvSpPr>
          <p:cNvPr id="25" name="Shape 25"/>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26" name="Shape 26"/>
          <p:cNvSpPr>
            <a:spLocks noGrp="1"/>
          </p:cNvSpPr>
          <p:nvPr>
            <p:ph type="title"/>
          </p:nvPr>
        </p:nvSpPr>
        <p:spPr>
          <a:prstGeom prst="rect">
            <a:avLst/>
          </a:prstGeom>
        </p:spPr>
        <p:txBody>
          <a:bodyPr/>
          <a:lstStyle/>
          <a:p>
            <a:pPr lvl="0">
              <a:defRPr sz="1800">
                <a:solidFill>
                  <a:srgbClr val="000000"/>
                </a:solidFill>
                <a:uFillTx/>
              </a:defRPr>
            </a:pPr>
            <a:r>
              <a:rPr sz="4400">
                <a:solidFill>
                  <a:srgbClr val="FFFFFF"/>
                </a:solidFill>
                <a:uFill>
                  <a:solidFill>
                    <a:srgbClr val="FFFFFF"/>
                  </a:solidFill>
                </a:uFill>
              </a:rPr>
              <a:t>Başlık Metni</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Default - Vertical Title and Text">
    <p:spTree>
      <p:nvGrpSpPr>
        <p:cNvPr id="1" name=""/>
        <p:cNvGrpSpPr/>
        <p:nvPr/>
      </p:nvGrpSpPr>
      <p:grpSpPr>
        <a:xfrm>
          <a:off x="0" y="0"/>
          <a:ext cx="0" cy="0"/>
          <a:chOff x="0" y="0"/>
          <a:chExt cx="0" cy="0"/>
        </a:xfrm>
      </p:grpSpPr>
      <p:sp>
        <p:nvSpPr>
          <p:cNvPr id="84" name="Shape 84"/>
          <p:cNvSpPr/>
          <p:nvPr/>
        </p:nvSpPr>
        <p:spPr>
          <a:xfrm>
            <a:off x="228600" y="228600"/>
            <a:ext cx="8695944" cy="1426464"/>
          </a:xfrm>
          <a:prstGeom prst="roundRect">
            <a:avLst>
              <a:gd name="adj" fmla="val 7136"/>
            </a:avLst>
          </a:prstGeom>
          <a:gradFill>
            <a:gsLst>
              <a:gs pos="0">
                <a:srgbClr val="0293E0"/>
              </a:gs>
              <a:gs pos="90000">
                <a:srgbClr val="83D3FE"/>
              </a:gs>
            </a:gsLst>
            <a:lin ang="5400000"/>
          </a:gra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85" name="Shape 85"/>
          <p:cNvSpPr>
            <a:spLocks noGrp="1"/>
          </p:cNvSpPr>
          <p:nvPr>
            <p:ph type="sldNum" sz="quarter" idx="2"/>
          </p:nvPr>
        </p:nvSpPr>
        <p:spPr>
          <a:prstGeom prst="rect">
            <a:avLst/>
          </a:prstGeom>
        </p:spPr>
        <p:txBody>
          <a:bodyPr/>
          <a:lstStyle/>
          <a:p>
            <a:pPr lvl="0"/>
            <a:fld id="{86CB4B4D-7CA3-9044-876B-883B54F8677D}" type="slidenum">
              <a:t>‹#›</a:t>
            </a:fld>
            <a:endParaRPr/>
          </a:p>
        </p:txBody>
      </p:sp>
      <p:grpSp>
        <p:nvGrpSpPr>
          <p:cNvPr id="91" name="Group 91"/>
          <p:cNvGrpSpPr/>
          <p:nvPr/>
        </p:nvGrpSpPr>
        <p:grpSpPr>
          <a:xfrm>
            <a:off x="211665" y="714190"/>
            <a:ext cx="8723378" cy="1331581"/>
            <a:chOff x="0" y="0"/>
            <a:chExt cx="8723376" cy="1331579"/>
          </a:xfrm>
        </p:grpSpPr>
        <p:sp>
          <p:nvSpPr>
            <p:cNvPr id="86" name="Shape 86"/>
            <p:cNvSpPr/>
            <p:nvPr/>
          </p:nvSpPr>
          <p:spPr>
            <a:xfrm>
              <a:off x="5843256" y="145222"/>
              <a:ext cx="2880121" cy="714943"/>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0642" y="608"/>
                  </a:lnTo>
                  <a:lnTo>
                    <a:pt x="19716" y="1283"/>
                  </a:lnTo>
                  <a:lnTo>
                    <a:pt x="18774" y="2025"/>
                  </a:lnTo>
                  <a:lnTo>
                    <a:pt x="17800" y="2768"/>
                  </a:lnTo>
                  <a:lnTo>
                    <a:pt x="16811" y="3645"/>
                  </a:lnTo>
                  <a:lnTo>
                    <a:pt x="15789" y="4523"/>
                  </a:lnTo>
                  <a:lnTo>
                    <a:pt x="14751" y="5535"/>
                  </a:lnTo>
                  <a:lnTo>
                    <a:pt x="13682" y="6548"/>
                  </a:lnTo>
                  <a:lnTo>
                    <a:pt x="11750" y="8505"/>
                  </a:lnTo>
                  <a:lnTo>
                    <a:pt x="9866" y="10260"/>
                  </a:lnTo>
                  <a:lnTo>
                    <a:pt x="8062" y="11880"/>
                  </a:lnTo>
                  <a:lnTo>
                    <a:pt x="6322" y="13433"/>
                  </a:lnTo>
                  <a:lnTo>
                    <a:pt x="4662" y="14783"/>
                  </a:lnTo>
                  <a:lnTo>
                    <a:pt x="3049" y="15997"/>
                  </a:lnTo>
                  <a:lnTo>
                    <a:pt x="1501" y="17145"/>
                  </a:lnTo>
                  <a:lnTo>
                    <a:pt x="0" y="18158"/>
                  </a:lnTo>
                  <a:lnTo>
                    <a:pt x="1038" y="18765"/>
                  </a:lnTo>
                  <a:lnTo>
                    <a:pt x="2027" y="19305"/>
                  </a:lnTo>
                  <a:lnTo>
                    <a:pt x="2985" y="19777"/>
                  </a:lnTo>
                  <a:lnTo>
                    <a:pt x="3927" y="20183"/>
                  </a:lnTo>
                  <a:lnTo>
                    <a:pt x="4837" y="20587"/>
                  </a:lnTo>
                  <a:lnTo>
                    <a:pt x="5715" y="20858"/>
                  </a:lnTo>
                  <a:lnTo>
                    <a:pt x="6561" y="21127"/>
                  </a:lnTo>
                  <a:lnTo>
                    <a:pt x="7392" y="21330"/>
                  </a:lnTo>
                  <a:lnTo>
                    <a:pt x="8206" y="21465"/>
                  </a:lnTo>
                  <a:lnTo>
                    <a:pt x="8988" y="21533"/>
                  </a:lnTo>
                  <a:lnTo>
                    <a:pt x="9738" y="21600"/>
                  </a:lnTo>
                  <a:lnTo>
                    <a:pt x="10473" y="21600"/>
                  </a:lnTo>
                  <a:lnTo>
                    <a:pt x="11191" y="21533"/>
                  </a:lnTo>
                  <a:lnTo>
                    <a:pt x="11894" y="21465"/>
                  </a:lnTo>
                  <a:lnTo>
                    <a:pt x="12564" y="21330"/>
                  </a:lnTo>
                  <a:lnTo>
                    <a:pt x="13219" y="21127"/>
                  </a:lnTo>
                  <a:lnTo>
                    <a:pt x="13841" y="20925"/>
                  </a:lnTo>
                  <a:lnTo>
                    <a:pt x="14464" y="20655"/>
                  </a:lnTo>
                  <a:lnTo>
                    <a:pt x="15645" y="19980"/>
                  </a:lnTo>
                  <a:lnTo>
                    <a:pt x="16763" y="19170"/>
                  </a:lnTo>
                  <a:lnTo>
                    <a:pt x="17816" y="18225"/>
                  </a:lnTo>
                  <a:lnTo>
                    <a:pt x="18327" y="17685"/>
                  </a:lnTo>
                  <a:lnTo>
                    <a:pt x="18822" y="17145"/>
                  </a:lnTo>
                  <a:lnTo>
                    <a:pt x="19780" y="15930"/>
                  </a:lnTo>
                  <a:lnTo>
                    <a:pt x="20690" y="14580"/>
                  </a:lnTo>
                  <a:lnTo>
                    <a:pt x="21568" y="13162"/>
                  </a:lnTo>
                  <a:lnTo>
                    <a:pt x="21600" y="13095"/>
                  </a:lnTo>
                  <a:lnTo>
                    <a:pt x="21600" y="0"/>
                  </a:lnTo>
                  <a:lnTo>
                    <a:pt x="21552" y="0"/>
                  </a:lnTo>
                  <a:close/>
                </a:path>
              </a:pathLst>
            </a:custGeom>
            <a:solidFill>
              <a:srgbClr val="C6E7FC">
                <a:alpha val="29000"/>
              </a:srgbClr>
            </a:solidFill>
            <a:ln w="12700" cap="flat">
              <a:noFill/>
              <a:miter lim="400000"/>
            </a:ln>
            <a:effectLst/>
          </p:spPr>
          <p:txBody>
            <a:bodyPr wrap="square" lIns="0" tIns="0" rIns="0" bIns="0" numCol="1" anchor="t">
              <a:noAutofit/>
            </a:bodyPr>
            <a:lstStyle/>
            <a:p>
              <a:pPr lvl="0"/>
              <a:endParaRPr/>
            </a:p>
          </p:txBody>
        </p:sp>
        <p:sp>
          <p:nvSpPr>
            <p:cNvPr id="87" name="Shape 87"/>
            <p:cNvSpPr/>
            <p:nvPr/>
          </p:nvSpPr>
          <p:spPr>
            <a:xfrm>
              <a:off x="2410742" y="16756"/>
              <a:ext cx="5551628" cy="851229"/>
            </a:xfrm>
            <a:custGeom>
              <a:avLst/>
              <a:gdLst/>
              <a:ahLst/>
              <a:cxnLst>
                <a:cxn ang="0">
                  <a:pos x="wd2" y="hd2"/>
                </a:cxn>
                <a:cxn ang="5400000">
                  <a:pos x="wd2" y="hd2"/>
                </a:cxn>
                <a:cxn ang="10800000">
                  <a:pos x="wd2" y="hd2"/>
                </a:cxn>
                <a:cxn ang="16200000">
                  <a:pos x="wd2" y="hd2"/>
                </a:cxn>
              </a:cxnLst>
              <a:rect l="0" t="0" r="r" b="b"/>
              <a:pathLst>
                <a:path w="21600" h="21600" extrusionOk="0">
                  <a:moveTo>
                    <a:pt x="21600" y="20239"/>
                  </a:moveTo>
                  <a:lnTo>
                    <a:pt x="21128" y="19843"/>
                  </a:lnTo>
                  <a:lnTo>
                    <a:pt x="20639" y="19446"/>
                  </a:lnTo>
                  <a:lnTo>
                    <a:pt x="19621" y="18482"/>
                  </a:lnTo>
                  <a:lnTo>
                    <a:pt x="18544" y="17291"/>
                  </a:lnTo>
                  <a:lnTo>
                    <a:pt x="17409" y="15987"/>
                  </a:lnTo>
                  <a:lnTo>
                    <a:pt x="16208" y="14400"/>
                  </a:lnTo>
                  <a:lnTo>
                    <a:pt x="14941" y="12643"/>
                  </a:lnTo>
                  <a:lnTo>
                    <a:pt x="13608" y="10602"/>
                  </a:lnTo>
                  <a:lnTo>
                    <a:pt x="12200" y="8391"/>
                  </a:lnTo>
                  <a:lnTo>
                    <a:pt x="11645" y="7540"/>
                  </a:lnTo>
                  <a:lnTo>
                    <a:pt x="11106" y="6690"/>
                  </a:lnTo>
                  <a:lnTo>
                    <a:pt x="10063" y="5216"/>
                  </a:lnTo>
                  <a:lnTo>
                    <a:pt x="9558" y="4592"/>
                  </a:lnTo>
                  <a:lnTo>
                    <a:pt x="9069" y="3969"/>
                  </a:lnTo>
                  <a:lnTo>
                    <a:pt x="8589" y="3402"/>
                  </a:lnTo>
                  <a:lnTo>
                    <a:pt x="8117" y="2891"/>
                  </a:lnTo>
                  <a:lnTo>
                    <a:pt x="7661" y="2438"/>
                  </a:lnTo>
                  <a:lnTo>
                    <a:pt x="7206" y="2041"/>
                  </a:lnTo>
                  <a:lnTo>
                    <a:pt x="6344" y="1304"/>
                  </a:lnTo>
                  <a:lnTo>
                    <a:pt x="5524" y="794"/>
                  </a:lnTo>
                  <a:lnTo>
                    <a:pt x="4754" y="397"/>
                  </a:lnTo>
                  <a:lnTo>
                    <a:pt x="4017" y="113"/>
                  </a:lnTo>
                  <a:lnTo>
                    <a:pt x="3321" y="0"/>
                  </a:lnTo>
                  <a:lnTo>
                    <a:pt x="2667" y="0"/>
                  </a:lnTo>
                  <a:lnTo>
                    <a:pt x="2054" y="113"/>
                  </a:lnTo>
                  <a:lnTo>
                    <a:pt x="1483" y="283"/>
                  </a:lnTo>
                  <a:lnTo>
                    <a:pt x="952" y="567"/>
                  </a:lnTo>
                  <a:lnTo>
                    <a:pt x="456" y="907"/>
                  </a:lnTo>
                  <a:lnTo>
                    <a:pt x="0" y="1361"/>
                  </a:lnTo>
                  <a:lnTo>
                    <a:pt x="638" y="1871"/>
                  </a:lnTo>
                  <a:lnTo>
                    <a:pt x="1300" y="2438"/>
                  </a:lnTo>
                  <a:lnTo>
                    <a:pt x="1988" y="3175"/>
                  </a:lnTo>
                  <a:lnTo>
                    <a:pt x="2700" y="3969"/>
                  </a:lnTo>
                  <a:lnTo>
                    <a:pt x="3437" y="4932"/>
                  </a:lnTo>
                  <a:lnTo>
                    <a:pt x="4199" y="5953"/>
                  </a:lnTo>
                  <a:lnTo>
                    <a:pt x="4994" y="7087"/>
                  </a:lnTo>
                  <a:lnTo>
                    <a:pt x="5806" y="8391"/>
                  </a:lnTo>
                  <a:lnTo>
                    <a:pt x="7272" y="10715"/>
                  </a:lnTo>
                  <a:lnTo>
                    <a:pt x="8663" y="12756"/>
                  </a:lnTo>
                  <a:lnTo>
                    <a:pt x="9972" y="14627"/>
                  </a:lnTo>
                  <a:lnTo>
                    <a:pt x="10610" y="15420"/>
                  </a:lnTo>
                  <a:lnTo>
                    <a:pt x="11214" y="16214"/>
                  </a:lnTo>
                  <a:lnTo>
                    <a:pt x="11810" y="16951"/>
                  </a:lnTo>
                  <a:lnTo>
                    <a:pt x="12390" y="17575"/>
                  </a:lnTo>
                  <a:lnTo>
                    <a:pt x="12953" y="18198"/>
                  </a:lnTo>
                  <a:lnTo>
                    <a:pt x="13500" y="18765"/>
                  </a:lnTo>
                  <a:lnTo>
                    <a:pt x="14030" y="19219"/>
                  </a:lnTo>
                  <a:lnTo>
                    <a:pt x="14544" y="19672"/>
                  </a:lnTo>
                  <a:lnTo>
                    <a:pt x="15040" y="20069"/>
                  </a:lnTo>
                  <a:lnTo>
                    <a:pt x="15529" y="20466"/>
                  </a:lnTo>
                  <a:lnTo>
                    <a:pt x="16001" y="20750"/>
                  </a:lnTo>
                  <a:lnTo>
                    <a:pt x="16457" y="20976"/>
                  </a:lnTo>
                  <a:lnTo>
                    <a:pt x="16896" y="21203"/>
                  </a:lnTo>
                  <a:lnTo>
                    <a:pt x="17326" y="21373"/>
                  </a:lnTo>
                  <a:lnTo>
                    <a:pt x="17749" y="21487"/>
                  </a:lnTo>
                  <a:lnTo>
                    <a:pt x="18155" y="21600"/>
                  </a:lnTo>
                  <a:lnTo>
                    <a:pt x="18925" y="21600"/>
                  </a:lnTo>
                  <a:lnTo>
                    <a:pt x="19298" y="21543"/>
                  </a:lnTo>
                  <a:lnTo>
                    <a:pt x="19654" y="21487"/>
                  </a:lnTo>
                  <a:lnTo>
                    <a:pt x="20002" y="21373"/>
                  </a:lnTo>
                  <a:lnTo>
                    <a:pt x="20341" y="21203"/>
                  </a:lnTo>
                  <a:lnTo>
                    <a:pt x="20672" y="20976"/>
                  </a:lnTo>
                  <a:lnTo>
                    <a:pt x="21302" y="20523"/>
                  </a:lnTo>
                  <a:lnTo>
                    <a:pt x="21600" y="20239"/>
                  </a:lnTo>
                  <a:close/>
                </a:path>
              </a:pathLst>
            </a:custGeom>
            <a:solidFill>
              <a:srgbClr val="C6E7FC">
                <a:alpha val="40000"/>
              </a:srgbClr>
            </a:solidFill>
            <a:ln w="12700" cap="flat">
              <a:noFill/>
              <a:miter lim="400000"/>
            </a:ln>
            <a:effectLst/>
          </p:spPr>
          <p:txBody>
            <a:bodyPr wrap="square" lIns="0" tIns="0" rIns="0" bIns="0" numCol="1" anchor="t">
              <a:noAutofit/>
            </a:bodyPr>
            <a:lstStyle/>
            <a:p>
              <a:pPr lvl="0"/>
              <a:endParaRPr/>
            </a:p>
          </p:txBody>
        </p:sp>
        <p:sp>
          <p:nvSpPr>
            <p:cNvPr id="88" name="Shape 88"/>
            <p:cNvSpPr/>
            <p:nvPr/>
          </p:nvSpPr>
          <p:spPr>
            <a:xfrm>
              <a:off x="2620418" y="29044"/>
              <a:ext cx="5474995" cy="775266"/>
            </a:xfrm>
            <a:custGeom>
              <a:avLst/>
              <a:gdLst/>
              <a:ahLst/>
              <a:cxnLst>
                <a:cxn ang="0">
                  <a:pos x="wd2" y="hd2"/>
                </a:cxn>
                <a:cxn ang="5400000">
                  <a:pos x="wd2" y="hd2"/>
                </a:cxn>
                <a:cxn ang="10800000">
                  <a:pos x="wd2" y="hd2"/>
                </a:cxn>
                <a:cxn ang="16200000">
                  <a:pos x="wd2" y="hd2"/>
                </a:cxn>
              </a:cxnLst>
              <a:rect l="0" t="0" r="r" b="b"/>
              <a:pathLst>
                <a:path w="21600" h="21600" extrusionOk="0">
                  <a:moveTo>
                    <a:pt x="0" y="2179"/>
                  </a:moveTo>
                  <a:lnTo>
                    <a:pt x="76" y="2054"/>
                  </a:lnTo>
                  <a:lnTo>
                    <a:pt x="302" y="1743"/>
                  </a:lnTo>
                  <a:lnTo>
                    <a:pt x="689" y="1307"/>
                  </a:lnTo>
                  <a:lnTo>
                    <a:pt x="941" y="1058"/>
                  </a:lnTo>
                  <a:lnTo>
                    <a:pt x="1235" y="809"/>
                  </a:lnTo>
                  <a:lnTo>
                    <a:pt x="1562" y="622"/>
                  </a:lnTo>
                  <a:lnTo>
                    <a:pt x="1940" y="436"/>
                  </a:lnTo>
                  <a:lnTo>
                    <a:pt x="2351" y="249"/>
                  </a:lnTo>
                  <a:lnTo>
                    <a:pt x="2813" y="124"/>
                  </a:lnTo>
                  <a:lnTo>
                    <a:pt x="3317" y="62"/>
                  </a:lnTo>
                  <a:lnTo>
                    <a:pt x="3863" y="0"/>
                  </a:lnTo>
                  <a:lnTo>
                    <a:pt x="4451" y="62"/>
                  </a:lnTo>
                  <a:lnTo>
                    <a:pt x="5081" y="187"/>
                  </a:lnTo>
                  <a:lnTo>
                    <a:pt x="5761" y="436"/>
                  </a:lnTo>
                  <a:lnTo>
                    <a:pt x="6483" y="747"/>
                  </a:lnTo>
                  <a:lnTo>
                    <a:pt x="7248" y="1245"/>
                  </a:lnTo>
                  <a:lnTo>
                    <a:pt x="8062" y="1805"/>
                  </a:lnTo>
                  <a:lnTo>
                    <a:pt x="8927" y="2490"/>
                  </a:lnTo>
                  <a:lnTo>
                    <a:pt x="9834" y="3299"/>
                  </a:lnTo>
                  <a:lnTo>
                    <a:pt x="10792" y="4295"/>
                  </a:lnTo>
                  <a:lnTo>
                    <a:pt x="11791" y="5416"/>
                  </a:lnTo>
                  <a:lnTo>
                    <a:pt x="12841" y="6723"/>
                  </a:lnTo>
                  <a:lnTo>
                    <a:pt x="13941" y="8279"/>
                  </a:lnTo>
                  <a:lnTo>
                    <a:pt x="15091" y="9960"/>
                  </a:lnTo>
                  <a:lnTo>
                    <a:pt x="16292" y="11827"/>
                  </a:lnTo>
                  <a:lnTo>
                    <a:pt x="17544" y="13944"/>
                  </a:lnTo>
                  <a:lnTo>
                    <a:pt x="18845" y="16247"/>
                  </a:lnTo>
                  <a:lnTo>
                    <a:pt x="20198" y="18799"/>
                  </a:lnTo>
                  <a:lnTo>
                    <a:pt x="21600" y="2160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89" name="Shape 89"/>
            <p:cNvSpPr/>
            <p:nvPr/>
          </p:nvSpPr>
          <p:spPr>
            <a:xfrm>
              <a:off x="5404746" y="15639"/>
              <a:ext cx="3312245" cy="65238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625" y="20712"/>
                  </a:lnTo>
                  <a:lnTo>
                    <a:pt x="2332" y="18419"/>
                  </a:lnTo>
                  <a:lnTo>
                    <a:pt x="3512" y="16866"/>
                  </a:lnTo>
                  <a:lnTo>
                    <a:pt x="4872" y="15164"/>
                  </a:lnTo>
                  <a:lnTo>
                    <a:pt x="6386" y="13315"/>
                  </a:lnTo>
                  <a:lnTo>
                    <a:pt x="8010" y="11318"/>
                  </a:lnTo>
                  <a:lnTo>
                    <a:pt x="9731" y="9395"/>
                  </a:lnTo>
                  <a:lnTo>
                    <a:pt x="11494" y="7471"/>
                  </a:lnTo>
                  <a:lnTo>
                    <a:pt x="13299" y="5696"/>
                  </a:lnTo>
                  <a:lnTo>
                    <a:pt x="15089" y="3995"/>
                  </a:lnTo>
                  <a:lnTo>
                    <a:pt x="15978" y="3255"/>
                  </a:lnTo>
                  <a:lnTo>
                    <a:pt x="16839" y="2515"/>
                  </a:lnTo>
                  <a:lnTo>
                    <a:pt x="17699" y="1923"/>
                  </a:lnTo>
                  <a:lnTo>
                    <a:pt x="18532" y="1332"/>
                  </a:lnTo>
                  <a:lnTo>
                    <a:pt x="19351" y="888"/>
                  </a:lnTo>
                  <a:lnTo>
                    <a:pt x="20129" y="518"/>
                  </a:lnTo>
                  <a:lnTo>
                    <a:pt x="20878" y="222"/>
                  </a:lnTo>
                  <a:lnTo>
                    <a:pt x="21600" y="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90" name="Shape 90"/>
            <p:cNvSpPr/>
            <p:nvPr/>
          </p:nvSpPr>
          <p:spPr>
            <a:xfrm>
              <a:off x="0" y="-1"/>
              <a:ext cx="8723377" cy="1331581"/>
            </a:xfrm>
            <a:custGeom>
              <a:avLst/>
              <a:gdLst/>
              <a:ahLst/>
              <a:cxnLst>
                <a:cxn ang="0">
                  <a:pos x="wd2" y="hd2"/>
                </a:cxn>
                <a:cxn ang="5400000">
                  <a:pos x="wd2" y="hd2"/>
                </a:cxn>
                <a:cxn ang="10800000">
                  <a:pos x="wd2" y="hd2"/>
                </a:cxn>
                <a:cxn ang="16200000">
                  <a:pos x="wd2" y="hd2"/>
                </a:cxn>
              </a:cxnLst>
              <a:rect l="0" t="0" r="r" b="b"/>
              <a:pathLst>
                <a:path w="21600" h="21600" extrusionOk="0">
                  <a:moveTo>
                    <a:pt x="21589" y="9278"/>
                  </a:moveTo>
                  <a:lnTo>
                    <a:pt x="21389" y="9821"/>
                  </a:lnTo>
                  <a:lnTo>
                    <a:pt x="21189" y="10329"/>
                  </a:lnTo>
                  <a:lnTo>
                    <a:pt x="20978" y="10800"/>
                  </a:lnTo>
                  <a:lnTo>
                    <a:pt x="20762" y="11235"/>
                  </a:lnTo>
                  <a:lnTo>
                    <a:pt x="20541" y="11670"/>
                  </a:lnTo>
                  <a:lnTo>
                    <a:pt x="20309" y="12068"/>
                  </a:lnTo>
                  <a:lnTo>
                    <a:pt x="20071" y="12395"/>
                  </a:lnTo>
                  <a:lnTo>
                    <a:pt x="19824" y="12721"/>
                  </a:lnTo>
                  <a:lnTo>
                    <a:pt x="19565" y="13011"/>
                  </a:lnTo>
                  <a:lnTo>
                    <a:pt x="19297" y="13228"/>
                  </a:lnTo>
                  <a:lnTo>
                    <a:pt x="19017" y="13446"/>
                  </a:lnTo>
                  <a:lnTo>
                    <a:pt x="18727" y="13591"/>
                  </a:lnTo>
                  <a:lnTo>
                    <a:pt x="18427" y="13736"/>
                  </a:lnTo>
                  <a:lnTo>
                    <a:pt x="18111" y="13808"/>
                  </a:lnTo>
                  <a:lnTo>
                    <a:pt x="17784" y="13808"/>
                  </a:lnTo>
                  <a:lnTo>
                    <a:pt x="17441" y="13772"/>
                  </a:lnTo>
                  <a:lnTo>
                    <a:pt x="17083" y="13699"/>
                  </a:lnTo>
                  <a:lnTo>
                    <a:pt x="16714" y="13591"/>
                  </a:lnTo>
                  <a:lnTo>
                    <a:pt x="16329" y="13409"/>
                  </a:lnTo>
                  <a:lnTo>
                    <a:pt x="15923" y="13156"/>
                  </a:lnTo>
                  <a:lnTo>
                    <a:pt x="15502" y="12866"/>
                  </a:lnTo>
                  <a:lnTo>
                    <a:pt x="15064" y="12503"/>
                  </a:lnTo>
                  <a:lnTo>
                    <a:pt x="14611" y="12105"/>
                  </a:lnTo>
                  <a:lnTo>
                    <a:pt x="14136" y="11634"/>
                  </a:lnTo>
                  <a:lnTo>
                    <a:pt x="13641" y="11090"/>
                  </a:lnTo>
                  <a:lnTo>
                    <a:pt x="13130" y="10474"/>
                  </a:lnTo>
                  <a:lnTo>
                    <a:pt x="12592" y="9785"/>
                  </a:lnTo>
                  <a:lnTo>
                    <a:pt x="12039" y="9060"/>
                  </a:lnTo>
                  <a:lnTo>
                    <a:pt x="11459" y="8227"/>
                  </a:lnTo>
                  <a:lnTo>
                    <a:pt x="10863" y="7357"/>
                  </a:lnTo>
                  <a:lnTo>
                    <a:pt x="10241" y="6415"/>
                  </a:lnTo>
                  <a:lnTo>
                    <a:pt x="9593" y="5364"/>
                  </a:lnTo>
                  <a:lnTo>
                    <a:pt x="8950" y="4349"/>
                  </a:lnTo>
                  <a:lnTo>
                    <a:pt x="8328" y="3479"/>
                  </a:lnTo>
                  <a:lnTo>
                    <a:pt x="7732" y="2682"/>
                  </a:lnTo>
                  <a:lnTo>
                    <a:pt x="7163" y="2030"/>
                  </a:lnTo>
                  <a:lnTo>
                    <a:pt x="6620" y="1486"/>
                  </a:lnTo>
                  <a:lnTo>
                    <a:pt x="6098" y="1015"/>
                  </a:lnTo>
                  <a:lnTo>
                    <a:pt x="5603" y="652"/>
                  </a:lnTo>
                  <a:lnTo>
                    <a:pt x="5134" y="362"/>
                  </a:lnTo>
                  <a:lnTo>
                    <a:pt x="4681" y="181"/>
                  </a:lnTo>
                  <a:lnTo>
                    <a:pt x="4259" y="36"/>
                  </a:lnTo>
                  <a:lnTo>
                    <a:pt x="3853" y="0"/>
                  </a:lnTo>
                  <a:lnTo>
                    <a:pt x="3473" y="0"/>
                  </a:lnTo>
                  <a:lnTo>
                    <a:pt x="3115" y="72"/>
                  </a:lnTo>
                  <a:lnTo>
                    <a:pt x="2778" y="181"/>
                  </a:lnTo>
                  <a:lnTo>
                    <a:pt x="2461" y="362"/>
                  </a:lnTo>
                  <a:lnTo>
                    <a:pt x="2166" y="544"/>
                  </a:lnTo>
                  <a:lnTo>
                    <a:pt x="1887" y="797"/>
                  </a:lnTo>
                  <a:lnTo>
                    <a:pt x="1634" y="1051"/>
                  </a:lnTo>
                  <a:lnTo>
                    <a:pt x="1397" y="1341"/>
                  </a:lnTo>
                  <a:lnTo>
                    <a:pt x="1186" y="1667"/>
                  </a:lnTo>
                  <a:lnTo>
                    <a:pt x="986" y="1957"/>
                  </a:lnTo>
                  <a:lnTo>
                    <a:pt x="812" y="2283"/>
                  </a:lnTo>
                  <a:lnTo>
                    <a:pt x="654" y="2609"/>
                  </a:lnTo>
                  <a:lnTo>
                    <a:pt x="511" y="2899"/>
                  </a:lnTo>
                  <a:lnTo>
                    <a:pt x="390" y="3189"/>
                  </a:lnTo>
                  <a:lnTo>
                    <a:pt x="127" y="3914"/>
                  </a:lnTo>
                  <a:lnTo>
                    <a:pt x="0" y="4349"/>
                  </a:lnTo>
                  <a:lnTo>
                    <a:pt x="0" y="21600"/>
                  </a:lnTo>
                  <a:lnTo>
                    <a:pt x="21589" y="21600"/>
                  </a:lnTo>
                  <a:lnTo>
                    <a:pt x="21600" y="21491"/>
                  </a:lnTo>
                  <a:lnTo>
                    <a:pt x="21600" y="9242"/>
                  </a:lnTo>
                  <a:lnTo>
                    <a:pt x="21589" y="9278"/>
                  </a:lnTo>
                  <a:close/>
                </a:path>
              </a:pathLst>
            </a:custGeom>
            <a:solidFill>
              <a:srgbClr val="FFFFFF"/>
            </a:solidFill>
            <a:ln w="12700" cap="flat">
              <a:noFill/>
              <a:miter lim="400000"/>
            </a:ln>
            <a:effectLst/>
          </p:spPr>
          <p:txBody>
            <a:bodyPr wrap="square" lIns="0" tIns="0" rIns="0" bIns="0" numCol="1" anchor="t">
              <a:noAutofit/>
            </a:bodyPr>
            <a:lstStyle/>
            <a:p>
              <a:pPr lvl="0"/>
              <a:endParaRPr/>
            </a:p>
          </p:txBody>
        </p:sp>
      </p:grpSp>
      <p:sp>
        <p:nvSpPr>
          <p:cNvPr id="92" name="Shape 92"/>
          <p:cNvSpPr>
            <a:spLocks noGrp="1"/>
          </p:cNvSpPr>
          <p:nvPr>
            <p:ph type="title"/>
          </p:nvPr>
        </p:nvSpPr>
        <p:spPr>
          <a:xfrm>
            <a:off x="6629400" y="590550"/>
            <a:ext cx="2057400" cy="6201834"/>
          </a:xfrm>
          <a:prstGeom prst="rect">
            <a:avLst/>
          </a:prstGeom>
        </p:spPr>
        <p:txBody>
          <a:bodyPr/>
          <a:lstStyle>
            <a:lvl1pPr algn="l">
              <a:defRPr>
                <a:solidFill>
                  <a:srgbClr val="073E87"/>
                </a:solidFill>
                <a:uFill>
                  <a:solidFill>
                    <a:srgbClr val="073E87"/>
                  </a:solidFill>
                </a:uFill>
              </a:defRPr>
            </a:lvl1pPr>
          </a:lstStyle>
          <a:p>
            <a:pPr lvl="0">
              <a:defRPr sz="1800">
                <a:solidFill>
                  <a:srgbClr val="000000"/>
                </a:solidFill>
                <a:uFillTx/>
              </a:defRPr>
            </a:pPr>
            <a:r>
              <a:rPr sz="4400">
                <a:solidFill>
                  <a:srgbClr val="073E87"/>
                </a:solidFill>
                <a:uFill>
                  <a:solidFill>
                    <a:srgbClr val="073E87"/>
                  </a:solidFill>
                </a:uFill>
              </a:rPr>
              <a:t>Başlık Metni</a:t>
            </a:r>
          </a:p>
        </p:txBody>
      </p:sp>
      <p:sp>
        <p:nvSpPr>
          <p:cNvPr id="93" name="Shape 93"/>
          <p:cNvSpPr>
            <a:spLocks noGrp="1"/>
          </p:cNvSpPr>
          <p:nvPr>
            <p:ph type="body" idx="1"/>
          </p:nvPr>
        </p:nvSpPr>
        <p:spPr>
          <a:xfrm>
            <a:off x="457200" y="1447800"/>
            <a:ext cx="6019800" cy="5410200"/>
          </a:xfrm>
          <a:prstGeom prst="rect">
            <a:avLst/>
          </a:prstGeom>
        </p:spPr>
        <p:txBody>
          <a:bodyPr anchor="t"/>
          <a:lstStyle/>
          <a:p>
            <a:pPr lvl="0">
              <a:defRPr sz="1800">
                <a:solidFill>
                  <a:srgbClr val="000000"/>
                </a:solidFill>
                <a:uFillTx/>
              </a:defRPr>
            </a:pPr>
            <a:r>
              <a:rPr sz="2400">
                <a:solidFill>
                  <a:srgbClr val="073E87"/>
                </a:solidFill>
                <a:uFill>
                  <a:solidFill>
                    <a:srgbClr val="073E87"/>
                  </a:solidFill>
                </a:uFill>
              </a:rPr>
              <a:t>Gövde Düzeyi Bir</a:t>
            </a:r>
          </a:p>
          <a:p>
            <a:pPr lvl="1">
              <a:defRPr sz="1800">
                <a:solidFill>
                  <a:srgbClr val="000000"/>
                </a:solidFill>
                <a:uFillTx/>
              </a:defRPr>
            </a:pPr>
            <a:r>
              <a:rPr sz="2400">
                <a:solidFill>
                  <a:srgbClr val="073E87"/>
                </a:solidFill>
                <a:uFill>
                  <a:solidFill>
                    <a:srgbClr val="073E87"/>
                  </a:solidFill>
                </a:uFill>
              </a:rPr>
              <a:t>Gövde Düzeyi İki</a:t>
            </a:r>
          </a:p>
          <a:p>
            <a:pPr lvl="2">
              <a:defRPr sz="1800">
                <a:solidFill>
                  <a:srgbClr val="000000"/>
                </a:solidFill>
                <a:uFillTx/>
              </a:defRPr>
            </a:pPr>
            <a:r>
              <a:rPr sz="2400">
                <a:solidFill>
                  <a:srgbClr val="073E87"/>
                </a:solidFill>
                <a:uFill>
                  <a:solidFill>
                    <a:srgbClr val="073E87"/>
                  </a:solidFill>
                </a:uFill>
              </a:rPr>
              <a:t>Gövde Düzeyi Üç</a:t>
            </a:r>
          </a:p>
          <a:p>
            <a:pPr lvl="3">
              <a:defRPr sz="1800">
                <a:solidFill>
                  <a:srgbClr val="000000"/>
                </a:solidFill>
                <a:uFillTx/>
              </a:defRPr>
            </a:pPr>
            <a:r>
              <a:rPr sz="2400">
                <a:solidFill>
                  <a:srgbClr val="073E87"/>
                </a:solidFill>
                <a:uFill>
                  <a:solidFill>
                    <a:srgbClr val="073E87"/>
                  </a:solidFill>
                </a:uFill>
              </a:rPr>
              <a:t>Gövde Düzeyi Dört</a:t>
            </a:r>
          </a:p>
          <a:p>
            <a:pPr lvl="4">
              <a:defRPr sz="1800">
                <a:solidFill>
                  <a:srgbClr val="000000"/>
                </a:solidFill>
                <a:uFillTx/>
              </a:defRPr>
            </a:pPr>
            <a:r>
              <a:rPr sz="2400">
                <a:solidFill>
                  <a:srgbClr val="073E87"/>
                </a:solidFill>
                <a:uFill>
                  <a:solidFill>
                    <a:srgbClr val="073E87"/>
                  </a:solidFill>
                </a:uFill>
              </a:rPr>
              <a:t>Gövde Düzeyi Beş</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efault - Section Header">
    <p:spTree>
      <p:nvGrpSpPr>
        <p:cNvPr id="1" name=""/>
        <p:cNvGrpSpPr/>
        <p:nvPr/>
      </p:nvGrpSpPr>
      <p:grpSpPr>
        <a:xfrm>
          <a:off x="0" y="0"/>
          <a:ext cx="0" cy="0"/>
          <a:chOff x="0" y="0"/>
          <a:chExt cx="0" cy="0"/>
        </a:xfrm>
      </p:grpSpPr>
      <p:sp>
        <p:nvSpPr>
          <p:cNvPr id="28" name="Shape 28"/>
          <p:cNvSpPr/>
          <p:nvPr/>
        </p:nvSpPr>
        <p:spPr>
          <a:xfrm>
            <a:off x="228600" y="228600"/>
            <a:ext cx="8695944" cy="4736592"/>
          </a:xfrm>
          <a:prstGeom prst="roundRect">
            <a:avLst>
              <a:gd name="adj" fmla="val 1272"/>
            </a:avLst>
          </a:prstGeom>
          <a:gradFill>
            <a:gsLst>
              <a:gs pos="0">
                <a:srgbClr val="0293E0"/>
              </a:gs>
              <a:gs pos="100000">
                <a:srgbClr val="83D3FE"/>
              </a:gs>
            </a:gsLst>
            <a:lin ang="5400000"/>
          </a:gra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29" name="Shape 29"/>
          <p:cNvSpPr/>
          <p:nvPr/>
        </p:nvSpPr>
        <p:spPr>
          <a:xfrm>
            <a:off x="6047437" y="4203591"/>
            <a:ext cx="2876430" cy="714027"/>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0642" y="607"/>
                </a:lnTo>
                <a:lnTo>
                  <a:pt x="19716" y="1282"/>
                </a:lnTo>
                <a:lnTo>
                  <a:pt x="18774" y="2025"/>
                </a:lnTo>
                <a:lnTo>
                  <a:pt x="17800" y="2767"/>
                </a:lnTo>
                <a:lnTo>
                  <a:pt x="16811" y="3645"/>
                </a:lnTo>
                <a:lnTo>
                  <a:pt x="15789" y="4522"/>
                </a:lnTo>
                <a:lnTo>
                  <a:pt x="14751" y="5535"/>
                </a:lnTo>
                <a:lnTo>
                  <a:pt x="13682" y="6547"/>
                </a:lnTo>
                <a:lnTo>
                  <a:pt x="11750" y="8505"/>
                </a:lnTo>
                <a:lnTo>
                  <a:pt x="9866" y="10260"/>
                </a:lnTo>
                <a:lnTo>
                  <a:pt x="8062" y="11880"/>
                </a:lnTo>
                <a:lnTo>
                  <a:pt x="6322" y="13432"/>
                </a:lnTo>
                <a:lnTo>
                  <a:pt x="4662" y="14782"/>
                </a:lnTo>
                <a:lnTo>
                  <a:pt x="3049" y="15997"/>
                </a:lnTo>
                <a:lnTo>
                  <a:pt x="1501" y="17145"/>
                </a:lnTo>
                <a:lnTo>
                  <a:pt x="0" y="18158"/>
                </a:lnTo>
                <a:lnTo>
                  <a:pt x="1038" y="18765"/>
                </a:lnTo>
                <a:lnTo>
                  <a:pt x="2027" y="19305"/>
                </a:lnTo>
                <a:lnTo>
                  <a:pt x="2985" y="19778"/>
                </a:lnTo>
                <a:lnTo>
                  <a:pt x="3927" y="20182"/>
                </a:lnTo>
                <a:lnTo>
                  <a:pt x="4837" y="20587"/>
                </a:lnTo>
                <a:lnTo>
                  <a:pt x="5715" y="20857"/>
                </a:lnTo>
                <a:lnTo>
                  <a:pt x="6561" y="21127"/>
                </a:lnTo>
                <a:lnTo>
                  <a:pt x="7392" y="21330"/>
                </a:lnTo>
                <a:lnTo>
                  <a:pt x="8206" y="21465"/>
                </a:lnTo>
                <a:lnTo>
                  <a:pt x="8988" y="21532"/>
                </a:lnTo>
                <a:lnTo>
                  <a:pt x="9738" y="21600"/>
                </a:lnTo>
                <a:lnTo>
                  <a:pt x="10473" y="21600"/>
                </a:lnTo>
                <a:lnTo>
                  <a:pt x="11191" y="21532"/>
                </a:lnTo>
                <a:lnTo>
                  <a:pt x="11894" y="21465"/>
                </a:lnTo>
                <a:lnTo>
                  <a:pt x="12564" y="21330"/>
                </a:lnTo>
                <a:lnTo>
                  <a:pt x="13219" y="21127"/>
                </a:lnTo>
                <a:lnTo>
                  <a:pt x="13841" y="20925"/>
                </a:lnTo>
                <a:lnTo>
                  <a:pt x="14464" y="20655"/>
                </a:lnTo>
                <a:lnTo>
                  <a:pt x="15645" y="19980"/>
                </a:lnTo>
                <a:lnTo>
                  <a:pt x="16763" y="19170"/>
                </a:lnTo>
                <a:lnTo>
                  <a:pt x="17816" y="18225"/>
                </a:lnTo>
                <a:lnTo>
                  <a:pt x="18327" y="17685"/>
                </a:lnTo>
                <a:lnTo>
                  <a:pt x="18822" y="17145"/>
                </a:lnTo>
                <a:lnTo>
                  <a:pt x="19780" y="15930"/>
                </a:lnTo>
                <a:lnTo>
                  <a:pt x="20690" y="14580"/>
                </a:lnTo>
                <a:lnTo>
                  <a:pt x="21568" y="13163"/>
                </a:lnTo>
                <a:lnTo>
                  <a:pt x="21600" y="13095"/>
                </a:lnTo>
                <a:lnTo>
                  <a:pt x="21600" y="0"/>
                </a:lnTo>
                <a:lnTo>
                  <a:pt x="21552" y="0"/>
                </a:lnTo>
                <a:close/>
              </a:path>
            </a:pathLst>
          </a:custGeom>
          <a:solidFill>
            <a:srgbClr val="C6E7FC">
              <a:alpha val="29000"/>
            </a:srgbClr>
          </a:solidFill>
          <a:ln w="12700">
            <a:miter lim="400000"/>
          </a:ln>
        </p:spPr>
        <p:txBody>
          <a:bodyPr lIns="0" tIns="0" rIns="0" bIns="0"/>
          <a:lstStyle/>
          <a:p>
            <a:pPr lvl="0"/>
            <a:endParaRPr/>
          </a:p>
        </p:txBody>
      </p:sp>
      <p:sp>
        <p:nvSpPr>
          <p:cNvPr id="30" name="Shape 30"/>
          <p:cNvSpPr/>
          <p:nvPr/>
        </p:nvSpPr>
        <p:spPr>
          <a:xfrm>
            <a:off x="2619319" y="4075290"/>
            <a:ext cx="5544517" cy="850139"/>
          </a:xfrm>
          <a:custGeom>
            <a:avLst/>
            <a:gdLst/>
            <a:ahLst/>
            <a:cxnLst>
              <a:cxn ang="0">
                <a:pos x="wd2" y="hd2"/>
              </a:cxn>
              <a:cxn ang="5400000">
                <a:pos x="wd2" y="hd2"/>
              </a:cxn>
              <a:cxn ang="10800000">
                <a:pos x="wd2" y="hd2"/>
              </a:cxn>
              <a:cxn ang="16200000">
                <a:pos x="wd2" y="hd2"/>
              </a:cxn>
            </a:cxnLst>
            <a:rect l="0" t="0" r="r" b="b"/>
            <a:pathLst>
              <a:path w="21600" h="21600" extrusionOk="0">
                <a:moveTo>
                  <a:pt x="21600" y="20239"/>
                </a:moveTo>
                <a:lnTo>
                  <a:pt x="21128" y="19843"/>
                </a:lnTo>
                <a:lnTo>
                  <a:pt x="20639" y="19446"/>
                </a:lnTo>
                <a:lnTo>
                  <a:pt x="19621" y="18482"/>
                </a:lnTo>
                <a:lnTo>
                  <a:pt x="18544" y="17291"/>
                </a:lnTo>
                <a:lnTo>
                  <a:pt x="17409" y="15987"/>
                </a:lnTo>
                <a:lnTo>
                  <a:pt x="16208" y="14400"/>
                </a:lnTo>
                <a:lnTo>
                  <a:pt x="14941" y="12643"/>
                </a:lnTo>
                <a:lnTo>
                  <a:pt x="13608" y="10602"/>
                </a:lnTo>
                <a:lnTo>
                  <a:pt x="12200" y="8391"/>
                </a:lnTo>
                <a:lnTo>
                  <a:pt x="11645" y="7540"/>
                </a:lnTo>
                <a:lnTo>
                  <a:pt x="11106" y="6690"/>
                </a:lnTo>
                <a:lnTo>
                  <a:pt x="10063" y="5216"/>
                </a:lnTo>
                <a:lnTo>
                  <a:pt x="9558" y="4592"/>
                </a:lnTo>
                <a:lnTo>
                  <a:pt x="9069" y="3969"/>
                </a:lnTo>
                <a:lnTo>
                  <a:pt x="8589" y="3402"/>
                </a:lnTo>
                <a:lnTo>
                  <a:pt x="8117" y="2891"/>
                </a:lnTo>
                <a:lnTo>
                  <a:pt x="7661" y="2438"/>
                </a:lnTo>
                <a:lnTo>
                  <a:pt x="7206" y="2041"/>
                </a:lnTo>
                <a:lnTo>
                  <a:pt x="6344" y="1304"/>
                </a:lnTo>
                <a:lnTo>
                  <a:pt x="5524" y="794"/>
                </a:lnTo>
                <a:lnTo>
                  <a:pt x="4754" y="397"/>
                </a:lnTo>
                <a:lnTo>
                  <a:pt x="4017" y="113"/>
                </a:lnTo>
                <a:lnTo>
                  <a:pt x="3321" y="0"/>
                </a:lnTo>
                <a:lnTo>
                  <a:pt x="2667" y="0"/>
                </a:lnTo>
                <a:lnTo>
                  <a:pt x="2054" y="113"/>
                </a:lnTo>
                <a:lnTo>
                  <a:pt x="1483" y="283"/>
                </a:lnTo>
                <a:lnTo>
                  <a:pt x="952" y="567"/>
                </a:lnTo>
                <a:lnTo>
                  <a:pt x="456" y="907"/>
                </a:lnTo>
                <a:lnTo>
                  <a:pt x="0" y="1361"/>
                </a:lnTo>
                <a:lnTo>
                  <a:pt x="638" y="1871"/>
                </a:lnTo>
                <a:lnTo>
                  <a:pt x="1300" y="2438"/>
                </a:lnTo>
                <a:lnTo>
                  <a:pt x="1988" y="3175"/>
                </a:lnTo>
                <a:lnTo>
                  <a:pt x="2700" y="3969"/>
                </a:lnTo>
                <a:lnTo>
                  <a:pt x="3437" y="4932"/>
                </a:lnTo>
                <a:lnTo>
                  <a:pt x="4199" y="5953"/>
                </a:lnTo>
                <a:lnTo>
                  <a:pt x="4994" y="7087"/>
                </a:lnTo>
                <a:lnTo>
                  <a:pt x="5806" y="8391"/>
                </a:lnTo>
                <a:lnTo>
                  <a:pt x="7272" y="10715"/>
                </a:lnTo>
                <a:lnTo>
                  <a:pt x="8663" y="12756"/>
                </a:lnTo>
                <a:lnTo>
                  <a:pt x="9972" y="14627"/>
                </a:lnTo>
                <a:lnTo>
                  <a:pt x="10610" y="15420"/>
                </a:lnTo>
                <a:lnTo>
                  <a:pt x="11214" y="16214"/>
                </a:lnTo>
                <a:lnTo>
                  <a:pt x="11810" y="16951"/>
                </a:lnTo>
                <a:lnTo>
                  <a:pt x="12390" y="17575"/>
                </a:lnTo>
                <a:lnTo>
                  <a:pt x="12953" y="18198"/>
                </a:lnTo>
                <a:lnTo>
                  <a:pt x="13500" y="18765"/>
                </a:lnTo>
                <a:lnTo>
                  <a:pt x="14030" y="19219"/>
                </a:lnTo>
                <a:lnTo>
                  <a:pt x="14544" y="19672"/>
                </a:lnTo>
                <a:lnTo>
                  <a:pt x="15040" y="20069"/>
                </a:lnTo>
                <a:lnTo>
                  <a:pt x="15529" y="20466"/>
                </a:lnTo>
                <a:lnTo>
                  <a:pt x="16001" y="20750"/>
                </a:lnTo>
                <a:lnTo>
                  <a:pt x="16457" y="20976"/>
                </a:lnTo>
                <a:lnTo>
                  <a:pt x="16896" y="21203"/>
                </a:lnTo>
                <a:lnTo>
                  <a:pt x="17326" y="21373"/>
                </a:lnTo>
                <a:lnTo>
                  <a:pt x="17749" y="21487"/>
                </a:lnTo>
                <a:lnTo>
                  <a:pt x="18155" y="21600"/>
                </a:lnTo>
                <a:lnTo>
                  <a:pt x="18925" y="21600"/>
                </a:lnTo>
                <a:lnTo>
                  <a:pt x="19298" y="21543"/>
                </a:lnTo>
                <a:lnTo>
                  <a:pt x="19654" y="21487"/>
                </a:lnTo>
                <a:lnTo>
                  <a:pt x="20002" y="21373"/>
                </a:lnTo>
                <a:lnTo>
                  <a:pt x="20341" y="21203"/>
                </a:lnTo>
                <a:lnTo>
                  <a:pt x="20672" y="20976"/>
                </a:lnTo>
                <a:lnTo>
                  <a:pt x="21302" y="20523"/>
                </a:lnTo>
                <a:lnTo>
                  <a:pt x="21600" y="20239"/>
                </a:lnTo>
                <a:close/>
              </a:path>
            </a:pathLst>
          </a:custGeom>
          <a:solidFill>
            <a:srgbClr val="C6E7FC">
              <a:alpha val="40000"/>
            </a:srgbClr>
          </a:solidFill>
          <a:ln w="12700">
            <a:miter lim="400000"/>
          </a:ln>
        </p:spPr>
        <p:txBody>
          <a:bodyPr lIns="0" tIns="0" rIns="0" bIns="0"/>
          <a:lstStyle/>
          <a:p>
            <a:pPr lvl="0"/>
            <a:endParaRPr/>
          </a:p>
        </p:txBody>
      </p:sp>
      <p:sp>
        <p:nvSpPr>
          <p:cNvPr id="31" name="Shape 31"/>
          <p:cNvSpPr/>
          <p:nvPr/>
        </p:nvSpPr>
        <p:spPr>
          <a:xfrm>
            <a:off x="2828728" y="4087562"/>
            <a:ext cx="5467980" cy="774273"/>
          </a:xfrm>
          <a:custGeom>
            <a:avLst/>
            <a:gdLst/>
            <a:ahLst/>
            <a:cxnLst>
              <a:cxn ang="0">
                <a:pos x="wd2" y="hd2"/>
              </a:cxn>
              <a:cxn ang="5400000">
                <a:pos x="wd2" y="hd2"/>
              </a:cxn>
              <a:cxn ang="10800000">
                <a:pos x="wd2" y="hd2"/>
              </a:cxn>
              <a:cxn ang="16200000">
                <a:pos x="wd2" y="hd2"/>
              </a:cxn>
            </a:cxnLst>
            <a:rect l="0" t="0" r="r" b="b"/>
            <a:pathLst>
              <a:path w="21600" h="21600" extrusionOk="0">
                <a:moveTo>
                  <a:pt x="0" y="2179"/>
                </a:moveTo>
                <a:lnTo>
                  <a:pt x="76" y="2054"/>
                </a:lnTo>
                <a:lnTo>
                  <a:pt x="302" y="1743"/>
                </a:lnTo>
                <a:lnTo>
                  <a:pt x="689" y="1307"/>
                </a:lnTo>
                <a:lnTo>
                  <a:pt x="941" y="1058"/>
                </a:lnTo>
                <a:lnTo>
                  <a:pt x="1235" y="809"/>
                </a:lnTo>
                <a:lnTo>
                  <a:pt x="1562" y="622"/>
                </a:lnTo>
                <a:lnTo>
                  <a:pt x="1940" y="436"/>
                </a:lnTo>
                <a:lnTo>
                  <a:pt x="2351" y="249"/>
                </a:lnTo>
                <a:lnTo>
                  <a:pt x="2813" y="124"/>
                </a:lnTo>
                <a:lnTo>
                  <a:pt x="3317" y="62"/>
                </a:lnTo>
                <a:lnTo>
                  <a:pt x="3863" y="0"/>
                </a:lnTo>
                <a:lnTo>
                  <a:pt x="4451" y="62"/>
                </a:lnTo>
                <a:lnTo>
                  <a:pt x="5081" y="187"/>
                </a:lnTo>
                <a:lnTo>
                  <a:pt x="5761" y="436"/>
                </a:lnTo>
                <a:lnTo>
                  <a:pt x="6483" y="747"/>
                </a:lnTo>
                <a:lnTo>
                  <a:pt x="7248" y="1245"/>
                </a:lnTo>
                <a:lnTo>
                  <a:pt x="8062" y="1805"/>
                </a:lnTo>
                <a:lnTo>
                  <a:pt x="8927" y="2490"/>
                </a:lnTo>
                <a:lnTo>
                  <a:pt x="9834" y="3299"/>
                </a:lnTo>
                <a:lnTo>
                  <a:pt x="10792" y="4295"/>
                </a:lnTo>
                <a:lnTo>
                  <a:pt x="11791" y="5416"/>
                </a:lnTo>
                <a:lnTo>
                  <a:pt x="12841" y="6723"/>
                </a:lnTo>
                <a:lnTo>
                  <a:pt x="13941" y="8279"/>
                </a:lnTo>
                <a:lnTo>
                  <a:pt x="15091" y="9960"/>
                </a:lnTo>
                <a:lnTo>
                  <a:pt x="16292" y="11827"/>
                </a:lnTo>
                <a:lnTo>
                  <a:pt x="17544" y="13944"/>
                </a:lnTo>
                <a:lnTo>
                  <a:pt x="18845" y="16247"/>
                </a:lnTo>
                <a:lnTo>
                  <a:pt x="20198" y="18799"/>
                </a:lnTo>
                <a:lnTo>
                  <a:pt x="21600" y="21600"/>
                </a:lnTo>
              </a:path>
            </a:pathLst>
          </a:custGeom>
          <a:ln w="3175">
            <a:solidFill>
              <a:srgbClr val="FFFFFF"/>
            </a:solidFill>
            <a:round/>
          </a:ln>
        </p:spPr>
        <p:txBody>
          <a:bodyPr lIns="0" tIns="0" rIns="0" bIns="0"/>
          <a:lstStyle/>
          <a:p>
            <a:pPr lvl="0"/>
            <a:endParaRPr/>
          </a:p>
        </p:txBody>
      </p:sp>
      <p:sp>
        <p:nvSpPr>
          <p:cNvPr id="32" name="Shape 32"/>
          <p:cNvSpPr/>
          <p:nvPr/>
        </p:nvSpPr>
        <p:spPr>
          <a:xfrm>
            <a:off x="5609488" y="4074174"/>
            <a:ext cx="3308002" cy="6515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625" y="20712"/>
                </a:lnTo>
                <a:lnTo>
                  <a:pt x="2332" y="18419"/>
                </a:lnTo>
                <a:lnTo>
                  <a:pt x="3512" y="16866"/>
                </a:lnTo>
                <a:lnTo>
                  <a:pt x="4872" y="15164"/>
                </a:lnTo>
                <a:lnTo>
                  <a:pt x="6386" y="13315"/>
                </a:lnTo>
                <a:lnTo>
                  <a:pt x="8010" y="11318"/>
                </a:lnTo>
                <a:lnTo>
                  <a:pt x="9731" y="9395"/>
                </a:lnTo>
                <a:lnTo>
                  <a:pt x="11494" y="7471"/>
                </a:lnTo>
                <a:lnTo>
                  <a:pt x="13299" y="5696"/>
                </a:lnTo>
                <a:lnTo>
                  <a:pt x="15089" y="3995"/>
                </a:lnTo>
                <a:lnTo>
                  <a:pt x="15978" y="3255"/>
                </a:lnTo>
                <a:lnTo>
                  <a:pt x="16839" y="2515"/>
                </a:lnTo>
                <a:lnTo>
                  <a:pt x="17699" y="1923"/>
                </a:lnTo>
                <a:lnTo>
                  <a:pt x="18532" y="1332"/>
                </a:lnTo>
                <a:lnTo>
                  <a:pt x="19351" y="888"/>
                </a:lnTo>
                <a:lnTo>
                  <a:pt x="20129" y="518"/>
                </a:lnTo>
                <a:lnTo>
                  <a:pt x="20878" y="222"/>
                </a:lnTo>
                <a:lnTo>
                  <a:pt x="21600" y="0"/>
                </a:lnTo>
              </a:path>
            </a:pathLst>
          </a:custGeom>
          <a:ln w="3175">
            <a:solidFill>
              <a:srgbClr val="FFFFFF"/>
            </a:solidFill>
            <a:round/>
          </a:ln>
        </p:spPr>
        <p:txBody>
          <a:bodyPr lIns="0" tIns="0" rIns="0" bIns="0"/>
          <a:lstStyle/>
          <a:p>
            <a:pPr lvl="0"/>
            <a:endParaRPr/>
          </a:p>
        </p:txBody>
      </p:sp>
      <p:sp>
        <p:nvSpPr>
          <p:cNvPr id="33" name="Shape 33"/>
          <p:cNvSpPr/>
          <p:nvPr/>
        </p:nvSpPr>
        <p:spPr>
          <a:xfrm>
            <a:off x="211665" y="4058554"/>
            <a:ext cx="8723378" cy="1329875"/>
          </a:xfrm>
          <a:custGeom>
            <a:avLst/>
            <a:gdLst/>
            <a:ahLst/>
            <a:cxnLst>
              <a:cxn ang="0">
                <a:pos x="wd2" y="hd2"/>
              </a:cxn>
              <a:cxn ang="5400000">
                <a:pos x="wd2" y="hd2"/>
              </a:cxn>
              <a:cxn ang="10800000">
                <a:pos x="wd2" y="hd2"/>
              </a:cxn>
              <a:cxn ang="16200000">
                <a:pos x="wd2" y="hd2"/>
              </a:cxn>
            </a:cxnLst>
            <a:rect l="0" t="0" r="r" b="b"/>
            <a:pathLst>
              <a:path w="21600" h="21600" extrusionOk="0">
                <a:moveTo>
                  <a:pt x="21589" y="9278"/>
                </a:moveTo>
                <a:lnTo>
                  <a:pt x="21389" y="9821"/>
                </a:lnTo>
                <a:lnTo>
                  <a:pt x="21189" y="10329"/>
                </a:lnTo>
                <a:lnTo>
                  <a:pt x="20978" y="10800"/>
                </a:lnTo>
                <a:lnTo>
                  <a:pt x="20762" y="11235"/>
                </a:lnTo>
                <a:lnTo>
                  <a:pt x="20541" y="11670"/>
                </a:lnTo>
                <a:lnTo>
                  <a:pt x="20309" y="12068"/>
                </a:lnTo>
                <a:lnTo>
                  <a:pt x="20071" y="12395"/>
                </a:lnTo>
                <a:lnTo>
                  <a:pt x="19824" y="12721"/>
                </a:lnTo>
                <a:lnTo>
                  <a:pt x="19565" y="13011"/>
                </a:lnTo>
                <a:lnTo>
                  <a:pt x="19297" y="13228"/>
                </a:lnTo>
                <a:lnTo>
                  <a:pt x="19017" y="13446"/>
                </a:lnTo>
                <a:lnTo>
                  <a:pt x="18727" y="13591"/>
                </a:lnTo>
                <a:lnTo>
                  <a:pt x="18427" y="13736"/>
                </a:lnTo>
                <a:lnTo>
                  <a:pt x="18111" y="13808"/>
                </a:lnTo>
                <a:lnTo>
                  <a:pt x="17784" y="13808"/>
                </a:lnTo>
                <a:lnTo>
                  <a:pt x="17441" y="13772"/>
                </a:lnTo>
                <a:lnTo>
                  <a:pt x="17083" y="13699"/>
                </a:lnTo>
                <a:lnTo>
                  <a:pt x="16714" y="13591"/>
                </a:lnTo>
                <a:lnTo>
                  <a:pt x="16329" y="13409"/>
                </a:lnTo>
                <a:lnTo>
                  <a:pt x="15923" y="13156"/>
                </a:lnTo>
                <a:lnTo>
                  <a:pt x="15502" y="12866"/>
                </a:lnTo>
                <a:lnTo>
                  <a:pt x="15064" y="12503"/>
                </a:lnTo>
                <a:lnTo>
                  <a:pt x="14611" y="12105"/>
                </a:lnTo>
                <a:lnTo>
                  <a:pt x="14136" y="11634"/>
                </a:lnTo>
                <a:lnTo>
                  <a:pt x="13641" y="11090"/>
                </a:lnTo>
                <a:lnTo>
                  <a:pt x="13130" y="10474"/>
                </a:lnTo>
                <a:lnTo>
                  <a:pt x="12592" y="9785"/>
                </a:lnTo>
                <a:lnTo>
                  <a:pt x="12039" y="9060"/>
                </a:lnTo>
                <a:lnTo>
                  <a:pt x="11459" y="8227"/>
                </a:lnTo>
                <a:lnTo>
                  <a:pt x="10863" y="7357"/>
                </a:lnTo>
                <a:lnTo>
                  <a:pt x="10241" y="6415"/>
                </a:lnTo>
                <a:lnTo>
                  <a:pt x="9593" y="5364"/>
                </a:lnTo>
                <a:lnTo>
                  <a:pt x="8950" y="4349"/>
                </a:lnTo>
                <a:lnTo>
                  <a:pt x="8328" y="3479"/>
                </a:lnTo>
                <a:lnTo>
                  <a:pt x="7732" y="2682"/>
                </a:lnTo>
                <a:lnTo>
                  <a:pt x="7163" y="2030"/>
                </a:lnTo>
                <a:lnTo>
                  <a:pt x="6620" y="1486"/>
                </a:lnTo>
                <a:lnTo>
                  <a:pt x="6098" y="1015"/>
                </a:lnTo>
                <a:lnTo>
                  <a:pt x="5603" y="652"/>
                </a:lnTo>
                <a:lnTo>
                  <a:pt x="5134" y="362"/>
                </a:lnTo>
                <a:lnTo>
                  <a:pt x="4681" y="181"/>
                </a:lnTo>
                <a:lnTo>
                  <a:pt x="4259" y="36"/>
                </a:lnTo>
                <a:lnTo>
                  <a:pt x="3853" y="0"/>
                </a:lnTo>
                <a:lnTo>
                  <a:pt x="3473" y="0"/>
                </a:lnTo>
                <a:lnTo>
                  <a:pt x="3115" y="72"/>
                </a:lnTo>
                <a:lnTo>
                  <a:pt x="2778" y="181"/>
                </a:lnTo>
                <a:lnTo>
                  <a:pt x="2461" y="362"/>
                </a:lnTo>
                <a:lnTo>
                  <a:pt x="2166" y="544"/>
                </a:lnTo>
                <a:lnTo>
                  <a:pt x="1887" y="797"/>
                </a:lnTo>
                <a:lnTo>
                  <a:pt x="1634" y="1051"/>
                </a:lnTo>
                <a:lnTo>
                  <a:pt x="1397" y="1341"/>
                </a:lnTo>
                <a:lnTo>
                  <a:pt x="1186" y="1667"/>
                </a:lnTo>
                <a:lnTo>
                  <a:pt x="986" y="1957"/>
                </a:lnTo>
                <a:lnTo>
                  <a:pt x="812" y="2283"/>
                </a:lnTo>
                <a:lnTo>
                  <a:pt x="654" y="2609"/>
                </a:lnTo>
                <a:lnTo>
                  <a:pt x="511" y="2899"/>
                </a:lnTo>
                <a:lnTo>
                  <a:pt x="390" y="3189"/>
                </a:lnTo>
                <a:lnTo>
                  <a:pt x="127" y="3914"/>
                </a:lnTo>
                <a:lnTo>
                  <a:pt x="0" y="4349"/>
                </a:lnTo>
                <a:lnTo>
                  <a:pt x="0" y="21600"/>
                </a:lnTo>
                <a:lnTo>
                  <a:pt x="21589" y="21600"/>
                </a:lnTo>
                <a:lnTo>
                  <a:pt x="21600" y="21491"/>
                </a:lnTo>
                <a:lnTo>
                  <a:pt x="21600" y="9242"/>
                </a:lnTo>
                <a:lnTo>
                  <a:pt x="21589" y="9278"/>
                </a:lnTo>
                <a:close/>
              </a:path>
            </a:pathLst>
          </a:custGeom>
          <a:solidFill>
            <a:srgbClr val="FFFFFF"/>
          </a:solidFill>
          <a:ln w="12700">
            <a:miter lim="400000"/>
          </a:ln>
        </p:spPr>
        <p:txBody>
          <a:bodyPr lIns="0" tIns="0" rIns="0" bIns="0"/>
          <a:lstStyle/>
          <a:p>
            <a:pPr lvl="0"/>
            <a:endParaRPr/>
          </a:p>
        </p:txBody>
      </p:sp>
      <p:sp>
        <p:nvSpPr>
          <p:cNvPr id="34" name="Shape 34"/>
          <p:cNvSpPr>
            <a:spLocks noGrp="1"/>
          </p:cNvSpPr>
          <p:nvPr>
            <p:ph type="title"/>
          </p:nvPr>
        </p:nvSpPr>
        <p:spPr>
          <a:xfrm>
            <a:off x="690032" y="2463560"/>
            <a:ext cx="7772401" cy="3238501"/>
          </a:xfrm>
          <a:prstGeom prst="rect">
            <a:avLst/>
          </a:prstGeom>
        </p:spPr>
        <p:txBody>
          <a:bodyPr anchor="t"/>
          <a:lstStyle/>
          <a:p>
            <a:pPr lvl="0">
              <a:defRPr sz="1800">
                <a:solidFill>
                  <a:srgbClr val="000000"/>
                </a:solidFill>
                <a:uFillTx/>
              </a:defRPr>
            </a:pPr>
            <a:r>
              <a:rPr sz="4400">
                <a:solidFill>
                  <a:srgbClr val="FFFFFF"/>
                </a:solidFill>
                <a:uFill>
                  <a:solidFill>
                    <a:srgbClr val="FFFFFF"/>
                  </a:solidFill>
                </a:uFill>
              </a:rPr>
              <a:t>Başlık Metni</a:t>
            </a:r>
          </a:p>
        </p:txBody>
      </p:sp>
      <p:sp>
        <p:nvSpPr>
          <p:cNvPr id="35" name="Shape 35"/>
          <p:cNvSpPr>
            <a:spLocks noGrp="1"/>
          </p:cNvSpPr>
          <p:nvPr>
            <p:ph type="body" idx="1"/>
          </p:nvPr>
        </p:nvSpPr>
        <p:spPr>
          <a:xfrm>
            <a:off x="1367364" y="0"/>
            <a:ext cx="6417735" cy="2377250"/>
          </a:xfrm>
          <a:prstGeom prst="rect">
            <a:avLst/>
          </a:prstGeom>
        </p:spPr>
        <p:txBody>
          <a:bodyPr anchor="b"/>
          <a:lstStyle>
            <a:lvl1pPr marL="0" indent="0" algn="ctr">
              <a:spcBef>
                <a:spcPts val="400"/>
              </a:spcBef>
              <a:buClrTx/>
              <a:buSzTx/>
              <a:buFontTx/>
              <a:buNone/>
              <a:defRPr sz="2000">
                <a:solidFill>
                  <a:srgbClr val="FFFFFF"/>
                </a:solidFill>
                <a:uFill>
                  <a:solidFill>
                    <a:srgbClr val="FFFFFF"/>
                  </a:solidFill>
                </a:uFill>
              </a:defRPr>
            </a:lvl1pPr>
            <a:lvl2pPr marL="0" indent="457200" algn="ctr">
              <a:spcBef>
                <a:spcPts val="400"/>
              </a:spcBef>
              <a:buClrTx/>
              <a:buSzTx/>
              <a:buFontTx/>
              <a:buNone/>
              <a:defRPr sz="2000">
                <a:solidFill>
                  <a:srgbClr val="FFFFFF"/>
                </a:solidFill>
                <a:uFill>
                  <a:solidFill>
                    <a:srgbClr val="FFFFFF"/>
                  </a:solidFill>
                </a:uFill>
              </a:defRPr>
            </a:lvl2pPr>
            <a:lvl3pPr marL="0" indent="914400" algn="ctr">
              <a:spcBef>
                <a:spcPts val="400"/>
              </a:spcBef>
              <a:buClrTx/>
              <a:buSzTx/>
              <a:buFontTx/>
              <a:buNone/>
              <a:defRPr sz="2000">
                <a:solidFill>
                  <a:srgbClr val="FFFFFF"/>
                </a:solidFill>
                <a:uFill>
                  <a:solidFill>
                    <a:srgbClr val="FFFFFF"/>
                  </a:solidFill>
                </a:uFill>
              </a:defRPr>
            </a:lvl3pPr>
            <a:lvl4pPr marL="0" indent="1371600" algn="ctr">
              <a:spcBef>
                <a:spcPts val="400"/>
              </a:spcBef>
              <a:buClrTx/>
              <a:buSzTx/>
              <a:buFontTx/>
              <a:buNone/>
              <a:defRPr sz="2000">
                <a:solidFill>
                  <a:srgbClr val="FFFFFF"/>
                </a:solidFill>
                <a:uFill>
                  <a:solidFill>
                    <a:srgbClr val="FFFFFF"/>
                  </a:solidFill>
                </a:uFill>
              </a:defRPr>
            </a:lvl4pPr>
            <a:lvl5pPr marL="0" indent="1828800" algn="ctr">
              <a:spcBef>
                <a:spcPts val="400"/>
              </a:spcBef>
              <a:buClrTx/>
              <a:buSzTx/>
              <a:buFontTx/>
              <a:buNone/>
              <a:defRPr sz="2000">
                <a:solidFill>
                  <a:srgbClr val="FFFFFF"/>
                </a:solidFill>
                <a:uFill>
                  <a:solidFill>
                    <a:srgbClr val="FFFFFF"/>
                  </a:solidFill>
                </a:uFill>
              </a:defRPr>
            </a:lvl5pPr>
          </a:lstStyle>
          <a:p>
            <a:pPr lvl="0">
              <a:defRPr sz="1800">
                <a:solidFill>
                  <a:srgbClr val="000000"/>
                </a:solidFill>
                <a:uFillTx/>
              </a:defRPr>
            </a:pPr>
            <a:r>
              <a:rPr sz="2000">
                <a:solidFill>
                  <a:srgbClr val="FFFFFF"/>
                </a:solidFill>
                <a:uFill>
                  <a:solidFill>
                    <a:srgbClr val="FFFFFF"/>
                  </a:solidFill>
                </a:uFill>
              </a:rPr>
              <a:t>Gövde Düzeyi Bir</a:t>
            </a:r>
          </a:p>
          <a:p>
            <a:pPr lvl="1">
              <a:defRPr sz="1800">
                <a:solidFill>
                  <a:srgbClr val="000000"/>
                </a:solidFill>
                <a:uFillTx/>
              </a:defRPr>
            </a:pPr>
            <a:r>
              <a:rPr sz="2000">
                <a:solidFill>
                  <a:srgbClr val="FFFFFF"/>
                </a:solidFill>
                <a:uFill>
                  <a:solidFill>
                    <a:srgbClr val="FFFFFF"/>
                  </a:solidFill>
                </a:uFill>
              </a:rPr>
              <a:t>Gövde Düzeyi İki</a:t>
            </a:r>
          </a:p>
          <a:p>
            <a:pPr lvl="2">
              <a:defRPr sz="1800">
                <a:solidFill>
                  <a:srgbClr val="000000"/>
                </a:solidFill>
                <a:uFillTx/>
              </a:defRPr>
            </a:pPr>
            <a:r>
              <a:rPr sz="2000">
                <a:solidFill>
                  <a:srgbClr val="FFFFFF"/>
                </a:solidFill>
                <a:uFill>
                  <a:solidFill>
                    <a:srgbClr val="FFFFFF"/>
                  </a:solidFill>
                </a:uFill>
              </a:rPr>
              <a:t>Gövde Düzeyi Üç</a:t>
            </a:r>
          </a:p>
          <a:p>
            <a:pPr lvl="3">
              <a:defRPr sz="1800">
                <a:solidFill>
                  <a:srgbClr val="000000"/>
                </a:solidFill>
                <a:uFillTx/>
              </a:defRPr>
            </a:pPr>
            <a:r>
              <a:rPr sz="2000">
                <a:solidFill>
                  <a:srgbClr val="FFFFFF"/>
                </a:solidFill>
                <a:uFill>
                  <a:solidFill>
                    <a:srgbClr val="FFFFFF"/>
                  </a:solidFill>
                </a:uFill>
              </a:rPr>
              <a:t>Gövde Düzeyi Dört</a:t>
            </a:r>
          </a:p>
          <a:p>
            <a:pPr lvl="4">
              <a:defRPr sz="1800">
                <a:solidFill>
                  <a:srgbClr val="000000"/>
                </a:solidFill>
                <a:uFillTx/>
              </a:defRPr>
            </a:pPr>
            <a:r>
              <a:rPr sz="2000">
                <a:solidFill>
                  <a:srgbClr val="FFFFFF"/>
                </a:solidFill>
                <a:uFill>
                  <a:solidFill>
                    <a:srgbClr val="FFFFFF"/>
                  </a:solidFill>
                </a:uFill>
              </a:rPr>
              <a:t>Gövde Düzeyi Beş</a:t>
            </a:r>
          </a:p>
        </p:txBody>
      </p:sp>
      <p:sp>
        <p:nvSpPr>
          <p:cNvPr id="36" name="Shape 3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 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pPr lvl="0">
              <a:defRPr sz="1800">
                <a:solidFill>
                  <a:srgbClr val="000000"/>
                </a:solidFill>
                <a:uFillTx/>
              </a:defRPr>
            </a:pPr>
            <a:r>
              <a:rPr sz="4400">
                <a:solidFill>
                  <a:srgbClr val="FFFFFF"/>
                </a:solidFill>
                <a:uFill>
                  <a:solidFill>
                    <a:srgbClr val="FFFFFF"/>
                  </a:solidFill>
                </a:uFill>
              </a:rPr>
              <a:t>Başlık Metni</a:t>
            </a:r>
          </a:p>
        </p:txBody>
      </p:sp>
      <p:sp>
        <p:nvSpPr>
          <p:cNvPr id="39" name="Shape 39"/>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40" name="Shape 40"/>
          <p:cNvSpPr>
            <a:spLocks noGrp="1"/>
          </p:cNvSpPr>
          <p:nvPr>
            <p:ph type="body" idx="1"/>
          </p:nvPr>
        </p:nvSpPr>
        <p:spPr>
          <a:xfrm>
            <a:off x="676655" y="2679192"/>
            <a:ext cx="3822192" cy="4178808"/>
          </a:xfrm>
          <a:prstGeom prst="rect">
            <a:avLst/>
          </a:prstGeom>
        </p:spPr>
        <p:txBody>
          <a:bodyPr anchor="t"/>
          <a:lstStyle/>
          <a:p>
            <a:pPr lvl="0">
              <a:defRPr sz="1800">
                <a:solidFill>
                  <a:srgbClr val="000000"/>
                </a:solidFill>
                <a:uFillTx/>
              </a:defRPr>
            </a:pPr>
            <a:r>
              <a:rPr sz="2400">
                <a:solidFill>
                  <a:srgbClr val="073E87"/>
                </a:solidFill>
                <a:uFill>
                  <a:solidFill>
                    <a:srgbClr val="073E87"/>
                  </a:solidFill>
                </a:uFill>
              </a:rPr>
              <a:t>Gövde Düzeyi Bir</a:t>
            </a:r>
          </a:p>
          <a:p>
            <a:pPr lvl="1">
              <a:defRPr sz="1800">
                <a:solidFill>
                  <a:srgbClr val="000000"/>
                </a:solidFill>
                <a:uFillTx/>
              </a:defRPr>
            </a:pPr>
            <a:r>
              <a:rPr sz="2400">
                <a:solidFill>
                  <a:srgbClr val="073E87"/>
                </a:solidFill>
                <a:uFill>
                  <a:solidFill>
                    <a:srgbClr val="073E87"/>
                  </a:solidFill>
                </a:uFill>
              </a:rPr>
              <a:t>Gövde Düzeyi İki</a:t>
            </a:r>
          </a:p>
          <a:p>
            <a:pPr lvl="2">
              <a:defRPr sz="1800">
                <a:solidFill>
                  <a:srgbClr val="000000"/>
                </a:solidFill>
                <a:uFillTx/>
              </a:defRPr>
            </a:pPr>
            <a:r>
              <a:rPr sz="2400">
                <a:solidFill>
                  <a:srgbClr val="073E87"/>
                </a:solidFill>
                <a:uFill>
                  <a:solidFill>
                    <a:srgbClr val="073E87"/>
                  </a:solidFill>
                </a:uFill>
              </a:rPr>
              <a:t>Gövde Düzeyi Üç</a:t>
            </a:r>
          </a:p>
          <a:p>
            <a:pPr lvl="3">
              <a:defRPr sz="1800">
                <a:solidFill>
                  <a:srgbClr val="000000"/>
                </a:solidFill>
                <a:uFillTx/>
              </a:defRPr>
            </a:pPr>
            <a:r>
              <a:rPr sz="2400">
                <a:solidFill>
                  <a:srgbClr val="073E87"/>
                </a:solidFill>
                <a:uFill>
                  <a:solidFill>
                    <a:srgbClr val="073E87"/>
                  </a:solidFill>
                </a:uFill>
              </a:rPr>
              <a:t>Gövde Düzeyi Dört</a:t>
            </a:r>
          </a:p>
          <a:p>
            <a:pPr lvl="4">
              <a:defRPr sz="1800">
                <a:solidFill>
                  <a:srgbClr val="000000"/>
                </a:solidFill>
                <a:uFillTx/>
              </a:defRPr>
            </a:pPr>
            <a:r>
              <a:rPr sz="2400">
                <a:solidFill>
                  <a:srgbClr val="073E87"/>
                </a:solidFill>
                <a:uFill>
                  <a:solidFill>
                    <a:srgbClr val="073E87"/>
                  </a:solidFill>
                </a:uFill>
              </a:rPr>
              <a:t>Gövde Düzeyi Beş</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 Comparison">
    <p:spTree>
      <p:nvGrpSpPr>
        <p:cNvPr id="1" name=""/>
        <p:cNvGrpSpPr/>
        <p:nvPr/>
      </p:nvGrpSpPr>
      <p:grpSpPr>
        <a:xfrm>
          <a:off x="0" y="0"/>
          <a:ext cx="0" cy="0"/>
          <a:chOff x="0" y="0"/>
          <a:chExt cx="0" cy="0"/>
        </a:xfrm>
      </p:grpSpPr>
      <p:sp>
        <p:nvSpPr>
          <p:cNvPr id="42" name="Shape 42"/>
          <p:cNvSpPr>
            <a:spLocks noGrp="1"/>
          </p:cNvSpPr>
          <p:nvPr>
            <p:ph type="title"/>
          </p:nvPr>
        </p:nvSpPr>
        <p:spPr>
          <a:xfrm>
            <a:off x="457200" y="30709"/>
            <a:ext cx="8229600" cy="1867966"/>
          </a:xfrm>
          <a:prstGeom prst="rect">
            <a:avLst/>
          </a:prstGeom>
        </p:spPr>
        <p:txBody>
          <a:bodyPr/>
          <a:lstStyle/>
          <a:p>
            <a:pPr lvl="0">
              <a:defRPr sz="1800">
                <a:solidFill>
                  <a:srgbClr val="000000"/>
                </a:solidFill>
                <a:uFillTx/>
              </a:defRPr>
            </a:pPr>
            <a:r>
              <a:rPr sz="4400">
                <a:solidFill>
                  <a:srgbClr val="FFFFFF"/>
                </a:solidFill>
                <a:uFill>
                  <a:solidFill>
                    <a:srgbClr val="FFFFFF"/>
                  </a:solidFill>
                </a:uFill>
              </a:rPr>
              <a:t>Başlık Metni</a:t>
            </a:r>
          </a:p>
        </p:txBody>
      </p:sp>
      <p:sp>
        <p:nvSpPr>
          <p:cNvPr id="43" name="Shape 43"/>
          <p:cNvSpPr>
            <a:spLocks noGrp="1"/>
          </p:cNvSpPr>
          <p:nvPr>
            <p:ph type="body" idx="1"/>
          </p:nvPr>
        </p:nvSpPr>
        <p:spPr>
          <a:xfrm>
            <a:off x="676655" y="1898674"/>
            <a:ext cx="3822193" cy="2198642"/>
          </a:xfrm>
          <a:prstGeom prst="rect">
            <a:avLst/>
          </a:prstGeom>
        </p:spPr>
        <p:txBody>
          <a:bodyPr/>
          <a:lstStyle>
            <a:lvl1pPr marL="0" indent="0" algn="ctr">
              <a:buClrTx/>
              <a:buSzTx/>
              <a:buFontTx/>
              <a:buNone/>
            </a:lvl1pPr>
            <a:lvl2pPr marL="0" indent="457200" algn="ctr">
              <a:buClrTx/>
              <a:buSzTx/>
              <a:buFontTx/>
              <a:buNone/>
            </a:lvl2pPr>
            <a:lvl3pPr marL="0" indent="914400" algn="ctr">
              <a:buClrTx/>
              <a:buSzTx/>
              <a:buFontTx/>
              <a:buNone/>
            </a:lvl3pPr>
            <a:lvl4pPr marL="0" indent="1371600" algn="ctr">
              <a:buClrTx/>
              <a:buSzTx/>
              <a:buFontTx/>
              <a:buNone/>
            </a:lvl4pPr>
            <a:lvl5pPr marL="0" indent="1828800" algn="ctr">
              <a:buClrTx/>
              <a:buSzTx/>
              <a:buFontTx/>
              <a:buNone/>
            </a:lvl5pPr>
          </a:lstStyle>
          <a:p>
            <a:pPr lvl="0">
              <a:defRPr sz="1800">
                <a:solidFill>
                  <a:srgbClr val="000000"/>
                </a:solidFill>
                <a:uFillTx/>
              </a:defRPr>
            </a:pPr>
            <a:r>
              <a:rPr sz="2400">
                <a:solidFill>
                  <a:srgbClr val="073E87"/>
                </a:solidFill>
                <a:uFill>
                  <a:solidFill>
                    <a:srgbClr val="073E87"/>
                  </a:solidFill>
                </a:uFill>
              </a:rPr>
              <a:t>Gövde Düzeyi Bir</a:t>
            </a:r>
          </a:p>
          <a:p>
            <a:pPr lvl="1">
              <a:defRPr sz="1800">
                <a:solidFill>
                  <a:srgbClr val="000000"/>
                </a:solidFill>
                <a:uFillTx/>
              </a:defRPr>
            </a:pPr>
            <a:r>
              <a:rPr sz="2400">
                <a:solidFill>
                  <a:srgbClr val="073E87"/>
                </a:solidFill>
                <a:uFill>
                  <a:solidFill>
                    <a:srgbClr val="073E87"/>
                  </a:solidFill>
                </a:uFill>
              </a:rPr>
              <a:t>Gövde Düzeyi İki</a:t>
            </a:r>
          </a:p>
          <a:p>
            <a:pPr lvl="2">
              <a:defRPr sz="1800">
                <a:solidFill>
                  <a:srgbClr val="000000"/>
                </a:solidFill>
                <a:uFillTx/>
              </a:defRPr>
            </a:pPr>
            <a:r>
              <a:rPr sz="2400">
                <a:solidFill>
                  <a:srgbClr val="073E87"/>
                </a:solidFill>
                <a:uFill>
                  <a:solidFill>
                    <a:srgbClr val="073E87"/>
                  </a:solidFill>
                </a:uFill>
              </a:rPr>
              <a:t>Gövde Düzeyi Üç</a:t>
            </a:r>
          </a:p>
          <a:p>
            <a:pPr lvl="3">
              <a:defRPr sz="1800">
                <a:solidFill>
                  <a:srgbClr val="000000"/>
                </a:solidFill>
                <a:uFillTx/>
              </a:defRPr>
            </a:pPr>
            <a:r>
              <a:rPr sz="2400">
                <a:solidFill>
                  <a:srgbClr val="073E87"/>
                </a:solidFill>
                <a:uFill>
                  <a:solidFill>
                    <a:srgbClr val="073E87"/>
                  </a:solidFill>
                </a:uFill>
              </a:rPr>
              <a:t>Gövde Düzeyi Dört</a:t>
            </a:r>
          </a:p>
          <a:p>
            <a:pPr lvl="4">
              <a:defRPr sz="1800">
                <a:solidFill>
                  <a:srgbClr val="000000"/>
                </a:solidFill>
                <a:uFillTx/>
              </a:defRPr>
            </a:pPr>
            <a:r>
              <a:rPr sz="2400">
                <a:solidFill>
                  <a:srgbClr val="073E87"/>
                </a:solidFill>
                <a:uFill>
                  <a:solidFill>
                    <a:srgbClr val="073E87"/>
                  </a:solidFill>
                </a:uFill>
              </a:rPr>
              <a:t>Gövde Düzeyi Beş</a:t>
            </a:r>
          </a:p>
        </p:txBody>
      </p:sp>
      <p:sp>
        <p:nvSpPr>
          <p:cNvPr id="44" name="Shape 4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 Title Only">
    <p:spTree>
      <p:nvGrpSpPr>
        <p:cNvPr id="1" name=""/>
        <p:cNvGrpSpPr/>
        <p:nvPr/>
      </p:nvGrpSpPr>
      <p:grpSpPr>
        <a:xfrm>
          <a:off x="0" y="0"/>
          <a:ext cx="0" cy="0"/>
          <a:chOff x="0" y="0"/>
          <a:chExt cx="0" cy="0"/>
        </a:xfrm>
      </p:grpSpPr>
      <p:sp>
        <p:nvSpPr>
          <p:cNvPr id="46" name="Shape 46"/>
          <p:cNvSpPr>
            <a:spLocks noGrp="1"/>
          </p:cNvSpPr>
          <p:nvPr>
            <p:ph type="title"/>
          </p:nvPr>
        </p:nvSpPr>
        <p:spPr>
          <a:xfrm>
            <a:off x="457200" y="329183"/>
            <a:ext cx="8229600" cy="1271017"/>
          </a:xfrm>
          <a:prstGeom prst="rect">
            <a:avLst/>
          </a:prstGeom>
        </p:spPr>
        <p:txBody>
          <a:bodyPr/>
          <a:lstStyle/>
          <a:p>
            <a:pPr lvl="0">
              <a:defRPr sz="1800">
                <a:solidFill>
                  <a:srgbClr val="000000"/>
                </a:solidFill>
                <a:uFillTx/>
              </a:defRPr>
            </a:pPr>
            <a:r>
              <a:rPr sz="4400">
                <a:solidFill>
                  <a:srgbClr val="FFFFFF"/>
                </a:solidFill>
                <a:uFill>
                  <a:solidFill>
                    <a:srgbClr val="FFFFFF"/>
                  </a:solidFill>
                </a:uFill>
              </a:rPr>
              <a:t>Başlık Metni</a:t>
            </a:r>
          </a:p>
        </p:txBody>
      </p:sp>
      <p:sp>
        <p:nvSpPr>
          <p:cNvPr id="47" name="Shape 4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Default - Blank">
    <p:spTree>
      <p:nvGrpSpPr>
        <p:cNvPr id="1" name=""/>
        <p:cNvGrpSpPr/>
        <p:nvPr/>
      </p:nvGrpSpPr>
      <p:grpSpPr>
        <a:xfrm>
          <a:off x="0" y="0"/>
          <a:ext cx="0" cy="0"/>
          <a:chOff x="0" y="0"/>
          <a:chExt cx="0" cy="0"/>
        </a:xfrm>
      </p:grpSpPr>
      <p:sp>
        <p:nvSpPr>
          <p:cNvPr id="49" name="Shape 49"/>
          <p:cNvSpPr/>
          <p:nvPr/>
        </p:nvSpPr>
        <p:spPr>
          <a:xfrm>
            <a:off x="228600" y="228600"/>
            <a:ext cx="8695944" cy="1426464"/>
          </a:xfrm>
          <a:prstGeom prst="roundRect">
            <a:avLst>
              <a:gd name="adj" fmla="val 7136"/>
            </a:avLst>
          </a:prstGeom>
          <a:gradFill>
            <a:gsLst>
              <a:gs pos="0">
                <a:srgbClr val="0293E0"/>
              </a:gs>
              <a:gs pos="90000">
                <a:srgbClr val="83D3FE"/>
              </a:gs>
            </a:gsLst>
            <a:lin ang="5400000"/>
          </a:gradFill>
          <a:ln w="12700">
            <a:miter lim="400000"/>
          </a:ln>
        </p:spPr>
        <p:txBody>
          <a:bodyPr lIns="0" tIns="0" rIns="0" bIns="0" anchor="ctr"/>
          <a:lstStyle/>
          <a:p>
            <a:pPr lvl="0" algn="ctr">
              <a:defRPr>
                <a:solidFill>
                  <a:srgbClr val="FFFFFF"/>
                </a:solidFill>
                <a:uFill>
                  <a:solidFill>
                    <a:srgbClr val="FFFFFF"/>
                  </a:solidFill>
                </a:uFill>
              </a:defRPr>
            </a:pPr>
            <a:endParaRPr/>
          </a:p>
        </p:txBody>
      </p:sp>
      <p:grpSp>
        <p:nvGrpSpPr>
          <p:cNvPr id="55" name="Group 55"/>
          <p:cNvGrpSpPr/>
          <p:nvPr/>
        </p:nvGrpSpPr>
        <p:grpSpPr>
          <a:xfrm>
            <a:off x="211665" y="714191"/>
            <a:ext cx="8723378" cy="1329874"/>
            <a:chOff x="0" y="0"/>
            <a:chExt cx="8723376" cy="1329873"/>
          </a:xfrm>
        </p:grpSpPr>
        <p:sp>
          <p:nvSpPr>
            <p:cNvPr id="50" name="Shape 50"/>
            <p:cNvSpPr/>
            <p:nvPr/>
          </p:nvSpPr>
          <p:spPr>
            <a:xfrm>
              <a:off x="5835772" y="145036"/>
              <a:ext cx="2876430" cy="714027"/>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0642" y="608"/>
                  </a:lnTo>
                  <a:lnTo>
                    <a:pt x="19716" y="1283"/>
                  </a:lnTo>
                  <a:lnTo>
                    <a:pt x="18774" y="2025"/>
                  </a:lnTo>
                  <a:lnTo>
                    <a:pt x="17800" y="2768"/>
                  </a:lnTo>
                  <a:lnTo>
                    <a:pt x="16811" y="3645"/>
                  </a:lnTo>
                  <a:lnTo>
                    <a:pt x="15789" y="4522"/>
                  </a:lnTo>
                  <a:lnTo>
                    <a:pt x="14751" y="5535"/>
                  </a:lnTo>
                  <a:lnTo>
                    <a:pt x="13682" y="6547"/>
                  </a:lnTo>
                  <a:lnTo>
                    <a:pt x="11750" y="8505"/>
                  </a:lnTo>
                  <a:lnTo>
                    <a:pt x="9866" y="10260"/>
                  </a:lnTo>
                  <a:lnTo>
                    <a:pt x="8062" y="11880"/>
                  </a:lnTo>
                  <a:lnTo>
                    <a:pt x="6322" y="13432"/>
                  </a:lnTo>
                  <a:lnTo>
                    <a:pt x="4662" y="14783"/>
                  </a:lnTo>
                  <a:lnTo>
                    <a:pt x="3049" y="15997"/>
                  </a:lnTo>
                  <a:lnTo>
                    <a:pt x="1501" y="17145"/>
                  </a:lnTo>
                  <a:lnTo>
                    <a:pt x="0" y="18157"/>
                  </a:lnTo>
                  <a:lnTo>
                    <a:pt x="1038" y="18765"/>
                  </a:lnTo>
                  <a:lnTo>
                    <a:pt x="2027" y="19305"/>
                  </a:lnTo>
                  <a:lnTo>
                    <a:pt x="2985" y="19777"/>
                  </a:lnTo>
                  <a:lnTo>
                    <a:pt x="3927" y="20182"/>
                  </a:lnTo>
                  <a:lnTo>
                    <a:pt x="4837" y="20587"/>
                  </a:lnTo>
                  <a:lnTo>
                    <a:pt x="5715" y="20857"/>
                  </a:lnTo>
                  <a:lnTo>
                    <a:pt x="6561" y="21127"/>
                  </a:lnTo>
                  <a:lnTo>
                    <a:pt x="7392" y="21330"/>
                  </a:lnTo>
                  <a:lnTo>
                    <a:pt x="8206" y="21465"/>
                  </a:lnTo>
                  <a:lnTo>
                    <a:pt x="8988" y="21532"/>
                  </a:lnTo>
                  <a:lnTo>
                    <a:pt x="9738" y="21600"/>
                  </a:lnTo>
                  <a:lnTo>
                    <a:pt x="10473" y="21600"/>
                  </a:lnTo>
                  <a:lnTo>
                    <a:pt x="11191" y="21532"/>
                  </a:lnTo>
                  <a:lnTo>
                    <a:pt x="11894" y="21465"/>
                  </a:lnTo>
                  <a:lnTo>
                    <a:pt x="12564" y="21330"/>
                  </a:lnTo>
                  <a:lnTo>
                    <a:pt x="13219" y="21127"/>
                  </a:lnTo>
                  <a:lnTo>
                    <a:pt x="13841" y="20925"/>
                  </a:lnTo>
                  <a:lnTo>
                    <a:pt x="14464" y="20655"/>
                  </a:lnTo>
                  <a:lnTo>
                    <a:pt x="15645" y="19980"/>
                  </a:lnTo>
                  <a:lnTo>
                    <a:pt x="16763" y="19170"/>
                  </a:lnTo>
                  <a:lnTo>
                    <a:pt x="17816" y="18225"/>
                  </a:lnTo>
                  <a:lnTo>
                    <a:pt x="18327" y="17685"/>
                  </a:lnTo>
                  <a:lnTo>
                    <a:pt x="18822" y="17145"/>
                  </a:lnTo>
                  <a:lnTo>
                    <a:pt x="19780" y="15930"/>
                  </a:lnTo>
                  <a:lnTo>
                    <a:pt x="20690" y="14580"/>
                  </a:lnTo>
                  <a:lnTo>
                    <a:pt x="21568" y="13162"/>
                  </a:lnTo>
                  <a:lnTo>
                    <a:pt x="21600" y="13095"/>
                  </a:lnTo>
                  <a:lnTo>
                    <a:pt x="21600" y="0"/>
                  </a:lnTo>
                  <a:lnTo>
                    <a:pt x="21552" y="0"/>
                  </a:lnTo>
                  <a:close/>
                </a:path>
              </a:pathLst>
            </a:custGeom>
            <a:solidFill>
              <a:srgbClr val="C6E7FC">
                <a:alpha val="29000"/>
              </a:srgbClr>
            </a:solidFill>
            <a:ln w="12700" cap="flat">
              <a:noFill/>
              <a:miter lim="400000"/>
            </a:ln>
            <a:effectLst/>
          </p:spPr>
          <p:txBody>
            <a:bodyPr wrap="square" lIns="0" tIns="0" rIns="0" bIns="0" numCol="1" anchor="t">
              <a:noAutofit/>
            </a:bodyPr>
            <a:lstStyle/>
            <a:p>
              <a:pPr lvl="0"/>
              <a:endParaRPr/>
            </a:p>
          </p:txBody>
        </p:sp>
        <p:sp>
          <p:nvSpPr>
            <p:cNvPr id="51" name="Shape 51"/>
            <p:cNvSpPr/>
            <p:nvPr/>
          </p:nvSpPr>
          <p:spPr>
            <a:xfrm>
              <a:off x="2407654" y="16734"/>
              <a:ext cx="5544516" cy="850139"/>
            </a:xfrm>
            <a:custGeom>
              <a:avLst/>
              <a:gdLst/>
              <a:ahLst/>
              <a:cxnLst>
                <a:cxn ang="0">
                  <a:pos x="wd2" y="hd2"/>
                </a:cxn>
                <a:cxn ang="5400000">
                  <a:pos x="wd2" y="hd2"/>
                </a:cxn>
                <a:cxn ang="10800000">
                  <a:pos x="wd2" y="hd2"/>
                </a:cxn>
                <a:cxn ang="16200000">
                  <a:pos x="wd2" y="hd2"/>
                </a:cxn>
              </a:cxnLst>
              <a:rect l="0" t="0" r="r" b="b"/>
              <a:pathLst>
                <a:path w="21600" h="21600" extrusionOk="0">
                  <a:moveTo>
                    <a:pt x="21600" y="20239"/>
                  </a:moveTo>
                  <a:lnTo>
                    <a:pt x="21128" y="19843"/>
                  </a:lnTo>
                  <a:lnTo>
                    <a:pt x="20639" y="19446"/>
                  </a:lnTo>
                  <a:lnTo>
                    <a:pt x="19621" y="18482"/>
                  </a:lnTo>
                  <a:lnTo>
                    <a:pt x="18544" y="17291"/>
                  </a:lnTo>
                  <a:lnTo>
                    <a:pt x="17409" y="15987"/>
                  </a:lnTo>
                  <a:lnTo>
                    <a:pt x="16208" y="14400"/>
                  </a:lnTo>
                  <a:lnTo>
                    <a:pt x="14941" y="12643"/>
                  </a:lnTo>
                  <a:lnTo>
                    <a:pt x="13608" y="10602"/>
                  </a:lnTo>
                  <a:lnTo>
                    <a:pt x="12200" y="8391"/>
                  </a:lnTo>
                  <a:lnTo>
                    <a:pt x="11645" y="7540"/>
                  </a:lnTo>
                  <a:lnTo>
                    <a:pt x="11106" y="6690"/>
                  </a:lnTo>
                  <a:lnTo>
                    <a:pt x="10063" y="5216"/>
                  </a:lnTo>
                  <a:lnTo>
                    <a:pt x="9558" y="4592"/>
                  </a:lnTo>
                  <a:lnTo>
                    <a:pt x="9069" y="3969"/>
                  </a:lnTo>
                  <a:lnTo>
                    <a:pt x="8589" y="3402"/>
                  </a:lnTo>
                  <a:lnTo>
                    <a:pt x="8117" y="2891"/>
                  </a:lnTo>
                  <a:lnTo>
                    <a:pt x="7661" y="2438"/>
                  </a:lnTo>
                  <a:lnTo>
                    <a:pt x="7206" y="2041"/>
                  </a:lnTo>
                  <a:lnTo>
                    <a:pt x="6344" y="1304"/>
                  </a:lnTo>
                  <a:lnTo>
                    <a:pt x="5524" y="794"/>
                  </a:lnTo>
                  <a:lnTo>
                    <a:pt x="4754" y="397"/>
                  </a:lnTo>
                  <a:lnTo>
                    <a:pt x="4017" y="113"/>
                  </a:lnTo>
                  <a:lnTo>
                    <a:pt x="3321" y="0"/>
                  </a:lnTo>
                  <a:lnTo>
                    <a:pt x="2667" y="0"/>
                  </a:lnTo>
                  <a:lnTo>
                    <a:pt x="2054" y="113"/>
                  </a:lnTo>
                  <a:lnTo>
                    <a:pt x="1483" y="283"/>
                  </a:lnTo>
                  <a:lnTo>
                    <a:pt x="952" y="567"/>
                  </a:lnTo>
                  <a:lnTo>
                    <a:pt x="456" y="907"/>
                  </a:lnTo>
                  <a:lnTo>
                    <a:pt x="0" y="1361"/>
                  </a:lnTo>
                  <a:lnTo>
                    <a:pt x="638" y="1871"/>
                  </a:lnTo>
                  <a:lnTo>
                    <a:pt x="1300" y="2438"/>
                  </a:lnTo>
                  <a:lnTo>
                    <a:pt x="1988" y="3175"/>
                  </a:lnTo>
                  <a:lnTo>
                    <a:pt x="2700" y="3969"/>
                  </a:lnTo>
                  <a:lnTo>
                    <a:pt x="3437" y="4932"/>
                  </a:lnTo>
                  <a:lnTo>
                    <a:pt x="4199" y="5953"/>
                  </a:lnTo>
                  <a:lnTo>
                    <a:pt x="4994" y="7087"/>
                  </a:lnTo>
                  <a:lnTo>
                    <a:pt x="5806" y="8391"/>
                  </a:lnTo>
                  <a:lnTo>
                    <a:pt x="7272" y="10715"/>
                  </a:lnTo>
                  <a:lnTo>
                    <a:pt x="8663" y="12756"/>
                  </a:lnTo>
                  <a:lnTo>
                    <a:pt x="9972" y="14627"/>
                  </a:lnTo>
                  <a:lnTo>
                    <a:pt x="10610" y="15420"/>
                  </a:lnTo>
                  <a:lnTo>
                    <a:pt x="11214" y="16214"/>
                  </a:lnTo>
                  <a:lnTo>
                    <a:pt x="11810" y="16951"/>
                  </a:lnTo>
                  <a:lnTo>
                    <a:pt x="12390" y="17575"/>
                  </a:lnTo>
                  <a:lnTo>
                    <a:pt x="12953" y="18198"/>
                  </a:lnTo>
                  <a:lnTo>
                    <a:pt x="13500" y="18765"/>
                  </a:lnTo>
                  <a:lnTo>
                    <a:pt x="14030" y="19219"/>
                  </a:lnTo>
                  <a:lnTo>
                    <a:pt x="14544" y="19672"/>
                  </a:lnTo>
                  <a:lnTo>
                    <a:pt x="15040" y="20069"/>
                  </a:lnTo>
                  <a:lnTo>
                    <a:pt x="15529" y="20466"/>
                  </a:lnTo>
                  <a:lnTo>
                    <a:pt x="16001" y="20750"/>
                  </a:lnTo>
                  <a:lnTo>
                    <a:pt x="16457" y="20976"/>
                  </a:lnTo>
                  <a:lnTo>
                    <a:pt x="16896" y="21203"/>
                  </a:lnTo>
                  <a:lnTo>
                    <a:pt x="17326" y="21373"/>
                  </a:lnTo>
                  <a:lnTo>
                    <a:pt x="17749" y="21487"/>
                  </a:lnTo>
                  <a:lnTo>
                    <a:pt x="18155" y="21600"/>
                  </a:lnTo>
                  <a:lnTo>
                    <a:pt x="18925" y="21600"/>
                  </a:lnTo>
                  <a:lnTo>
                    <a:pt x="19298" y="21543"/>
                  </a:lnTo>
                  <a:lnTo>
                    <a:pt x="19654" y="21487"/>
                  </a:lnTo>
                  <a:lnTo>
                    <a:pt x="20002" y="21373"/>
                  </a:lnTo>
                  <a:lnTo>
                    <a:pt x="20341" y="21203"/>
                  </a:lnTo>
                  <a:lnTo>
                    <a:pt x="20672" y="20976"/>
                  </a:lnTo>
                  <a:lnTo>
                    <a:pt x="21302" y="20523"/>
                  </a:lnTo>
                  <a:lnTo>
                    <a:pt x="21600" y="20239"/>
                  </a:lnTo>
                  <a:close/>
                </a:path>
              </a:pathLst>
            </a:custGeom>
            <a:solidFill>
              <a:srgbClr val="C6E7FC">
                <a:alpha val="40000"/>
              </a:srgbClr>
            </a:solidFill>
            <a:ln w="12700" cap="flat">
              <a:noFill/>
              <a:miter lim="400000"/>
            </a:ln>
            <a:effectLst/>
          </p:spPr>
          <p:txBody>
            <a:bodyPr wrap="square" lIns="0" tIns="0" rIns="0" bIns="0" numCol="1" anchor="t">
              <a:noAutofit/>
            </a:bodyPr>
            <a:lstStyle/>
            <a:p>
              <a:pPr lvl="0"/>
              <a:endParaRPr/>
            </a:p>
          </p:txBody>
        </p:sp>
        <p:sp>
          <p:nvSpPr>
            <p:cNvPr id="52" name="Shape 52"/>
            <p:cNvSpPr/>
            <p:nvPr/>
          </p:nvSpPr>
          <p:spPr>
            <a:xfrm>
              <a:off x="2617062" y="29007"/>
              <a:ext cx="5467981" cy="774273"/>
            </a:xfrm>
            <a:custGeom>
              <a:avLst/>
              <a:gdLst/>
              <a:ahLst/>
              <a:cxnLst>
                <a:cxn ang="0">
                  <a:pos x="wd2" y="hd2"/>
                </a:cxn>
                <a:cxn ang="5400000">
                  <a:pos x="wd2" y="hd2"/>
                </a:cxn>
                <a:cxn ang="10800000">
                  <a:pos x="wd2" y="hd2"/>
                </a:cxn>
                <a:cxn ang="16200000">
                  <a:pos x="wd2" y="hd2"/>
                </a:cxn>
              </a:cxnLst>
              <a:rect l="0" t="0" r="r" b="b"/>
              <a:pathLst>
                <a:path w="21600" h="21600" extrusionOk="0">
                  <a:moveTo>
                    <a:pt x="0" y="2179"/>
                  </a:moveTo>
                  <a:lnTo>
                    <a:pt x="76" y="2054"/>
                  </a:lnTo>
                  <a:lnTo>
                    <a:pt x="302" y="1743"/>
                  </a:lnTo>
                  <a:lnTo>
                    <a:pt x="689" y="1307"/>
                  </a:lnTo>
                  <a:lnTo>
                    <a:pt x="941" y="1058"/>
                  </a:lnTo>
                  <a:lnTo>
                    <a:pt x="1235" y="809"/>
                  </a:lnTo>
                  <a:lnTo>
                    <a:pt x="1562" y="622"/>
                  </a:lnTo>
                  <a:lnTo>
                    <a:pt x="1940" y="436"/>
                  </a:lnTo>
                  <a:lnTo>
                    <a:pt x="2351" y="249"/>
                  </a:lnTo>
                  <a:lnTo>
                    <a:pt x="2813" y="124"/>
                  </a:lnTo>
                  <a:lnTo>
                    <a:pt x="3317" y="62"/>
                  </a:lnTo>
                  <a:lnTo>
                    <a:pt x="3863" y="0"/>
                  </a:lnTo>
                  <a:lnTo>
                    <a:pt x="4451" y="62"/>
                  </a:lnTo>
                  <a:lnTo>
                    <a:pt x="5081" y="187"/>
                  </a:lnTo>
                  <a:lnTo>
                    <a:pt x="5761" y="436"/>
                  </a:lnTo>
                  <a:lnTo>
                    <a:pt x="6483" y="747"/>
                  </a:lnTo>
                  <a:lnTo>
                    <a:pt x="7248" y="1245"/>
                  </a:lnTo>
                  <a:lnTo>
                    <a:pt x="8062" y="1805"/>
                  </a:lnTo>
                  <a:lnTo>
                    <a:pt x="8927" y="2490"/>
                  </a:lnTo>
                  <a:lnTo>
                    <a:pt x="9834" y="3299"/>
                  </a:lnTo>
                  <a:lnTo>
                    <a:pt x="10792" y="4295"/>
                  </a:lnTo>
                  <a:lnTo>
                    <a:pt x="11791" y="5416"/>
                  </a:lnTo>
                  <a:lnTo>
                    <a:pt x="12841" y="6723"/>
                  </a:lnTo>
                  <a:lnTo>
                    <a:pt x="13941" y="8279"/>
                  </a:lnTo>
                  <a:lnTo>
                    <a:pt x="15091" y="9960"/>
                  </a:lnTo>
                  <a:lnTo>
                    <a:pt x="16292" y="11827"/>
                  </a:lnTo>
                  <a:lnTo>
                    <a:pt x="17544" y="13944"/>
                  </a:lnTo>
                  <a:lnTo>
                    <a:pt x="18845" y="16247"/>
                  </a:lnTo>
                  <a:lnTo>
                    <a:pt x="20198" y="18799"/>
                  </a:lnTo>
                  <a:lnTo>
                    <a:pt x="21600" y="2160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53" name="Shape 53"/>
            <p:cNvSpPr/>
            <p:nvPr/>
          </p:nvSpPr>
          <p:spPr>
            <a:xfrm>
              <a:off x="5397823" y="15619"/>
              <a:ext cx="3308001" cy="6515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625" y="20712"/>
                  </a:lnTo>
                  <a:lnTo>
                    <a:pt x="2332" y="18419"/>
                  </a:lnTo>
                  <a:lnTo>
                    <a:pt x="3512" y="16866"/>
                  </a:lnTo>
                  <a:lnTo>
                    <a:pt x="4872" y="15164"/>
                  </a:lnTo>
                  <a:lnTo>
                    <a:pt x="6386" y="13315"/>
                  </a:lnTo>
                  <a:lnTo>
                    <a:pt x="8010" y="11318"/>
                  </a:lnTo>
                  <a:lnTo>
                    <a:pt x="9731" y="9395"/>
                  </a:lnTo>
                  <a:lnTo>
                    <a:pt x="11494" y="7471"/>
                  </a:lnTo>
                  <a:lnTo>
                    <a:pt x="13299" y="5696"/>
                  </a:lnTo>
                  <a:lnTo>
                    <a:pt x="15089" y="3995"/>
                  </a:lnTo>
                  <a:lnTo>
                    <a:pt x="15978" y="3255"/>
                  </a:lnTo>
                  <a:lnTo>
                    <a:pt x="16839" y="2515"/>
                  </a:lnTo>
                  <a:lnTo>
                    <a:pt x="17699" y="1923"/>
                  </a:lnTo>
                  <a:lnTo>
                    <a:pt x="18532" y="1332"/>
                  </a:lnTo>
                  <a:lnTo>
                    <a:pt x="19351" y="888"/>
                  </a:lnTo>
                  <a:lnTo>
                    <a:pt x="20129" y="518"/>
                  </a:lnTo>
                  <a:lnTo>
                    <a:pt x="20878" y="222"/>
                  </a:lnTo>
                  <a:lnTo>
                    <a:pt x="21600" y="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54" name="Shape 54"/>
            <p:cNvSpPr/>
            <p:nvPr/>
          </p:nvSpPr>
          <p:spPr>
            <a:xfrm>
              <a:off x="0" y="0"/>
              <a:ext cx="8723377" cy="1329874"/>
            </a:xfrm>
            <a:custGeom>
              <a:avLst/>
              <a:gdLst/>
              <a:ahLst/>
              <a:cxnLst>
                <a:cxn ang="0">
                  <a:pos x="wd2" y="hd2"/>
                </a:cxn>
                <a:cxn ang="5400000">
                  <a:pos x="wd2" y="hd2"/>
                </a:cxn>
                <a:cxn ang="10800000">
                  <a:pos x="wd2" y="hd2"/>
                </a:cxn>
                <a:cxn ang="16200000">
                  <a:pos x="wd2" y="hd2"/>
                </a:cxn>
              </a:cxnLst>
              <a:rect l="0" t="0" r="r" b="b"/>
              <a:pathLst>
                <a:path w="21600" h="21600" extrusionOk="0">
                  <a:moveTo>
                    <a:pt x="21589" y="9278"/>
                  </a:moveTo>
                  <a:lnTo>
                    <a:pt x="21389" y="9821"/>
                  </a:lnTo>
                  <a:lnTo>
                    <a:pt x="21189" y="10329"/>
                  </a:lnTo>
                  <a:lnTo>
                    <a:pt x="20978" y="10800"/>
                  </a:lnTo>
                  <a:lnTo>
                    <a:pt x="20762" y="11235"/>
                  </a:lnTo>
                  <a:lnTo>
                    <a:pt x="20541" y="11670"/>
                  </a:lnTo>
                  <a:lnTo>
                    <a:pt x="20309" y="12068"/>
                  </a:lnTo>
                  <a:lnTo>
                    <a:pt x="20071" y="12395"/>
                  </a:lnTo>
                  <a:lnTo>
                    <a:pt x="19824" y="12721"/>
                  </a:lnTo>
                  <a:lnTo>
                    <a:pt x="19565" y="13011"/>
                  </a:lnTo>
                  <a:lnTo>
                    <a:pt x="19297" y="13228"/>
                  </a:lnTo>
                  <a:lnTo>
                    <a:pt x="19017" y="13446"/>
                  </a:lnTo>
                  <a:lnTo>
                    <a:pt x="18727" y="13591"/>
                  </a:lnTo>
                  <a:lnTo>
                    <a:pt x="18427" y="13736"/>
                  </a:lnTo>
                  <a:lnTo>
                    <a:pt x="18111" y="13808"/>
                  </a:lnTo>
                  <a:lnTo>
                    <a:pt x="17784" y="13808"/>
                  </a:lnTo>
                  <a:lnTo>
                    <a:pt x="17441" y="13772"/>
                  </a:lnTo>
                  <a:lnTo>
                    <a:pt x="17083" y="13699"/>
                  </a:lnTo>
                  <a:lnTo>
                    <a:pt x="16714" y="13591"/>
                  </a:lnTo>
                  <a:lnTo>
                    <a:pt x="16329" y="13409"/>
                  </a:lnTo>
                  <a:lnTo>
                    <a:pt x="15923" y="13156"/>
                  </a:lnTo>
                  <a:lnTo>
                    <a:pt x="15502" y="12866"/>
                  </a:lnTo>
                  <a:lnTo>
                    <a:pt x="15064" y="12503"/>
                  </a:lnTo>
                  <a:lnTo>
                    <a:pt x="14611" y="12105"/>
                  </a:lnTo>
                  <a:lnTo>
                    <a:pt x="14136" y="11634"/>
                  </a:lnTo>
                  <a:lnTo>
                    <a:pt x="13641" y="11090"/>
                  </a:lnTo>
                  <a:lnTo>
                    <a:pt x="13130" y="10474"/>
                  </a:lnTo>
                  <a:lnTo>
                    <a:pt x="12592" y="9785"/>
                  </a:lnTo>
                  <a:lnTo>
                    <a:pt x="12039" y="9060"/>
                  </a:lnTo>
                  <a:lnTo>
                    <a:pt x="11459" y="8227"/>
                  </a:lnTo>
                  <a:lnTo>
                    <a:pt x="10863" y="7357"/>
                  </a:lnTo>
                  <a:lnTo>
                    <a:pt x="10241" y="6415"/>
                  </a:lnTo>
                  <a:lnTo>
                    <a:pt x="9593" y="5364"/>
                  </a:lnTo>
                  <a:lnTo>
                    <a:pt x="8950" y="4349"/>
                  </a:lnTo>
                  <a:lnTo>
                    <a:pt x="8328" y="3479"/>
                  </a:lnTo>
                  <a:lnTo>
                    <a:pt x="7732" y="2682"/>
                  </a:lnTo>
                  <a:lnTo>
                    <a:pt x="7163" y="2030"/>
                  </a:lnTo>
                  <a:lnTo>
                    <a:pt x="6620" y="1486"/>
                  </a:lnTo>
                  <a:lnTo>
                    <a:pt x="6098" y="1015"/>
                  </a:lnTo>
                  <a:lnTo>
                    <a:pt x="5603" y="652"/>
                  </a:lnTo>
                  <a:lnTo>
                    <a:pt x="5134" y="362"/>
                  </a:lnTo>
                  <a:lnTo>
                    <a:pt x="4681" y="181"/>
                  </a:lnTo>
                  <a:lnTo>
                    <a:pt x="4259" y="36"/>
                  </a:lnTo>
                  <a:lnTo>
                    <a:pt x="3853" y="0"/>
                  </a:lnTo>
                  <a:lnTo>
                    <a:pt x="3473" y="0"/>
                  </a:lnTo>
                  <a:lnTo>
                    <a:pt x="3115" y="72"/>
                  </a:lnTo>
                  <a:lnTo>
                    <a:pt x="2778" y="181"/>
                  </a:lnTo>
                  <a:lnTo>
                    <a:pt x="2461" y="362"/>
                  </a:lnTo>
                  <a:lnTo>
                    <a:pt x="2166" y="544"/>
                  </a:lnTo>
                  <a:lnTo>
                    <a:pt x="1887" y="797"/>
                  </a:lnTo>
                  <a:lnTo>
                    <a:pt x="1634" y="1051"/>
                  </a:lnTo>
                  <a:lnTo>
                    <a:pt x="1397" y="1341"/>
                  </a:lnTo>
                  <a:lnTo>
                    <a:pt x="1186" y="1667"/>
                  </a:lnTo>
                  <a:lnTo>
                    <a:pt x="986" y="1957"/>
                  </a:lnTo>
                  <a:lnTo>
                    <a:pt x="812" y="2283"/>
                  </a:lnTo>
                  <a:lnTo>
                    <a:pt x="654" y="2609"/>
                  </a:lnTo>
                  <a:lnTo>
                    <a:pt x="511" y="2899"/>
                  </a:lnTo>
                  <a:lnTo>
                    <a:pt x="390" y="3189"/>
                  </a:lnTo>
                  <a:lnTo>
                    <a:pt x="127" y="3914"/>
                  </a:lnTo>
                  <a:lnTo>
                    <a:pt x="0" y="4349"/>
                  </a:lnTo>
                  <a:lnTo>
                    <a:pt x="0" y="21600"/>
                  </a:lnTo>
                  <a:lnTo>
                    <a:pt x="21589" y="21600"/>
                  </a:lnTo>
                  <a:lnTo>
                    <a:pt x="21600" y="21491"/>
                  </a:lnTo>
                  <a:lnTo>
                    <a:pt x="21600" y="9242"/>
                  </a:lnTo>
                  <a:lnTo>
                    <a:pt x="21589" y="9278"/>
                  </a:lnTo>
                  <a:close/>
                </a:path>
              </a:pathLst>
            </a:custGeom>
            <a:solidFill>
              <a:srgbClr val="FFFFFF"/>
            </a:solidFill>
            <a:ln w="12700" cap="flat">
              <a:noFill/>
              <a:miter lim="400000"/>
            </a:ln>
            <a:effectLst/>
          </p:spPr>
          <p:txBody>
            <a:bodyPr wrap="square" lIns="0" tIns="0" rIns="0" bIns="0" numCol="1" anchor="t">
              <a:noAutofit/>
            </a:bodyPr>
            <a:lstStyle/>
            <a:p>
              <a:pPr lvl="0"/>
              <a:endParaRPr/>
            </a:p>
          </p:txBody>
        </p:sp>
      </p:grpSp>
      <p:sp>
        <p:nvSpPr>
          <p:cNvPr id="56" name="Shape 5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Default - Content with Caption">
    <p:spTree>
      <p:nvGrpSpPr>
        <p:cNvPr id="1" name=""/>
        <p:cNvGrpSpPr/>
        <p:nvPr/>
      </p:nvGrpSpPr>
      <p:grpSpPr>
        <a:xfrm>
          <a:off x="0" y="0"/>
          <a:ext cx="0" cy="0"/>
          <a:chOff x="0" y="0"/>
          <a:chExt cx="0" cy="0"/>
        </a:xfrm>
      </p:grpSpPr>
      <p:sp>
        <p:nvSpPr>
          <p:cNvPr id="58" name="Shape 58"/>
          <p:cNvSpPr/>
          <p:nvPr/>
        </p:nvSpPr>
        <p:spPr>
          <a:xfrm>
            <a:off x="228600" y="228600"/>
            <a:ext cx="8695944" cy="1426464"/>
          </a:xfrm>
          <a:prstGeom prst="roundRect">
            <a:avLst>
              <a:gd name="adj" fmla="val 7136"/>
            </a:avLst>
          </a:prstGeom>
          <a:gradFill>
            <a:gsLst>
              <a:gs pos="0">
                <a:srgbClr val="0293E0"/>
              </a:gs>
              <a:gs pos="90000">
                <a:srgbClr val="83D3FE"/>
              </a:gs>
            </a:gsLst>
            <a:lin ang="5400000"/>
          </a:gradFill>
          <a:ln w="12700">
            <a:miter lim="400000"/>
          </a:ln>
        </p:spPr>
        <p:txBody>
          <a:bodyPr lIns="0" tIns="0" rIns="0" bIns="0" anchor="ctr"/>
          <a:lstStyle/>
          <a:p>
            <a:pPr lvl="0" algn="ctr">
              <a:defRPr>
                <a:solidFill>
                  <a:srgbClr val="FFFFFF"/>
                </a:solidFill>
                <a:uFill>
                  <a:solidFill>
                    <a:srgbClr val="FFFFFF"/>
                  </a:solidFill>
                </a:uFill>
              </a:defRPr>
            </a:pPr>
            <a:endParaRPr/>
          </a:p>
        </p:txBody>
      </p:sp>
      <p:sp>
        <p:nvSpPr>
          <p:cNvPr id="59" name="Shape 59"/>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60" name="Shape 60"/>
          <p:cNvSpPr>
            <a:spLocks noGrp="1"/>
          </p:cNvSpPr>
          <p:nvPr>
            <p:ph type="body" idx="1"/>
          </p:nvPr>
        </p:nvSpPr>
        <p:spPr>
          <a:xfrm>
            <a:off x="914400" y="3581400"/>
            <a:ext cx="3352800" cy="3276600"/>
          </a:xfrm>
          <a:prstGeom prst="rect">
            <a:avLst/>
          </a:prstGeom>
        </p:spPr>
        <p:txBody>
          <a:bodyPr anchor="t"/>
          <a:lstStyle>
            <a:lvl1pPr marL="0" indent="0">
              <a:spcBef>
                <a:spcPts val="600"/>
              </a:spcBef>
              <a:buClrTx/>
              <a:buSzTx/>
              <a:buFontTx/>
              <a:buNone/>
              <a:defRPr sz="1800"/>
            </a:lvl1pPr>
            <a:lvl2pPr marL="0" indent="457200">
              <a:spcBef>
                <a:spcPts val="600"/>
              </a:spcBef>
              <a:buClrTx/>
              <a:buSzTx/>
              <a:buFontTx/>
              <a:buNone/>
              <a:defRPr sz="1800"/>
            </a:lvl2pPr>
            <a:lvl3pPr marL="0" indent="914400">
              <a:spcBef>
                <a:spcPts val="600"/>
              </a:spcBef>
              <a:buClrTx/>
              <a:buSzTx/>
              <a:buFontTx/>
              <a:buNone/>
              <a:defRPr sz="1800"/>
            </a:lvl3pPr>
            <a:lvl4pPr marL="0" indent="1371600">
              <a:spcBef>
                <a:spcPts val="600"/>
              </a:spcBef>
              <a:buClrTx/>
              <a:buSzTx/>
              <a:buFontTx/>
              <a:buNone/>
              <a:defRPr sz="1800"/>
            </a:lvl4pPr>
            <a:lvl5pPr marL="0" indent="1828800">
              <a:spcBef>
                <a:spcPts val="600"/>
              </a:spcBef>
              <a:buClrTx/>
              <a:buSzTx/>
              <a:buFontTx/>
              <a:buNone/>
              <a:defRPr sz="1800"/>
            </a:lvl5pPr>
          </a:lstStyle>
          <a:p>
            <a:pPr lvl="0">
              <a:defRPr>
                <a:solidFill>
                  <a:srgbClr val="000000"/>
                </a:solidFill>
                <a:uFillTx/>
              </a:defRPr>
            </a:pPr>
            <a:r>
              <a:rPr>
                <a:solidFill>
                  <a:srgbClr val="073E87"/>
                </a:solidFill>
                <a:uFill>
                  <a:solidFill>
                    <a:srgbClr val="073E87"/>
                  </a:solidFill>
                </a:uFill>
              </a:rPr>
              <a:t>Gövde Düzeyi Bir</a:t>
            </a:r>
          </a:p>
          <a:p>
            <a:pPr lvl="1">
              <a:defRPr>
                <a:solidFill>
                  <a:srgbClr val="000000"/>
                </a:solidFill>
                <a:uFillTx/>
              </a:defRPr>
            </a:pPr>
            <a:r>
              <a:rPr>
                <a:solidFill>
                  <a:srgbClr val="073E87"/>
                </a:solidFill>
                <a:uFill>
                  <a:solidFill>
                    <a:srgbClr val="073E87"/>
                  </a:solidFill>
                </a:uFill>
              </a:rPr>
              <a:t>Gövde Düzeyi İki</a:t>
            </a:r>
          </a:p>
          <a:p>
            <a:pPr lvl="2">
              <a:defRPr>
                <a:solidFill>
                  <a:srgbClr val="000000"/>
                </a:solidFill>
                <a:uFillTx/>
              </a:defRPr>
            </a:pPr>
            <a:r>
              <a:rPr>
                <a:solidFill>
                  <a:srgbClr val="073E87"/>
                </a:solidFill>
                <a:uFill>
                  <a:solidFill>
                    <a:srgbClr val="073E87"/>
                  </a:solidFill>
                </a:uFill>
              </a:rPr>
              <a:t>Gövde Düzeyi Üç</a:t>
            </a:r>
          </a:p>
          <a:p>
            <a:pPr lvl="3">
              <a:defRPr>
                <a:solidFill>
                  <a:srgbClr val="000000"/>
                </a:solidFill>
                <a:uFillTx/>
              </a:defRPr>
            </a:pPr>
            <a:r>
              <a:rPr>
                <a:solidFill>
                  <a:srgbClr val="073E87"/>
                </a:solidFill>
                <a:uFill>
                  <a:solidFill>
                    <a:srgbClr val="073E87"/>
                  </a:solidFill>
                </a:uFill>
              </a:rPr>
              <a:t>Gövde Düzeyi Dört</a:t>
            </a:r>
          </a:p>
          <a:p>
            <a:pPr lvl="4">
              <a:defRPr>
                <a:solidFill>
                  <a:srgbClr val="000000"/>
                </a:solidFill>
                <a:uFillTx/>
              </a:defRPr>
            </a:pPr>
            <a:r>
              <a:rPr>
                <a:solidFill>
                  <a:srgbClr val="073E87"/>
                </a:solidFill>
                <a:uFill>
                  <a:solidFill>
                    <a:srgbClr val="073E87"/>
                  </a:solidFill>
                </a:uFill>
              </a:rPr>
              <a:t>Gövde Düzeyi Beş</a:t>
            </a:r>
          </a:p>
        </p:txBody>
      </p:sp>
      <p:grpSp>
        <p:nvGrpSpPr>
          <p:cNvPr id="66" name="Group 66"/>
          <p:cNvGrpSpPr/>
          <p:nvPr/>
        </p:nvGrpSpPr>
        <p:grpSpPr>
          <a:xfrm>
            <a:off x="211665" y="714190"/>
            <a:ext cx="8723378" cy="1331581"/>
            <a:chOff x="0" y="0"/>
            <a:chExt cx="8723376" cy="1331579"/>
          </a:xfrm>
        </p:grpSpPr>
        <p:sp>
          <p:nvSpPr>
            <p:cNvPr id="61" name="Shape 61"/>
            <p:cNvSpPr/>
            <p:nvPr/>
          </p:nvSpPr>
          <p:spPr>
            <a:xfrm>
              <a:off x="5843256" y="145222"/>
              <a:ext cx="2880121" cy="714943"/>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0642" y="608"/>
                  </a:lnTo>
                  <a:lnTo>
                    <a:pt x="19716" y="1283"/>
                  </a:lnTo>
                  <a:lnTo>
                    <a:pt x="18774" y="2025"/>
                  </a:lnTo>
                  <a:lnTo>
                    <a:pt x="17800" y="2768"/>
                  </a:lnTo>
                  <a:lnTo>
                    <a:pt x="16811" y="3645"/>
                  </a:lnTo>
                  <a:lnTo>
                    <a:pt x="15789" y="4523"/>
                  </a:lnTo>
                  <a:lnTo>
                    <a:pt x="14751" y="5535"/>
                  </a:lnTo>
                  <a:lnTo>
                    <a:pt x="13682" y="6548"/>
                  </a:lnTo>
                  <a:lnTo>
                    <a:pt x="11750" y="8505"/>
                  </a:lnTo>
                  <a:lnTo>
                    <a:pt x="9866" y="10260"/>
                  </a:lnTo>
                  <a:lnTo>
                    <a:pt x="8062" y="11880"/>
                  </a:lnTo>
                  <a:lnTo>
                    <a:pt x="6322" y="13433"/>
                  </a:lnTo>
                  <a:lnTo>
                    <a:pt x="4662" y="14783"/>
                  </a:lnTo>
                  <a:lnTo>
                    <a:pt x="3049" y="15997"/>
                  </a:lnTo>
                  <a:lnTo>
                    <a:pt x="1501" y="17145"/>
                  </a:lnTo>
                  <a:lnTo>
                    <a:pt x="0" y="18158"/>
                  </a:lnTo>
                  <a:lnTo>
                    <a:pt x="1038" y="18765"/>
                  </a:lnTo>
                  <a:lnTo>
                    <a:pt x="2027" y="19305"/>
                  </a:lnTo>
                  <a:lnTo>
                    <a:pt x="2985" y="19777"/>
                  </a:lnTo>
                  <a:lnTo>
                    <a:pt x="3927" y="20183"/>
                  </a:lnTo>
                  <a:lnTo>
                    <a:pt x="4837" y="20587"/>
                  </a:lnTo>
                  <a:lnTo>
                    <a:pt x="5715" y="20858"/>
                  </a:lnTo>
                  <a:lnTo>
                    <a:pt x="6561" y="21127"/>
                  </a:lnTo>
                  <a:lnTo>
                    <a:pt x="7392" y="21330"/>
                  </a:lnTo>
                  <a:lnTo>
                    <a:pt x="8206" y="21465"/>
                  </a:lnTo>
                  <a:lnTo>
                    <a:pt x="8988" y="21533"/>
                  </a:lnTo>
                  <a:lnTo>
                    <a:pt x="9738" y="21600"/>
                  </a:lnTo>
                  <a:lnTo>
                    <a:pt x="10473" y="21600"/>
                  </a:lnTo>
                  <a:lnTo>
                    <a:pt x="11191" y="21533"/>
                  </a:lnTo>
                  <a:lnTo>
                    <a:pt x="11894" y="21465"/>
                  </a:lnTo>
                  <a:lnTo>
                    <a:pt x="12564" y="21330"/>
                  </a:lnTo>
                  <a:lnTo>
                    <a:pt x="13219" y="21127"/>
                  </a:lnTo>
                  <a:lnTo>
                    <a:pt x="13841" y="20925"/>
                  </a:lnTo>
                  <a:lnTo>
                    <a:pt x="14464" y="20655"/>
                  </a:lnTo>
                  <a:lnTo>
                    <a:pt x="15645" y="19980"/>
                  </a:lnTo>
                  <a:lnTo>
                    <a:pt x="16763" y="19170"/>
                  </a:lnTo>
                  <a:lnTo>
                    <a:pt x="17816" y="18225"/>
                  </a:lnTo>
                  <a:lnTo>
                    <a:pt x="18327" y="17685"/>
                  </a:lnTo>
                  <a:lnTo>
                    <a:pt x="18822" y="17145"/>
                  </a:lnTo>
                  <a:lnTo>
                    <a:pt x="19780" y="15930"/>
                  </a:lnTo>
                  <a:lnTo>
                    <a:pt x="20690" y="14580"/>
                  </a:lnTo>
                  <a:lnTo>
                    <a:pt x="21568" y="13162"/>
                  </a:lnTo>
                  <a:lnTo>
                    <a:pt x="21600" y="13095"/>
                  </a:lnTo>
                  <a:lnTo>
                    <a:pt x="21600" y="0"/>
                  </a:lnTo>
                  <a:lnTo>
                    <a:pt x="21552" y="0"/>
                  </a:lnTo>
                  <a:close/>
                </a:path>
              </a:pathLst>
            </a:custGeom>
            <a:solidFill>
              <a:srgbClr val="C6E7FC">
                <a:alpha val="29000"/>
              </a:srgbClr>
            </a:solidFill>
            <a:ln w="12700" cap="flat">
              <a:noFill/>
              <a:miter lim="400000"/>
            </a:ln>
            <a:effectLst/>
          </p:spPr>
          <p:txBody>
            <a:bodyPr wrap="square" lIns="0" tIns="0" rIns="0" bIns="0" numCol="1" anchor="t">
              <a:noAutofit/>
            </a:bodyPr>
            <a:lstStyle/>
            <a:p>
              <a:pPr lvl="0"/>
              <a:endParaRPr/>
            </a:p>
          </p:txBody>
        </p:sp>
        <p:sp>
          <p:nvSpPr>
            <p:cNvPr id="62" name="Shape 62"/>
            <p:cNvSpPr/>
            <p:nvPr/>
          </p:nvSpPr>
          <p:spPr>
            <a:xfrm>
              <a:off x="2410742" y="16756"/>
              <a:ext cx="5551628" cy="851229"/>
            </a:xfrm>
            <a:custGeom>
              <a:avLst/>
              <a:gdLst/>
              <a:ahLst/>
              <a:cxnLst>
                <a:cxn ang="0">
                  <a:pos x="wd2" y="hd2"/>
                </a:cxn>
                <a:cxn ang="5400000">
                  <a:pos x="wd2" y="hd2"/>
                </a:cxn>
                <a:cxn ang="10800000">
                  <a:pos x="wd2" y="hd2"/>
                </a:cxn>
                <a:cxn ang="16200000">
                  <a:pos x="wd2" y="hd2"/>
                </a:cxn>
              </a:cxnLst>
              <a:rect l="0" t="0" r="r" b="b"/>
              <a:pathLst>
                <a:path w="21600" h="21600" extrusionOk="0">
                  <a:moveTo>
                    <a:pt x="21600" y="20239"/>
                  </a:moveTo>
                  <a:lnTo>
                    <a:pt x="21128" y="19843"/>
                  </a:lnTo>
                  <a:lnTo>
                    <a:pt x="20639" y="19446"/>
                  </a:lnTo>
                  <a:lnTo>
                    <a:pt x="19621" y="18482"/>
                  </a:lnTo>
                  <a:lnTo>
                    <a:pt x="18544" y="17291"/>
                  </a:lnTo>
                  <a:lnTo>
                    <a:pt x="17409" y="15987"/>
                  </a:lnTo>
                  <a:lnTo>
                    <a:pt x="16208" y="14400"/>
                  </a:lnTo>
                  <a:lnTo>
                    <a:pt x="14941" y="12643"/>
                  </a:lnTo>
                  <a:lnTo>
                    <a:pt x="13608" y="10602"/>
                  </a:lnTo>
                  <a:lnTo>
                    <a:pt x="12200" y="8391"/>
                  </a:lnTo>
                  <a:lnTo>
                    <a:pt x="11645" y="7540"/>
                  </a:lnTo>
                  <a:lnTo>
                    <a:pt x="11106" y="6690"/>
                  </a:lnTo>
                  <a:lnTo>
                    <a:pt x="10063" y="5216"/>
                  </a:lnTo>
                  <a:lnTo>
                    <a:pt x="9558" y="4592"/>
                  </a:lnTo>
                  <a:lnTo>
                    <a:pt x="9069" y="3969"/>
                  </a:lnTo>
                  <a:lnTo>
                    <a:pt x="8589" y="3402"/>
                  </a:lnTo>
                  <a:lnTo>
                    <a:pt x="8117" y="2891"/>
                  </a:lnTo>
                  <a:lnTo>
                    <a:pt x="7661" y="2438"/>
                  </a:lnTo>
                  <a:lnTo>
                    <a:pt x="7206" y="2041"/>
                  </a:lnTo>
                  <a:lnTo>
                    <a:pt x="6344" y="1304"/>
                  </a:lnTo>
                  <a:lnTo>
                    <a:pt x="5524" y="794"/>
                  </a:lnTo>
                  <a:lnTo>
                    <a:pt x="4754" y="397"/>
                  </a:lnTo>
                  <a:lnTo>
                    <a:pt x="4017" y="113"/>
                  </a:lnTo>
                  <a:lnTo>
                    <a:pt x="3321" y="0"/>
                  </a:lnTo>
                  <a:lnTo>
                    <a:pt x="2667" y="0"/>
                  </a:lnTo>
                  <a:lnTo>
                    <a:pt x="2054" y="113"/>
                  </a:lnTo>
                  <a:lnTo>
                    <a:pt x="1483" y="283"/>
                  </a:lnTo>
                  <a:lnTo>
                    <a:pt x="952" y="567"/>
                  </a:lnTo>
                  <a:lnTo>
                    <a:pt x="456" y="907"/>
                  </a:lnTo>
                  <a:lnTo>
                    <a:pt x="0" y="1361"/>
                  </a:lnTo>
                  <a:lnTo>
                    <a:pt x="638" y="1871"/>
                  </a:lnTo>
                  <a:lnTo>
                    <a:pt x="1300" y="2438"/>
                  </a:lnTo>
                  <a:lnTo>
                    <a:pt x="1988" y="3175"/>
                  </a:lnTo>
                  <a:lnTo>
                    <a:pt x="2700" y="3969"/>
                  </a:lnTo>
                  <a:lnTo>
                    <a:pt x="3437" y="4932"/>
                  </a:lnTo>
                  <a:lnTo>
                    <a:pt x="4199" y="5953"/>
                  </a:lnTo>
                  <a:lnTo>
                    <a:pt x="4994" y="7087"/>
                  </a:lnTo>
                  <a:lnTo>
                    <a:pt x="5806" y="8391"/>
                  </a:lnTo>
                  <a:lnTo>
                    <a:pt x="7272" y="10715"/>
                  </a:lnTo>
                  <a:lnTo>
                    <a:pt x="8663" y="12756"/>
                  </a:lnTo>
                  <a:lnTo>
                    <a:pt x="9972" y="14627"/>
                  </a:lnTo>
                  <a:lnTo>
                    <a:pt x="10610" y="15420"/>
                  </a:lnTo>
                  <a:lnTo>
                    <a:pt x="11214" y="16214"/>
                  </a:lnTo>
                  <a:lnTo>
                    <a:pt x="11810" y="16951"/>
                  </a:lnTo>
                  <a:lnTo>
                    <a:pt x="12390" y="17575"/>
                  </a:lnTo>
                  <a:lnTo>
                    <a:pt x="12953" y="18198"/>
                  </a:lnTo>
                  <a:lnTo>
                    <a:pt x="13500" y="18765"/>
                  </a:lnTo>
                  <a:lnTo>
                    <a:pt x="14030" y="19219"/>
                  </a:lnTo>
                  <a:lnTo>
                    <a:pt x="14544" y="19672"/>
                  </a:lnTo>
                  <a:lnTo>
                    <a:pt x="15040" y="20069"/>
                  </a:lnTo>
                  <a:lnTo>
                    <a:pt x="15529" y="20466"/>
                  </a:lnTo>
                  <a:lnTo>
                    <a:pt x="16001" y="20750"/>
                  </a:lnTo>
                  <a:lnTo>
                    <a:pt x="16457" y="20976"/>
                  </a:lnTo>
                  <a:lnTo>
                    <a:pt x="16896" y="21203"/>
                  </a:lnTo>
                  <a:lnTo>
                    <a:pt x="17326" y="21373"/>
                  </a:lnTo>
                  <a:lnTo>
                    <a:pt x="17749" y="21487"/>
                  </a:lnTo>
                  <a:lnTo>
                    <a:pt x="18155" y="21600"/>
                  </a:lnTo>
                  <a:lnTo>
                    <a:pt x="18925" y="21600"/>
                  </a:lnTo>
                  <a:lnTo>
                    <a:pt x="19298" y="21543"/>
                  </a:lnTo>
                  <a:lnTo>
                    <a:pt x="19654" y="21487"/>
                  </a:lnTo>
                  <a:lnTo>
                    <a:pt x="20002" y="21373"/>
                  </a:lnTo>
                  <a:lnTo>
                    <a:pt x="20341" y="21203"/>
                  </a:lnTo>
                  <a:lnTo>
                    <a:pt x="20672" y="20976"/>
                  </a:lnTo>
                  <a:lnTo>
                    <a:pt x="21302" y="20523"/>
                  </a:lnTo>
                  <a:lnTo>
                    <a:pt x="21600" y="20239"/>
                  </a:lnTo>
                  <a:close/>
                </a:path>
              </a:pathLst>
            </a:custGeom>
            <a:solidFill>
              <a:srgbClr val="C6E7FC">
                <a:alpha val="40000"/>
              </a:srgbClr>
            </a:solidFill>
            <a:ln w="12700" cap="flat">
              <a:noFill/>
              <a:miter lim="400000"/>
            </a:ln>
            <a:effectLst/>
          </p:spPr>
          <p:txBody>
            <a:bodyPr wrap="square" lIns="0" tIns="0" rIns="0" bIns="0" numCol="1" anchor="t">
              <a:noAutofit/>
            </a:bodyPr>
            <a:lstStyle/>
            <a:p>
              <a:pPr lvl="0"/>
              <a:endParaRPr/>
            </a:p>
          </p:txBody>
        </p:sp>
        <p:sp>
          <p:nvSpPr>
            <p:cNvPr id="63" name="Shape 63"/>
            <p:cNvSpPr/>
            <p:nvPr/>
          </p:nvSpPr>
          <p:spPr>
            <a:xfrm>
              <a:off x="2620418" y="29044"/>
              <a:ext cx="5474995" cy="775266"/>
            </a:xfrm>
            <a:custGeom>
              <a:avLst/>
              <a:gdLst/>
              <a:ahLst/>
              <a:cxnLst>
                <a:cxn ang="0">
                  <a:pos x="wd2" y="hd2"/>
                </a:cxn>
                <a:cxn ang="5400000">
                  <a:pos x="wd2" y="hd2"/>
                </a:cxn>
                <a:cxn ang="10800000">
                  <a:pos x="wd2" y="hd2"/>
                </a:cxn>
                <a:cxn ang="16200000">
                  <a:pos x="wd2" y="hd2"/>
                </a:cxn>
              </a:cxnLst>
              <a:rect l="0" t="0" r="r" b="b"/>
              <a:pathLst>
                <a:path w="21600" h="21600" extrusionOk="0">
                  <a:moveTo>
                    <a:pt x="0" y="2179"/>
                  </a:moveTo>
                  <a:lnTo>
                    <a:pt x="76" y="2054"/>
                  </a:lnTo>
                  <a:lnTo>
                    <a:pt x="302" y="1743"/>
                  </a:lnTo>
                  <a:lnTo>
                    <a:pt x="689" y="1307"/>
                  </a:lnTo>
                  <a:lnTo>
                    <a:pt x="941" y="1058"/>
                  </a:lnTo>
                  <a:lnTo>
                    <a:pt x="1235" y="809"/>
                  </a:lnTo>
                  <a:lnTo>
                    <a:pt x="1562" y="622"/>
                  </a:lnTo>
                  <a:lnTo>
                    <a:pt x="1940" y="436"/>
                  </a:lnTo>
                  <a:lnTo>
                    <a:pt x="2351" y="249"/>
                  </a:lnTo>
                  <a:lnTo>
                    <a:pt x="2813" y="124"/>
                  </a:lnTo>
                  <a:lnTo>
                    <a:pt x="3317" y="62"/>
                  </a:lnTo>
                  <a:lnTo>
                    <a:pt x="3863" y="0"/>
                  </a:lnTo>
                  <a:lnTo>
                    <a:pt x="4451" y="62"/>
                  </a:lnTo>
                  <a:lnTo>
                    <a:pt x="5081" y="187"/>
                  </a:lnTo>
                  <a:lnTo>
                    <a:pt x="5761" y="436"/>
                  </a:lnTo>
                  <a:lnTo>
                    <a:pt x="6483" y="747"/>
                  </a:lnTo>
                  <a:lnTo>
                    <a:pt x="7248" y="1245"/>
                  </a:lnTo>
                  <a:lnTo>
                    <a:pt x="8062" y="1805"/>
                  </a:lnTo>
                  <a:lnTo>
                    <a:pt x="8927" y="2490"/>
                  </a:lnTo>
                  <a:lnTo>
                    <a:pt x="9834" y="3299"/>
                  </a:lnTo>
                  <a:lnTo>
                    <a:pt x="10792" y="4295"/>
                  </a:lnTo>
                  <a:lnTo>
                    <a:pt x="11791" y="5416"/>
                  </a:lnTo>
                  <a:lnTo>
                    <a:pt x="12841" y="6723"/>
                  </a:lnTo>
                  <a:lnTo>
                    <a:pt x="13941" y="8279"/>
                  </a:lnTo>
                  <a:lnTo>
                    <a:pt x="15091" y="9960"/>
                  </a:lnTo>
                  <a:lnTo>
                    <a:pt x="16292" y="11827"/>
                  </a:lnTo>
                  <a:lnTo>
                    <a:pt x="17544" y="13944"/>
                  </a:lnTo>
                  <a:lnTo>
                    <a:pt x="18845" y="16247"/>
                  </a:lnTo>
                  <a:lnTo>
                    <a:pt x="20198" y="18799"/>
                  </a:lnTo>
                  <a:lnTo>
                    <a:pt x="21600" y="2160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64" name="Shape 64"/>
            <p:cNvSpPr/>
            <p:nvPr/>
          </p:nvSpPr>
          <p:spPr>
            <a:xfrm>
              <a:off x="5404746" y="15639"/>
              <a:ext cx="3312245" cy="65238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625" y="20712"/>
                  </a:lnTo>
                  <a:lnTo>
                    <a:pt x="2332" y="18419"/>
                  </a:lnTo>
                  <a:lnTo>
                    <a:pt x="3512" y="16866"/>
                  </a:lnTo>
                  <a:lnTo>
                    <a:pt x="4872" y="15164"/>
                  </a:lnTo>
                  <a:lnTo>
                    <a:pt x="6386" y="13315"/>
                  </a:lnTo>
                  <a:lnTo>
                    <a:pt x="8010" y="11318"/>
                  </a:lnTo>
                  <a:lnTo>
                    <a:pt x="9731" y="9395"/>
                  </a:lnTo>
                  <a:lnTo>
                    <a:pt x="11494" y="7471"/>
                  </a:lnTo>
                  <a:lnTo>
                    <a:pt x="13299" y="5696"/>
                  </a:lnTo>
                  <a:lnTo>
                    <a:pt x="15089" y="3995"/>
                  </a:lnTo>
                  <a:lnTo>
                    <a:pt x="15978" y="3255"/>
                  </a:lnTo>
                  <a:lnTo>
                    <a:pt x="16839" y="2515"/>
                  </a:lnTo>
                  <a:lnTo>
                    <a:pt x="17699" y="1923"/>
                  </a:lnTo>
                  <a:lnTo>
                    <a:pt x="18532" y="1332"/>
                  </a:lnTo>
                  <a:lnTo>
                    <a:pt x="19351" y="888"/>
                  </a:lnTo>
                  <a:lnTo>
                    <a:pt x="20129" y="518"/>
                  </a:lnTo>
                  <a:lnTo>
                    <a:pt x="20878" y="222"/>
                  </a:lnTo>
                  <a:lnTo>
                    <a:pt x="21600" y="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65" name="Shape 65"/>
            <p:cNvSpPr/>
            <p:nvPr/>
          </p:nvSpPr>
          <p:spPr>
            <a:xfrm>
              <a:off x="0" y="-1"/>
              <a:ext cx="8723377" cy="1331581"/>
            </a:xfrm>
            <a:custGeom>
              <a:avLst/>
              <a:gdLst/>
              <a:ahLst/>
              <a:cxnLst>
                <a:cxn ang="0">
                  <a:pos x="wd2" y="hd2"/>
                </a:cxn>
                <a:cxn ang="5400000">
                  <a:pos x="wd2" y="hd2"/>
                </a:cxn>
                <a:cxn ang="10800000">
                  <a:pos x="wd2" y="hd2"/>
                </a:cxn>
                <a:cxn ang="16200000">
                  <a:pos x="wd2" y="hd2"/>
                </a:cxn>
              </a:cxnLst>
              <a:rect l="0" t="0" r="r" b="b"/>
              <a:pathLst>
                <a:path w="21600" h="21600" extrusionOk="0">
                  <a:moveTo>
                    <a:pt x="21589" y="9278"/>
                  </a:moveTo>
                  <a:lnTo>
                    <a:pt x="21389" y="9821"/>
                  </a:lnTo>
                  <a:lnTo>
                    <a:pt x="21189" y="10329"/>
                  </a:lnTo>
                  <a:lnTo>
                    <a:pt x="20978" y="10800"/>
                  </a:lnTo>
                  <a:lnTo>
                    <a:pt x="20762" y="11235"/>
                  </a:lnTo>
                  <a:lnTo>
                    <a:pt x="20541" y="11670"/>
                  </a:lnTo>
                  <a:lnTo>
                    <a:pt x="20309" y="12068"/>
                  </a:lnTo>
                  <a:lnTo>
                    <a:pt x="20071" y="12395"/>
                  </a:lnTo>
                  <a:lnTo>
                    <a:pt x="19824" y="12721"/>
                  </a:lnTo>
                  <a:lnTo>
                    <a:pt x="19565" y="13011"/>
                  </a:lnTo>
                  <a:lnTo>
                    <a:pt x="19297" y="13228"/>
                  </a:lnTo>
                  <a:lnTo>
                    <a:pt x="19017" y="13446"/>
                  </a:lnTo>
                  <a:lnTo>
                    <a:pt x="18727" y="13591"/>
                  </a:lnTo>
                  <a:lnTo>
                    <a:pt x="18427" y="13736"/>
                  </a:lnTo>
                  <a:lnTo>
                    <a:pt x="18111" y="13808"/>
                  </a:lnTo>
                  <a:lnTo>
                    <a:pt x="17784" y="13808"/>
                  </a:lnTo>
                  <a:lnTo>
                    <a:pt x="17441" y="13772"/>
                  </a:lnTo>
                  <a:lnTo>
                    <a:pt x="17083" y="13699"/>
                  </a:lnTo>
                  <a:lnTo>
                    <a:pt x="16714" y="13591"/>
                  </a:lnTo>
                  <a:lnTo>
                    <a:pt x="16329" y="13409"/>
                  </a:lnTo>
                  <a:lnTo>
                    <a:pt x="15923" y="13156"/>
                  </a:lnTo>
                  <a:lnTo>
                    <a:pt x="15502" y="12866"/>
                  </a:lnTo>
                  <a:lnTo>
                    <a:pt x="15064" y="12503"/>
                  </a:lnTo>
                  <a:lnTo>
                    <a:pt x="14611" y="12105"/>
                  </a:lnTo>
                  <a:lnTo>
                    <a:pt x="14136" y="11634"/>
                  </a:lnTo>
                  <a:lnTo>
                    <a:pt x="13641" y="11090"/>
                  </a:lnTo>
                  <a:lnTo>
                    <a:pt x="13130" y="10474"/>
                  </a:lnTo>
                  <a:lnTo>
                    <a:pt x="12592" y="9785"/>
                  </a:lnTo>
                  <a:lnTo>
                    <a:pt x="12039" y="9060"/>
                  </a:lnTo>
                  <a:lnTo>
                    <a:pt x="11459" y="8227"/>
                  </a:lnTo>
                  <a:lnTo>
                    <a:pt x="10863" y="7357"/>
                  </a:lnTo>
                  <a:lnTo>
                    <a:pt x="10241" y="6415"/>
                  </a:lnTo>
                  <a:lnTo>
                    <a:pt x="9593" y="5364"/>
                  </a:lnTo>
                  <a:lnTo>
                    <a:pt x="8950" y="4349"/>
                  </a:lnTo>
                  <a:lnTo>
                    <a:pt x="8328" y="3479"/>
                  </a:lnTo>
                  <a:lnTo>
                    <a:pt x="7732" y="2682"/>
                  </a:lnTo>
                  <a:lnTo>
                    <a:pt x="7163" y="2030"/>
                  </a:lnTo>
                  <a:lnTo>
                    <a:pt x="6620" y="1486"/>
                  </a:lnTo>
                  <a:lnTo>
                    <a:pt x="6098" y="1015"/>
                  </a:lnTo>
                  <a:lnTo>
                    <a:pt x="5603" y="652"/>
                  </a:lnTo>
                  <a:lnTo>
                    <a:pt x="5134" y="362"/>
                  </a:lnTo>
                  <a:lnTo>
                    <a:pt x="4681" y="181"/>
                  </a:lnTo>
                  <a:lnTo>
                    <a:pt x="4259" y="36"/>
                  </a:lnTo>
                  <a:lnTo>
                    <a:pt x="3853" y="0"/>
                  </a:lnTo>
                  <a:lnTo>
                    <a:pt x="3473" y="0"/>
                  </a:lnTo>
                  <a:lnTo>
                    <a:pt x="3115" y="72"/>
                  </a:lnTo>
                  <a:lnTo>
                    <a:pt x="2778" y="181"/>
                  </a:lnTo>
                  <a:lnTo>
                    <a:pt x="2461" y="362"/>
                  </a:lnTo>
                  <a:lnTo>
                    <a:pt x="2166" y="544"/>
                  </a:lnTo>
                  <a:lnTo>
                    <a:pt x="1887" y="797"/>
                  </a:lnTo>
                  <a:lnTo>
                    <a:pt x="1634" y="1051"/>
                  </a:lnTo>
                  <a:lnTo>
                    <a:pt x="1397" y="1341"/>
                  </a:lnTo>
                  <a:lnTo>
                    <a:pt x="1186" y="1667"/>
                  </a:lnTo>
                  <a:lnTo>
                    <a:pt x="986" y="1957"/>
                  </a:lnTo>
                  <a:lnTo>
                    <a:pt x="812" y="2283"/>
                  </a:lnTo>
                  <a:lnTo>
                    <a:pt x="654" y="2609"/>
                  </a:lnTo>
                  <a:lnTo>
                    <a:pt x="511" y="2899"/>
                  </a:lnTo>
                  <a:lnTo>
                    <a:pt x="390" y="3189"/>
                  </a:lnTo>
                  <a:lnTo>
                    <a:pt x="127" y="3914"/>
                  </a:lnTo>
                  <a:lnTo>
                    <a:pt x="0" y="4349"/>
                  </a:lnTo>
                  <a:lnTo>
                    <a:pt x="0" y="21600"/>
                  </a:lnTo>
                  <a:lnTo>
                    <a:pt x="21589" y="21600"/>
                  </a:lnTo>
                  <a:lnTo>
                    <a:pt x="21600" y="21491"/>
                  </a:lnTo>
                  <a:lnTo>
                    <a:pt x="21600" y="9242"/>
                  </a:lnTo>
                  <a:lnTo>
                    <a:pt x="21589" y="9278"/>
                  </a:lnTo>
                  <a:close/>
                </a:path>
              </a:pathLst>
            </a:custGeom>
            <a:solidFill>
              <a:srgbClr val="FFFFFF"/>
            </a:solidFill>
            <a:ln w="12700" cap="flat">
              <a:noFill/>
              <a:miter lim="400000"/>
            </a:ln>
            <a:effectLst/>
          </p:spPr>
          <p:txBody>
            <a:bodyPr wrap="square" lIns="0" tIns="0" rIns="0" bIns="0" numCol="1" anchor="t">
              <a:noAutofit/>
            </a:bodyPr>
            <a:lstStyle/>
            <a:p>
              <a:pPr lvl="0"/>
              <a:endParaRPr/>
            </a:p>
          </p:txBody>
        </p:sp>
      </p:grpSp>
      <p:sp>
        <p:nvSpPr>
          <p:cNvPr id="67" name="Shape 67"/>
          <p:cNvSpPr>
            <a:spLocks noGrp="1"/>
          </p:cNvSpPr>
          <p:nvPr>
            <p:ph type="title"/>
          </p:nvPr>
        </p:nvSpPr>
        <p:spPr>
          <a:xfrm>
            <a:off x="914400" y="571500"/>
            <a:ext cx="3352800" cy="2967228"/>
          </a:xfrm>
          <a:prstGeom prst="rect">
            <a:avLst/>
          </a:prstGeom>
        </p:spPr>
        <p:txBody>
          <a:bodyPr anchor="b">
            <a:noAutofit/>
          </a:bodyPr>
          <a:lstStyle>
            <a:lvl1pPr algn="l">
              <a:defRPr sz="3200">
                <a:solidFill>
                  <a:srgbClr val="073E87"/>
                </a:solidFill>
                <a:uFill>
                  <a:solidFill>
                    <a:srgbClr val="073E87"/>
                  </a:solidFill>
                </a:uFill>
              </a:defRPr>
            </a:lvl1pPr>
          </a:lstStyle>
          <a:p>
            <a:pPr lvl="0">
              <a:defRPr sz="1800">
                <a:solidFill>
                  <a:srgbClr val="000000"/>
                </a:solidFill>
                <a:uFillTx/>
              </a:defRPr>
            </a:pPr>
            <a:r>
              <a:rPr sz="3200">
                <a:solidFill>
                  <a:srgbClr val="073E87"/>
                </a:solidFill>
                <a:uFill>
                  <a:solidFill>
                    <a:srgbClr val="073E87"/>
                  </a:solidFill>
                </a:uFill>
              </a:rPr>
              <a:t>Başlık Metni</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Default - Picture with Caption">
    <p:spTree>
      <p:nvGrpSpPr>
        <p:cNvPr id="1" name=""/>
        <p:cNvGrpSpPr/>
        <p:nvPr/>
      </p:nvGrpSpPr>
      <p:grpSpPr>
        <a:xfrm>
          <a:off x="0" y="0"/>
          <a:ext cx="0" cy="0"/>
          <a:chOff x="0" y="0"/>
          <a:chExt cx="0" cy="0"/>
        </a:xfrm>
      </p:grpSpPr>
      <p:sp>
        <p:nvSpPr>
          <p:cNvPr id="69" name="Shape 69"/>
          <p:cNvSpPr/>
          <p:nvPr/>
        </p:nvSpPr>
        <p:spPr>
          <a:xfrm>
            <a:off x="228600" y="228600"/>
            <a:ext cx="8695944" cy="6035041"/>
          </a:xfrm>
          <a:prstGeom prst="roundRect">
            <a:avLst>
              <a:gd name="adj" fmla="val 1272"/>
            </a:avLst>
          </a:prstGeom>
          <a:gradFill>
            <a:gsLst>
              <a:gs pos="0">
                <a:srgbClr val="0293E0"/>
              </a:gs>
              <a:gs pos="100000">
                <a:srgbClr val="83D3FE"/>
              </a:gs>
            </a:gsLst>
            <a:lin ang="5400000"/>
          </a:gradFill>
          <a:ln w="12700">
            <a:miter lim="400000"/>
          </a:ln>
        </p:spPr>
        <p:txBody>
          <a:bodyPr lIns="0" tIns="0" rIns="0" bIns="0" anchor="ctr"/>
          <a:lstStyle/>
          <a:p>
            <a:pPr lvl="0" algn="ctr">
              <a:defRPr>
                <a:solidFill>
                  <a:srgbClr val="FFFFFF"/>
                </a:solidFill>
                <a:uFill>
                  <a:solidFill>
                    <a:srgbClr val="FFFFFF"/>
                  </a:solidFill>
                </a:uFill>
              </a:defRPr>
            </a:pPr>
            <a:endParaRPr/>
          </a:p>
        </p:txBody>
      </p:sp>
      <p:grpSp>
        <p:nvGrpSpPr>
          <p:cNvPr id="75" name="Group 75"/>
          <p:cNvGrpSpPr/>
          <p:nvPr/>
        </p:nvGrpSpPr>
        <p:grpSpPr>
          <a:xfrm>
            <a:off x="211665" y="5353963"/>
            <a:ext cx="8723378" cy="1331581"/>
            <a:chOff x="0" y="0"/>
            <a:chExt cx="8723376" cy="1331579"/>
          </a:xfrm>
        </p:grpSpPr>
        <p:sp>
          <p:nvSpPr>
            <p:cNvPr id="70" name="Shape 70"/>
            <p:cNvSpPr/>
            <p:nvPr/>
          </p:nvSpPr>
          <p:spPr>
            <a:xfrm>
              <a:off x="5843256" y="145222"/>
              <a:ext cx="2880121" cy="714943"/>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0642" y="608"/>
                  </a:lnTo>
                  <a:lnTo>
                    <a:pt x="19716" y="1283"/>
                  </a:lnTo>
                  <a:lnTo>
                    <a:pt x="18774" y="2025"/>
                  </a:lnTo>
                  <a:lnTo>
                    <a:pt x="17800" y="2768"/>
                  </a:lnTo>
                  <a:lnTo>
                    <a:pt x="16811" y="3645"/>
                  </a:lnTo>
                  <a:lnTo>
                    <a:pt x="15789" y="4523"/>
                  </a:lnTo>
                  <a:lnTo>
                    <a:pt x="14751" y="5535"/>
                  </a:lnTo>
                  <a:lnTo>
                    <a:pt x="13682" y="6548"/>
                  </a:lnTo>
                  <a:lnTo>
                    <a:pt x="11750" y="8505"/>
                  </a:lnTo>
                  <a:lnTo>
                    <a:pt x="9866" y="10260"/>
                  </a:lnTo>
                  <a:lnTo>
                    <a:pt x="8062" y="11880"/>
                  </a:lnTo>
                  <a:lnTo>
                    <a:pt x="6322" y="13433"/>
                  </a:lnTo>
                  <a:lnTo>
                    <a:pt x="4662" y="14783"/>
                  </a:lnTo>
                  <a:lnTo>
                    <a:pt x="3049" y="15997"/>
                  </a:lnTo>
                  <a:lnTo>
                    <a:pt x="1501" y="17145"/>
                  </a:lnTo>
                  <a:lnTo>
                    <a:pt x="0" y="18158"/>
                  </a:lnTo>
                  <a:lnTo>
                    <a:pt x="1038" y="18765"/>
                  </a:lnTo>
                  <a:lnTo>
                    <a:pt x="2027" y="19305"/>
                  </a:lnTo>
                  <a:lnTo>
                    <a:pt x="2985" y="19777"/>
                  </a:lnTo>
                  <a:lnTo>
                    <a:pt x="3927" y="20183"/>
                  </a:lnTo>
                  <a:lnTo>
                    <a:pt x="4837" y="20587"/>
                  </a:lnTo>
                  <a:lnTo>
                    <a:pt x="5715" y="20858"/>
                  </a:lnTo>
                  <a:lnTo>
                    <a:pt x="6561" y="21127"/>
                  </a:lnTo>
                  <a:lnTo>
                    <a:pt x="7392" y="21330"/>
                  </a:lnTo>
                  <a:lnTo>
                    <a:pt x="8206" y="21465"/>
                  </a:lnTo>
                  <a:lnTo>
                    <a:pt x="8988" y="21533"/>
                  </a:lnTo>
                  <a:lnTo>
                    <a:pt x="9738" y="21600"/>
                  </a:lnTo>
                  <a:lnTo>
                    <a:pt x="10473" y="21600"/>
                  </a:lnTo>
                  <a:lnTo>
                    <a:pt x="11191" y="21533"/>
                  </a:lnTo>
                  <a:lnTo>
                    <a:pt x="11894" y="21465"/>
                  </a:lnTo>
                  <a:lnTo>
                    <a:pt x="12564" y="21330"/>
                  </a:lnTo>
                  <a:lnTo>
                    <a:pt x="13219" y="21127"/>
                  </a:lnTo>
                  <a:lnTo>
                    <a:pt x="13841" y="20925"/>
                  </a:lnTo>
                  <a:lnTo>
                    <a:pt x="14464" y="20655"/>
                  </a:lnTo>
                  <a:lnTo>
                    <a:pt x="15645" y="19980"/>
                  </a:lnTo>
                  <a:lnTo>
                    <a:pt x="16763" y="19170"/>
                  </a:lnTo>
                  <a:lnTo>
                    <a:pt x="17816" y="18225"/>
                  </a:lnTo>
                  <a:lnTo>
                    <a:pt x="18327" y="17685"/>
                  </a:lnTo>
                  <a:lnTo>
                    <a:pt x="18822" y="17145"/>
                  </a:lnTo>
                  <a:lnTo>
                    <a:pt x="19780" y="15930"/>
                  </a:lnTo>
                  <a:lnTo>
                    <a:pt x="20690" y="14580"/>
                  </a:lnTo>
                  <a:lnTo>
                    <a:pt x="21568" y="13162"/>
                  </a:lnTo>
                  <a:lnTo>
                    <a:pt x="21600" y="13095"/>
                  </a:lnTo>
                  <a:lnTo>
                    <a:pt x="21600" y="0"/>
                  </a:lnTo>
                  <a:lnTo>
                    <a:pt x="21552" y="0"/>
                  </a:lnTo>
                  <a:close/>
                </a:path>
              </a:pathLst>
            </a:custGeom>
            <a:solidFill>
              <a:srgbClr val="C6E7FC">
                <a:alpha val="29000"/>
              </a:srgbClr>
            </a:solidFill>
            <a:ln w="12700" cap="flat">
              <a:noFill/>
              <a:miter lim="400000"/>
            </a:ln>
            <a:effectLst/>
          </p:spPr>
          <p:txBody>
            <a:bodyPr wrap="square" lIns="0" tIns="0" rIns="0" bIns="0" numCol="1" anchor="t">
              <a:noAutofit/>
            </a:bodyPr>
            <a:lstStyle/>
            <a:p>
              <a:pPr lvl="0"/>
              <a:endParaRPr/>
            </a:p>
          </p:txBody>
        </p:sp>
        <p:sp>
          <p:nvSpPr>
            <p:cNvPr id="71" name="Shape 71"/>
            <p:cNvSpPr/>
            <p:nvPr/>
          </p:nvSpPr>
          <p:spPr>
            <a:xfrm>
              <a:off x="2410742" y="16756"/>
              <a:ext cx="5551628" cy="851229"/>
            </a:xfrm>
            <a:custGeom>
              <a:avLst/>
              <a:gdLst/>
              <a:ahLst/>
              <a:cxnLst>
                <a:cxn ang="0">
                  <a:pos x="wd2" y="hd2"/>
                </a:cxn>
                <a:cxn ang="5400000">
                  <a:pos x="wd2" y="hd2"/>
                </a:cxn>
                <a:cxn ang="10800000">
                  <a:pos x="wd2" y="hd2"/>
                </a:cxn>
                <a:cxn ang="16200000">
                  <a:pos x="wd2" y="hd2"/>
                </a:cxn>
              </a:cxnLst>
              <a:rect l="0" t="0" r="r" b="b"/>
              <a:pathLst>
                <a:path w="21600" h="21600" extrusionOk="0">
                  <a:moveTo>
                    <a:pt x="21600" y="20239"/>
                  </a:moveTo>
                  <a:lnTo>
                    <a:pt x="21128" y="19843"/>
                  </a:lnTo>
                  <a:lnTo>
                    <a:pt x="20639" y="19446"/>
                  </a:lnTo>
                  <a:lnTo>
                    <a:pt x="19621" y="18482"/>
                  </a:lnTo>
                  <a:lnTo>
                    <a:pt x="18544" y="17291"/>
                  </a:lnTo>
                  <a:lnTo>
                    <a:pt x="17409" y="15987"/>
                  </a:lnTo>
                  <a:lnTo>
                    <a:pt x="16208" y="14400"/>
                  </a:lnTo>
                  <a:lnTo>
                    <a:pt x="14941" y="12643"/>
                  </a:lnTo>
                  <a:lnTo>
                    <a:pt x="13608" y="10602"/>
                  </a:lnTo>
                  <a:lnTo>
                    <a:pt x="12200" y="8391"/>
                  </a:lnTo>
                  <a:lnTo>
                    <a:pt x="11645" y="7540"/>
                  </a:lnTo>
                  <a:lnTo>
                    <a:pt x="11106" y="6690"/>
                  </a:lnTo>
                  <a:lnTo>
                    <a:pt x="10063" y="5216"/>
                  </a:lnTo>
                  <a:lnTo>
                    <a:pt x="9558" y="4592"/>
                  </a:lnTo>
                  <a:lnTo>
                    <a:pt x="9069" y="3969"/>
                  </a:lnTo>
                  <a:lnTo>
                    <a:pt x="8589" y="3402"/>
                  </a:lnTo>
                  <a:lnTo>
                    <a:pt x="8117" y="2891"/>
                  </a:lnTo>
                  <a:lnTo>
                    <a:pt x="7661" y="2438"/>
                  </a:lnTo>
                  <a:lnTo>
                    <a:pt x="7206" y="2041"/>
                  </a:lnTo>
                  <a:lnTo>
                    <a:pt x="6344" y="1304"/>
                  </a:lnTo>
                  <a:lnTo>
                    <a:pt x="5524" y="794"/>
                  </a:lnTo>
                  <a:lnTo>
                    <a:pt x="4754" y="397"/>
                  </a:lnTo>
                  <a:lnTo>
                    <a:pt x="4017" y="113"/>
                  </a:lnTo>
                  <a:lnTo>
                    <a:pt x="3321" y="0"/>
                  </a:lnTo>
                  <a:lnTo>
                    <a:pt x="2667" y="0"/>
                  </a:lnTo>
                  <a:lnTo>
                    <a:pt x="2054" y="113"/>
                  </a:lnTo>
                  <a:lnTo>
                    <a:pt x="1483" y="283"/>
                  </a:lnTo>
                  <a:lnTo>
                    <a:pt x="952" y="567"/>
                  </a:lnTo>
                  <a:lnTo>
                    <a:pt x="456" y="907"/>
                  </a:lnTo>
                  <a:lnTo>
                    <a:pt x="0" y="1361"/>
                  </a:lnTo>
                  <a:lnTo>
                    <a:pt x="638" y="1871"/>
                  </a:lnTo>
                  <a:lnTo>
                    <a:pt x="1300" y="2438"/>
                  </a:lnTo>
                  <a:lnTo>
                    <a:pt x="1988" y="3175"/>
                  </a:lnTo>
                  <a:lnTo>
                    <a:pt x="2700" y="3969"/>
                  </a:lnTo>
                  <a:lnTo>
                    <a:pt x="3437" y="4932"/>
                  </a:lnTo>
                  <a:lnTo>
                    <a:pt x="4199" y="5953"/>
                  </a:lnTo>
                  <a:lnTo>
                    <a:pt x="4994" y="7087"/>
                  </a:lnTo>
                  <a:lnTo>
                    <a:pt x="5806" y="8391"/>
                  </a:lnTo>
                  <a:lnTo>
                    <a:pt x="7272" y="10715"/>
                  </a:lnTo>
                  <a:lnTo>
                    <a:pt x="8663" y="12756"/>
                  </a:lnTo>
                  <a:lnTo>
                    <a:pt x="9972" y="14627"/>
                  </a:lnTo>
                  <a:lnTo>
                    <a:pt x="10610" y="15420"/>
                  </a:lnTo>
                  <a:lnTo>
                    <a:pt x="11214" y="16214"/>
                  </a:lnTo>
                  <a:lnTo>
                    <a:pt x="11810" y="16951"/>
                  </a:lnTo>
                  <a:lnTo>
                    <a:pt x="12390" y="17575"/>
                  </a:lnTo>
                  <a:lnTo>
                    <a:pt x="12953" y="18198"/>
                  </a:lnTo>
                  <a:lnTo>
                    <a:pt x="13500" y="18765"/>
                  </a:lnTo>
                  <a:lnTo>
                    <a:pt x="14030" y="19219"/>
                  </a:lnTo>
                  <a:lnTo>
                    <a:pt x="14544" y="19672"/>
                  </a:lnTo>
                  <a:lnTo>
                    <a:pt x="15040" y="20069"/>
                  </a:lnTo>
                  <a:lnTo>
                    <a:pt x="15529" y="20466"/>
                  </a:lnTo>
                  <a:lnTo>
                    <a:pt x="16001" y="20750"/>
                  </a:lnTo>
                  <a:lnTo>
                    <a:pt x="16457" y="20976"/>
                  </a:lnTo>
                  <a:lnTo>
                    <a:pt x="16896" y="21203"/>
                  </a:lnTo>
                  <a:lnTo>
                    <a:pt x="17326" y="21373"/>
                  </a:lnTo>
                  <a:lnTo>
                    <a:pt x="17749" y="21487"/>
                  </a:lnTo>
                  <a:lnTo>
                    <a:pt x="18155" y="21600"/>
                  </a:lnTo>
                  <a:lnTo>
                    <a:pt x="18925" y="21600"/>
                  </a:lnTo>
                  <a:lnTo>
                    <a:pt x="19298" y="21543"/>
                  </a:lnTo>
                  <a:lnTo>
                    <a:pt x="19654" y="21487"/>
                  </a:lnTo>
                  <a:lnTo>
                    <a:pt x="20002" y="21373"/>
                  </a:lnTo>
                  <a:lnTo>
                    <a:pt x="20341" y="21203"/>
                  </a:lnTo>
                  <a:lnTo>
                    <a:pt x="20672" y="20976"/>
                  </a:lnTo>
                  <a:lnTo>
                    <a:pt x="21302" y="20523"/>
                  </a:lnTo>
                  <a:lnTo>
                    <a:pt x="21600" y="20239"/>
                  </a:lnTo>
                  <a:close/>
                </a:path>
              </a:pathLst>
            </a:custGeom>
            <a:solidFill>
              <a:srgbClr val="C6E7FC">
                <a:alpha val="40000"/>
              </a:srgbClr>
            </a:solidFill>
            <a:ln w="12700" cap="flat">
              <a:noFill/>
              <a:miter lim="400000"/>
            </a:ln>
            <a:effectLst/>
          </p:spPr>
          <p:txBody>
            <a:bodyPr wrap="square" lIns="0" tIns="0" rIns="0" bIns="0" numCol="1" anchor="t">
              <a:noAutofit/>
            </a:bodyPr>
            <a:lstStyle/>
            <a:p>
              <a:pPr lvl="0"/>
              <a:endParaRPr/>
            </a:p>
          </p:txBody>
        </p:sp>
        <p:sp>
          <p:nvSpPr>
            <p:cNvPr id="72" name="Shape 72"/>
            <p:cNvSpPr/>
            <p:nvPr/>
          </p:nvSpPr>
          <p:spPr>
            <a:xfrm>
              <a:off x="2620418" y="29044"/>
              <a:ext cx="5474995" cy="775266"/>
            </a:xfrm>
            <a:custGeom>
              <a:avLst/>
              <a:gdLst/>
              <a:ahLst/>
              <a:cxnLst>
                <a:cxn ang="0">
                  <a:pos x="wd2" y="hd2"/>
                </a:cxn>
                <a:cxn ang="5400000">
                  <a:pos x="wd2" y="hd2"/>
                </a:cxn>
                <a:cxn ang="10800000">
                  <a:pos x="wd2" y="hd2"/>
                </a:cxn>
                <a:cxn ang="16200000">
                  <a:pos x="wd2" y="hd2"/>
                </a:cxn>
              </a:cxnLst>
              <a:rect l="0" t="0" r="r" b="b"/>
              <a:pathLst>
                <a:path w="21600" h="21600" extrusionOk="0">
                  <a:moveTo>
                    <a:pt x="0" y="2179"/>
                  </a:moveTo>
                  <a:lnTo>
                    <a:pt x="76" y="2054"/>
                  </a:lnTo>
                  <a:lnTo>
                    <a:pt x="302" y="1743"/>
                  </a:lnTo>
                  <a:lnTo>
                    <a:pt x="689" y="1307"/>
                  </a:lnTo>
                  <a:lnTo>
                    <a:pt x="941" y="1058"/>
                  </a:lnTo>
                  <a:lnTo>
                    <a:pt x="1235" y="809"/>
                  </a:lnTo>
                  <a:lnTo>
                    <a:pt x="1562" y="622"/>
                  </a:lnTo>
                  <a:lnTo>
                    <a:pt x="1940" y="436"/>
                  </a:lnTo>
                  <a:lnTo>
                    <a:pt x="2351" y="249"/>
                  </a:lnTo>
                  <a:lnTo>
                    <a:pt x="2813" y="124"/>
                  </a:lnTo>
                  <a:lnTo>
                    <a:pt x="3317" y="62"/>
                  </a:lnTo>
                  <a:lnTo>
                    <a:pt x="3863" y="0"/>
                  </a:lnTo>
                  <a:lnTo>
                    <a:pt x="4451" y="62"/>
                  </a:lnTo>
                  <a:lnTo>
                    <a:pt x="5081" y="187"/>
                  </a:lnTo>
                  <a:lnTo>
                    <a:pt x="5761" y="436"/>
                  </a:lnTo>
                  <a:lnTo>
                    <a:pt x="6483" y="747"/>
                  </a:lnTo>
                  <a:lnTo>
                    <a:pt x="7248" y="1245"/>
                  </a:lnTo>
                  <a:lnTo>
                    <a:pt x="8062" y="1805"/>
                  </a:lnTo>
                  <a:lnTo>
                    <a:pt x="8927" y="2490"/>
                  </a:lnTo>
                  <a:lnTo>
                    <a:pt x="9834" y="3299"/>
                  </a:lnTo>
                  <a:lnTo>
                    <a:pt x="10792" y="4295"/>
                  </a:lnTo>
                  <a:lnTo>
                    <a:pt x="11791" y="5416"/>
                  </a:lnTo>
                  <a:lnTo>
                    <a:pt x="12841" y="6723"/>
                  </a:lnTo>
                  <a:lnTo>
                    <a:pt x="13941" y="8279"/>
                  </a:lnTo>
                  <a:lnTo>
                    <a:pt x="15091" y="9960"/>
                  </a:lnTo>
                  <a:lnTo>
                    <a:pt x="16292" y="11827"/>
                  </a:lnTo>
                  <a:lnTo>
                    <a:pt x="17544" y="13944"/>
                  </a:lnTo>
                  <a:lnTo>
                    <a:pt x="18845" y="16247"/>
                  </a:lnTo>
                  <a:lnTo>
                    <a:pt x="20198" y="18799"/>
                  </a:lnTo>
                  <a:lnTo>
                    <a:pt x="21600" y="2160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73" name="Shape 73"/>
            <p:cNvSpPr/>
            <p:nvPr/>
          </p:nvSpPr>
          <p:spPr>
            <a:xfrm>
              <a:off x="5404746" y="15639"/>
              <a:ext cx="3312245" cy="65238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625" y="20712"/>
                  </a:lnTo>
                  <a:lnTo>
                    <a:pt x="2332" y="18419"/>
                  </a:lnTo>
                  <a:lnTo>
                    <a:pt x="3512" y="16866"/>
                  </a:lnTo>
                  <a:lnTo>
                    <a:pt x="4872" y="15164"/>
                  </a:lnTo>
                  <a:lnTo>
                    <a:pt x="6386" y="13315"/>
                  </a:lnTo>
                  <a:lnTo>
                    <a:pt x="8010" y="11318"/>
                  </a:lnTo>
                  <a:lnTo>
                    <a:pt x="9731" y="9395"/>
                  </a:lnTo>
                  <a:lnTo>
                    <a:pt x="11494" y="7471"/>
                  </a:lnTo>
                  <a:lnTo>
                    <a:pt x="13299" y="5696"/>
                  </a:lnTo>
                  <a:lnTo>
                    <a:pt x="15089" y="3995"/>
                  </a:lnTo>
                  <a:lnTo>
                    <a:pt x="15978" y="3255"/>
                  </a:lnTo>
                  <a:lnTo>
                    <a:pt x="16839" y="2515"/>
                  </a:lnTo>
                  <a:lnTo>
                    <a:pt x="17699" y="1923"/>
                  </a:lnTo>
                  <a:lnTo>
                    <a:pt x="18532" y="1332"/>
                  </a:lnTo>
                  <a:lnTo>
                    <a:pt x="19351" y="888"/>
                  </a:lnTo>
                  <a:lnTo>
                    <a:pt x="20129" y="518"/>
                  </a:lnTo>
                  <a:lnTo>
                    <a:pt x="20878" y="222"/>
                  </a:lnTo>
                  <a:lnTo>
                    <a:pt x="21600" y="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74" name="Shape 74"/>
            <p:cNvSpPr/>
            <p:nvPr/>
          </p:nvSpPr>
          <p:spPr>
            <a:xfrm>
              <a:off x="0" y="-1"/>
              <a:ext cx="8723377" cy="1331581"/>
            </a:xfrm>
            <a:custGeom>
              <a:avLst/>
              <a:gdLst/>
              <a:ahLst/>
              <a:cxnLst>
                <a:cxn ang="0">
                  <a:pos x="wd2" y="hd2"/>
                </a:cxn>
                <a:cxn ang="5400000">
                  <a:pos x="wd2" y="hd2"/>
                </a:cxn>
                <a:cxn ang="10800000">
                  <a:pos x="wd2" y="hd2"/>
                </a:cxn>
                <a:cxn ang="16200000">
                  <a:pos x="wd2" y="hd2"/>
                </a:cxn>
              </a:cxnLst>
              <a:rect l="0" t="0" r="r" b="b"/>
              <a:pathLst>
                <a:path w="21600" h="21600" extrusionOk="0">
                  <a:moveTo>
                    <a:pt x="21589" y="9278"/>
                  </a:moveTo>
                  <a:lnTo>
                    <a:pt x="21389" y="9821"/>
                  </a:lnTo>
                  <a:lnTo>
                    <a:pt x="21189" y="10329"/>
                  </a:lnTo>
                  <a:lnTo>
                    <a:pt x="20978" y="10800"/>
                  </a:lnTo>
                  <a:lnTo>
                    <a:pt x="20762" y="11235"/>
                  </a:lnTo>
                  <a:lnTo>
                    <a:pt x="20541" y="11670"/>
                  </a:lnTo>
                  <a:lnTo>
                    <a:pt x="20309" y="12068"/>
                  </a:lnTo>
                  <a:lnTo>
                    <a:pt x="20071" y="12395"/>
                  </a:lnTo>
                  <a:lnTo>
                    <a:pt x="19824" y="12721"/>
                  </a:lnTo>
                  <a:lnTo>
                    <a:pt x="19565" y="13011"/>
                  </a:lnTo>
                  <a:lnTo>
                    <a:pt x="19297" y="13228"/>
                  </a:lnTo>
                  <a:lnTo>
                    <a:pt x="19017" y="13446"/>
                  </a:lnTo>
                  <a:lnTo>
                    <a:pt x="18727" y="13591"/>
                  </a:lnTo>
                  <a:lnTo>
                    <a:pt x="18427" y="13736"/>
                  </a:lnTo>
                  <a:lnTo>
                    <a:pt x="18111" y="13808"/>
                  </a:lnTo>
                  <a:lnTo>
                    <a:pt x="17784" y="13808"/>
                  </a:lnTo>
                  <a:lnTo>
                    <a:pt x="17441" y="13772"/>
                  </a:lnTo>
                  <a:lnTo>
                    <a:pt x="17083" y="13699"/>
                  </a:lnTo>
                  <a:lnTo>
                    <a:pt x="16714" y="13591"/>
                  </a:lnTo>
                  <a:lnTo>
                    <a:pt x="16329" y="13409"/>
                  </a:lnTo>
                  <a:lnTo>
                    <a:pt x="15923" y="13156"/>
                  </a:lnTo>
                  <a:lnTo>
                    <a:pt x="15502" y="12866"/>
                  </a:lnTo>
                  <a:lnTo>
                    <a:pt x="15064" y="12503"/>
                  </a:lnTo>
                  <a:lnTo>
                    <a:pt x="14611" y="12105"/>
                  </a:lnTo>
                  <a:lnTo>
                    <a:pt x="14136" y="11634"/>
                  </a:lnTo>
                  <a:lnTo>
                    <a:pt x="13641" y="11090"/>
                  </a:lnTo>
                  <a:lnTo>
                    <a:pt x="13130" y="10474"/>
                  </a:lnTo>
                  <a:lnTo>
                    <a:pt x="12592" y="9785"/>
                  </a:lnTo>
                  <a:lnTo>
                    <a:pt x="12039" y="9060"/>
                  </a:lnTo>
                  <a:lnTo>
                    <a:pt x="11459" y="8227"/>
                  </a:lnTo>
                  <a:lnTo>
                    <a:pt x="10863" y="7357"/>
                  </a:lnTo>
                  <a:lnTo>
                    <a:pt x="10241" y="6415"/>
                  </a:lnTo>
                  <a:lnTo>
                    <a:pt x="9593" y="5364"/>
                  </a:lnTo>
                  <a:lnTo>
                    <a:pt x="8950" y="4349"/>
                  </a:lnTo>
                  <a:lnTo>
                    <a:pt x="8328" y="3479"/>
                  </a:lnTo>
                  <a:lnTo>
                    <a:pt x="7732" y="2682"/>
                  </a:lnTo>
                  <a:lnTo>
                    <a:pt x="7163" y="2030"/>
                  </a:lnTo>
                  <a:lnTo>
                    <a:pt x="6620" y="1486"/>
                  </a:lnTo>
                  <a:lnTo>
                    <a:pt x="6098" y="1015"/>
                  </a:lnTo>
                  <a:lnTo>
                    <a:pt x="5603" y="652"/>
                  </a:lnTo>
                  <a:lnTo>
                    <a:pt x="5134" y="362"/>
                  </a:lnTo>
                  <a:lnTo>
                    <a:pt x="4681" y="181"/>
                  </a:lnTo>
                  <a:lnTo>
                    <a:pt x="4259" y="36"/>
                  </a:lnTo>
                  <a:lnTo>
                    <a:pt x="3853" y="0"/>
                  </a:lnTo>
                  <a:lnTo>
                    <a:pt x="3473" y="0"/>
                  </a:lnTo>
                  <a:lnTo>
                    <a:pt x="3115" y="72"/>
                  </a:lnTo>
                  <a:lnTo>
                    <a:pt x="2778" y="181"/>
                  </a:lnTo>
                  <a:lnTo>
                    <a:pt x="2461" y="362"/>
                  </a:lnTo>
                  <a:lnTo>
                    <a:pt x="2166" y="544"/>
                  </a:lnTo>
                  <a:lnTo>
                    <a:pt x="1887" y="797"/>
                  </a:lnTo>
                  <a:lnTo>
                    <a:pt x="1634" y="1051"/>
                  </a:lnTo>
                  <a:lnTo>
                    <a:pt x="1397" y="1341"/>
                  </a:lnTo>
                  <a:lnTo>
                    <a:pt x="1186" y="1667"/>
                  </a:lnTo>
                  <a:lnTo>
                    <a:pt x="986" y="1957"/>
                  </a:lnTo>
                  <a:lnTo>
                    <a:pt x="812" y="2283"/>
                  </a:lnTo>
                  <a:lnTo>
                    <a:pt x="654" y="2609"/>
                  </a:lnTo>
                  <a:lnTo>
                    <a:pt x="511" y="2899"/>
                  </a:lnTo>
                  <a:lnTo>
                    <a:pt x="390" y="3189"/>
                  </a:lnTo>
                  <a:lnTo>
                    <a:pt x="127" y="3914"/>
                  </a:lnTo>
                  <a:lnTo>
                    <a:pt x="0" y="4349"/>
                  </a:lnTo>
                  <a:lnTo>
                    <a:pt x="0" y="21600"/>
                  </a:lnTo>
                  <a:lnTo>
                    <a:pt x="21589" y="21600"/>
                  </a:lnTo>
                  <a:lnTo>
                    <a:pt x="21600" y="21491"/>
                  </a:lnTo>
                  <a:lnTo>
                    <a:pt x="21600" y="9242"/>
                  </a:lnTo>
                  <a:lnTo>
                    <a:pt x="21589" y="9278"/>
                  </a:lnTo>
                  <a:close/>
                </a:path>
              </a:pathLst>
            </a:custGeom>
            <a:solidFill>
              <a:srgbClr val="FFFFFF"/>
            </a:solidFill>
            <a:ln w="12700" cap="flat">
              <a:noFill/>
              <a:miter lim="400000"/>
            </a:ln>
            <a:effectLst/>
          </p:spPr>
          <p:txBody>
            <a:bodyPr wrap="square" lIns="0" tIns="0" rIns="0" bIns="0" numCol="1" anchor="t">
              <a:noAutofit/>
            </a:bodyPr>
            <a:lstStyle/>
            <a:p>
              <a:pPr lvl="0"/>
              <a:endParaRPr/>
            </a:p>
          </p:txBody>
        </p:sp>
      </p:grpSp>
      <p:sp>
        <p:nvSpPr>
          <p:cNvPr id="76" name="Shape 76"/>
          <p:cNvSpPr>
            <a:spLocks noGrp="1"/>
          </p:cNvSpPr>
          <p:nvPr>
            <p:ph type="title"/>
          </p:nvPr>
        </p:nvSpPr>
        <p:spPr>
          <a:xfrm>
            <a:off x="4874154" y="0"/>
            <a:ext cx="3812646" cy="2768601"/>
          </a:xfrm>
          <a:prstGeom prst="rect">
            <a:avLst/>
          </a:prstGeom>
        </p:spPr>
        <p:txBody>
          <a:bodyPr anchor="b"/>
          <a:lstStyle>
            <a:lvl1pPr algn="l">
              <a:defRPr sz="2800"/>
            </a:lvl1pPr>
          </a:lstStyle>
          <a:p>
            <a:pPr lvl="0">
              <a:defRPr sz="1800">
                <a:solidFill>
                  <a:srgbClr val="000000"/>
                </a:solidFill>
                <a:uFillTx/>
              </a:defRPr>
            </a:pPr>
            <a:r>
              <a:rPr sz="2800">
                <a:solidFill>
                  <a:srgbClr val="FFFFFF"/>
                </a:solidFill>
                <a:uFill>
                  <a:solidFill>
                    <a:srgbClr val="FFFFFF"/>
                  </a:solidFill>
                </a:uFill>
              </a:rPr>
              <a:t>Başlık Metni</a:t>
            </a:r>
          </a:p>
        </p:txBody>
      </p:sp>
      <p:sp>
        <p:nvSpPr>
          <p:cNvPr id="77" name="Shape 77"/>
          <p:cNvSpPr>
            <a:spLocks noGrp="1"/>
          </p:cNvSpPr>
          <p:nvPr>
            <p:ph type="body" idx="1"/>
          </p:nvPr>
        </p:nvSpPr>
        <p:spPr>
          <a:xfrm>
            <a:off x="4868333" y="2785533"/>
            <a:ext cx="3818467" cy="4072467"/>
          </a:xfrm>
          <a:prstGeom prst="rect">
            <a:avLst/>
          </a:prstGeom>
        </p:spPr>
        <p:txBody>
          <a:bodyPr anchor="t"/>
          <a:lstStyle>
            <a:lvl1pPr marL="0" indent="0">
              <a:spcBef>
                <a:spcPts val="400"/>
              </a:spcBef>
              <a:buClrTx/>
              <a:buSzTx/>
              <a:buFontTx/>
              <a:buNone/>
              <a:defRPr sz="1800">
                <a:solidFill>
                  <a:srgbClr val="FFFFFF"/>
                </a:solidFill>
                <a:uFill>
                  <a:solidFill>
                    <a:srgbClr val="FFFFFF"/>
                  </a:solidFill>
                </a:uFill>
              </a:defRPr>
            </a:lvl1pPr>
            <a:lvl2pPr marL="0" indent="457200">
              <a:spcBef>
                <a:spcPts val="400"/>
              </a:spcBef>
              <a:buClrTx/>
              <a:buSzTx/>
              <a:buFontTx/>
              <a:buNone/>
              <a:defRPr sz="1800">
                <a:solidFill>
                  <a:srgbClr val="FFFFFF"/>
                </a:solidFill>
                <a:uFill>
                  <a:solidFill>
                    <a:srgbClr val="FFFFFF"/>
                  </a:solidFill>
                </a:uFill>
              </a:defRPr>
            </a:lvl2pPr>
            <a:lvl3pPr marL="0" indent="914400">
              <a:spcBef>
                <a:spcPts val="400"/>
              </a:spcBef>
              <a:buClrTx/>
              <a:buSzTx/>
              <a:buFontTx/>
              <a:buNone/>
              <a:defRPr sz="1800">
                <a:solidFill>
                  <a:srgbClr val="FFFFFF"/>
                </a:solidFill>
                <a:uFill>
                  <a:solidFill>
                    <a:srgbClr val="FFFFFF"/>
                  </a:solidFill>
                </a:uFill>
              </a:defRPr>
            </a:lvl3pPr>
            <a:lvl4pPr marL="0" indent="1371600">
              <a:spcBef>
                <a:spcPts val="400"/>
              </a:spcBef>
              <a:buClrTx/>
              <a:buSzTx/>
              <a:buFontTx/>
              <a:buNone/>
              <a:defRPr sz="1800">
                <a:solidFill>
                  <a:srgbClr val="FFFFFF"/>
                </a:solidFill>
                <a:uFill>
                  <a:solidFill>
                    <a:srgbClr val="FFFFFF"/>
                  </a:solidFill>
                </a:uFill>
              </a:defRPr>
            </a:lvl4pPr>
            <a:lvl5pPr marL="0" indent="1828800">
              <a:spcBef>
                <a:spcPts val="400"/>
              </a:spcBef>
              <a:buClrTx/>
              <a:buSzTx/>
              <a:buFontTx/>
              <a:buNone/>
              <a:defRPr sz="1800">
                <a:solidFill>
                  <a:srgbClr val="FFFFFF"/>
                </a:solidFill>
                <a:uFill>
                  <a:solidFill>
                    <a:srgbClr val="FFFFFF"/>
                  </a:solidFill>
                </a:uFill>
              </a:defRPr>
            </a:lvl5pPr>
          </a:lstStyle>
          <a:p>
            <a:pPr lvl="0">
              <a:defRPr>
                <a:solidFill>
                  <a:srgbClr val="000000"/>
                </a:solidFill>
                <a:uFillTx/>
              </a:defRPr>
            </a:pPr>
            <a:r>
              <a:rPr>
                <a:solidFill>
                  <a:srgbClr val="FFFFFF"/>
                </a:solidFill>
                <a:uFill>
                  <a:solidFill>
                    <a:srgbClr val="FFFFFF"/>
                  </a:solidFill>
                </a:uFill>
              </a:rPr>
              <a:t>Gövde Düzeyi Bir</a:t>
            </a:r>
          </a:p>
          <a:p>
            <a:pPr lvl="1">
              <a:defRPr>
                <a:solidFill>
                  <a:srgbClr val="000000"/>
                </a:solidFill>
                <a:uFillTx/>
              </a:defRPr>
            </a:pPr>
            <a:r>
              <a:rPr>
                <a:solidFill>
                  <a:srgbClr val="FFFFFF"/>
                </a:solidFill>
                <a:uFill>
                  <a:solidFill>
                    <a:srgbClr val="FFFFFF"/>
                  </a:solidFill>
                </a:uFill>
              </a:rPr>
              <a:t>Gövde Düzeyi İki</a:t>
            </a:r>
          </a:p>
          <a:p>
            <a:pPr lvl="2">
              <a:defRPr>
                <a:solidFill>
                  <a:srgbClr val="000000"/>
                </a:solidFill>
                <a:uFillTx/>
              </a:defRPr>
            </a:pPr>
            <a:r>
              <a:rPr>
                <a:solidFill>
                  <a:srgbClr val="FFFFFF"/>
                </a:solidFill>
                <a:uFill>
                  <a:solidFill>
                    <a:srgbClr val="FFFFFF"/>
                  </a:solidFill>
                </a:uFill>
              </a:rPr>
              <a:t>Gövde Düzeyi Üç</a:t>
            </a:r>
          </a:p>
          <a:p>
            <a:pPr lvl="3">
              <a:defRPr>
                <a:solidFill>
                  <a:srgbClr val="000000"/>
                </a:solidFill>
                <a:uFillTx/>
              </a:defRPr>
            </a:pPr>
            <a:r>
              <a:rPr>
                <a:solidFill>
                  <a:srgbClr val="FFFFFF"/>
                </a:solidFill>
                <a:uFill>
                  <a:solidFill>
                    <a:srgbClr val="FFFFFF"/>
                  </a:solidFill>
                </a:uFill>
              </a:rPr>
              <a:t>Gövde Düzeyi Dört</a:t>
            </a:r>
          </a:p>
          <a:p>
            <a:pPr lvl="4">
              <a:defRPr>
                <a:solidFill>
                  <a:srgbClr val="000000"/>
                </a:solidFill>
                <a:uFillTx/>
              </a:defRPr>
            </a:pPr>
            <a:r>
              <a:rPr>
                <a:solidFill>
                  <a:srgbClr val="FFFFFF"/>
                </a:solidFill>
                <a:uFill>
                  <a:solidFill>
                    <a:srgbClr val="FFFFFF"/>
                  </a:solidFill>
                </a:uFill>
              </a:rPr>
              <a:t>Gövde Düzeyi Beş</a:t>
            </a:r>
          </a:p>
        </p:txBody>
      </p:sp>
      <p:sp>
        <p:nvSpPr>
          <p:cNvPr id="78" name="Shape 7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 Title and Vertical Text">
    <p:spTree>
      <p:nvGrpSpPr>
        <p:cNvPr id="1" name=""/>
        <p:cNvGrpSpPr/>
        <p:nvPr/>
      </p:nvGrpSpPr>
      <p:grpSpPr>
        <a:xfrm>
          <a:off x="0" y="0"/>
          <a:ext cx="0" cy="0"/>
          <a:chOff x="0" y="0"/>
          <a:chExt cx="0" cy="0"/>
        </a:xfrm>
      </p:grpSpPr>
      <p:sp>
        <p:nvSpPr>
          <p:cNvPr id="80" name="Shape 80"/>
          <p:cNvSpPr>
            <a:spLocks noGrp="1"/>
          </p:cNvSpPr>
          <p:nvPr>
            <p:ph type="title"/>
          </p:nvPr>
        </p:nvSpPr>
        <p:spPr>
          <a:prstGeom prst="rect">
            <a:avLst/>
          </a:prstGeom>
        </p:spPr>
        <p:txBody>
          <a:bodyPr/>
          <a:lstStyle/>
          <a:p>
            <a:pPr lvl="0">
              <a:defRPr sz="1800">
                <a:solidFill>
                  <a:srgbClr val="000000"/>
                </a:solidFill>
                <a:uFillTx/>
              </a:defRPr>
            </a:pPr>
            <a:r>
              <a:rPr sz="4400">
                <a:solidFill>
                  <a:srgbClr val="FFFFFF"/>
                </a:solidFill>
                <a:uFill>
                  <a:solidFill>
                    <a:srgbClr val="FFFFFF"/>
                  </a:solidFill>
                </a:uFill>
              </a:rPr>
              <a:t>Başlık Metni</a:t>
            </a:r>
          </a:p>
        </p:txBody>
      </p:sp>
      <p:sp>
        <p:nvSpPr>
          <p:cNvPr id="81" name="Shape 81"/>
          <p:cNvSpPr>
            <a:spLocks noGrp="1"/>
          </p:cNvSpPr>
          <p:nvPr>
            <p:ph type="body" idx="1"/>
          </p:nvPr>
        </p:nvSpPr>
        <p:spPr>
          <a:prstGeom prst="rect">
            <a:avLst/>
          </a:prstGeom>
        </p:spPr>
        <p:txBody>
          <a:bodyPr/>
          <a:lstStyle/>
          <a:p>
            <a:pPr lvl="0">
              <a:defRPr sz="1800">
                <a:solidFill>
                  <a:srgbClr val="000000"/>
                </a:solidFill>
                <a:uFillTx/>
              </a:defRPr>
            </a:pPr>
            <a:r>
              <a:rPr sz="2400">
                <a:solidFill>
                  <a:srgbClr val="073E87"/>
                </a:solidFill>
                <a:uFill>
                  <a:solidFill>
                    <a:srgbClr val="073E87"/>
                  </a:solidFill>
                </a:uFill>
              </a:rPr>
              <a:t>Gövde Düzeyi Bir</a:t>
            </a:r>
          </a:p>
          <a:p>
            <a:pPr lvl="1">
              <a:defRPr sz="1800">
                <a:solidFill>
                  <a:srgbClr val="000000"/>
                </a:solidFill>
                <a:uFillTx/>
              </a:defRPr>
            </a:pPr>
            <a:r>
              <a:rPr sz="2400">
                <a:solidFill>
                  <a:srgbClr val="073E87"/>
                </a:solidFill>
                <a:uFill>
                  <a:solidFill>
                    <a:srgbClr val="073E87"/>
                  </a:solidFill>
                </a:uFill>
              </a:rPr>
              <a:t>Gövde Düzeyi İki</a:t>
            </a:r>
          </a:p>
          <a:p>
            <a:pPr lvl="2">
              <a:defRPr sz="1800">
                <a:solidFill>
                  <a:srgbClr val="000000"/>
                </a:solidFill>
                <a:uFillTx/>
              </a:defRPr>
            </a:pPr>
            <a:r>
              <a:rPr sz="2400">
                <a:solidFill>
                  <a:srgbClr val="073E87"/>
                </a:solidFill>
                <a:uFill>
                  <a:solidFill>
                    <a:srgbClr val="073E87"/>
                  </a:solidFill>
                </a:uFill>
              </a:rPr>
              <a:t>Gövde Düzeyi Üç</a:t>
            </a:r>
          </a:p>
          <a:p>
            <a:pPr lvl="3">
              <a:defRPr sz="1800">
                <a:solidFill>
                  <a:srgbClr val="000000"/>
                </a:solidFill>
                <a:uFillTx/>
              </a:defRPr>
            </a:pPr>
            <a:r>
              <a:rPr sz="2400">
                <a:solidFill>
                  <a:srgbClr val="073E87"/>
                </a:solidFill>
                <a:uFill>
                  <a:solidFill>
                    <a:srgbClr val="073E87"/>
                  </a:solidFill>
                </a:uFill>
              </a:rPr>
              <a:t>Gövde Düzeyi Dört</a:t>
            </a:r>
          </a:p>
          <a:p>
            <a:pPr lvl="4">
              <a:defRPr sz="1800">
                <a:solidFill>
                  <a:srgbClr val="000000"/>
                </a:solidFill>
                <a:uFillTx/>
              </a:defRPr>
            </a:pPr>
            <a:r>
              <a:rPr sz="2400">
                <a:solidFill>
                  <a:srgbClr val="073E87"/>
                </a:solidFill>
                <a:uFill>
                  <a:solidFill>
                    <a:srgbClr val="073E87"/>
                  </a:solidFill>
                </a:uFill>
              </a:rPr>
              <a:t>Gövde Düzeyi Beş</a:t>
            </a:r>
          </a:p>
        </p:txBody>
      </p:sp>
      <p:sp>
        <p:nvSpPr>
          <p:cNvPr id="82" name="Shape 8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228600" y="228600"/>
            <a:ext cx="8695944" cy="2468880"/>
          </a:xfrm>
          <a:prstGeom prst="roundRect">
            <a:avLst>
              <a:gd name="adj" fmla="val 3362"/>
            </a:avLst>
          </a:prstGeom>
          <a:gradFill>
            <a:gsLst>
              <a:gs pos="0">
                <a:srgbClr val="0293E0"/>
              </a:gs>
              <a:gs pos="90000">
                <a:srgbClr val="83D3FE"/>
              </a:gs>
            </a:gsLst>
            <a:lin ang="5400000"/>
          </a:gradFill>
          <a:ln w="12700">
            <a:miter lim="400000"/>
          </a:ln>
        </p:spPr>
        <p:txBody>
          <a:bodyPr lIns="0" tIns="0" rIns="0" bIns="0" anchor="ctr"/>
          <a:lstStyle/>
          <a:p>
            <a:pPr lvl="0" algn="ctr">
              <a:defRPr>
                <a:solidFill>
                  <a:srgbClr val="FFFFFF"/>
                </a:solidFill>
                <a:uFill>
                  <a:solidFill>
                    <a:srgbClr val="FFFFFF"/>
                  </a:solidFill>
                </a:uFill>
              </a:defRPr>
            </a:pPr>
            <a:endParaRPr/>
          </a:p>
        </p:txBody>
      </p:sp>
      <p:grpSp>
        <p:nvGrpSpPr>
          <p:cNvPr id="8" name="Group 8"/>
          <p:cNvGrpSpPr/>
          <p:nvPr/>
        </p:nvGrpSpPr>
        <p:grpSpPr>
          <a:xfrm>
            <a:off x="211665" y="1679429"/>
            <a:ext cx="8723378" cy="1329874"/>
            <a:chOff x="0" y="0"/>
            <a:chExt cx="8723376" cy="1329873"/>
          </a:xfrm>
        </p:grpSpPr>
        <p:sp>
          <p:nvSpPr>
            <p:cNvPr id="3" name="Shape 3"/>
            <p:cNvSpPr/>
            <p:nvPr/>
          </p:nvSpPr>
          <p:spPr>
            <a:xfrm>
              <a:off x="5835772" y="145036"/>
              <a:ext cx="2876430" cy="714027"/>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0642" y="608"/>
                  </a:lnTo>
                  <a:lnTo>
                    <a:pt x="19716" y="1283"/>
                  </a:lnTo>
                  <a:lnTo>
                    <a:pt x="18774" y="2025"/>
                  </a:lnTo>
                  <a:lnTo>
                    <a:pt x="17800" y="2768"/>
                  </a:lnTo>
                  <a:lnTo>
                    <a:pt x="16811" y="3645"/>
                  </a:lnTo>
                  <a:lnTo>
                    <a:pt x="15789" y="4522"/>
                  </a:lnTo>
                  <a:lnTo>
                    <a:pt x="14751" y="5535"/>
                  </a:lnTo>
                  <a:lnTo>
                    <a:pt x="13682" y="6547"/>
                  </a:lnTo>
                  <a:lnTo>
                    <a:pt x="11750" y="8505"/>
                  </a:lnTo>
                  <a:lnTo>
                    <a:pt x="9866" y="10260"/>
                  </a:lnTo>
                  <a:lnTo>
                    <a:pt x="8062" y="11880"/>
                  </a:lnTo>
                  <a:lnTo>
                    <a:pt x="6322" y="13432"/>
                  </a:lnTo>
                  <a:lnTo>
                    <a:pt x="4662" y="14783"/>
                  </a:lnTo>
                  <a:lnTo>
                    <a:pt x="3049" y="15997"/>
                  </a:lnTo>
                  <a:lnTo>
                    <a:pt x="1501" y="17145"/>
                  </a:lnTo>
                  <a:lnTo>
                    <a:pt x="0" y="18157"/>
                  </a:lnTo>
                  <a:lnTo>
                    <a:pt x="1038" y="18765"/>
                  </a:lnTo>
                  <a:lnTo>
                    <a:pt x="2027" y="19305"/>
                  </a:lnTo>
                  <a:lnTo>
                    <a:pt x="2985" y="19777"/>
                  </a:lnTo>
                  <a:lnTo>
                    <a:pt x="3927" y="20182"/>
                  </a:lnTo>
                  <a:lnTo>
                    <a:pt x="4837" y="20587"/>
                  </a:lnTo>
                  <a:lnTo>
                    <a:pt x="5715" y="20857"/>
                  </a:lnTo>
                  <a:lnTo>
                    <a:pt x="6561" y="21127"/>
                  </a:lnTo>
                  <a:lnTo>
                    <a:pt x="7392" y="21330"/>
                  </a:lnTo>
                  <a:lnTo>
                    <a:pt x="8206" y="21465"/>
                  </a:lnTo>
                  <a:lnTo>
                    <a:pt x="8988" y="21532"/>
                  </a:lnTo>
                  <a:lnTo>
                    <a:pt x="9738" y="21600"/>
                  </a:lnTo>
                  <a:lnTo>
                    <a:pt x="10473" y="21600"/>
                  </a:lnTo>
                  <a:lnTo>
                    <a:pt x="11191" y="21532"/>
                  </a:lnTo>
                  <a:lnTo>
                    <a:pt x="11894" y="21465"/>
                  </a:lnTo>
                  <a:lnTo>
                    <a:pt x="12564" y="21330"/>
                  </a:lnTo>
                  <a:lnTo>
                    <a:pt x="13219" y="21127"/>
                  </a:lnTo>
                  <a:lnTo>
                    <a:pt x="13841" y="20925"/>
                  </a:lnTo>
                  <a:lnTo>
                    <a:pt x="14464" y="20655"/>
                  </a:lnTo>
                  <a:lnTo>
                    <a:pt x="15645" y="19980"/>
                  </a:lnTo>
                  <a:lnTo>
                    <a:pt x="16763" y="19170"/>
                  </a:lnTo>
                  <a:lnTo>
                    <a:pt x="17816" y="18225"/>
                  </a:lnTo>
                  <a:lnTo>
                    <a:pt x="18327" y="17685"/>
                  </a:lnTo>
                  <a:lnTo>
                    <a:pt x="18822" y="17145"/>
                  </a:lnTo>
                  <a:lnTo>
                    <a:pt x="19780" y="15930"/>
                  </a:lnTo>
                  <a:lnTo>
                    <a:pt x="20690" y="14580"/>
                  </a:lnTo>
                  <a:lnTo>
                    <a:pt x="21568" y="13162"/>
                  </a:lnTo>
                  <a:lnTo>
                    <a:pt x="21600" y="13095"/>
                  </a:lnTo>
                  <a:lnTo>
                    <a:pt x="21600" y="0"/>
                  </a:lnTo>
                  <a:lnTo>
                    <a:pt x="21552" y="0"/>
                  </a:lnTo>
                  <a:close/>
                </a:path>
              </a:pathLst>
            </a:custGeom>
            <a:solidFill>
              <a:srgbClr val="C6E7FC">
                <a:alpha val="29000"/>
              </a:srgbClr>
            </a:solidFill>
            <a:ln w="12700" cap="flat">
              <a:noFill/>
              <a:miter lim="400000"/>
            </a:ln>
            <a:effectLst/>
          </p:spPr>
          <p:txBody>
            <a:bodyPr wrap="square" lIns="0" tIns="0" rIns="0" bIns="0" numCol="1" anchor="t">
              <a:noAutofit/>
            </a:bodyPr>
            <a:lstStyle/>
            <a:p>
              <a:pPr lvl="0"/>
              <a:endParaRPr/>
            </a:p>
          </p:txBody>
        </p:sp>
        <p:sp>
          <p:nvSpPr>
            <p:cNvPr id="4" name="Shape 4"/>
            <p:cNvSpPr/>
            <p:nvPr/>
          </p:nvSpPr>
          <p:spPr>
            <a:xfrm>
              <a:off x="2407654" y="16734"/>
              <a:ext cx="5544516" cy="850139"/>
            </a:xfrm>
            <a:custGeom>
              <a:avLst/>
              <a:gdLst/>
              <a:ahLst/>
              <a:cxnLst>
                <a:cxn ang="0">
                  <a:pos x="wd2" y="hd2"/>
                </a:cxn>
                <a:cxn ang="5400000">
                  <a:pos x="wd2" y="hd2"/>
                </a:cxn>
                <a:cxn ang="10800000">
                  <a:pos x="wd2" y="hd2"/>
                </a:cxn>
                <a:cxn ang="16200000">
                  <a:pos x="wd2" y="hd2"/>
                </a:cxn>
              </a:cxnLst>
              <a:rect l="0" t="0" r="r" b="b"/>
              <a:pathLst>
                <a:path w="21600" h="21600" extrusionOk="0">
                  <a:moveTo>
                    <a:pt x="21600" y="20239"/>
                  </a:moveTo>
                  <a:lnTo>
                    <a:pt x="21128" y="19843"/>
                  </a:lnTo>
                  <a:lnTo>
                    <a:pt x="20639" y="19446"/>
                  </a:lnTo>
                  <a:lnTo>
                    <a:pt x="19621" y="18482"/>
                  </a:lnTo>
                  <a:lnTo>
                    <a:pt x="18544" y="17291"/>
                  </a:lnTo>
                  <a:lnTo>
                    <a:pt x="17409" y="15987"/>
                  </a:lnTo>
                  <a:lnTo>
                    <a:pt x="16208" y="14400"/>
                  </a:lnTo>
                  <a:lnTo>
                    <a:pt x="14941" y="12643"/>
                  </a:lnTo>
                  <a:lnTo>
                    <a:pt x="13608" y="10602"/>
                  </a:lnTo>
                  <a:lnTo>
                    <a:pt x="12200" y="8391"/>
                  </a:lnTo>
                  <a:lnTo>
                    <a:pt x="11645" y="7540"/>
                  </a:lnTo>
                  <a:lnTo>
                    <a:pt x="11106" y="6690"/>
                  </a:lnTo>
                  <a:lnTo>
                    <a:pt x="10063" y="5216"/>
                  </a:lnTo>
                  <a:lnTo>
                    <a:pt x="9558" y="4592"/>
                  </a:lnTo>
                  <a:lnTo>
                    <a:pt x="9069" y="3969"/>
                  </a:lnTo>
                  <a:lnTo>
                    <a:pt x="8589" y="3402"/>
                  </a:lnTo>
                  <a:lnTo>
                    <a:pt x="8117" y="2891"/>
                  </a:lnTo>
                  <a:lnTo>
                    <a:pt x="7661" y="2438"/>
                  </a:lnTo>
                  <a:lnTo>
                    <a:pt x="7206" y="2041"/>
                  </a:lnTo>
                  <a:lnTo>
                    <a:pt x="6344" y="1304"/>
                  </a:lnTo>
                  <a:lnTo>
                    <a:pt x="5524" y="794"/>
                  </a:lnTo>
                  <a:lnTo>
                    <a:pt x="4754" y="397"/>
                  </a:lnTo>
                  <a:lnTo>
                    <a:pt x="4017" y="113"/>
                  </a:lnTo>
                  <a:lnTo>
                    <a:pt x="3321" y="0"/>
                  </a:lnTo>
                  <a:lnTo>
                    <a:pt x="2667" y="0"/>
                  </a:lnTo>
                  <a:lnTo>
                    <a:pt x="2054" y="113"/>
                  </a:lnTo>
                  <a:lnTo>
                    <a:pt x="1483" y="283"/>
                  </a:lnTo>
                  <a:lnTo>
                    <a:pt x="952" y="567"/>
                  </a:lnTo>
                  <a:lnTo>
                    <a:pt x="456" y="907"/>
                  </a:lnTo>
                  <a:lnTo>
                    <a:pt x="0" y="1361"/>
                  </a:lnTo>
                  <a:lnTo>
                    <a:pt x="638" y="1871"/>
                  </a:lnTo>
                  <a:lnTo>
                    <a:pt x="1300" y="2438"/>
                  </a:lnTo>
                  <a:lnTo>
                    <a:pt x="1988" y="3175"/>
                  </a:lnTo>
                  <a:lnTo>
                    <a:pt x="2700" y="3969"/>
                  </a:lnTo>
                  <a:lnTo>
                    <a:pt x="3437" y="4932"/>
                  </a:lnTo>
                  <a:lnTo>
                    <a:pt x="4199" y="5953"/>
                  </a:lnTo>
                  <a:lnTo>
                    <a:pt x="4994" y="7087"/>
                  </a:lnTo>
                  <a:lnTo>
                    <a:pt x="5806" y="8391"/>
                  </a:lnTo>
                  <a:lnTo>
                    <a:pt x="7272" y="10715"/>
                  </a:lnTo>
                  <a:lnTo>
                    <a:pt x="8663" y="12756"/>
                  </a:lnTo>
                  <a:lnTo>
                    <a:pt x="9972" y="14627"/>
                  </a:lnTo>
                  <a:lnTo>
                    <a:pt x="10610" y="15420"/>
                  </a:lnTo>
                  <a:lnTo>
                    <a:pt x="11214" y="16214"/>
                  </a:lnTo>
                  <a:lnTo>
                    <a:pt x="11810" y="16951"/>
                  </a:lnTo>
                  <a:lnTo>
                    <a:pt x="12390" y="17575"/>
                  </a:lnTo>
                  <a:lnTo>
                    <a:pt x="12953" y="18198"/>
                  </a:lnTo>
                  <a:lnTo>
                    <a:pt x="13500" y="18765"/>
                  </a:lnTo>
                  <a:lnTo>
                    <a:pt x="14030" y="19219"/>
                  </a:lnTo>
                  <a:lnTo>
                    <a:pt x="14544" y="19672"/>
                  </a:lnTo>
                  <a:lnTo>
                    <a:pt x="15040" y="20069"/>
                  </a:lnTo>
                  <a:lnTo>
                    <a:pt x="15529" y="20466"/>
                  </a:lnTo>
                  <a:lnTo>
                    <a:pt x="16001" y="20750"/>
                  </a:lnTo>
                  <a:lnTo>
                    <a:pt x="16457" y="20976"/>
                  </a:lnTo>
                  <a:lnTo>
                    <a:pt x="16896" y="21203"/>
                  </a:lnTo>
                  <a:lnTo>
                    <a:pt x="17326" y="21373"/>
                  </a:lnTo>
                  <a:lnTo>
                    <a:pt x="17749" y="21487"/>
                  </a:lnTo>
                  <a:lnTo>
                    <a:pt x="18155" y="21600"/>
                  </a:lnTo>
                  <a:lnTo>
                    <a:pt x="18925" y="21600"/>
                  </a:lnTo>
                  <a:lnTo>
                    <a:pt x="19298" y="21543"/>
                  </a:lnTo>
                  <a:lnTo>
                    <a:pt x="19654" y="21487"/>
                  </a:lnTo>
                  <a:lnTo>
                    <a:pt x="20002" y="21373"/>
                  </a:lnTo>
                  <a:lnTo>
                    <a:pt x="20341" y="21203"/>
                  </a:lnTo>
                  <a:lnTo>
                    <a:pt x="20672" y="20976"/>
                  </a:lnTo>
                  <a:lnTo>
                    <a:pt x="21302" y="20523"/>
                  </a:lnTo>
                  <a:lnTo>
                    <a:pt x="21600" y="20239"/>
                  </a:lnTo>
                  <a:close/>
                </a:path>
              </a:pathLst>
            </a:custGeom>
            <a:solidFill>
              <a:srgbClr val="C6E7FC">
                <a:alpha val="40000"/>
              </a:srgbClr>
            </a:solidFill>
            <a:ln w="12700" cap="flat">
              <a:noFill/>
              <a:miter lim="400000"/>
            </a:ln>
            <a:effectLst/>
          </p:spPr>
          <p:txBody>
            <a:bodyPr wrap="square" lIns="0" tIns="0" rIns="0" bIns="0" numCol="1" anchor="t">
              <a:noAutofit/>
            </a:bodyPr>
            <a:lstStyle/>
            <a:p>
              <a:pPr lvl="0"/>
              <a:endParaRPr/>
            </a:p>
          </p:txBody>
        </p:sp>
        <p:sp>
          <p:nvSpPr>
            <p:cNvPr id="5" name="Shape 5"/>
            <p:cNvSpPr/>
            <p:nvPr/>
          </p:nvSpPr>
          <p:spPr>
            <a:xfrm>
              <a:off x="2617062" y="29007"/>
              <a:ext cx="5467981" cy="774273"/>
            </a:xfrm>
            <a:custGeom>
              <a:avLst/>
              <a:gdLst/>
              <a:ahLst/>
              <a:cxnLst>
                <a:cxn ang="0">
                  <a:pos x="wd2" y="hd2"/>
                </a:cxn>
                <a:cxn ang="5400000">
                  <a:pos x="wd2" y="hd2"/>
                </a:cxn>
                <a:cxn ang="10800000">
                  <a:pos x="wd2" y="hd2"/>
                </a:cxn>
                <a:cxn ang="16200000">
                  <a:pos x="wd2" y="hd2"/>
                </a:cxn>
              </a:cxnLst>
              <a:rect l="0" t="0" r="r" b="b"/>
              <a:pathLst>
                <a:path w="21600" h="21600" extrusionOk="0">
                  <a:moveTo>
                    <a:pt x="0" y="2179"/>
                  </a:moveTo>
                  <a:lnTo>
                    <a:pt x="76" y="2054"/>
                  </a:lnTo>
                  <a:lnTo>
                    <a:pt x="302" y="1743"/>
                  </a:lnTo>
                  <a:lnTo>
                    <a:pt x="689" y="1307"/>
                  </a:lnTo>
                  <a:lnTo>
                    <a:pt x="941" y="1058"/>
                  </a:lnTo>
                  <a:lnTo>
                    <a:pt x="1235" y="809"/>
                  </a:lnTo>
                  <a:lnTo>
                    <a:pt x="1562" y="622"/>
                  </a:lnTo>
                  <a:lnTo>
                    <a:pt x="1940" y="436"/>
                  </a:lnTo>
                  <a:lnTo>
                    <a:pt x="2351" y="249"/>
                  </a:lnTo>
                  <a:lnTo>
                    <a:pt x="2813" y="124"/>
                  </a:lnTo>
                  <a:lnTo>
                    <a:pt x="3317" y="62"/>
                  </a:lnTo>
                  <a:lnTo>
                    <a:pt x="3863" y="0"/>
                  </a:lnTo>
                  <a:lnTo>
                    <a:pt x="4451" y="62"/>
                  </a:lnTo>
                  <a:lnTo>
                    <a:pt x="5081" y="187"/>
                  </a:lnTo>
                  <a:lnTo>
                    <a:pt x="5761" y="436"/>
                  </a:lnTo>
                  <a:lnTo>
                    <a:pt x="6483" y="747"/>
                  </a:lnTo>
                  <a:lnTo>
                    <a:pt x="7248" y="1245"/>
                  </a:lnTo>
                  <a:lnTo>
                    <a:pt x="8062" y="1805"/>
                  </a:lnTo>
                  <a:lnTo>
                    <a:pt x="8927" y="2490"/>
                  </a:lnTo>
                  <a:lnTo>
                    <a:pt x="9834" y="3299"/>
                  </a:lnTo>
                  <a:lnTo>
                    <a:pt x="10792" y="4295"/>
                  </a:lnTo>
                  <a:lnTo>
                    <a:pt x="11791" y="5416"/>
                  </a:lnTo>
                  <a:lnTo>
                    <a:pt x="12841" y="6723"/>
                  </a:lnTo>
                  <a:lnTo>
                    <a:pt x="13941" y="8279"/>
                  </a:lnTo>
                  <a:lnTo>
                    <a:pt x="15091" y="9960"/>
                  </a:lnTo>
                  <a:lnTo>
                    <a:pt x="16292" y="11827"/>
                  </a:lnTo>
                  <a:lnTo>
                    <a:pt x="17544" y="13944"/>
                  </a:lnTo>
                  <a:lnTo>
                    <a:pt x="18845" y="16247"/>
                  </a:lnTo>
                  <a:lnTo>
                    <a:pt x="20198" y="18799"/>
                  </a:lnTo>
                  <a:lnTo>
                    <a:pt x="21600" y="2160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6" name="Shape 6"/>
            <p:cNvSpPr/>
            <p:nvPr/>
          </p:nvSpPr>
          <p:spPr>
            <a:xfrm>
              <a:off x="5397823" y="15619"/>
              <a:ext cx="3308001" cy="6515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625" y="20712"/>
                  </a:lnTo>
                  <a:lnTo>
                    <a:pt x="2332" y="18419"/>
                  </a:lnTo>
                  <a:lnTo>
                    <a:pt x="3512" y="16866"/>
                  </a:lnTo>
                  <a:lnTo>
                    <a:pt x="4872" y="15164"/>
                  </a:lnTo>
                  <a:lnTo>
                    <a:pt x="6386" y="13315"/>
                  </a:lnTo>
                  <a:lnTo>
                    <a:pt x="8010" y="11318"/>
                  </a:lnTo>
                  <a:lnTo>
                    <a:pt x="9731" y="9395"/>
                  </a:lnTo>
                  <a:lnTo>
                    <a:pt x="11494" y="7471"/>
                  </a:lnTo>
                  <a:lnTo>
                    <a:pt x="13299" y="5696"/>
                  </a:lnTo>
                  <a:lnTo>
                    <a:pt x="15089" y="3995"/>
                  </a:lnTo>
                  <a:lnTo>
                    <a:pt x="15978" y="3255"/>
                  </a:lnTo>
                  <a:lnTo>
                    <a:pt x="16839" y="2515"/>
                  </a:lnTo>
                  <a:lnTo>
                    <a:pt x="17699" y="1923"/>
                  </a:lnTo>
                  <a:lnTo>
                    <a:pt x="18532" y="1332"/>
                  </a:lnTo>
                  <a:lnTo>
                    <a:pt x="19351" y="888"/>
                  </a:lnTo>
                  <a:lnTo>
                    <a:pt x="20129" y="518"/>
                  </a:lnTo>
                  <a:lnTo>
                    <a:pt x="20878" y="222"/>
                  </a:lnTo>
                  <a:lnTo>
                    <a:pt x="21600" y="0"/>
                  </a:lnTo>
                </a:path>
              </a:pathLst>
            </a:custGeom>
            <a:noFill/>
            <a:ln w="3175" cap="flat">
              <a:solidFill>
                <a:srgbClr val="FFFFFF"/>
              </a:solidFill>
              <a:prstDash val="solid"/>
              <a:round/>
            </a:ln>
            <a:effectLst/>
          </p:spPr>
          <p:txBody>
            <a:bodyPr wrap="square" lIns="0" tIns="0" rIns="0" bIns="0" numCol="1" anchor="t">
              <a:noAutofit/>
            </a:bodyPr>
            <a:lstStyle/>
            <a:p>
              <a:pPr lvl="0"/>
              <a:endParaRPr/>
            </a:p>
          </p:txBody>
        </p:sp>
        <p:sp>
          <p:nvSpPr>
            <p:cNvPr id="7" name="Shape 7"/>
            <p:cNvSpPr/>
            <p:nvPr/>
          </p:nvSpPr>
          <p:spPr>
            <a:xfrm>
              <a:off x="0" y="0"/>
              <a:ext cx="8723377" cy="1329874"/>
            </a:xfrm>
            <a:custGeom>
              <a:avLst/>
              <a:gdLst/>
              <a:ahLst/>
              <a:cxnLst>
                <a:cxn ang="0">
                  <a:pos x="wd2" y="hd2"/>
                </a:cxn>
                <a:cxn ang="5400000">
                  <a:pos x="wd2" y="hd2"/>
                </a:cxn>
                <a:cxn ang="10800000">
                  <a:pos x="wd2" y="hd2"/>
                </a:cxn>
                <a:cxn ang="16200000">
                  <a:pos x="wd2" y="hd2"/>
                </a:cxn>
              </a:cxnLst>
              <a:rect l="0" t="0" r="r" b="b"/>
              <a:pathLst>
                <a:path w="21600" h="21600" extrusionOk="0">
                  <a:moveTo>
                    <a:pt x="21589" y="9278"/>
                  </a:moveTo>
                  <a:lnTo>
                    <a:pt x="21389" y="9821"/>
                  </a:lnTo>
                  <a:lnTo>
                    <a:pt x="21189" y="10329"/>
                  </a:lnTo>
                  <a:lnTo>
                    <a:pt x="20978" y="10800"/>
                  </a:lnTo>
                  <a:lnTo>
                    <a:pt x="20762" y="11235"/>
                  </a:lnTo>
                  <a:lnTo>
                    <a:pt x="20541" y="11670"/>
                  </a:lnTo>
                  <a:lnTo>
                    <a:pt x="20309" y="12068"/>
                  </a:lnTo>
                  <a:lnTo>
                    <a:pt x="20071" y="12395"/>
                  </a:lnTo>
                  <a:lnTo>
                    <a:pt x="19824" y="12721"/>
                  </a:lnTo>
                  <a:lnTo>
                    <a:pt x="19565" y="13011"/>
                  </a:lnTo>
                  <a:lnTo>
                    <a:pt x="19297" y="13228"/>
                  </a:lnTo>
                  <a:lnTo>
                    <a:pt x="19017" y="13446"/>
                  </a:lnTo>
                  <a:lnTo>
                    <a:pt x="18727" y="13591"/>
                  </a:lnTo>
                  <a:lnTo>
                    <a:pt x="18427" y="13736"/>
                  </a:lnTo>
                  <a:lnTo>
                    <a:pt x="18111" y="13808"/>
                  </a:lnTo>
                  <a:lnTo>
                    <a:pt x="17784" y="13808"/>
                  </a:lnTo>
                  <a:lnTo>
                    <a:pt x="17441" y="13772"/>
                  </a:lnTo>
                  <a:lnTo>
                    <a:pt x="17083" y="13699"/>
                  </a:lnTo>
                  <a:lnTo>
                    <a:pt x="16714" y="13591"/>
                  </a:lnTo>
                  <a:lnTo>
                    <a:pt x="16329" y="13409"/>
                  </a:lnTo>
                  <a:lnTo>
                    <a:pt x="15923" y="13156"/>
                  </a:lnTo>
                  <a:lnTo>
                    <a:pt x="15502" y="12866"/>
                  </a:lnTo>
                  <a:lnTo>
                    <a:pt x="15064" y="12503"/>
                  </a:lnTo>
                  <a:lnTo>
                    <a:pt x="14611" y="12105"/>
                  </a:lnTo>
                  <a:lnTo>
                    <a:pt x="14136" y="11634"/>
                  </a:lnTo>
                  <a:lnTo>
                    <a:pt x="13641" y="11090"/>
                  </a:lnTo>
                  <a:lnTo>
                    <a:pt x="13130" y="10474"/>
                  </a:lnTo>
                  <a:lnTo>
                    <a:pt x="12592" y="9785"/>
                  </a:lnTo>
                  <a:lnTo>
                    <a:pt x="12039" y="9060"/>
                  </a:lnTo>
                  <a:lnTo>
                    <a:pt x="11459" y="8227"/>
                  </a:lnTo>
                  <a:lnTo>
                    <a:pt x="10863" y="7357"/>
                  </a:lnTo>
                  <a:lnTo>
                    <a:pt x="10241" y="6415"/>
                  </a:lnTo>
                  <a:lnTo>
                    <a:pt x="9593" y="5364"/>
                  </a:lnTo>
                  <a:lnTo>
                    <a:pt x="8950" y="4349"/>
                  </a:lnTo>
                  <a:lnTo>
                    <a:pt x="8328" y="3479"/>
                  </a:lnTo>
                  <a:lnTo>
                    <a:pt x="7732" y="2682"/>
                  </a:lnTo>
                  <a:lnTo>
                    <a:pt x="7163" y="2030"/>
                  </a:lnTo>
                  <a:lnTo>
                    <a:pt x="6620" y="1486"/>
                  </a:lnTo>
                  <a:lnTo>
                    <a:pt x="6098" y="1015"/>
                  </a:lnTo>
                  <a:lnTo>
                    <a:pt x="5603" y="652"/>
                  </a:lnTo>
                  <a:lnTo>
                    <a:pt x="5134" y="362"/>
                  </a:lnTo>
                  <a:lnTo>
                    <a:pt x="4681" y="181"/>
                  </a:lnTo>
                  <a:lnTo>
                    <a:pt x="4259" y="36"/>
                  </a:lnTo>
                  <a:lnTo>
                    <a:pt x="3853" y="0"/>
                  </a:lnTo>
                  <a:lnTo>
                    <a:pt x="3473" y="0"/>
                  </a:lnTo>
                  <a:lnTo>
                    <a:pt x="3115" y="72"/>
                  </a:lnTo>
                  <a:lnTo>
                    <a:pt x="2778" y="181"/>
                  </a:lnTo>
                  <a:lnTo>
                    <a:pt x="2461" y="362"/>
                  </a:lnTo>
                  <a:lnTo>
                    <a:pt x="2166" y="544"/>
                  </a:lnTo>
                  <a:lnTo>
                    <a:pt x="1887" y="797"/>
                  </a:lnTo>
                  <a:lnTo>
                    <a:pt x="1634" y="1051"/>
                  </a:lnTo>
                  <a:lnTo>
                    <a:pt x="1397" y="1341"/>
                  </a:lnTo>
                  <a:lnTo>
                    <a:pt x="1186" y="1667"/>
                  </a:lnTo>
                  <a:lnTo>
                    <a:pt x="986" y="1957"/>
                  </a:lnTo>
                  <a:lnTo>
                    <a:pt x="812" y="2283"/>
                  </a:lnTo>
                  <a:lnTo>
                    <a:pt x="654" y="2609"/>
                  </a:lnTo>
                  <a:lnTo>
                    <a:pt x="511" y="2899"/>
                  </a:lnTo>
                  <a:lnTo>
                    <a:pt x="390" y="3189"/>
                  </a:lnTo>
                  <a:lnTo>
                    <a:pt x="127" y="3914"/>
                  </a:lnTo>
                  <a:lnTo>
                    <a:pt x="0" y="4349"/>
                  </a:lnTo>
                  <a:lnTo>
                    <a:pt x="0" y="21600"/>
                  </a:lnTo>
                  <a:lnTo>
                    <a:pt x="21589" y="21600"/>
                  </a:lnTo>
                  <a:lnTo>
                    <a:pt x="21600" y="21491"/>
                  </a:lnTo>
                  <a:lnTo>
                    <a:pt x="21600" y="9242"/>
                  </a:lnTo>
                  <a:lnTo>
                    <a:pt x="21589" y="9278"/>
                  </a:lnTo>
                  <a:close/>
                </a:path>
              </a:pathLst>
            </a:custGeom>
            <a:solidFill>
              <a:srgbClr val="FFFFFF"/>
            </a:solidFill>
            <a:ln w="12700" cap="flat">
              <a:noFill/>
              <a:miter lim="400000"/>
            </a:ln>
            <a:effectLst/>
          </p:spPr>
          <p:txBody>
            <a:bodyPr wrap="square" lIns="0" tIns="0" rIns="0" bIns="0" numCol="1" anchor="t">
              <a:noAutofit/>
            </a:bodyPr>
            <a:lstStyle/>
            <a:p>
              <a:pPr lvl="0"/>
              <a:endParaRPr/>
            </a:p>
          </p:txBody>
        </p:sp>
      </p:grpSp>
      <p:sp>
        <p:nvSpPr>
          <p:cNvPr id="9" name="Shape 9"/>
          <p:cNvSpPr>
            <a:spLocks noGrp="1"/>
          </p:cNvSpPr>
          <p:nvPr>
            <p:ph type="title"/>
          </p:nvPr>
        </p:nvSpPr>
        <p:spPr>
          <a:xfrm>
            <a:off x="457200" y="0"/>
            <a:ext cx="8229600" cy="1929384"/>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pPr lvl="0">
              <a:defRPr sz="1800">
                <a:solidFill>
                  <a:srgbClr val="000000"/>
                </a:solidFill>
                <a:uFillTx/>
              </a:defRPr>
            </a:pPr>
            <a:r>
              <a:rPr sz="4400">
                <a:solidFill>
                  <a:srgbClr val="FFFFFF"/>
                </a:solidFill>
                <a:uFill>
                  <a:solidFill>
                    <a:srgbClr val="FFFFFF"/>
                  </a:solidFill>
                </a:uFill>
              </a:rPr>
              <a:t>Başlık Metni</a:t>
            </a:r>
          </a:p>
        </p:txBody>
      </p:sp>
      <p:sp>
        <p:nvSpPr>
          <p:cNvPr id="10" name="Shape 10"/>
          <p:cNvSpPr>
            <a:spLocks noGrp="1"/>
          </p:cNvSpPr>
          <p:nvPr>
            <p:ph type="body" idx="1"/>
          </p:nvPr>
        </p:nvSpPr>
        <p:spPr>
          <a:xfrm>
            <a:off x="872067" y="1943629"/>
            <a:ext cx="7408334" cy="491437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pPr lvl="0">
              <a:defRPr sz="1800">
                <a:solidFill>
                  <a:srgbClr val="000000"/>
                </a:solidFill>
                <a:uFillTx/>
              </a:defRPr>
            </a:pPr>
            <a:r>
              <a:rPr sz="2400">
                <a:solidFill>
                  <a:srgbClr val="073E87"/>
                </a:solidFill>
                <a:uFill>
                  <a:solidFill>
                    <a:srgbClr val="073E87"/>
                  </a:solidFill>
                </a:uFill>
              </a:rPr>
              <a:t>Gövde Düzeyi Bir</a:t>
            </a:r>
          </a:p>
          <a:p>
            <a:pPr lvl="1">
              <a:defRPr sz="1800">
                <a:solidFill>
                  <a:srgbClr val="000000"/>
                </a:solidFill>
                <a:uFillTx/>
              </a:defRPr>
            </a:pPr>
            <a:r>
              <a:rPr sz="2400">
                <a:solidFill>
                  <a:srgbClr val="073E87"/>
                </a:solidFill>
                <a:uFill>
                  <a:solidFill>
                    <a:srgbClr val="073E87"/>
                  </a:solidFill>
                </a:uFill>
              </a:rPr>
              <a:t>Gövde Düzeyi İki</a:t>
            </a:r>
          </a:p>
          <a:p>
            <a:pPr lvl="2">
              <a:defRPr sz="1800">
                <a:solidFill>
                  <a:srgbClr val="000000"/>
                </a:solidFill>
                <a:uFillTx/>
              </a:defRPr>
            </a:pPr>
            <a:r>
              <a:rPr sz="2400">
                <a:solidFill>
                  <a:srgbClr val="073E87"/>
                </a:solidFill>
                <a:uFill>
                  <a:solidFill>
                    <a:srgbClr val="073E87"/>
                  </a:solidFill>
                </a:uFill>
              </a:rPr>
              <a:t>Gövde Düzeyi Üç</a:t>
            </a:r>
          </a:p>
          <a:p>
            <a:pPr lvl="3">
              <a:defRPr sz="1800">
                <a:solidFill>
                  <a:srgbClr val="000000"/>
                </a:solidFill>
                <a:uFillTx/>
              </a:defRPr>
            </a:pPr>
            <a:r>
              <a:rPr sz="2400">
                <a:solidFill>
                  <a:srgbClr val="073E87"/>
                </a:solidFill>
                <a:uFill>
                  <a:solidFill>
                    <a:srgbClr val="073E87"/>
                  </a:solidFill>
                </a:uFill>
              </a:rPr>
              <a:t>Gövde Düzeyi Dört</a:t>
            </a:r>
          </a:p>
          <a:p>
            <a:pPr lvl="4">
              <a:defRPr sz="1800">
                <a:solidFill>
                  <a:srgbClr val="000000"/>
                </a:solidFill>
                <a:uFillTx/>
              </a:defRPr>
            </a:pPr>
            <a:r>
              <a:rPr sz="2400">
                <a:solidFill>
                  <a:srgbClr val="073E87"/>
                </a:solidFill>
                <a:uFill>
                  <a:solidFill>
                    <a:srgbClr val="073E87"/>
                  </a:solidFill>
                </a:uFill>
              </a:rPr>
              <a:t>Gövde Düzeyi Beş</a:t>
            </a:r>
          </a:p>
        </p:txBody>
      </p:sp>
      <p:sp>
        <p:nvSpPr>
          <p:cNvPr id="11" name="Shape 11"/>
          <p:cNvSpPr>
            <a:spLocks noGrp="1"/>
          </p:cNvSpPr>
          <p:nvPr>
            <p:ph type="sldNum" sz="quarter" idx="2"/>
          </p:nvPr>
        </p:nvSpPr>
        <p:spPr>
          <a:xfrm>
            <a:off x="3991088" y="6317155"/>
            <a:ext cx="1161827" cy="231141"/>
          </a:xfrm>
          <a:prstGeom prst="rect">
            <a:avLst/>
          </a:prstGeom>
          <a:ln w="12700">
            <a:miter lim="400000"/>
          </a:ln>
        </p:spPr>
        <p:txBody>
          <a:bodyPr lIns="45719" rIns="45719" anchor="ctr">
            <a:spAutoFit/>
          </a:bodyPr>
          <a:lstStyle>
            <a:lvl1pPr algn="ctr">
              <a:defRPr sz="1000">
                <a:solidFill>
                  <a:srgbClr val="073E87"/>
                </a:solidFill>
                <a:uFill>
                  <a:solidFill>
                    <a:srgbClr val="073E87"/>
                  </a:solidFill>
                </a:u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ransition spd="med"/>
  <p:txStyles>
    <p:titleStyle>
      <a:lvl1pPr algn="ctr">
        <a:defRPr sz="4400">
          <a:solidFill>
            <a:srgbClr val="FFFFFF"/>
          </a:solidFill>
          <a:uFill>
            <a:solidFill>
              <a:srgbClr val="FFFFFF"/>
            </a:solidFill>
          </a:uFill>
          <a:latin typeface="Trebuchet MS"/>
          <a:ea typeface="Trebuchet MS"/>
          <a:cs typeface="Trebuchet MS"/>
          <a:sym typeface="Trebuchet MS"/>
        </a:defRPr>
      </a:lvl1pPr>
      <a:lvl2pPr algn="ctr">
        <a:defRPr sz="4400">
          <a:solidFill>
            <a:srgbClr val="FFFFFF"/>
          </a:solidFill>
          <a:uFill>
            <a:solidFill>
              <a:srgbClr val="FFFFFF"/>
            </a:solidFill>
          </a:uFill>
          <a:latin typeface="Trebuchet MS"/>
          <a:ea typeface="Trebuchet MS"/>
          <a:cs typeface="Trebuchet MS"/>
          <a:sym typeface="Trebuchet MS"/>
        </a:defRPr>
      </a:lvl2pPr>
      <a:lvl3pPr algn="ctr">
        <a:defRPr sz="4400">
          <a:solidFill>
            <a:srgbClr val="FFFFFF"/>
          </a:solidFill>
          <a:uFill>
            <a:solidFill>
              <a:srgbClr val="FFFFFF"/>
            </a:solidFill>
          </a:uFill>
          <a:latin typeface="Trebuchet MS"/>
          <a:ea typeface="Trebuchet MS"/>
          <a:cs typeface="Trebuchet MS"/>
          <a:sym typeface="Trebuchet MS"/>
        </a:defRPr>
      </a:lvl3pPr>
      <a:lvl4pPr algn="ctr">
        <a:defRPr sz="4400">
          <a:solidFill>
            <a:srgbClr val="FFFFFF"/>
          </a:solidFill>
          <a:uFill>
            <a:solidFill>
              <a:srgbClr val="FFFFFF"/>
            </a:solidFill>
          </a:uFill>
          <a:latin typeface="Trebuchet MS"/>
          <a:ea typeface="Trebuchet MS"/>
          <a:cs typeface="Trebuchet MS"/>
          <a:sym typeface="Trebuchet MS"/>
        </a:defRPr>
      </a:lvl4pPr>
      <a:lvl5pPr algn="ctr">
        <a:defRPr sz="4400">
          <a:solidFill>
            <a:srgbClr val="FFFFFF"/>
          </a:solidFill>
          <a:uFill>
            <a:solidFill>
              <a:srgbClr val="FFFFFF"/>
            </a:solidFill>
          </a:uFill>
          <a:latin typeface="Trebuchet MS"/>
          <a:ea typeface="Trebuchet MS"/>
          <a:cs typeface="Trebuchet MS"/>
          <a:sym typeface="Trebuchet MS"/>
        </a:defRPr>
      </a:lvl5pPr>
      <a:lvl6pPr algn="ctr">
        <a:defRPr sz="4400">
          <a:solidFill>
            <a:srgbClr val="FFFFFF"/>
          </a:solidFill>
          <a:uFill>
            <a:solidFill>
              <a:srgbClr val="FFFFFF"/>
            </a:solidFill>
          </a:uFill>
          <a:latin typeface="Trebuchet MS"/>
          <a:ea typeface="Trebuchet MS"/>
          <a:cs typeface="Trebuchet MS"/>
          <a:sym typeface="Trebuchet MS"/>
        </a:defRPr>
      </a:lvl6pPr>
      <a:lvl7pPr algn="ctr">
        <a:defRPr sz="4400">
          <a:solidFill>
            <a:srgbClr val="FFFFFF"/>
          </a:solidFill>
          <a:uFill>
            <a:solidFill>
              <a:srgbClr val="FFFFFF"/>
            </a:solidFill>
          </a:uFill>
          <a:latin typeface="Trebuchet MS"/>
          <a:ea typeface="Trebuchet MS"/>
          <a:cs typeface="Trebuchet MS"/>
          <a:sym typeface="Trebuchet MS"/>
        </a:defRPr>
      </a:lvl7pPr>
      <a:lvl8pPr algn="ctr">
        <a:defRPr sz="4400">
          <a:solidFill>
            <a:srgbClr val="FFFFFF"/>
          </a:solidFill>
          <a:uFill>
            <a:solidFill>
              <a:srgbClr val="FFFFFF"/>
            </a:solidFill>
          </a:uFill>
          <a:latin typeface="Trebuchet MS"/>
          <a:ea typeface="Trebuchet MS"/>
          <a:cs typeface="Trebuchet MS"/>
          <a:sym typeface="Trebuchet MS"/>
        </a:defRPr>
      </a:lvl8pPr>
      <a:lvl9pPr algn="ctr">
        <a:defRPr sz="4400">
          <a:solidFill>
            <a:srgbClr val="FFFFFF"/>
          </a:solidFill>
          <a:uFill>
            <a:solidFill>
              <a:srgbClr val="FFFFFF"/>
            </a:solidFill>
          </a:uFill>
          <a:latin typeface="Trebuchet MS"/>
          <a:ea typeface="Trebuchet MS"/>
          <a:cs typeface="Trebuchet MS"/>
          <a:sym typeface="Trebuchet MS"/>
        </a:defRPr>
      </a:lvl9pPr>
    </p:titleStyle>
    <p:bodyStyle>
      <a:lvl1pPr marL="274320" indent="-274320">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1pPr>
      <a:lvl2pPr marL="601201" indent="-299258">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2pPr>
      <a:lvl3pPr marL="901382" indent="-274319">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3pPr>
      <a:lvl4pPr marL="1219200" indent="-304800">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4pPr>
      <a:lvl5pPr marL="1577339" indent="-342900">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5pPr>
      <a:lvl6pPr marL="1946365" indent="-391885">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6pPr>
      <a:lvl7pPr marL="2266405" indent="-391885">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7pPr>
      <a:lvl8pPr marL="2586445" indent="-391885">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8pPr>
      <a:lvl9pPr marL="2906485" indent="-391885">
        <a:spcBef>
          <a:spcPts val="500"/>
        </a:spcBef>
        <a:buClr>
          <a:srgbClr val="31B6FD"/>
        </a:buClr>
        <a:buSzPct val="100000"/>
        <a:buFont typeface="Symbol"/>
        <a:buChar char="∗"/>
        <a:defRPr sz="2400">
          <a:solidFill>
            <a:srgbClr val="073E87"/>
          </a:solidFill>
          <a:uFill>
            <a:solidFill>
              <a:srgbClr val="073E87"/>
            </a:solidFill>
          </a:uFill>
          <a:latin typeface="Trebuchet MS"/>
          <a:ea typeface="Trebuchet MS"/>
          <a:cs typeface="Trebuchet MS"/>
          <a:sym typeface="Trebuchet MS"/>
        </a:defRPr>
      </a:lvl9pPr>
    </p:bodyStyle>
    <p:otherStyle>
      <a:lvl1pPr algn="ctr" defTabSz="457200">
        <a:defRPr sz="1000">
          <a:solidFill>
            <a:schemeClr val="tx1"/>
          </a:solidFill>
          <a:uFill>
            <a:solidFill>
              <a:srgbClr val="073E87"/>
            </a:solidFill>
          </a:uFill>
          <a:latin typeface="+mn-lt"/>
          <a:ea typeface="+mn-ea"/>
          <a:cs typeface="+mn-cs"/>
          <a:sym typeface="Trebuchet MS"/>
        </a:defRPr>
      </a:lvl1pPr>
      <a:lvl2pPr indent="457200" algn="ctr" defTabSz="457200">
        <a:defRPr sz="1000">
          <a:solidFill>
            <a:schemeClr val="tx1"/>
          </a:solidFill>
          <a:uFill>
            <a:solidFill>
              <a:srgbClr val="073E87"/>
            </a:solidFill>
          </a:uFill>
          <a:latin typeface="+mn-lt"/>
          <a:ea typeface="+mn-ea"/>
          <a:cs typeface="+mn-cs"/>
          <a:sym typeface="Trebuchet MS"/>
        </a:defRPr>
      </a:lvl2pPr>
      <a:lvl3pPr indent="914400" algn="ctr" defTabSz="457200">
        <a:defRPr sz="1000">
          <a:solidFill>
            <a:schemeClr val="tx1"/>
          </a:solidFill>
          <a:uFill>
            <a:solidFill>
              <a:srgbClr val="073E87"/>
            </a:solidFill>
          </a:uFill>
          <a:latin typeface="+mn-lt"/>
          <a:ea typeface="+mn-ea"/>
          <a:cs typeface="+mn-cs"/>
          <a:sym typeface="Trebuchet MS"/>
        </a:defRPr>
      </a:lvl3pPr>
      <a:lvl4pPr indent="1371600" algn="ctr" defTabSz="457200">
        <a:defRPr sz="1000">
          <a:solidFill>
            <a:schemeClr val="tx1"/>
          </a:solidFill>
          <a:uFill>
            <a:solidFill>
              <a:srgbClr val="073E87"/>
            </a:solidFill>
          </a:uFill>
          <a:latin typeface="+mn-lt"/>
          <a:ea typeface="+mn-ea"/>
          <a:cs typeface="+mn-cs"/>
          <a:sym typeface="Trebuchet MS"/>
        </a:defRPr>
      </a:lvl4pPr>
      <a:lvl5pPr indent="1828800" algn="ctr" defTabSz="457200">
        <a:defRPr sz="1000">
          <a:solidFill>
            <a:schemeClr val="tx1"/>
          </a:solidFill>
          <a:uFill>
            <a:solidFill>
              <a:srgbClr val="073E87"/>
            </a:solidFill>
          </a:uFill>
          <a:latin typeface="+mn-lt"/>
          <a:ea typeface="+mn-ea"/>
          <a:cs typeface="+mn-cs"/>
          <a:sym typeface="Trebuchet MS"/>
        </a:defRPr>
      </a:lvl5pPr>
      <a:lvl6pPr indent="2286000" algn="ctr" defTabSz="457200">
        <a:defRPr sz="1000">
          <a:solidFill>
            <a:schemeClr val="tx1"/>
          </a:solidFill>
          <a:uFill>
            <a:solidFill>
              <a:srgbClr val="073E87"/>
            </a:solidFill>
          </a:uFill>
          <a:latin typeface="+mn-lt"/>
          <a:ea typeface="+mn-ea"/>
          <a:cs typeface="+mn-cs"/>
          <a:sym typeface="Trebuchet MS"/>
        </a:defRPr>
      </a:lvl6pPr>
      <a:lvl7pPr indent="2743200" algn="ctr" defTabSz="457200">
        <a:defRPr sz="1000">
          <a:solidFill>
            <a:schemeClr val="tx1"/>
          </a:solidFill>
          <a:uFill>
            <a:solidFill>
              <a:srgbClr val="073E87"/>
            </a:solidFill>
          </a:uFill>
          <a:latin typeface="+mn-lt"/>
          <a:ea typeface="+mn-ea"/>
          <a:cs typeface="+mn-cs"/>
          <a:sym typeface="Trebuchet MS"/>
        </a:defRPr>
      </a:lvl7pPr>
      <a:lvl8pPr indent="3200400" algn="ctr" defTabSz="457200">
        <a:defRPr sz="1000">
          <a:solidFill>
            <a:schemeClr val="tx1"/>
          </a:solidFill>
          <a:uFill>
            <a:solidFill>
              <a:srgbClr val="073E87"/>
            </a:solidFill>
          </a:uFill>
          <a:latin typeface="+mn-lt"/>
          <a:ea typeface="+mn-ea"/>
          <a:cs typeface="+mn-cs"/>
          <a:sym typeface="Trebuchet MS"/>
        </a:defRPr>
      </a:lvl8pPr>
      <a:lvl9pPr indent="3657600" algn="ctr" defTabSz="457200">
        <a:defRPr sz="1000">
          <a:solidFill>
            <a:schemeClr val="tx1"/>
          </a:solidFill>
          <a:uFill>
            <a:solidFill>
              <a:srgbClr val="073E87"/>
            </a:solidFill>
          </a:uFill>
          <a:latin typeface="+mn-lt"/>
          <a:ea typeface="+mn-ea"/>
          <a:cs typeface="+mn-cs"/>
          <a:sym typeface="Trebuchet M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a:spLocks noGrp="1"/>
          </p:cNvSpPr>
          <p:nvPr>
            <p:ph type="body" idx="1"/>
          </p:nvPr>
        </p:nvSpPr>
        <p:spPr>
          <a:xfrm>
            <a:off x="872067" y="2675466"/>
            <a:ext cx="7408334" cy="3450697"/>
          </a:xfrm>
          <a:prstGeom prst="rect">
            <a:avLst/>
          </a:prstGeom>
        </p:spPr>
        <p:txBody>
          <a:bodyPr/>
          <a:lstStyle/>
          <a:p>
            <a:pPr lvl="0">
              <a:defRPr sz="1800">
                <a:solidFill>
                  <a:srgbClr val="000000"/>
                </a:solidFill>
                <a:uFillTx/>
              </a:defRPr>
            </a:pPr>
            <a:r>
              <a:rPr sz="2400">
                <a:solidFill>
                  <a:srgbClr val="073E87"/>
                </a:solidFill>
                <a:uFill>
                  <a:solidFill>
                    <a:srgbClr val="073E87"/>
                  </a:solidFill>
                </a:uFill>
              </a:rPr>
              <a:t>Diş Hekimi</a:t>
            </a:r>
          </a:p>
          <a:p>
            <a:pPr lvl="0">
              <a:defRPr sz="1800">
                <a:solidFill>
                  <a:srgbClr val="000000"/>
                </a:solidFill>
                <a:uFillTx/>
              </a:defRPr>
            </a:pPr>
            <a:r>
              <a:rPr sz="2400">
                <a:solidFill>
                  <a:srgbClr val="073E87"/>
                </a:solidFill>
                <a:uFill>
                  <a:solidFill>
                    <a:srgbClr val="073E87"/>
                  </a:solidFill>
                </a:uFill>
              </a:rPr>
              <a:t>Ağız ve Diş Sağlığı Teknikeri (ADS)</a:t>
            </a:r>
          </a:p>
          <a:p>
            <a:pPr lvl="0">
              <a:defRPr sz="1800">
                <a:solidFill>
                  <a:srgbClr val="000000"/>
                </a:solidFill>
                <a:uFillTx/>
              </a:defRPr>
            </a:pPr>
            <a:r>
              <a:rPr sz="2400">
                <a:solidFill>
                  <a:srgbClr val="073E87"/>
                </a:solidFill>
                <a:uFill>
                  <a:solidFill>
                    <a:srgbClr val="073E87"/>
                  </a:solidFill>
                </a:uFill>
              </a:rPr>
              <a:t>Diş Protez Teknikeri</a:t>
            </a:r>
          </a:p>
          <a:p>
            <a:pPr lvl="0">
              <a:defRPr sz="1800">
                <a:solidFill>
                  <a:srgbClr val="000000"/>
                </a:solidFill>
                <a:uFillTx/>
              </a:defRPr>
            </a:pPr>
            <a:r>
              <a:rPr sz="2400">
                <a:solidFill>
                  <a:srgbClr val="073E87"/>
                </a:solidFill>
                <a:uFill>
                  <a:solidFill>
                    <a:srgbClr val="073E87"/>
                  </a:solidFill>
                </a:uFill>
              </a:rPr>
              <a:t>Diş Depoları ve diğer Tedarikçiler</a:t>
            </a:r>
          </a:p>
          <a:p>
            <a:pPr lvl="0">
              <a:defRPr sz="1800">
                <a:solidFill>
                  <a:srgbClr val="000000"/>
                </a:solidFill>
                <a:uFillTx/>
              </a:defRPr>
            </a:pPr>
            <a:r>
              <a:rPr sz="2400">
                <a:solidFill>
                  <a:srgbClr val="2D83F4"/>
                </a:solidFill>
                <a:uFill>
                  <a:solidFill>
                    <a:srgbClr val="2D83F4"/>
                  </a:solidFill>
                </a:uFill>
              </a:rPr>
              <a:t>Hastalar</a:t>
            </a:r>
          </a:p>
          <a:p>
            <a:pPr lvl="0">
              <a:defRPr sz="1800">
                <a:solidFill>
                  <a:srgbClr val="000000"/>
                </a:solidFill>
                <a:uFillTx/>
              </a:defRPr>
            </a:pPr>
            <a:r>
              <a:rPr sz="2400">
                <a:solidFill>
                  <a:srgbClr val="2D83F4"/>
                </a:solidFill>
                <a:uFill>
                  <a:solidFill>
                    <a:srgbClr val="2D83F4"/>
                  </a:solidFill>
                </a:uFill>
              </a:rPr>
              <a:t>Hasta Yakınları</a:t>
            </a:r>
          </a:p>
          <a:p>
            <a:pPr lvl="0">
              <a:defRPr sz="1800">
                <a:solidFill>
                  <a:srgbClr val="000000"/>
                </a:solidFill>
                <a:uFillTx/>
              </a:defRPr>
            </a:pPr>
            <a:r>
              <a:rPr sz="2400">
                <a:solidFill>
                  <a:srgbClr val="217436"/>
                </a:solidFill>
                <a:uFill>
                  <a:solidFill>
                    <a:srgbClr val="217436"/>
                  </a:solidFill>
                </a:uFill>
              </a:rPr>
              <a:t>Geri Ödeme Sistemleri</a:t>
            </a:r>
          </a:p>
        </p:txBody>
      </p:sp>
      <p:sp>
        <p:nvSpPr>
          <p:cNvPr id="105" name="Shape 105"/>
          <p:cNvSpPr>
            <a:spLocks noGrp="1"/>
          </p:cNvSpPr>
          <p:nvPr>
            <p:ph type="title"/>
          </p:nvPr>
        </p:nvSpPr>
        <p:spPr>
          <a:xfrm>
            <a:off x="457200" y="338327"/>
            <a:ext cx="8229600" cy="1870592"/>
          </a:xfrm>
          <a:prstGeom prst="rect">
            <a:avLst/>
          </a:prstGeom>
        </p:spPr>
        <p:txBody>
          <a:bodyPr/>
          <a:lstStyle/>
          <a:p>
            <a:pPr lvl="0" defTabSz="768095">
              <a:defRPr sz="1800">
                <a:solidFill>
                  <a:srgbClr val="000000"/>
                </a:solidFill>
                <a:uFillTx/>
              </a:defRPr>
            </a:pPr>
            <a:r>
              <a:rPr sz="3275">
                <a:solidFill>
                  <a:srgbClr val="FF0000"/>
                </a:solidFill>
                <a:uFill>
                  <a:solidFill>
                    <a:srgbClr val="FF0000"/>
                  </a:solidFill>
                </a:uFill>
                <a:latin typeface="Comic Sans MS Bold"/>
                <a:ea typeface="Comic Sans MS Bold"/>
                <a:cs typeface="Comic Sans MS Bold"/>
                <a:sym typeface="Comic Sans MS Bold"/>
              </a:rPr>
              <a:t>Diş Hekimliğinde </a:t>
            </a:r>
            <a:br>
              <a:rPr sz="3275">
                <a:solidFill>
                  <a:srgbClr val="FF0000"/>
                </a:solidFill>
                <a:uFill>
                  <a:solidFill>
                    <a:srgbClr val="FF0000"/>
                  </a:solidFill>
                </a:uFill>
                <a:latin typeface="Comic Sans MS Bold"/>
                <a:ea typeface="Comic Sans MS Bold"/>
                <a:cs typeface="Comic Sans MS Bold"/>
                <a:sym typeface="Comic Sans MS Bold"/>
              </a:rPr>
            </a:br>
            <a:r>
              <a:rPr sz="3275">
                <a:solidFill>
                  <a:srgbClr val="FF0000"/>
                </a:solidFill>
                <a:uFill>
                  <a:solidFill>
                    <a:srgbClr val="FF0000"/>
                  </a:solidFill>
                </a:uFill>
                <a:latin typeface="Comic Sans MS Bold"/>
                <a:ea typeface="Comic Sans MS Bold"/>
                <a:cs typeface="Comic Sans MS Bold"/>
                <a:sym typeface="Comic Sans MS Bold"/>
              </a:rPr>
              <a:t>Çalışma Ekibi</a:t>
            </a:r>
            <a:br>
              <a:rPr sz="3275">
                <a:solidFill>
                  <a:srgbClr val="FF0000"/>
                </a:solidFill>
                <a:uFill>
                  <a:solidFill>
                    <a:srgbClr val="FF0000"/>
                  </a:solidFill>
                </a:uFill>
                <a:latin typeface="Comic Sans MS Bold"/>
                <a:ea typeface="Comic Sans MS Bold"/>
                <a:cs typeface="Comic Sans MS Bold"/>
                <a:sym typeface="Comic Sans MS Bold"/>
              </a:rPr>
            </a:br>
            <a:endParaRPr sz="3275">
              <a:solidFill>
                <a:srgbClr val="FF0000"/>
              </a:solidFill>
              <a:uFill>
                <a:solidFill>
                  <a:srgbClr val="FF0000"/>
                </a:solidFill>
              </a:uFill>
              <a:latin typeface="Comic Sans MS Bold"/>
              <a:ea typeface="Comic Sans MS Bold"/>
              <a:cs typeface="Comic Sans MS Bold"/>
              <a:sym typeface="Comic Sans MS Bo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body" idx="1"/>
          </p:nvPr>
        </p:nvSpPr>
        <p:spPr>
          <a:xfrm>
            <a:off x="266882" y="2511855"/>
            <a:ext cx="8610236" cy="3956911"/>
          </a:xfrm>
          <a:prstGeom prst="rect">
            <a:avLst/>
          </a:prstGeom>
        </p:spPr>
        <p:txBody>
          <a:bodyPr>
            <a:normAutofit lnSpcReduction="10000"/>
          </a:bodyPr>
          <a:lstStyle/>
          <a:p>
            <a:pPr marL="0" lvl="0" indent="0" algn="ctr" defTabSz="704087">
              <a:spcBef>
                <a:spcPts val="400"/>
              </a:spcBef>
              <a:buClrTx/>
              <a:buSzTx/>
              <a:buFontTx/>
              <a:buNone/>
              <a:defRPr sz="1800">
                <a:solidFill>
                  <a:srgbClr val="000000"/>
                </a:solidFill>
                <a:uFillTx/>
              </a:defRPr>
            </a:pPr>
            <a:r>
              <a:rPr sz="2079" b="1">
                <a:solidFill>
                  <a:srgbClr val="881101"/>
                </a:solidFill>
                <a:uFill>
                  <a:solidFill>
                    <a:srgbClr val="073E87"/>
                  </a:solidFill>
                </a:uFill>
              </a:rPr>
              <a:t>1219 SAYILI TABABET VE ŞUABATI SAN'ATLARININ TARZI İCRASINA DAİR KANUN (14.04.1928)</a:t>
            </a:r>
          </a:p>
          <a:p>
            <a:pPr marL="211226" lvl="0" indent="-211226" defTabSz="704087">
              <a:spcBef>
                <a:spcPts val="400"/>
              </a:spcBef>
              <a:defRPr sz="1800">
                <a:solidFill>
                  <a:srgbClr val="000000"/>
                </a:solidFill>
                <a:uFillTx/>
              </a:defRPr>
            </a:pPr>
            <a:r>
              <a:rPr sz="1848">
                <a:solidFill>
                  <a:srgbClr val="881103"/>
                </a:solidFill>
                <a:uFill>
                  <a:solidFill>
                    <a:srgbClr val="073E87"/>
                  </a:solidFill>
                </a:uFill>
              </a:rPr>
              <a:t>Diş Hekimi:</a:t>
            </a:r>
            <a:r>
              <a:rPr sz="1848">
                <a:solidFill>
                  <a:srgbClr val="073E87"/>
                </a:solidFill>
                <a:uFill>
                  <a:solidFill>
                    <a:srgbClr val="073E87"/>
                  </a:solidFill>
                </a:uFill>
              </a:rPr>
              <a:t>Diş tabibi, insan sağlığına ilişkin olarak, dişlerin, diş etlerinin ve bunlarla doğrudan bağlantılı olan ağız ve çene dokularının sağlığının korunması, hastalıklarının ve düzensizliklerinin teşhisi ve tedavisi ve rehabilite edilmesi ile ilgili her türlü mesleki faaliyeti icra etmeye yetkilidir.</a:t>
            </a:r>
          </a:p>
          <a:p>
            <a:pPr marL="211226" lvl="0" indent="-211226" defTabSz="704087">
              <a:spcBef>
                <a:spcPts val="400"/>
              </a:spcBef>
              <a:defRPr sz="1800">
                <a:solidFill>
                  <a:srgbClr val="000000"/>
                </a:solidFill>
                <a:uFillTx/>
              </a:defRPr>
            </a:pPr>
            <a:r>
              <a:rPr sz="1848">
                <a:solidFill>
                  <a:srgbClr val="880F05"/>
                </a:solidFill>
                <a:uFill>
                  <a:solidFill>
                    <a:srgbClr val="073E87"/>
                  </a:solidFill>
                </a:uFill>
              </a:rPr>
              <a:t>Diş Protez Teknikeri:</a:t>
            </a:r>
            <a:r>
              <a:rPr sz="1848">
                <a:solidFill>
                  <a:srgbClr val="073E87"/>
                </a:solidFill>
                <a:uFill>
                  <a:solidFill>
                    <a:srgbClr val="073E87"/>
                  </a:solidFill>
                </a:uFill>
              </a:rPr>
              <a:t>Diş protez teknikeri; meslek yüksekokullarının diş protez programından mezun; diş tabibi tarafından alınan ölçü üzerine, çene ve yüz protezlerini, ortodontik cihazları yapan ve onaran sağlık teknikeridir.</a:t>
            </a:r>
          </a:p>
          <a:p>
            <a:pPr marL="211226" lvl="0" indent="-211226" defTabSz="704087">
              <a:spcBef>
                <a:spcPts val="400"/>
              </a:spcBef>
              <a:defRPr sz="1800">
                <a:solidFill>
                  <a:srgbClr val="000000"/>
                </a:solidFill>
                <a:uFillTx/>
              </a:defRPr>
            </a:pPr>
            <a:r>
              <a:rPr sz="1848">
                <a:solidFill>
                  <a:srgbClr val="881001"/>
                </a:solidFill>
                <a:uFill>
                  <a:solidFill>
                    <a:srgbClr val="073E87"/>
                  </a:solidFill>
                </a:uFill>
              </a:rPr>
              <a:t>Ağız ve Diş Sağlığı Teknikeri (ADS):</a:t>
            </a:r>
            <a:r>
              <a:rPr sz="1848">
                <a:solidFill>
                  <a:srgbClr val="073E87"/>
                </a:solidFill>
                <a:uFill>
                  <a:solidFill>
                    <a:srgbClr val="073E87"/>
                  </a:solidFill>
                </a:uFill>
              </a:rPr>
              <a:t> Ağız ve diş sağlığı teknikeri; meslek yüksekokullarının ağız ve diş sağlığı programından mezun; hasta muayenesinde diş tabibine yardımcı olan, tedavi malzemelerinin hazırlanması ve kullanıma hazır halde tutulmasını sağlayan sağlık teknikeridir.</a:t>
            </a:r>
          </a:p>
        </p:txBody>
      </p:sp>
      <p:sp>
        <p:nvSpPr>
          <p:cNvPr id="108" name="Shape 108"/>
          <p:cNvSpPr>
            <a:spLocks noGrp="1"/>
          </p:cNvSpPr>
          <p:nvPr>
            <p:ph type="title"/>
          </p:nvPr>
        </p:nvSpPr>
        <p:spPr>
          <a:xfrm>
            <a:off x="457200" y="338327"/>
            <a:ext cx="8229600" cy="1870592"/>
          </a:xfrm>
          <a:prstGeom prst="rect">
            <a:avLst/>
          </a:prstGeom>
        </p:spPr>
        <p:txBody>
          <a:bodyPr lIns="0" tIns="0" rIns="0" bIns="0"/>
          <a:lstStyle/>
          <a:p>
            <a:pPr lvl="0" defTabSz="768095">
              <a:defRPr sz="1800">
                <a:solidFill>
                  <a:srgbClr val="000000"/>
                </a:solidFill>
                <a:uFillTx/>
              </a:defRPr>
            </a:pPr>
            <a:r>
              <a:rPr sz="3275">
                <a:solidFill>
                  <a:srgbClr val="FF0000"/>
                </a:solidFill>
                <a:uFill>
                  <a:solidFill>
                    <a:srgbClr val="FF0000"/>
                  </a:solidFill>
                </a:uFill>
                <a:latin typeface="Comic Sans MS Bold"/>
                <a:ea typeface="Comic Sans MS Bold"/>
                <a:cs typeface="Comic Sans MS Bold"/>
                <a:sym typeface="Comic Sans MS Bold"/>
              </a:rPr>
              <a:t>Diş Hekimliğinde </a:t>
            </a:r>
            <a:br>
              <a:rPr sz="3275">
                <a:solidFill>
                  <a:srgbClr val="FF0000"/>
                </a:solidFill>
                <a:uFill>
                  <a:solidFill>
                    <a:srgbClr val="FF0000"/>
                  </a:solidFill>
                </a:uFill>
                <a:latin typeface="Comic Sans MS Bold"/>
                <a:ea typeface="Comic Sans MS Bold"/>
                <a:cs typeface="Comic Sans MS Bold"/>
                <a:sym typeface="Comic Sans MS Bold"/>
              </a:rPr>
            </a:br>
            <a:r>
              <a:rPr sz="3275">
                <a:solidFill>
                  <a:srgbClr val="FF0000"/>
                </a:solidFill>
                <a:uFill>
                  <a:solidFill>
                    <a:srgbClr val="FF0000"/>
                  </a:solidFill>
                </a:uFill>
                <a:latin typeface="Comic Sans MS Bold"/>
                <a:ea typeface="Comic Sans MS Bold"/>
                <a:cs typeface="Comic Sans MS Bold"/>
                <a:sym typeface="Comic Sans MS Bold"/>
              </a:rPr>
              <a:t>Çalışma Ekibi</a:t>
            </a:r>
            <a:br>
              <a:rPr sz="3275">
                <a:solidFill>
                  <a:srgbClr val="FF0000"/>
                </a:solidFill>
                <a:uFill>
                  <a:solidFill>
                    <a:srgbClr val="FF0000"/>
                  </a:solidFill>
                </a:uFill>
                <a:latin typeface="Comic Sans MS Bold"/>
                <a:ea typeface="Comic Sans MS Bold"/>
                <a:cs typeface="Comic Sans MS Bold"/>
                <a:sym typeface="Comic Sans MS Bold"/>
              </a:rPr>
            </a:br>
            <a:endParaRPr sz="3275">
              <a:solidFill>
                <a:srgbClr val="FF0000"/>
              </a:solidFill>
              <a:uFill>
                <a:solidFill>
                  <a:srgbClr val="FF0000"/>
                </a:solidFill>
              </a:uFill>
              <a:latin typeface="Comic Sans MS Bold"/>
              <a:ea typeface="Comic Sans MS Bold"/>
              <a:cs typeface="Comic Sans MS Bold"/>
              <a:sym typeface="Comic Sans MS Bold"/>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31B6FD"/>
      </a:accent1>
      <a:accent2>
        <a:srgbClr val="4584D3"/>
      </a:accent2>
      <a:accent3>
        <a:srgbClr val="5BD078"/>
      </a:accent3>
      <a:accent4>
        <a:srgbClr val="A5D028"/>
      </a:accent4>
      <a:accent5>
        <a:srgbClr val="F5C040"/>
      </a:accent5>
      <a:accent6>
        <a:srgbClr val="05E0DB"/>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38000"/>
              </a:srgbClr>
            </a:outerShdw>
          </a:effectLst>
        </a:effectStyle>
        <a:effectStyle>
          <a:effectLst>
            <a:outerShdw blurRad="50800" dist="25400" dir="5400000" rotWithShape="0">
              <a:srgbClr val="000000">
                <a:alpha val="38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1D82B7"/>
          </a:solidFill>
          <a:prstDash val="solid"/>
          <a:round/>
        </a:ln>
        <a:effectLst>
          <a:outerShdw blurRad="50800" dist="25400" dir="5400000" rotWithShape="0">
            <a:srgbClr val="000000">
              <a:alpha val="38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rgbClr val="1D82B7"/>
          </a:solidFill>
          <a:prstDash val="solid"/>
          <a:round/>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31B6FD"/>
      </a:accent1>
      <a:accent2>
        <a:srgbClr val="4584D3"/>
      </a:accent2>
      <a:accent3>
        <a:srgbClr val="5BD078"/>
      </a:accent3>
      <a:accent4>
        <a:srgbClr val="A5D028"/>
      </a:accent4>
      <a:accent5>
        <a:srgbClr val="F5C040"/>
      </a:accent5>
      <a:accent6>
        <a:srgbClr val="05E0DB"/>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38000"/>
              </a:srgbClr>
            </a:outerShdw>
          </a:effectLst>
        </a:effectStyle>
        <a:effectStyle>
          <a:effectLst>
            <a:outerShdw blurRad="50800" dist="25400" dir="5400000" rotWithShape="0">
              <a:srgbClr val="000000">
                <a:alpha val="38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1D82B7"/>
          </a:solidFill>
          <a:prstDash val="solid"/>
          <a:round/>
        </a:ln>
        <a:effectLst>
          <a:outerShdw blurRad="50800" dist="25400" dir="5400000" rotWithShape="0">
            <a:srgbClr val="000000">
              <a:alpha val="38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rgbClr val="1D82B7"/>
          </a:solidFill>
          <a:prstDash val="solid"/>
          <a:round/>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308</TotalTime>
  <Words>160</Words>
  <Application>Microsoft Macintosh PowerPoint</Application>
  <PresentationFormat>Ekran Gösterisi (4:3)</PresentationFormat>
  <Paragraphs>13</Paragraphs>
  <Slides>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vt:i4>
      </vt:variant>
    </vt:vector>
  </HeadingPairs>
  <TitlesOfParts>
    <vt:vector size="7" baseType="lpstr">
      <vt:lpstr>Avenir Roman</vt:lpstr>
      <vt:lpstr>Comic Sans MS Bold</vt:lpstr>
      <vt:lpstr>Symbol</vt:lpstr>
      <vt:lpstr>Trebuchet MS</vt:lpstr>
      <vt:lpstr>Default</vt:lpstr>
      <vt:lpstr>Diş Hekimliğinde  Çalışma Ekibi </vt:lpstr>
      <vt:lpstr>Diş Hekimliğinde  Çalışma Ekibi </vt:lpstr>
    </vt:vector>
  </TitlesOfParts>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AĞIZ VE DİŞ SAĞLIĞI TEKNİKERLİĞİ</dc:title>
  <cp:lastModifiedBy>Microsoft Office Kullanıcısı</cp:lastModifiedBy>
  <cp:revision>53</cp:revision>
  <dcterms:modified xsi:type="dcterms:W3CDTF">2017-12-02T17:30:47Z</dcterms:modified>
</cp:coreProperties>
</file>