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7" r:id="rId3"/>
    <p:sldId id="268" r:id="rId4"/>
    <p:sldId id="258" r:id="rId5"/>
    <p:sldId id="257" r:id="rId6"/>
    <p:sldId id="269" r:id="rId7"/>
    <p:sldId id="270" r:id="rId8"/>
    <p:sldId id="271" r:id="rId9"/>
    <p:sldId id="259" r:id="rId10"/>
    <p:sldId id="260" r:id="rId11"/>
    <p:sldId id="273" r:id="rId12"/>
    <p:sldId id="274" r:id="rId13"/>
    <p:sldId id="272" r:id="rId14"/>
    <p:sldId id="275" r:id="rId15"/>
    <p:sldId id="276" r:id="rId16"/>
    <p:sldId id="261" r:id="rId17"/>
    <p:sldId id="277" r:id="rId18"/>
    <p:sldId id="278" r:id="rId19"/>
    <p:sldId id="279" r:id="rId20"/>
    <p:sldId id="280" r:id="rId21"/>
    <p:sldId id="281" r:id="rId22"/>
    <p:sldId id="282" r:id="rId23"/>
    <p:sldId id="283" r:id="rId24"/>
    <p:sldId id="266" r:id="rId25"/>
    <p:sldId id="284" r:id="rId26"/>
    <p:sldId id="28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01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5D76BB-AD38-4972-B4EB-D1BCBBF50E0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EE53982-21CA-4625-B718-6C2FC3080849}">
      <dgm:prSet/>
      <dgm:spPr/>
      <dgm:t>
        <a:bodyPr/>
        <a:lstStyle/>
        <a:p>
          <a:r>
            <a:rPr lang="tr-TR"/>
            <a:t>Deride meydana gelen lifler</a:t>
          </a:r>
          <a:endParaRPr lang="en-US"/>
        </a:p>
      </dgm:t>
    </dgm:pt>
    <dgm:pt modelId="{621CF74A-4CD5-4DB3-A787-9A8C262841C7}" type="parTrans" cxnId="{8FC5948C-175D-4C03-9112-D8BC9117802F}">
      <dgm:prSet/>
      <dgm:spPr/>
      <dgm:t>
        <a:bodyPr/>
        <a:lstStyle/>
        <a:p>
          <a:endParaRPr lang="en-US"/>
        </a:p>
      </dgm:t>
    </dgm:pt>
    <dgm:pt modelId="{86A1943E-4F0C-469C-95D6-5727118D8FCC}" type="sibTrans" cxnId="{8FC5948C-175D-4C03-9112-D8BC9117802F}">
      <dgm:prSet/>
      <dgm:spPr/>
      <dgm:t>
        <a:bodyPr/>
        <a:lstStyle/>
        <a:p>
          <a:endParaRPr lang="en-US"/>
        </a:p>
      </dgm:t>
    </dgm:pt>
    <dgm:pt modelId="{245B4ED7-9F7C-4000-8BD9-71EDCA882D03}">
      <dgm:prSet/>
      <dgm:spPr/>
      <dgm:t>
        <a:bodyPr/>
        <a:lstStyle/>
        <a:p>
          <a:r>
            <a:rPr lang="tr-TR"/>
            <a:t>Salgı lifleri</a:t>
          </a:r>
          <a:endParaRPr lang="en-US"/>
        </a:p>
      </dgm:t>
    </dgm:pt>
    <dgm:pt modelId="{A44C5832-3933-4E82-82C3-129158AE7894}" type="parTrans" cxnId="{17DCC506-5C2E-43D7-A15C-F8A89F1EC614}">
      <dgm:prSet/>
      <dgm:spPr/>
      <dgm:t>
        <a:bodyPr/>
        <a:lstStyle/>
        <a:p>
          <a:endParaRPr lang="en-US"/>
        </a:p>
      </dgm:t>
    </dgm:pt>
    <dgm:pt modelId="{278BA679-9718-41A8-87AA-D763BCBBE141}" type="sibTrans" cxnId="{17DCC506-5C2E-43D7-A15C-F8A89F1EC614}">
      <dgm:prSet/>
      <dgm:spPr/>
      <dgm:t>
        <a:bodyPr/>
        <a:lstStyle/>
        <a:p>
          <a:endParaRPr lang="en-US"/>
        </a:p>
      </dgm:t>
    </dgm:pt>
    <dgm:pt modelId="{384BA005-DE4D-44E9-8CD6-55CCA6DF4C78}" type="pres">
      <dgm:prSet presAssocID="{6B5D76BB-AD38-4972-B4EB-D1BCBBF50E02}" presName="hierChild1" presStyleCnt="0">
        <dgm:presLayoutVars>
          <dgm:chPref val="1"/>
          <dgm:dir/>
          <dgm:animOne val="branch"/>
          <dgm:animLvl val="lvl"/>
          <dgm:resizeHandles/>
        </dgm:presLayoutVars>
      </dgm:prSet>
      <dgm:spPr/>
    </dgm:pt>
    <dgm:pt modelId="{92CF5473-0F12-4A39-8A42-2E84B2F068D4}" type="pres">
      <dgm:prSet presAssocID="{8EE53982-21CA-4625-B718-6C2FC3080849}" presName="hierRoot1" presStyleCnt="0"/>
      <dgm:spPr/>
    </dgm:pt>
    <dgm:pt modelId="{7ACD4551-A6C1-4AC4-96DC-0EA3C2E2E9D1}" type="pres">
      <dgm:prSet presAssocID="{8EE53982-21CA-4625-B718-6C2FC3080849}" presName="composite" presStyleCnt="0"/>
      <dgm:spPr/>
    </dgm:pt>
    <dgm:pt modelId="{2EC28306-D37B-4A2D-A0F8-88272F5F1611}" type="pres">
      <dgm:prSet presAssocID="{8EE53982-21CA-4625-B718-6C2FC3080849}" presName="background" presStyleLbl="node0" presStyleIdx="0" presStyleCnt="2"/>
      <dgm:spPr/>
    </dgm:pt>
    <dgm:pt modelId="{C64AE504-592E-4353-939F-CFE1E9681091}" type="pres">
      <dgm:prSet presAssocID="{8EE53982-21CA-4625-B718-6C2FC3080849}" presName="text" presStyleLbl="fgAcc0" presStyleIdx="0" presStyleCnt="2">
        <dgm:presLayoutVars>
          <dgm:chPref val="3"/>
        </dgm:presLayoutVars>
      </dgm:prSet>
      <dgm:spPr/>
    </dgm:pt>
    <dgm:pt modelId="{EE9B0BFE-8119-4001-AC96-BC10A802BAB4}" type="pres">
      <dgm:prSet presAssocID="{8EE53982-21CA-4625-B718-6C2FC3080849}" presName="hierChild2" presStyleCnt="0"/>
      <dgm:spPr/>
    </dgm:pt>
    <dgm:pt modelId="{E9E53617-240B-4D20-9711-8AA73BC7374D}" type="pres">
      <dgm:prSet presAssocID="{245B4ED7-9F7C-4000-8BD9-71EDCA882D03}" presName="hierRoot1" presStyleCnt="0"/>
      <dgm:spPr/>
    </dgm:pt>
    <dgm:pt modelId="{658017C1-3A08-4DC2-A852-F5025BAB1396}" type="pres">
      <dgm:prSet presAssocID="{245B4ED7-9F7C-4000-8BD9-71EDCA882D03}" presName="composite" presStyleCnt="0"/>
      <dgm:spPr/>
    </dgm:pt>
    <dgm:pt modelId="{9A9C3AF8-224B-4175-BE7E-E0AA2AD22755}" type="pres">
      <dgm:prSet presAssocID="{245B4ED7-9F7C-4000-8BD9-71EDCA882D03}" presName="background" presStyleLbl="node0" presStyleIdx="1" presStyleCnt="2"/>
      <dgm:spPr/>
    </dgm:pt>
    <dgm:pt modelId="{CB7BE824-9F5D-47B0-BD8B-8FF75894D41E}" type="pres">
      <dgm:prSet presAssocID="{245B4ED7-9F7C-4000-8BD9-71EDCA882D03}" presName="text" presStyleLbl="fgAcc0" presStyleIdx="1" presStyleCnt="2">
        <dgm:presLayoutVars>
          <dgm:chPref val="3"/>
        </dgm:presLayoutVars>
      </dgm:prSet>
      <dgm:spPr/>
    </dgm:pt>
    <dgm:pt modelId="{45814C98-4EED-42E9-A4AD-5EB5D3289A75}" type="pres">
      <dgm:prSet presAssocID="{245B4ED7-9F7C-4000-8BD9-71EDCA882D03}" presName="hierChild2" presStyleCnt="0"/>
      <dgm:spPr/>
    </dgm:pt>
  </dgm:ptLst>
  <dgm:cxnLst>
    <dgm:cxn modelId="{17DCC506-5C2E-43D7-A15C-F8A89F1EC614}" srcId="{6B5D76BB-AD38-4972-B4EB-D1BCBBF50E02}" destId="{245B4ED7-9F7C-4000-8BD9-71EDCA882D03}" srcOrd="1" destOrd="0" parTransId="{A44C5832-3933-4E82-82C3-129158AE7894}" sibTransId="{278BA679-9718-41A8-87AA-D763BCBBE141}"/>
    <dgm:cxn modelId="{1D33D50A-779D-4AB3-A1CE-CADC5EE14554}" type="presOf" srcId="{6B5D76BB-AD38-4972-B4EB-D1BCBBF50E02}" destId="{384BA005-DE4D-44E9-8CD6-55CCA6DF4C78}" srcOrd="0" destOrd="0" presId="urn:microsoft.com/office/officeart/2005/8/layout/hierarchy1"/>
    <dgm:cxn modelId="{EDEFD336-5DC8-4479-9944-49A4AB79D249}" type="presOf" srcId="{8EE53982-21CA-4625-B718-6C2FC3080849}" destId="{C64AE504-592E-4353-939F-CFE1E9681091}" srcOrd="0" destOrd="0" presId="urn:microsoft.com/office/officeart/2005/8/layout/hierarchy1"/>
    <dgm:cxn modelId="{C25CED78-3721-44A2-99BF-36E057076611}" type="presOf" srcId="{245B4ED7-9F7C-4000-8BD9-71EDCA882D03}" destId="{CB7BE824-9F5D-47B0-BD8B-8FF75894D41E}" srcOrd="0" destOrd="0" presId="urn:microsoft.com/office/officeart/2005/8/layout/hierarchy1"/>
    <dgm:cxn modelId="{8FC5948C-175D-4C03-9112-D8BC9117802F}" srcId="{6B5D76BB-AD38-4972-B4EB-D1BCBBF50E02}" destId="{8EE53982-21CA-4625-B718-6C2FC3080849}" srcOrd="0" destOrd="0" parTransId="{621CF74A-4CD5-4DB3-A787-9A8C262841C7}" sibTransId="{86A1943E-4F0C-469C-95D6-5727118D8FCC}"/>
    <dgm:cxn modelId="{0B1E5F7D-0720-4A49-87AA-2FB034CC5946}" type="presParOf" srcId="{384BA005-DE4D-44E9-8CD6-55CCA6DF4C78}" destId="{92CF5473-0F12-4A39-8A42-2E84B2F068D4}" srcOrd="0" destOrd="0" presId="urn:microsoft.com/office/officeart/2005/8/layout/hierarchy1"/>
    <dgm:cxn modelId="{13305A7E-90BA-41FE-8599-9ABC2B78B4D8}" type="presParOf" srcId="{92CF5473-0F12-4A39-8A42-2E84B2F068D4}" destId="{7ACD4551-A6C1-4AC4-96DC-0EA3C2E2E9D1}" srcOrd="0" destOrd="0" presId="urn:microsoft.com/office/officeart/2005/8/layout/hierarchy1"/>
    <dgm:cxn modelId="{F7E5CCCB-7C90-4629-9AB2-B0B1AC8C9A00}" type="presParOf" srcId="{7ACD4551-A6C1-4AC4-96DC-0EA3C2E2E9D1}" destId="{2EC28306-D37B-4A2D-A0F8-88272F5F1611}" srcOrd="0" destOrd="0" presId="urn:microsoft.com/office/officeart/2005/8/layout/hierarchy1"/>
    <dgm:cxn modelId="{B206BCCD-9A05-43D0-A758-7E86BCC35732}" type="presParOf" srcId="{7ACD4551-A6C1-4AC4-96DC-0EA3C2E2E9D1}" destId="{C64AE504-592E-4353-939F-CFE1E9681091}" srcOrd="1" destOrd="0" presId="urn:microsoft.com/office/officeart/2005/8/layout/hierarchy1"/>
    <dgm:cxn modelId="{81A806E0-579B-4616-91AC-F609015830BA}" type="presParOf" srcId="{92CF5473-0F12-4A39-8A42-2E84B2F068D4}" destId="{EE9B0BFE-8119-4001-AC96-BC10A802BAB4}" srcOrd="1" destOrd="0" presId="urn:microsoft.com/office/officeart/2005/8/layout/hierarchy1"/>
    <dgm:cxn modelId="{9E9BBF1B-B900-4B64-A451-34EBBF99A7CD}" type="presParOf" srcId="{384BA005-DE4D-44E9-8CD6-55CCA6DF4C78}" destId="{E9E53617-240B-4D20-9711-8AA73BC7374D}" srcOrd="1" destOrd="0" presId="urn:microsoft.com/office/officeart/2005/8/layout/hierarchy1"/>
    <dgm:cxn modelId="{61C822FC-6C3F-414A-BBAC-4191BC750342}" type="presParOf" srcId="{E9E53617-240B-4D20-9711-8AA73BC7374D}" destId="{658017C1-3A08-4DC2-A852-F5025BAB1396}" srcOrd="0" destOrd="0" presId="urn:microsoft.com/office/officeart/2005/8/layout/hierarchy1"/>
    <dgm:cxn modelId="{92A474A6-51D5-4D03-865E-4918EADD8AEE}" type="presParOf" srcId="{658017C1-3A08-4DC2-A852-F5025BAB1396}" destId="{9A9C3AF8-224B-4175-BE7E-E0AA2AD22755}" srcOrd="0" destOrd="0" presId="urn:microsoft.com/office/officeart/2005/8/layout/hierarchy1"/>
    <dgm:cxn modelId="{8CC42E84-71B1-4A14-BEC2-0384E84186D4}" type="presParOf" srcId="{658017C1-3A08-4DC2-A852-F5025BAB1396}" destId="{CB7BE824-9F5D-47B0-BD8B-8FF75894D41E}" srcOrd="1" destOrd="0" presId="urn:microsoft.com/office/officeart/2005/8/layout/hierarchy1"/>
    <dgm:cxn modelId="{08437975-E770-48A3-8427-FCA880B7E8D1}" type="presParOf" srcId="{E9E53617-240B-4D20-9711-8AA73BC7374D}" destId="{45814C98-4EED-42E9-A4AD-5EB5D3289A7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EE9F74-2923-42FC-A4DA-7D630C574A28}" type="doc">
      <dgm:prSet loTypeId="urn:microsoft.com/office/officeart/2005/8/layout/cycle6" loCatId="cycle" qsTypeId="urn:microsoft.com/office/officeart/2005/8/quickstyle/simple1" qsCatId="simple" csTypeId="urn:microsoft.com/office/officeart/2005/8/colors/colorful1" csCatId="colorful"/>
      <dgm:spPr/>
      <dgm:t>
        <a:bodyPr/>
        <a:lstStyle/>
        <a:p>
          <a:endParaRPr lang="en-US"/>
        </a:p>
      </dgm:t>
    </dgm:pt>
    <dgm:pt modelId="{8C28688C-01E6-4000-BD7E-D7D86B217B28}">
      <dgm:prSet/>
      <dgm:spPr/>
      <dgm:t>
        <a:bodyPr/>
        <a:lstStyle/>
        <a:p>
          <a:r>
            <a:rPr lang="tr-TR"/>
            <a:t>Hayvandan elde ediliş şekillerine göre</a:t>
          </a:r>
          <a:endParaRPr lang="en-US"/>
        </a:p>
      </dgm:t>
    </dgm:pt>
    <dgm:pt modelId="{210F41B4-2CB7-4E23-9EE7-F14C4BE04494}" type="parTrans" cxnId="{C6EF820F-E048-4C66-89AD-F99008FE362D}">
      <dgm:prSet/>
      <dgm:spPr/>
      <dgm:t>
        <a:bodyPr/>
        <a:lstStyle/>
        <a:p>
          <a:endParaRPr lang="en-US"/>
        </a:p>
      </dgm:t>
    </dgm:pt>
    <dgm:pt modelId="{4591D9EA-48D1-44CB-A468-5A7F6A822A5A}" type="sibTrans" cxnId="{C6EF820F-E048-4C66-89AD-F99008FE362D}">
      <dgm:prSet/>
      <dgm:spPr/>
      <dgm:t>
        <a:bodyPr/>
        <a:lstStyle/>
        <a:p>
          <a:endParaRPr lang="en-US"/>
        </a:p>
      </dgm:t>
    </dgm:pt>
    <dgm:pt modelId="{2A0639C6-249C-4196-9E79-98B88BAE8388}">
      <dgm:prSet/>
      <dgm:spPr/>
      <dgm:t>
        <a:bodyPr/>
        <a:lstStyle/>
        <a:p>
          <a:r>
            <a:rPr lang="tr-TR"/>
            <a:t>Örtü lifleri (koyun yünü, tiftik, deve yünü, tavşan yünü)</a:t>
          </a:r>
          <a:endParaRPr lang="en-US"/>
        </a:p>
      </dgm:t>
    </dgm:pt>
    <dgm:pt modelId="{CB35D6E8-9EAD-4DAE-84BF-E919AFE134BF}" type="parTrans" cxnId="{FC32C0B1-83AB-4212-B847-41E54DD39963}">
      <dgm:prSet/>
      <dgm:spPr/>
      <dgm:t>
        <a:bodyPr/>
        <a:lstStyle/>
        <a:p>
          <a:endParaRPr lang="en-US"/>
        </a:p>
      </dgm:t>
    </dgm:pt>
    <dgm:pt modelId="{D6E44C82-C11C-4E73-B540-88837B02E0BB}" type="sibTrans" cxnId="{FC32C0B1-83AB-4212-B847-41E54DD39963}">
      <dgm:prSet/>
      <dgm:spPr/>
      <dgm:t>
        <a:bodyPr/>
        <a:lstStyle/>
        <a:p>
          <a:endParaRPr lang="en-US"/>
        </a:p>
      </dgm:t>
    </dgm:pt>
    <dgm:pt modelId="{66B42911-577D-4C13-9F18-FBE0302987D7}">
      <dgm:prSet/>
      <dgm:spPr/>
      <dgm:t>
        <a:bodyPr/>
        <a:lstStyle/>
        <a:p>
          <a:r>
            <a:rPr lang="tr-TR"/>
            <a:t>Salgı lifleri (İpek böceği ipeği)</a:t>
          </a:r>
          <a:endParaRPr lang="en-US"/>
        </a:p>
      </dgm:t>
    </dgm:pt>
    <dgm:pt modelId="{0A2BE106-E80C-4DAF-8279-6D177E084B10}" type="parTrans" cxnId="{69FC7EB8-DAC7-4B3F-B8FF-CDB59C6E6E7A}">
      <dgm:prSet/>
      <dgm:spPr/>
      <dgm:t>
        <a:bodyPr/>
        <a:lstStyle/>
        <a:p>
          <a:endParaRPr lang="en-US"/>
        </a:p>
      </dgm:t>
    </dgm:pt>
    <dgm:pt modelId="{C0759CEE-4995-4C9E-9F7F-9B727CC36B13}" type="sibTrans" cxnId="{69FC7EB8-DAC7-4B3F-B8FF-CDB59C6E6E7A}">
      <dgm:prSet/>
      <dgm:spPr/>
      <dgm:t>
        <a:bodyPr/>
        <a:lstStyle/>
        <a:p>
          <a:endParaRPr lang="en-US"/>
        </a:p>
      </dgm:t>
    </dgm:pt>
    <dgm:pt modelId="{0B8ED02F-AF92-40D5-A05F-EBAB81CF50B5}" type="pres">
      <dgm:prSet presAssocID="{2DEE9F74-2923-42FC-A4DA-7D630C574A28}" presName="cycle" presStyleCnt="0">
        <dgm:presLayoutVars>
          <dgm:dir/>
          <dgm:resizeHandles val="exact"/>
        </dgm:presLayoutVars>
      </dgm:prSet>
      <dgm:spPr/>
    </dgm:pt>
    <dgm:pt modelId="{140CE1E2-31DD-4174-A833-75E54AE2C870}" type="pres">
      <dgm:prSet presAssocID="{8C28688C-01E6-4000-BD7E-D7D86B217B28}" presName="node" presStyleLbl="node1" presStyleIdx="0" presStyleCnt="3">
        <dgm:presLayoutVars>
          <dgm:bulletEnabled val="1"/>
        </dgm:presLayoutVars>
      </dgm:prSet>
      <dgm:spPr/>
    </dgm:pt>
    <dgm:pt modelId="{90B275C4-AB3D-472C-AA7C-5ABEB1C4C187}" type="pres">
      <dgm:prSet presAssocID="{8C28688C-01E6-4000-BD7E-D7D86B217B28}" presName="spNode" presStyleCnt="0"/>
      <dgm:spPr/>
    </dgm:pt>
    <dgm:pt modelId="{C9BF73CB-B475-4EDC-A6A2-810B35BC7B85}" type="pres">
      <dgm:prSet presAssocID="{4591D9EA-48D1-44CB-A468-5A7F6A822A5A}" presName="sibTrans" presStyleLbl="sibTrans1D1" presStyleIdx="0" presStyleCnt="3"/>
      <dgm:spPr/>
    </dgm:pt>
    <dgm:pt modelId="{B74FDAF2-6B9E-4B8B-B00F-B10C6CEE89D7}" type="pres">
      <dgm:prSet presAssocID="{2A0639C6-249C-4196-9E79-98B88BAE8388}" presName="node" presStyleLbl="node1" presStyleIdx="1" presStyleCnt="3">
        <dgm:presLayoutVars>
          <dgm:bulletEnabled val="1"/>
        </dgm:presLayoutVars>
      </dgm:prSet>
      <dgm:spPr/>
    </dgm:pt>
    <dgm:pt modelId="{172B598E-903E-4E57-BFAC-C2F7D36935B8}" type="pres">
      <dgm:prSet presAssocID="{2A0639C6-249C-4196-9E79-98B88BAE8388}" presName="spNode" presStyleCnt="0"/>
      <dgm:spPr/>
    </dgm:pt>
    <dgm:pt modelId="{89FE7FCF-642A-4F8A-8042-2BC968DD24CB}" type="pres">
      <dgm:prSet presAssocID="{D6E44C82-C11C-4E73-B540-88837B02E0BB}" presName="sibTrans" presStyleLbl="sibTrans1D1" presStyleIdx="1" presStyleCnt="3"/>
      <dgm:spPr/>
    </dgm:pt>
    <dgm:pt modelId="{9C32E2C4-A8DA-4795-AB63-12B9F2BC1F8F}" type="pres">
      <dgm:prSet presAssocID="{66B42911-577D-4C13-9F18-FBE0302987D7}" presName="node" presStyleLbl="node1" presStyleIdx="2" presStyleCnt="3">
        <dgm:presLayoutVars>
          <dgm:bulletEnabled val="1"/>
        </dgm:presLayoutVars>
      </dgm:prSet>
      <dgm:spPr/>
    </dgm:pt>
    <dgm:pt modelId="{4647BB24-B9EB-4E9F-839C-DC0FB9C9E05A}" type="pres">
      <dgm:prSet presAssocID="{66B42911-577D-4C13-9F18-FBE0302987D7}" presName="spNode" presStyleCnt="0"/>
      <dgm:spPr/>
    </dgm:pt>
    <dgm:pt modelId="{CD873881-1A4E-4987-BDE9-E946156FF792}" type="pres">
      <dgm:prSet presAssocID="{C0759CEE-4995-4C9E-9F7F-9B727CC36B13}" presName="sibTrans" presStyleLbl="sibTrans1D1" presStyleIdx="2" presStyleCnt="3"/>
      <dgm:spPr/>
    </dgm:pt>
  </dgm:ptLst>
  <dgm:cxnLst>
    <dgm:cxn modelId="{C6EF820F-E048-4C66-89AD-F99008FE362D}" srcId="{2DEE9F74-2923-42FC-A4DA-7D630C574A28}" destId="{8C28688C-01E6-4000-BD7E-D7D86B217B28}" srcOrd="0" destOrd="0" parTransId="{210F41B4-2CB7-4E23-9EE7-F14C4BE04494}" sibTransId="{4591D9EA-48D1-44CB-A468-5A7F6A822A5A}"/>
    <dgm:cxn modelId="{4E3DAC2C-9D7E-458B-8F59-0568B649A172}" type="presOf" srcId="{C0759CEE-4995-4C9E-9F7F-9B727CC36B13}" destId="{CD873881-1A4E-4987-BDE9-E946156FF792}" srcOrd="0" destOrd="0" presId="urn:microsoft.com/office/officeart/2005/8/layout/cycle6"/>
    <dgm:cxn modelId="{B0C31463-A661-44F3-8233-41B7370D1D9F}" type="presOf" srcId="{8C28688C-01E6-4000-BD7E-D7D86B217B28}" destId="{140CE1E2-31DD-4174-A833-75E54AE2C870}" srcOrd="0" destOrd="0" presId="urn:microsoft.com/office/officeart/2005/8/layout/cycle6"/>
    <dgm:cxn modelId="{8229F567-C5B5-44FC-95FA-D6252C5265CE}" type="presOf" srcId="{4591D9EA-48D1-44CB-A468-5A7F6A822A5A}" destId="{C9BF73CB-B475-4EDC-A6A2-810B35BC7B85}" srcOrd="0" destOrd="0" presId="urn:microsoft.com/office/officeart/2005/8/layout/cycle6"/>
    <dgm:cxn modelId="{58E27175-9AFB-4A8C-AD9F-FCB5FC1535BC}" type="presOf" srcId="{2DEE9F74-2923-42FC-A4DA-7D630C574A28}" destId="{0B8ED02F-AF92-40D5-A05F-EBAB81CF50B5}" srcOrd="0" destOrd="0" presId="urn:microsoft.com/office/officeart/2005/8/layout/cycle6"/>
    <dgm:cxn modelId="{CB8D2EA0-ED1C-4921-AC4F-1371AD2308B0}" type="presOf" srcId="{66B42911-577D-4C13-9F18-FBE0302987D7}" destId="{9C32E2C4-A8DA-4795-AB63-12B9F2BC1F8F}" srcOrd="0" destOrd="0" presId="urn:microsoft.com/office/officeart/2005/8/layout/cycle6"/>
    <dgm:cxn modelId="{FC32C0B1-83AB-4212-B847-41E54DD39963}" srcId="{2DEE9F74-2923-42FC-A4DA-7D630C574A28}" destId="{2A0639C6-249C-4196-9E79-98B88BAE8388}" srcOrd="1" destOrd="0" parTransId="{CB35D6E8-9EAD-4DAE-84BF-E919AFE134BF}" sibTransId="{D6E44C82-C11C-4E73-B540-88837B02E0BB}"/>
    <dgm:cxn modelId="{69FC7EB8-DAC7-4B3F-B8FF-CDB59C6E6E7A}" srcId="{2DEE9F74-2923-42FC-A4DA-7D630C574A28}" destId="{66B42911-577D-4C13-9F18-FBE0302987D7}" srcOrd="2" destOrd="0" parTransId="{0A2BE106-E80C-4DAF-8279-6D177E084B10}" sibTransId="{C0759CEE-4995-4C9E-9F7F-9B727CC36B13}"/>
    <dgm:cxn modelId="{628AA2E8-FF09-4B87-BDB0-AB6C2A004BED}" type="presOf" srcId="{D6E44C82-C11C-4E73-B540-88837B02E0BB}" destId="{89FE7FCF-642A-4F8A-8042-2BC968DD24CB}" srcOrd="0" destOrd="0" presId="urn:microsoft.com/office/officeart/2005/8/layout/cycle6"/>
    <dgm:cxn modelId="{32EA41EB-FA7D-47B1-9E37-FB51D92E579B}" type="presOf" srcId="{2A0639C6-249C-4196-9E79-98B88BAE8388}" destId="{B74FDAF2-6B9E-4B8B-B00F-B10C6CEE89D7}" srcOrd="0" destOrd="0" presId="urn:microsoft.com/office/officeart/2005/8/layout/cycle6"/>
    <dgm:cxn modelId="{65702142-4F75-4488-884D-0D6BD269118B}" type="presParOf" srcId="{0B8ED02F-AF92-40D5-A05F-EBAB81CF50B5}" destId="{140CE1E2-31DD-4174-A833-75E54AE2C870}" srcOrd="0" destOrd="0" presId="urn:microsoft.com/office/officeart/2005/8/layout/cycle6"/>
    <dgm:cxn modelId="{F8BD52A6-F16A-435F-8EED-9BAEC7ED9B18}" type="presParOf" srcId="{0B8ED02F-AF92-40D5-A05F-EBAB81CF50B5}" destId="{90B275C4-AB3D-472C-AA7C-5ABEB1C4C187}" srcOrd="1" destOrd="0" presId="urn:microsoft.com/office/officeart/2005/8/layout/cycle6"/>
    <dgm:cxn modelId="{B084F625-69C4-4516-BECA-BFAA16297D39}" type="presParOf" srcId="{0B8ED02F-AF92-40D5-A05F-EBAB81CF50B5}" destId="{C9BF73CB-B475-4EDC-A6A2-810B35BC7B85}" srcOrd="2" destOrd="0" presId="urn:microsoft.com/office/officeart/2005/8/layout/cycle6"/>
    <dgm:cxn modelId="{A3A4A613-664E-475B-A527-A2E1ABC41FD2}" type="presParOf" srcId="{0B8ED02F-AF92-40D5-A05F-EBAB81CF50B5}" destId="{B74FDAF2-6B9E-4B8B-B00F-B10C6CEE89D7}" srcOrd="3" destOrd="0" presId="urn:microsoft.com/office/officeart/2005/8/layout/cycle6"/>
    <dgm:cxn modelId="{2D549503-F40A-4051-817E-D0F42CB11AA8}" type="presParOf" srcId="{0B8ED02F-AF92-40D5-A05F-EBAB81CF50B5}" destId="{172B598E-903E-4E57-BFAC-C2F7D36935B8}" srcOrd="4" destOrd="0" presId="urn:microsoft.com/office/officeart/2005/8/layout/cycle6"/>
    <dgm:cxn modelId="{BC16F3DD-C050-45C9-AB8E-32DC73489360}" type="presParOf" srcId="{0B8ED02F-AF92-40D5-A05F-EBAB81CF50B5}" destId="{89FE7FCF-642A-4F8A-8042-2BC968DD24CB}" srcOrd="5" destOrd="0" presId="urn:microsoft.com/office/officeart/2005/8/layout/cycle6"/>
    <dgm:cxn modelId="{4921DAF8-8A23-4300-8586-24A0583EC18F}" type="presParOf" srcId="{0B8ED02F-AF92-40D5-A05F-EBAB81CF50B5}" destId="{9C32E2C4-A8DA-4795-AB63-12B9F2BC1F8F}" srcOrd="6" destOrd="0" presId="urn:microsoft.com/office/officeart/2005/8/layout/cycle6"/>
    <dgm:cxn modelId="{63DAE09E-745B-4240-9314-8FA54FC7EBD1}" type="presParOf" srcId="{0B8ED02F-AF92-40D5-A05F-EBAB81CF50B5}" destId="{4647BB24-B9EB-4E9F-839C-DC0FB9C9E05A}" srcOrd="7" destOrd="0" presId="urn:microsoft.com/office/officeart/2005/8/layout/cycle6"/>
    <dgm:cxn modelId="{7FBE71EF-F9FA-4647-A382-C08B7CB68973}" type="presParOf" srcId="{0B8ED02F-AF92-40D5-A05F-EBAB81CF50B5}" destId="{CD873881-1A4E-4987-BDE9-E946156FF792}"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9BBC35-763B-4947-8393-293222A94DCF}"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09C7B843-0AF5-4719-BD5E-BE8F8A3B95E0}">
      <dgm:prSet/>
      <dgm:spPr/>
      <dgm:t>
        <a:bodyPr/>
        <a:lstStyle/>
        <a:p>
          <a:r>
            <a:rPr lang="tr-TR"/>
            <a:t>Keratin yapısında olanlar (koyun yünü, tiftik, deve yünü)</a:t>
          </a:r>
          <a:endParaRPr lang="en-US"/>
        </a:p>
      </dgm:t>
    </dgm:pt>
    <dgm:pt modelId="{4479EE5C-A9BF-40DC-837B-B19663659A92}" type="parTrans" cxnId="{B2FA59C5-5E96-40B8-A56E-B1179868BA0A}">
      <dgm:prSet/>
      <dgm:spPr/>
      <dgm:t>
        <a:bodyPr/>
        <a:lstStyle/>
        <a:p>
          <a:endParaRPr lang="en-US"/>
        </a:p>
      </dgm:t>
    </dgm:pt>
    <dgm:pt modelId="{CD16CA36-EE1B-422D-9B17-12DFD9070284}" type="sibTrans" cxnId="{B2FA59C5-5E96-40B8-A56E-B1179868BA0A}">
      <dgm:prSet/>
      <dgm:spPr/>
      <dgm:t>
        <a:bodyPr/>
        <a:lstStyle/>
        <a:p>
          <a:endParaRPr lang="en-US"/>
        </a:p>
      </dgm:t>
    </dgm:pt>
    <dgm:pt modelId="{57512DA0-FA2C-43B2-9AEF-0CBDFD576726}">
      <dgm:prSet/>
      <dgm:spPr/>
      <dgm:t>
        <a:bodyPr/>
        <a:lstStyle/>
        <a:p>
          <a:r>
            <a:rPr lang="tr-TR"/>
            <a:t>Fibroin yapısında olanlar (İpek böceği)</a:t>
          </a:r>
          <a:endParaRPr lang="en-US"/>
        </a:p>
      </dgm:t>
    </dgm:pt>
    <dgm:pt modelId="{6F20A594-9E5D-495D-9F27-F3AEA0540CF9}" type="parTrans" cxnId="{1B503C50-7BBF-443C-A86D-E405B11CDF73}">
      <dgm:prSet/>
      <dgm:spPr/>
      <dgm:t>
        <a:bodyPr/>
        <a:lstStyle/>
        <a:p>
          <a:endParaRPr lang="en-US"/>
        </a:p>
      </dgm:t>
    </dgm:pt>
    <dgm:pt modelId="{E8CA4190-EB07-4230-977A-5816CCE40B9B}" type="sibTrans" cxnId="{1B503C50-7BBF-443C-A86D-E405B11CDF73}">
      <dgm:prSet/>
      <dgm:spPr/>
      <dgm:t>
        <a:bodyPr/>
        <a:lstStyle/>
        <a:p>
          <a:endParaRPr lang="en-US"/>
        </a:p>
      </dgm:t>
    </dgm:pt>
    <dgm:pt modelId="{44F92995-24AE-4581-A8FB-FBAA8D2AE4E0}" type="pres">
      <dgm:prSet presAssocID="{159BBC35-763B-4947-8393-293222A94DCF}" presName="diagram" presStyleCnt="0">
        <dgm:presLayoutVars>
          <dgm:dir/>
          <dgm:resizeHandles val="exact"/>
        </dgm:presLayoutVars>
      </dgm:prSet>
      <dgm:spPr/>
    </dgm:pt>
    <dgm:pt modelId="{7832F26E-B6DC-4FA6-9E3F-495342C5FE6D}" type="pres">
      <dgm:prSet presAssocID="{09C7B843-0AF5-4719-BD5E-BE8F8A3B95E0}" presName="node" presStyleLbl="node1" presStyleIdx="0" presStyleCnt="2">
        <dgm:presLayoutVars>
          <dgm:bulletEnabled val="1"/>
        </dgm:presLayoutVars>
      </dgm:prSet>
      <dgm:spPr/>
    </dgm:pt>
    <dgm:pt modelId="{5F48CDCC-23E5-4DEB-8DD0-5037ED82DBA0}" type="pres">
      <dgm:prSet presAssocID="{CD16CA36-EE1B-422D-9B17-12DFD9070284}" presName="sibTrans" presStyleLbl="sibTrans2D1" presStyleIdx="0" presStyleCnt="1"/>
      <dgm:spPr/>
    </dgm:pt>
    <dgm:pt modelId="{353E99B2-D095-40F7-8465-E28AD72CC406}" type="pres">
      <dgm:prSet presAssocID="{CD16CA36-EE1B-422D-9B17-12DFD9070284}" presName="connectorText" presStyleLbl="sibTrans2D1" presStyleIdx="0" presStyleCnt="1"/>
      <dgm:spPr/>
    </dgm:pt>
    <dgm:pt modelId="{C5FBC1F5-AB37-45AA-8D32-D833AB32FA3A}" type="pres">
      <dgm:prSet presAssocID="{57512DA0-FA2C-43B2-9AEF-0CBDFD576726}" presName="node" presStyleLbl="node1" presStyleIdx="1" presStyleCnt="2">
        <dgm:presLayoutVars>
          <dgm:bulletEnabled val="1"/>
        </dgm:presLayoutVars>
      </dgm:prSet>
      <dgm:spPr/>
    </dgm:pt>
  </dgm:ptLst>
  <dgm:cxnLst>
    <dgm:cxn modelId="{8883C300-40C8-4AE5-A48A-3592566A5AA3}" type="presOf" srcId="{09C7B843-0AF5-4719-BD5E-BE8F8A3B95E0}" destId="{7832F26E-B6DC-4FA6-9E3F-495342C5FE6D}" srcOrd="0" destOrd="0" presId="urn:microsoft.com/office/officeart/2005/8/layout/process5"/>
    <dgm:cxn modelId="{D4B52F2A-AD22-476E-A14B-7193E90D0117}" type="presOf" srcId="{CD16CA36-EE1B-422D-9B17-12DFD9070284}" destId="{353E99B2-D095-40F7-8465-E28AD72CC406}" srcOrd="1" destOrd="0" presId="urn:microsoft.com/office/officeart/2005/8/layout/process5"/>
    <dgm:cxn modelId="{1B503C50-7BBF-443C-A86D-E405B11CDF73}" srcId="{159BBC35-763B-4947-8393-293222A94DCF}" destId="{57512DA0-FA2C-43B2-9AEF-0CBDFD576726}" srcOrd="1" destOrd="0" parTransId="{6F20A594-9E5D-495D-9F27-F3AEA0540CF9}" sibTransId="{E8CA4190-EB07-4230-977A-5816CCE40B9B}"/>
    <dgm:cxn modelId="{921A4C56-D86C-488E-B739-F373CDDD88D7}" type="presOf" srcId="{159BBC35-763B-4947-8393-293222A94DCF}" destId="{44F92995-24AE-4581-A8FB-FBAA8D2AE4E0}" srcOrd="0" destOrd="0" presId="urn:microsoft.com/office/officeart/2005/8/layout/process5"/>
    <dgm:cxn modelId="{76F7D4B5-8197-4335-9A74-DAE4AF61E5AF}" type="presOf" srcId="{57512DA0-FA2C-43B2-9AEF-0CBDFD576726}" destId="{C5FBC1F5-AB37-45AA-8D32-D833AB32FA3A}" srcOrd="0" destOrd="0" presId="urn:microsoft.com/office/officeart/2005/8/layout/process5"/>
    <dgm:cxn modelId="{B2FA59C5-5E96-40B8-A56E-B1179868BA0A}" srcId="{159BBC35-763B-4947-8393-293222A94DCF}" destId="{09C7B843-0AF5-4719-BD5E-BE8F8A3B95E0}" srcOrd="0" destOrd="0" parTransId="{4479EE5C-A9BF-40DC-837B-B19663659A92}" sibTransId="{CD16CA36-EE1B-422D-9B17-12DFD9070284}"/>
    <dgm:cxn modelId="{537A1EC7-26E1-4077-99F9-F676F9158980}" type="presOf" srcId="{CD16CA36-EE1B-422D-9B17-12DFD9070284}" destId="{5F48CDCC-23E5-4DEB-8DD0-5037ED82DBA0}" srcOrd="0" destOrd="0" presId="urn:microsoft.com/office/officeart/2005/8/layout/process5"/>
    <dgm:cxn modelId="{B21632F5-F923-4287-A0C7-CDD7086D498A}" type="presParOf" srcId="{44F92995-24AE-4581-A8FB-FBAA8D2AE4E0}" destId="{7832F26E-B6DC-4FA6-9E3F-495342C5FE6D}" srcOrd="0" destOrd="0" presId="urn:microsoft.com/office/officeart/2005/8/layout/process5"/>
    <dgm:cxn modelId="{337EBA2E-11AA-4211-BBF8-C2C611C68E0A}" type="presParOf" srcId="{44F92995-24AE-4581-A8FB-FBAA8D2AE4E0}" destId="{5F48CDCC-23E5-4DEB-8DD0-5037ED82DBA0}" srcOrd="1" destOrd="0" presId="urn:microsoft.com/office/officeart/2005/8/layout/process5"/>
    <dgm:cxn modelId="{89BA886C-F2AF-4CE3-89CC-6E0037CD6E1A}" type="presParOf" srcId="{5F48CDCC-23E5-4DEB-8DD0-5037ED82DBA0}" destId="{353E99B2-D095-40F7-8465-E28AD72CC406}" srcOrd="0" destOrd="0" presId="urn:microsoft.com/office/officeart/2005/8/layout/process5"/>
    <dgm:cxn modelId="{F54349E0-F649-4230-8B71-7A9A768525EF}" type="presParOf" srcId="{44F92995-24AE-4581-A8FB-FBAA8D2AE4E0}" destId="{C5FBC1F5-AB37-45AA-8D32-D833AB32FA3A}"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E2CDC8-F79C-49F0-97F3-8E3B97B6791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98526EC-1429-473C-8DC4-E81443644F38}">
      <dgm:prSet/>
      <dgm:spPr/>
      <dgm:t>
        <a:bodyPr/>
        <a:lstStyle/>
        <a:p>
          <a:r>
            <a:rPr lang="tr-TR"/>
            <a:t>Nem çekme özellikleri yüksektir</a:t>
          </a:r>
          <a:endParaRPr lang="en-US"/>
        </a:p>
      </dgm:t>
    </dgm:pt>
    <dgm:pt modelId="{D5C959ED-AA58-4A3B-9543-321685C7FC09}" type="parTrans" cxnId="{633399FB-4169-4399-A6F0-970BF57B599B}">
      <dgm:prSet/>
      <dgm:spPr/>
      <dgm:t>
        <a:bodyPr/>
        <a:lstStyle/>
        <a:p>
          <a:endParaRPr lang="en-US"/>
        </a:p>
      </dgm:t>
    </dgm:pt>
    <dgm:pt modelId="{8F22526F-036F-44CF-96F4-EC8C0755B1B4}" type="sibTrans" cxnId="{633399FB-4169-4399-A6F0-970BF57B599B}">
      <dgm:prSet/>
      <dgm:spPr/>
      <dgm:t>
        <a:bodyPr/>
        <a:lstStyle/>
        <a:p>
          <a:endParaRPr lang="en-US"/>
        </a:p>
      </dgm:t>
    </dgm:pt>
    <dgm:pt modelId="{3A265F2A-E1E1-4331-B4C0-817FFBD425A6}">
      <dgm:prSet/>
      <dgm:spPr/>
      <dgm:t>
        <a:bodyPr/>
        <a:lstStyle/>
        <a:p>
          <a:r>
            <a:rPr lang="tr-TR"/>
            <a:t>Yaylanma yetenekleri yüksektir</a:t>
          </a:r>
          <a:endParaRPr lang="en-US"/>
        </a:p>
      </dgm:t>
    </dgm:pt>
    <dgm:pt modelId="{7194DDFD-C9EB-4DA5-8060-58B9889FDAC1}" type="parTrans" cxnId="{25C7F657-B4FF-4FB2-99C3-C4ACB355AEB5}">
      <dgm:prSet/>
      <dgm:spPr/>
      <dgm:t>
        <a:bodyPr/>
        <a:lstStyle/>
        <a:p>
          <a:endParaRPr lang="en-US"/>
        </a:p>
      </dgm:t>
    </dgm:pt>
    <dgm:pt modelId="{F7D63DE2-9DA7-4E9A-97D6-6BA3DE0629E7}" type="sibTrans" cxnId="{25C7F657-B4FF-4FB2-99C3-C4ACB355AEB5}">
      <dgm:prSet/>
      <dgm:spPr/>
      <dgm:t>
        <a:bodyPr/>
        <a:lstStyle/>
        <a:p>
          <a:endParaRPr lang="en-US"/>
        </a:p>
      </dgm:t>
    </dgm:pt>
    <dgm:pt modelId="{FA1B86A1-C7F1-4F6B-A3A8-F4E8D8EDE8FD}">
      <dgm:prSet/>
      <dgm:spPr/>
      <dgm:t>
        <a:bodyPr/>
        <a:lstStyle/>
        <a:p>
          <a:r>
            <a:rPr lang="tr-TR"/>
            <a:t>Yaş mukavemetleri kuru mukavemetlerine göre daha düşüktür</a:t>
          </a:r>
          <a:endParaRPr lang="en-US"/>
        </a:p>
      </dgm:t>
    </dgm:pt>
    <dgm:pt modelId="{A0FC877F-4663-437A-9D78-F8DF0E5E13B1}" type="parTrans" cxnId="{BB4BE938-8A18-4549-9A2F-5166F85A246F}">
      <dgm:prSet/>
      <dgm:spPr/>
      <dgm:t>
        <a:bodyPr/>
        <a:lstStyle/>
        <a:p>
          <a:endParaRPr lang="en-US"/>
        </a:p>
      </dgm:t>
    </dgm:pt>
    <dgm:pt modelId="{D8B25124-5743-48C6-B6BE-5F3D92532218}" type="sibTrans" cxnId="{BB4BE938-8A18-4549-9A2F-5166F85A246F}">
      <dgm:prSet/>
      <dgm:spPr/>
      <dgm:t>
        <a:bodyPr/>
        <a:lstStyle/>
        <a:p>
          <a:endParaRPr lang="en-US"/>
        </a:p>
      </dgm:t>
    </dgm:pt>
    <dgm:pt modelId="{6376AE30-0F97-4D1D-8074-C58DCFE88B1D}">
      <dgm:prSet/>
      <dgm:spPr/>
      <dgm:t>
        <a:bodyPr/>
        <a:lstStyle/>
        <a:p>
          <a:r>
            <a:rPr lang="tr-TR"/>
            <a:t>Alkalilerden ve oksidan maddelerden zarar görürler</a:t>
          </a:r>
          <a:endParaRPr lang="en-US"/>
        </a:p>
      </dgm:t>
    </dgm:pt>
    <dgm:pt modelId="{B0B440AF-878E-4FD7-BD40-91F757C2E527}" type="parTrans" cxnId="{27721BF9-7405-4BC0-BE04-43B4E4D51D30}">
      <dgm:prSet/>
      <dgm:spPr/>
      <dgm:t>
        <a:bodyPr/>
        <a:lstStyle/>
        <a:p>
          <a:endParaRPr lang="en-US"/>
        </a:p>
      </dgm:t>
    </dgm:pt>
    <dgm:pt modelId="{40B0D352-F5FE-413C-B1D5-018A332256CC}" type="sibTrans" cxnId="{27721BF9-7405-4BC0-BE04-43B4E4D51D30}">
      <dgm:prSet/>
      <dgm:spPr/>
      <dgm:t>
        <a:bodyPr/>
        <a:lstStyle/>
        <a:p>
          <a:endParaRPr lang="en-US"/>
        </a:p>
      </dgm:t>
    </dgm:pt>
    <dgm:pt modelId="{7C8C9745-52BF-4E64-84D4-3E12D6CE4EC6}">
      <dgm:prSet/>
      <dgm:spPr/>
      <dgm:t>
        <a:bodyPr/>
        <a:lstStyle/>
        <a:p>
          <a:r>
            <a:rPr lang="tr-TR"/>
            <a:t>Kuru sıcak lifleri kırılgan hale getirir</a:t>
          </a:r>
          <a:endParaRPr lang="en-US"/>
        </a:p>
      </dgm:t>
    </dgm:pt>
    <dgm:pt modelId="{A58F8EF2-F3C0-41B4-BB52-3CD6F6AF398A}" type="parTrans" cxnId="{30C77E6E-F369-4000-B02F-39A76302B4DE}">
      <dgm:prSet/>
      <dgm:spPr/>
      <dgm:t>
        <a:bodyPr/>
        <a:lstStyle/>
        <a:p>
          <a:endParaRPr lang="en-US"/>
        </a:p>
      </dgm:t>
    </dgm:pt>
    <dgm:pt modelId="{7A83678B-6C66-497B-9B88-BE6EFEC6E925}" type="sibTrans" cxnId="{30C77E6E-F369-4000-B02F-39A76302B4DE}">
      <dgm:prSet/>
      <dgm:spPr/>
      <dgm:t>
        <a:bodyPr/>
        <a:lstStyle/>
        <a:p>
          <a:endParaRPr lang="en-US"/>
        </a:p>
      </dgm:t>
    </dgm:pt>
    <dgm:pt modelId="{3055B6C4-0C7D-4505-A30E-ECF21575E321}" type="pres">
      <dgm:prSet presAssocID="{B9E2CDC8-F79C-49F0-97F3-8E3B97B6791E}" presName="linear" presStyleCnt="0">
        <dgm:presLayoutVars>
          <dgm:animLvl val="lvl"/>
          <dgm:resizeHandles val="exact"/>
        </dgm:presLayoutVars>
      </dgm:prSet>
      <dgm:spPr/>
    </dgm:pt>
    <dgm:pt modelId="{F978556E-9E70-4253-8E34-512FA55A3D7C}" type="pres">
      <dgm:prSet presAssocID="{D98526EC-1429-473C-8DC4-E81443644F38}" presName="parentText" presStyleLbl="node1" presStyleIdx="0" presStyleCnt="5">
        <dgm:presLayoutVars>
          <dgm:chMax val="0"/>
          <dgm:bulletEnabled val="1"/>
        </dgm:presLayoutVars>
      </dgm:prSet>
      <dgm:spPr/>
    </dgm:pt>
    <dgm:pt modelId="{CF9A8AC5-9E2E-45F1-B3F7-DBE5CFE1222D}" type="pres">
      <dgm:prSet presAssocID="{8F22526F-036F-44CF-96F4-EC8C0755B1B4}" presName="spacer" presStyleCnt="0"/>
      <dgm:spPr/>
    </dgm:pt>
    <dgm:pt modelId="{26BC0E71-1656-40DA-A4D9-98D89921843A}" type="pres">
      <dgm:prSet presAssocID="{3A265F2A-E1E1-4331-B4C0-817FFBD425A6}" presName="parentText" presStyleLbl="node1" presStyleIdx="1" presStyleCnt="5">
        <dgm:presLayoutVars>
          <dgm:chMax val="0"/>
          <dgm:bulletEnabled val="1"/>
        </dgm:presLayoutVars>
      </dgm:prSet>
      <dgm:spPr/>
    </dgm:pt>
    <dgm:pt modelId="{7A9720D2-85FC-4FDA-81B8-BF3034295548}" type="pres">
      <dgm:prSet presAssocID="{F7D63DE2-9DA7-4E9A-97D6-6BA3DE0629E7}" presName="spacer" presStyleCnt="0"/>
      <dgm:spPr/>
    </dgm:pt>
    <dgm:pt modelId="{CACFA5EF-BFD4-4CB5-BB8F-2225E1429F18}" type="pres">
      <dgm:prSet presAssocID="{FA1B86A1-C7F1-4F6B-A3A8-F4E8D8EDE8FD}" presName="parentText" presStyleLbl="node1" presStyleIdx="2" presStyleCnt="5">
        <dgm:presLayoutVars>
          <dgm:chMax val="0"/>
          <dgm:bulletEnabled val="1"/>
        </dgm:presLayoutVars>
      </dgm:prSet>
      <dgm:spPr/>
    </dgm:pt>
    <dgm:pt modelId="{7D5DFB26-32F4-4FDA-A1EA-A609E06FC619}" type="pres">
      <dgm:prSet presAssocID="{D8B25124-5743-48C6-B6BE-5F3D92532218}" presName="spacer" presStyleCnt="0"/>
      <dgm:spPr/>
    </dgm:pt>
    <dgm:pt modelId="{A6BF5F5C-2C51-4317-A16F-259E1DA121A3}" type="pres">
      <dgm:prSet presAssocID="{6376AE30-0F97-4D1D-8074-C58DCFE88B1D}" presName="parentText" presStyleLbl="node1" presStyleIdx="3" presStyleCnt="5">
        <dgm:presLayoutVars>
          <dgm:chMax val="0"/>
          <dgm:bulletEnabled val="1"/>
        </dgm:presLayoutVars>
      </dgm:prSet>
      <dgm:spPr/>
    </dgm:pt>
    <dgm:pt modelId="{F2021964-E0CB-4046-8827-9EE7F29FA0D3}" type="pres">
      <dgm:prSet presAssocID="{40B0D352-F5FE-413C-B1D5-018A332256CC}" presName="spacer" presStyleCnt="0"/>
      <dgm:spPr/>
    </dgm:pt>
    <dgm:pt modelId="{3C8E43B8-37BA-4BE6-9AC5-764347345D79}" type="pres">
      <dgm:prSet presAssocID="{7C8C9745-52BF-4E64-84D4-3E12D6CE4EC6}" presName="parentText" presStyleLbl="node1" presStyleIdx="4" presStyleCnt="5">
        <dgm:presLayoutVars>
          <dgm:chMax val="0"/>
          <dgm:bulletEnabled val="1"/>
        </dgm:presLayoutVars>
      </dgm:prSet>
      <dgm:spPr/>
    </dgm:pt>
  </dgm:ptLst>
  <dgm:cxnLst>
    <dgm:cxn modelId="{55C3B302-67D5-4F55-8979-007F7C0D717B}" type="presOf" srcId="{3A265F2A-E1E1-4331-B4C0-817FFBD425A6}" destId="{26BC0E71-1656-40DA-A4D9-98D89921843A}" srcOrd="0" destOrd="0" presId="urn:microsoft.com/office/officeart/2005/8/layout/vList2"/>
    <dgm:cxn modelId="{50198610-3462-49BF-8A2B-EFED7413DDAB}" type="presOf" srcId="{D98526EC-1429-473C-8DC4-E81443644F38}" destId="{F978556E-9E70-4253-8E34-512FA55A3D7C}" srcOrd="0" destOrd="0" presId="urn:microsoft.com/office/officeart/2005/8/layout/vList2"/>
    <dgm:cxn modelId="{885BE615-6CE5-41A3-9362-B7D4938B1374}" type="presOf" srcId="{B9E2CDC8-F79C-49F0-97F3-8E3B97B6791E}" destId="{3055B6C4-0C7D-4505-A30E-ECF21575E321}" srcOrd="0" destOrd="0" presId="urn:microsoft.com/office/officeart/2005/8/layout/vList2"/>
    <dgm:cxn modelId="{BB4BE938-8A18-4549-9A2F-5166F85A246F}" srcId="{B9E2CDC8-F79C-49F0-97F3-8E3B97B6791E}" destId="{FA1B86A1-C7F1-4F6B-A3A8-F4E8D8EDE8FD}" srcOrd="2" destOrd="0" parTransId="{A0FC877F-4663-437A-9D78-F8DF0E5E13B1}" sibTransId="{D8B25124-5743-48C6-B6BE-5F3D92532218}"/>
    <dgm:cxn modelId="{FBA02068-799D-4103-9715-C2C9A6FE81C0}" type="presOf" srcId="{7C8C9745-52BF-4E64-84D4-3E12D6CE4EC6}" destId="{3C8E43B8-37BA-4BE6-9AC5-764347345D79}" srcOrd="0" destOrd="0" presId="urn:microsoft.com/office/officeart/2005/8/layout/vList2"/>
    <dgm:cxn modelId="{30C77E6E-F369-4000-B02F-39A76302B4DE}" srcId="{B9E2CDC8-F79C-49F0-97F3-8E3B97B6791E}" destId="{7C8C9745-52BF-4E64-84D4-3E12D6CE4EC6}" srcOrd="4" destOrd="0" parTransId="{A58F8EF2-F3C0-41B4-BB52-3CD6F6AF398A}" sibTransId="{7A83678B-6C66-497B-9B88-BE6EFEC6E925}"/>
    <dgm:cxn modelId="{25C7F657-B4FF-4FB2-99C3-C4ACB355AEB5}" srcId="{B9E2CDC8-F79C-49F0-97F3-8E3B97B6791E}" destId="{3A265F2A-E1E1-4331-B4C0-817FFBD425A6}" srcOrd="1" destOrd="0" parTransId="{7194DDFD-C9EB-4DA5-8060-58B9889FDAC1}" sibTransId="{F7D63DE2-9DA7-4E9A-97D6-6BA3DE0629E7}"/>
    <dgm:cxn modelId="{B784718B-FF49-4C76-95A7-C85B9F51882E}" type="presOf" srcId="{6376AE30-0F97-4D1D-8074-C58DCFE88B1D}" destId="{A6BF5F5C-2C51-4317-A16F-259E1DA121A3}" srcOrd="0" destOrd="0" presId="urn:microsoft.com/office/officeart/2005/8/layout/vList2"/>
    <dgm:cxn modelId="{189341D7-81E3-41E3-BE3C-1B58A2D898BD}" type="presOf" srcId="{FA1B86A1-C7F1-4F6B-A3A8-F4E8D8EDE8FD}" destId="{CACFA5EF-BFD4-4CB5-BB8F-2225E1429F18}" srcOrd="0" destOrd="0" presId="urn:microsoft.com/office/officeart/2005/8/layout/vList2"/>
    <dgm:cxn modelId="{27721BF9-7405-4BC0-BE04-43B4E4D51D30}" srcId="{B9E2CDC8-F79C-49F0-97F3-8E3B97B6791E}" destId="{6376AE30-0F97-4D1D-8074-C58DCFE88B1D}" srcOrd="3" destOrd="0" parTransId="{B0B440AF-878E-4FD7-BD40-91F757C2E527}" sibTransId="{40B0D352-F5FE-413C-B1D5-018A332256CC}"/>
    <dgm:cxn modelId="{633399FB-4169-4399-A6F0-970BF57B599B}" srcId="{B9E2CDC8-F79C-49F0-97F3-8E3B97B6791E}" destId="{D98526EC-1429-473C-8DC4-E81443644F38}" srcOrd="0" destOrd="0" parTransId="{D5C959ED-AA58-4A3B-9543-321685C7FC09}" sibTransId="{8F22526F-036F-44CF-96F4-EC8C0755B1B4}"/>
    <dgm:cxn modelId="{4CC4EED5-8FB6-4BD8-AFC7-8F588BF35FA4}" type="presParOf" srcId="{3055B6C4-0C7D-4505-A30E-ECF21575E321}" destId="{F978556E-9E70-4253-8E34-512FA55A3D7C}" srcOrd="0" destOrd="0" presId="urn:microsoft.com/office/officeart/2005/8/layout/vList2"/>
    <dgm:cxn modelId="{FCBE3BAB-580D-465D-B4EA-6A4D4290D343}" type="presParOf" srcId="{3055B6C4-0C7D-4505-A30E-ECF21575E321}" destId="{CF9A8AC5-9E2E-45F1-B3F7-DBE5CFE1222D}" srcOrd="1" destOrd="0" presId="urn:microsoft.com/office/officeart/2005/8/layout/vList2"/>
    <dgm:cxn modelId="{3845EECA-C534-4422-96D6-FE9334078D56}" type="presParOf" srcId="{3055B6C4-0C7D-4505-A30E-ECF21575E321}" destId="{26BC0E71-1656-40DA-A4D9-98D89921843A}" srcOrd="2" destOrd="0" presId="urn:microsoft.com/office/officeart/2005/8/layout/vList2"/>
    <dgm:cxn modelId="{ABAB9D73-5A57-4208-BC87-5C923BABEF29}" type="presParOf" srcId="{3055B6C4-0C7D-4505-A30E-ECF21575E321}" destId="{7A9720D2-85FC-4FDA-81B8-BF3034295548}" srcOrd="3" destOrd="0" presId="urn:microsoft.com/office/officeart/2005/8/layout/vList2"/>
    <dgm:cxn modelId="{C1D04F17-7A42-4D89-96D1-97A3796B2986}" type="presParOf" srcId="{3055B6C4-0C7D-4505-A30E-ECF21575E321}" destId="{CACFA5EF-BFD4-4CB5-BB8F-2225E1429F18}" srcOrd="4" destOrd="0" presId="urn:microsoft.com/office/officeart/2005/8/layout/vList2"/>
    <dgm:cxn modelId="{9181DDB8-5309-4B9C-A259-10833DA7F9B8}" type="presParOf" srcId="{3055B6C4-0C7D-4505-A30E-ECF21575E321}" destId="{7D5DFB26-32F4-4FDA-A1EA-A609E06FC619}" srcOrd="5" destOrd="0" presId="urn:microsoft.com/office/officeart/2005/8/layout/vList2"/>
    <dgm:cxn modelId="{515902EF-3C6D-4FE7-B3B9-EEFF40375894}" type="presParOf" srcId="{3055B6C4-0C7D-4505-A30E-ECF21575E321}" destId="{A6BF5F5C-2C51-4317-A16F-259E1DA121A3}" srcOrd="6" destOrd="0" presId="urn:microsoft.com/office/officeart/2005/8/layout/vList2"/>
    <dgm:cxn modelId="{4927E7F2-9792-4C30-A69C-0B46370AD0A5}" type="presParOf" srcId="{3055B6C4-0C7D-4505-A30E-ECF21575E321}" destId="{F2021964-E0CB-4046-8827-9EE7F29FA0D3}" srcOrd="7" destOrd="0" presId="urn:microsoft.com/office/officeart/2005/8/layout/vList2"/>
    <dgm:cxn modelId="{E7A994BC-E8B7-4F25-BEE7-51EBECD88ED7}" type="presParOf" srcId="{3055B6C4-0C7D-4505-A30E-ECF21575E321}" destId="{3C8E43B8-37BA-4BE6-9AC5-764347345D7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9E8AAF-A5D9-411B-B32A-F9C32B48FB32}"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72FCF651-380C-4B4B-A629-677885EA2346}">
      <dgm:prSet/>
      <dgm:spPr/>
      <dgm:t>
        <a:bodyPr/>
        <a:lstStyle/>
        <a:p>
          <a:r>
            <a:rPr lang="tr-TR"/>
            <a:t>Yün lifi</a:t>
          </a:r>
          <a:endParaRPr lang="en-US"/>
        </a:p>
      </dgm:t>
    </dgm:pt>
    <dgm:pt modelId="{F0F51845-D1DA-4D6F-8868-224965C9AE19}" type="parTrans" cxnId="{89CECABA-510D-40A6-BF53-6227DD7FDC69}">
      <dgm:prSet/>
      <dgm:spPr/>
      <dgm:t>
        <a:bodyPr/>
        <a:lstStyle/>
        <a:p>
          <a:endParaRPr lang="en-US"/>
        </a:p>
      </dgm:t>
    </dgm:pt>
    <dgm:pt modelId="{635F3206-C7EE-44EE-ACEE-EEB258209DAF}" type="sibTrans" cxnId="{89CECABA-510D-40A6-BF53-6227DD7FDC69}">
      <dgm:prSet/>
      <dgm:spPr/>
      <dgm:t>
        <a:bodyPr/>
        <a:lstStyle/>
        <a:p>
          <a:endParaRPr lang="en-US"/>
        </a:p>
      </dgm:t>
    </dgm:pt>
    <dgm:pt modelId="{1D921687-E385-41E6-994D-D91A18DE1A2C}">
      <dgm:prSet/>
      <dgm:spPr/>
      <dgm:t>
        <a:bodyPr/>
        <a:lstStyle/>
        <a:p>
          <a:r>
            <a:rPr lang="tr-TR"/>
            <a:t>Spesiyal lifler (keçi, deve, tavşan vb.)</a:t>
          </a:r>
          <a:endParaRPr lang="en-US"/>
        </a:p>
      </dgm:t>
    </dgm:pt>
    <dgm:pt modelId="{7F9C66E2-5F8C-4C3F-9265-5DAAB3E92EE6}" type="parTrans" cxnId="{CEC6728E-5E7B-4248-90A5-2DF31ADAF5AD}">
      <dgm:prSet/>
      <dgm:spPr/>
      <dgm:t>
        <a:bodyPr/>
        <a:lstStyle/>
        <a:p>
          <a:endParaRPr lang="en-US"/>
        </a:p>
      </dgm:t>
    </dgm:pt>
    <dgm:pt modelId="{412893BD-60F5-4D42-B2EC-5E867C761A5E}" type="sibTrans" cxnId="{CEC6728E-5E7B-4248-90A5-2DF31ADAF5AD}">
      <dgm:prSet/>
      <dgm:spPr/>
      <dgm:t>
        <a:bodyPr/>
        <a:lstStyle/>
        <a:p>
          <a:endParaRPr lang="en-US"/>
        </a:p>
      </dgm:t>
    </dgm:pt>
    <dgm:pt modelId="{7F5D6275-EBDC-4F86-9EF2-8DDDF8DC0958}">
      <dgm:prSet/>
      <dgm:spPr/>
      <dgm:t>
        <a:bodyPr/>
        <a:lstStyle/>
        <a:p>
          <a:r>
            <a:rPr lang="tr-TR"/>
            <a:t>Kıl </a:t>
          </a:r>
          <a:endParaRPr lang="en-US"/>
        </a:p>
      </dgm:t>
    </dgm:pt>
    <dgm:pt modelId="{9EFD7D98-F0F0-47E7-B5BC-066BEEB1F301}" type="parTrans" cxnId="{8A4D19DE-0940-4291-9074-6BB8C8041198}">
      <dgm:prSet/>
      <dgm:spPr/>
      <dgm:t>
        <a:bodyPr/>
        <a:lstStyle/>
        <a:p>
          <a:endParaRPr lang="en-US"/>
        </a:p>
      </dgm:t>
    </dgm:pt>
    <dgm:pt modelId="{D1806B50-51ED-4C21-BEBA-415FFC7856AA}" type="sibTrans" cxnId="{8A4D19DE-0940-4291-9074-6BB8C8041198}">
      <dgm:prSet/>
      <dgm:spPr/>
      <dgm:t>
        <a:bodyPr/>
        <a:lstStyle/>
        <a:p>
          <a:endParaRPr lang="en-US"/>
        </a:p>
      </dgm:t>
    </dgm:pt>
    <dgm:pt modelId="{461D47FF-D59C-4E07-B5BF-036386E089F2}" type="pres">
      <dgm:prSet presAssocID="{A59E8AAF-A5D9-411B-B32A-F9C32B48FB32}" presName="linear" presStyleCnt="0">
        <dgm:presLayoutVars>
          <dgm:dir/>
          <dgm:animLvl val="lvl"/>
          <dgm:resizeHandles val="exact"/>
        </dgm:presLayoutVars>
      </dgm:prSet>
      <dgm:spPr/>
    </dgm:pt>
    <dgm:pt modelId="{0A8C77C6-19B4-44AE-A50A-D7EC20C14D49}" type="pres">
      <dgm:prSet presAssocID="{72FCF651-380C-4B4B-A629-677885EA2346}" presName="parentLin" presStyleCnt="0"/>
      <dgm:spPr/>
    </dgm:pt>
    <dgm:pt modelId="{8E194040-F8CA-424F-BCEE-0C6253A7A8CC}" type="pres">
      <dgm:prSet presAssocID="{72FCF651-380C-4B4B-A629-677885EA2346}" presName="parentLeftMargin" presStyleLbl="node1" presStyleIdx="0" presStyleCnt="3"/>
      <dgm:spPr/>
    </dgm:pt>
    <dgm:pt modelId="{C8FFFDDA-5C7D-4745-81AF-5F962C911DA3}" type="pres">
      <dgm:prSet presAssocID="{72FCF651-380C-4B4B-A629-677885EA2346}" presName="parentText" presStyleLbl="node1" presStyleIdx="0" presStyleCnt="3">
        <dgm:presLayoutVars>
          <dgm:chMax val="0"/>
          <dgm:bulletEnabled val="1"/>
        </dgm:presLayoutVars>
      </dgm:prSet>
      <dgm:spPr/>
    </dgm:pt>
    <dgm:pt modelId="{0530A704-8E3F-4FE4-A4EA-CA5693576393}" type="pres">
      <dgm:prSet presAssocID="{72FCF651-380C-4B4B-A629-677885EA2346}" presName="negativeSpace" presStyleCnt="0"/>
      <dgm:spPr/>
    </dgm:pt>
    <dgm:pt modelId="{8A9B4FEA-4A3D-46E0-AD76-B27C9BA01F19}" type="pres">
      <dgm:prSet presAssocID="{72FCF651-380C-4B4B-A629-677885EA2346}" presName="childText" presStyleLbl="conFgAcc1" presStyleIdx="0" presStyleCnt="3">
        <dgm:presLayoutVars>
          <dgm:bulletEnabled val="1"/>
        </dgm:presLayoutVars>
      </dgm:prSet>
      <dgm:spPr/>
    </dgm:pt>
    <dgm:pt modelId="{77F5A903-7514-4137-B6A6-92330BC7D912}" type="pres">
      <dgm:prSet presAssocID="{635F3206-C7EE-44EE-ACEE-EEB258209DAF}" presName="spaceBetweenRectangles" presStyleCnt="0"/>
      <dgm:spPr/>
    </dgm:pt>
    <dgm:pt modelId="{DD10B56D-9BF5-4B0A-8A31-855DF4295C3A}" type="pres">
      <dgm:prSet presAssocID="{1D921687-E385-41E6-994D-D91A18DE1A2C}" presName="parentLin" presStyleCnt="0"/>
      <dgm:spPr/>
    </dgm:pt>
    <dgm:pt modelId="{1228B2C6-832D-4BD9-B1F1-4BAC0BFCB700}" type="pres">
      <dgm:prSet presAssocID="{1D921687-E385-41E6-994D-D91A18DE1A2C}" presName="parentLeftMargin" presStyleLbl="node1" presStyleIdx="0" presStyleCnt="3"/>
      <dgm:spPr/>
    </dgm:pt>
    <dgm:pt modelId="{14BF787A-6D43-4AA2-87C4-B085F6944DE3}" type="pres">
      <dgm:prSet presAssocID="{1D921687-E385-41E6-994D-D91A18DE1A2C}" presName="parentText" presStyleLbl="node1" presStyleIdx="1" presStyleCnt="3">
        <dgm:presLayoutVars>
          <dgm:chMax val="0"/>
          <dgm:bulletEnabled val="1"/>
        </dgm:presLayoutVars>
      </dgm:prSet>
      <dgm:spPr/>
    </dgm:pt>
    <dgm:pt modelId="{E44CB58E-0493-4490-BAE6-C1B6ECC16255}" type="pres">
      <dgm:prSet presAssocID="{1D921687-E385-41E6-994D-D91A18DE1A2C}" presName="negativeSpace" presStyleCnt="0"/>
      <dgm:spPr/>
    </dgm:pt>
    <dgm:pt modelId="{2C2DF6F2-5D20-4569-8669-2FDFC14A9B0A}" type="pres">
      <dgm:prSet presAssocID="{1D921687-E385-41E6-994D-D91A18DE1A2C}" presName="childText" presStyleLbl="conFgAcc1" presStyleIdx="1" presStyleCnt="3">
        <dgm:presLayoutVars>
          <dgm:bulletEnabled val="1"/>
        </dgm:presLayoutVars>
      </dgm:prSet>
      <dgm:spPr/>
    </dgm:pt>
    <dgm:pt modelId="{E9AA7471-2B2C-4908-A793-013891F5A0A7}" type="pres">
      <dgm:prSet presAssocID="{412893BD-60F5-4D42-B2EC-5E867C761A5E}" presName="spaceBetweenRectangles" presStyleCnt="0"/>
      <dgm:spPr/>
    </dgm:pt>
    <dgm:pt modelId="{7502E814-2F6E-4C07-A42E-0F174D38FA53}" type="pres">
      <dgm:prSet presAssocID="{7F5D6275-EBDC-4F86-9EF2-8DDDF8DC0958}" presName="parentLin" presStyleCnt="0"/>
      <dgm:spPr/>
    </dgm:pt>
    <dgm:pt modelId="{7E6FBC97-869C-4068-9C91-37BC03BFD679}" type="pres">
      <dgm:prSet presAssocID="{7F5D6275-EBDC-4F86-9EF2-8DDDF8DC0958}" presName="parentLeftMargin" presStyleLbl="node1" presStyleIdx="1" presStyleCnt="3"/>
      <dgm:spPr/>
    </dgm:pt>
    <dgm:pt modelId="{A79330D0-8D99-4B38-91C0-898D4E195C1E}" type="pres">
      <dgm:prSet presAssocID="{7F5D6275-EBDC-4F86-9EF2-8DDDF8DC0958}" presName="parentText" presStyleLbl="node1" presStyleIdx="2" presStyleCnt="3">
        <dgm:presLayoutVars>
          <dgm:chMax val="0"/>
          <dgm:bulletEnabled val="1"/>
        </dgm:presLayoutVars>
      </dgm:prSet>
      <dgm:spPr/>
    </dgm:pt>
    <dgm:pt modelId="{F3E1FE98-1502-4B30-8F09-D1D484789C33}" type="pres">
      <dgm:prSet presAssocID="{7F5D6275-EBDC-4F86-9EF2-8DDDF8DC0958}" presName="negativeSpace" presStyleCnt="0"/>
      <dgm:spPr/>
    </dgm:pt>
    <dgm:pt modelId="{7F358E12-222C-4854-89DE-1D28176E407F}" type="pres">
      <dgm:prSet presAssocID="{7F5D6275-EBDC-4F86-9EF2-8DDDF8DC0958}" presName="childText" presStyleLbl="conFgAcc1" presStyleIdx="2" presStyleCnt="3">
        <dgm:presLayoutVars>
          <dgm:bulletEnabled val="1"/>
        </dgm:presLayoutVars>
      </dgm:prSet>
      <dgm:spPr/>
    </dgm:pt>
  </dgm:ptLst>
  <dgm:cxnLst>
    <dgm:cxn modelId="{23D7C931-A0A7-492E-94CB-C9A6FEA68A9C}" type="presOf" srcId="{72FCF651-380C-4B4B-A629-677885EA2346}" destId="{C8FFFDDA-5C7D-4745-81AF-5F962C911DA3}" srcOrd="1" destOrd="0" presId="urn:microsoft.com/office/officeart/2005/8/layout/list1"/>
    <dgm:cxn modelId="{77BD756B-658C-45FB-B312-358ECD91D5B4}" type="presOf" srcId="{1D921687-E385-41E6-994D-D91A18DE1A2C}" destId="{1228B2C6-832D-4BD9-B1F1-4BAC0BFCB700}" srcOrd="0" destOrd="0" presId="urn:microsoft.com/office/officeart/2005/8/layout/list1"/>
    <dgm:cxn modelId="{F3546F70-127B-483F-A170-1D4F1EB79083}" type="presOf" srcId="{1D921687-E385-41E6-994D-D91A18DE1A2C}" destId="{14BF787A-6D43-4AA2-87C4-B085F6944DE3}" srcOrd="1" destOrd="0" presId="urn:microsoft.com/office/officeart/2005/8/layout/list1"/>
    <dgm:cxn modelId="{C1EDA98B-4E23-4E60-890C-877EE6CF9679}" type="presOf" srcId="{7F5D6275-EBDC-4F86-9EF2-8DDDF8DC0958}" destId="{7E6FBC97-869C-4068-9C91-37BC03BFD679}" srcOrd="0" destOrd="0" presId="urn:microsoft.com/office/officeart/2005/8/layout/list1"/>
    <dgm:cxn modelId="{CEC6728E-5E7B-4248-90A5-2DF31ADAF5AD}" srcId="{A59E8AAF-A5D9-411B-B32A-F9C32B48FB32}" destId="{1D921687-E385-41E6-994D-D91A18DE1A2C}" srcOrd="1" destOrd="0" parTransId="{7F9C66E2-5F8C-4C3F-9265-5DAAB3E92EE6}" sibTransId="{412893BD-60F5-4D42-B2EC-5E867C761A5E}"/>
    <dgm:cxn modelId="{2C1FF29D-74B9-4C3A-B4F3-2B8C4A534648}" type="presOf" srcId="{A59E8AAF-A5D9-411B-B32A-F9C32B48FB32}" destId="{461D47FF-D59C-4E07-B5BF-036386E089F2}" srcOrd="0" destOrd="0" presId="urn:microsoft.com/office/officeart/2005/8/layout/list1"/>
    <dgm:cxn modelId="{89CECABA-510D-40A6-BF53-6227DD7FDC69}" srcId="{A59E8AAF-A5D9-411B-B32A-F9C32B48FB32}" destId="{72FCF651-380C-4B4B-A629-677885EA2346}" srcOrd="0" destOrd="0" parTransId="{F0F51845-D1DA-4D6F-8868-224965C9AE19}" sibTransId="{635F3206-C7EE-44EE-ACEE-EEB258209DAF}"/>
    <dgm:cxn modelId="{43B374C3-1199-42F3-9D8F-4CE43E2CB9BB}" type="presOf" srcId="{7F5D6275-EBDC-4F86-9EF2-8DDDF8DC0958}" destId="{A79330D0-8D99-4B38-91C0-898D4E195C1E}" srcOrd="1" destOrd="0" presId="urn:microsoft.com/office/officeart/2005/8/layout/list1"/>
    <dgm:cxn modelId="{8A4D19DE-0940-4291-9074-6BB8C8041198}" srcId="{A59E8AAF-A5D9-411B-B32A-F9C32B48FB32}" destId="{7F5D6275-EBDC-4F86-9EF2-8DDDF8DC0958}" srcOrd="2" destOrd="0" parTransId="{9EFD7D98-F0F0-47E7-B5BC-066BEEB1F301}" sibTransId="{D1806B50-51ED-4C21-BEBA-415FFC7856AA}"/>
    <dgm:cxn modelId="{DEFE2EEE-2A21-40F9-9055-B075FA5D6251}" type="presOf" srcId="{72FCF651-380C-4B4B-A629-677885EA2346}" destId="{8E194040-F8CA-424F-BCEE-0C6253A7A8CC}" srcOrd="0" destOrd="0" presId="urn:microsoft.com/office/officeart/2005/8/layout/list1"/>
    <dgm:cxn modelId="{6573ED93-5950-4221-93D3-CDAC4122DA65}" type="presParOf" srcId="{461D47FF-D59C-4E07-B5BF-036386E089F2}" destId="{0A8C77C6-19B4-44AE-A50A-D7EC20C14D49}" srcOrd="0" destOrd="0" presId="urn:microsoft.com/office/officeart/2005/8/layout/list1"/>
    <dgm:cxn modelId="{13E29FC2-08A9-497F-A5A9-D3E947A3B505}" type="presParOf" srcId="{0A8C77C6-19B4-44AE-A50A-D7EC20C14D49}" destId="{8E194040-F8CA-424F-BCEE-0C6253A7A8CC}" srcOrd="0" destOrd="0" presId="urn:microsoft.com/office/officeart/2005/8/layout/list1"/>
    <dgm:cxn modelId="{5DF72EC6-E8C4-48A0-BA5E-F0FA1CE78CD3}" type="presParOf" srcId="{0A8C77C6-19B4-44AE-A50A-D7EC20C14D49}" destId="{C8FFFDDA-5C7D-4745-81AF-5F962C911DA3}" srcOrd="1" destOrd="0" presId="urn:microsoft.com/office/officeart/2005/8/layout/list1"/>
    <dgm:cxn modelId="{6582511A-4018-4D62-AB60-37CC53853BDE}" type="presParOf" srcId="{461D47FF-D59C-4E07-B5BF-036386E089F2}" destId="{0530A704-8E3F-4FE4-A4EA-CA5693576393}" srcOrd="1" destOrd="0" presId="urn:microsoft.com/office/officeart/2005/8/layout/list1"/>
    <dgm:cxn modelId="{EBB02286-8A19-4525-ACA9-013B8D96C11F}" type="presParOf" srcId="{461D47FF-D59C-4E07-B5BF-036386E089F2}" destId="{8A9B4FEA-4A3D-46E0-AD76-B27C9BA01F19}" srcOrd="2" destOrd="0" presId="urn:microsoft.com/office/officeart/2005/8/layout/list1"/>
    <dgm:cxn modelId="{1A642539-C3A4-4FD4-9FCB-5CE240F7AEF8}" type="presParOf" srcId="{461D47FF-D59C-4E07-B5BF-036386E089F2}" destId="{77F5A903-7514-4137-B6A6-92330BC7D912}" srcOrd="3" destOrd="0" presId="urn:microsoft.com/office/officeart/2005/8/layout/list1"/>
    <dgm:cxn modelId="{272037A2-5278-4505-997E-B84149C1DE6B}" type="presParOf" srcId="{461D47FF-D59C-4E07-B5BF-036386E089F2}" destId="{DD10B56D-9BF5-4B0A-8A31-855DF4295C3A}" srcOrd="4" destOrd="0" presId="urn:microsoft.com/office/officeart/2005/8/layout/list1"/>
    <dgm:cxn modelId="{CB92539C-5776-48EF-8A01-470B79005980}" type="presParOf" srcId="{DD10B56D-9BF5-4B0A-8A31-855DF4295C3A}" destId="{1228B2C6-832D-4BD9-B1F1-4BAC0BFCB700}" srcOrd="0" destOrd="0" presId="urn:microsoft.com/office/officeart/2005/8/layout/list1"/>
    <dgm:cxn modelId="{149DE4E7-B141-4312-90B1-1EF475C76F8C}" type="presParOf" srcId="{DD10B56D-9BF5-4B0A-8A31-855DF4295C3A}" destId="{14BF787A-6D43-4AA2-87C4-B085F6944DE3}" srcOrd="1" destOrd="0" presId="urn:microsoft.com/office/officeart/2005/8/layout/list1"/>
    <dgm:cxn modelId="{AE96F072-D919-490F-9FE0-65E4C5B7707F}" type="presParOf" srcId="{461D47FF-D59C-4E07-B5BF-036386E089F2}" destId="{E44CB58E-0493-4490-BAE6-C1B6ECC16255}" srcOrd="5" destOrd="0" presId="urn:microsoft.com/office/officeart/2005/8/layout/list1"/>
    <dgm:cxn modelId="{5B251BEE-F82A-4DEB-96CC-7CCF7A071DB3}" type="presParOf" srcId="{461D47FF-D59C-4E07-B5BF-036386E089F2}" destId="{2C2DF6F2-5D20-4569-8669-2FDFC14A9B0A}" srcOrd="6" destOrd="0" presId="urn:microsoft.com/office/officeart/2005/8/layout/list1"/>
    <dgm:cxn modelId="{1C667CDA-84B8-420B-A0E1-0A857577E4F7}" type="presParOf" srcId="{461D47FF-D59C-4E07-B5BF-036386E089F2}" destId="{E9AA7471-2B2C-4908-A793-013891F5A0A7}" srcOrd="7" destOrd="0" presId="urn:microsoft.com/office/officeart/2005/8/layout/list1"/>
    <dgm:cxn modelId="{EE3922E2-F0D4-49F6-8211-0C5E55DB117C}" type="presParOf" srcId="{461D47FF-D59C-4E07-B5BF-036386E089F2}" destId="{7502E814-2F6E-4C07-A42E-0F174D38FA53}" srcOrd="8" destOrd="0" presId="urn:microsoft.com/office/officeart/2005/8/layout/list1"/>
    <dgm:cxn modelId="{3363213E-5A3B-4B1F-9047-B79649F3D187}" type="presParOf" srcId="{7502E814-2F6E-4C07-A42E-0F174D38FA53}" destId="{7E6FBC97-869C-4068-9C91-37BC03BFD679}" srcOrd="0" destOrd="0" presId="urn:microsoft.com/office/officeart/2005/8/layout/list1"/>
    <dgm:cxn modelId="{55BBE918-0313-4EAE-9013-B139B5D79C6A}" type="presParOf" srcId="{7502E814-2F6E-4C07-A42E-0F174D38FA53}" destId="{A79330D0-8D99-4B38-91C0-898D4E195C1E}" srcOrd="1" destOrd="0" presId="urn:microsoft.com/office/officeart/2005/8/layout/list1"/>
    <dgm:cxn modelId="{F724FBB1-412A-4862-A240-8CC5ADAA33A0}" type="presParOf" srcId="{461D47FF-D59C-4E07-B5BF-036386E089F2}" destId="{F3E1FE98-1502-4B30-8F09-D1D484789C33}" srcOrd="9" destOrd="0" presId="urn:microsoft.com/office/officeart/2005/8/layout/list1"/>
    <dgm:cxn modelId="{1290AFF9-5B70-43EC-B794-3401BE49C926}" type="presParOf" srcId="{461D47FF-D59C-4E07-B5BF-036386E089F2}" destId="{7F358E12-222C-4854-89DE-1D28176E407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F3ED09-D608-4378-BBF6-AE4492F259B6}"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2E170044-1E6B-4AB6-9598-69E06B88499C}">
      <dgm:prSet/>
      <dgm:spPr/>
      <dgm:t>
        <a:bodyPr/>
        <a:lstStyle/>
        <a:p>
          <a:r>
            <a:rPr lang="tr-TR"/>
            <a:t>Yün, koyunlardan elde edilen liflere verilen addır. </a:t>
          </a:r>
          <a:endParaRPr lang="en-US"/>
        </a:p>
      </dgm:t>
    </dgm:pt>
    <dgm:pt modelId="{43CCB4FC-DC91-45E1-BD6C-6C36BE8A98B2}" type="parTrans" cxnId="{5DA386C7-7760-4399-896F-908DE518B751}">
      <dgm:prSet/>
      <dgm:spPr/>
      <dgm:t>
        <a:bodyPr/>
        <a:lstStyle/>
        <a:p>
          <a:endParaRPr lang="en-US"/>
        </a:p>
      </dgm:t>
    </dgm:pt>
    <dgm:pt modelId="{423B42B0-B36B-4A88-B548-FD34EA063F49}" type="sibTrans" cxnId="{5DA386C7-7760-4399-896F-908DE518B751}">
      <dgm:prSet/>
      <dgm:spPr/>
      <dgm:t>
        <a:bodyPr/>
        <a:lstStyle/>
        <a:p>
          <a:endParaRPr lang="en-US"/>
        </a:p>
      </dgm:t>
    </dgm:pt>
    <dgm:pt modelId="{275AFAE9-FBA4-49D3-9726-4538D15FE034}">
      <dgm:prSet/>
      <dgm:spPr/>
      <dgm:t>
        <a:bodyPr/>
        <a:lstStyle/>
        <a:p>
          <a:r>
            <a:rPr lang="tr-TR"/>
            <a:t>İplik eğirme ve dokumadan önce yünden yapılmış keçeler yaklaşık 7000 yıl önce Çin, Babil ve Mısır’da kullanılmıştır. Dünya’da yaklaşık 40 farklı koyun ırkından yaklaşık olarak 200 farklı özellikte yün lifi elde edilmektedir. </a:t>
          </a:r>
          <a:endParaRPr lang="en-US"/>
        </a:p>
      </dgm:t>
    </dgm:pt>
    <dgm:pt modelId="{39793016-52F1-4EBF-8593-F46BD7884F2D}" type="parTrans" cxnId="{FC4CA03C-8B9E-448B-8862-8D840B324518}">
      <dgm:prSet/>
      <dgm:spPr/>
      <dgm:t>
        <a:bodyPr/>
        <a:lstStyle/>
        <a:p>
          <a:endParaRPr lang="en-US"/>
        </a:p>
      </dgm:t>
    </dgm:pt>
    <dgm:pt modelId="{16656204-3B0C-4AD5-A351-124EBA066A6E}" type="sibTrans" cxnId="{FC4CA03C-8B9E-448B-8862-8D840B324518}">
      <dgm:prSet/>
      <dgm:spPr/>
      <dgm:t>
        <a:bodyPr/>
        <a:lstStyle/>
        <a:p>
          <a:endParaRPr lang="en-US"/>
        </a:p>
      </dgm:t>
    </dgm:pt>
    <dgm:pt modelId="{4CE66F9C-3670-4CBE-8B3F-F97BEF36B755}">
      <dgm:prSet/>
      <dgm:spPr/>
      <dgm:t>
        <a:bodyPr/>
        <a:lstStyle/>
        <a:p>
          <a:r>
            <a:rPr lang="tr-TR"/>
            <a:t>Başlıca önemli yün üreticileri, Avustralya, Rusya, Yeni Zelanda, Çin, Arjantin, Güney Afrika, ABD, Türkiye, İngiltere, İran ve Pakistan sayılabilir. </a:t>
          </a:r>
          <a:endParaRPr lang="en-US"/>
        </a:p>
      </dgm:t>
    </dgm:pt>
    <dgm:pt modelId="{3EA2CF78-A187-4CCC-BAB0-8ECB0548CE74}" type="parTrans" cxnId="{9397EBC9-1CB4-4F07-9FAD-21DCC393D835}">
      <dgm:prSet/>
      <dgm:spPr/>
      <dgm:t>
        <a:bodyPr/>
        <a:lstStyle/>
        <a:p>
          <a:endParaRPr lang="en-US"/>
        </a:p>
      </dgm:t>
    </dgm:pt>
    <dgm:pt modelId="{80AE6B8A-63B3-4417-B6EE-0F4C1DE45D0E}" type="sibTrans" cxnId="{9397EBC9-1CB4-4F07-9FAD-21DCC393D835}">
      <dgm:prSet/>
      <dgm:spPr/>
      <dgm:t>
        <a:bodyPr/>
        <a:lstStyle/>
        <a:p>
          <a:endParaRPr lang="en-US"/>
        </a:p>
      </dgm:t>
    </dgm:pt>
    <dgm:pt modelId="{8615C63D-DAFB-4A22-8826-976921224EB2}" type="pres">
      <dgm:prSet presAssocID="{94F3ED09-D608-4378-BBF6-AE4492F259B6}" presName="outerComposite" presStyleCnt="0">
        <dgm:presLayoutVars>
          <dgm:chMax val="5"/>
          <dgm:dir/>
          <dgm:resizeHandles val="exact"/>
        </dgm:presLayoutVars>
      </dgm:prSet>
      <dgm:spPr/>
    </dgm:pt>
    <dgm:pt modelId="{45F58D0C-DAC2-493E-85CA-477797B608F6}" type="pres">
      <dgm:prSet presAssocID="{94F3ED09-D608-4378-BBF6-AE4492F259B6}" presName="dummyMaxCanvas" presStyleCnt="0">
        <dgm:presLayoutVars/>
      </dgm:prSet>
      <dgm:spPr/>
    </dgm:pt>
    <dgm:pt modelId="{366064FF-6E4D-4D63-8DAF-446ECD4038BD}" type="pres">
      <dgm:prSet presAssocID="{94F3ED09-D608-4378-BBF6-AE4492F259B6}" presName="ThreeNodes_1" presStyleLbl="node1" presStyleIdx="0" presStyleCnt="3">
        <dgm:presLayoutVars>
          <dgm:bulletEnabled val="1"/>
        </dgm:presLayoutVars>
      </dgm:prSet>
      <dgm:spPr/>
    </dgm:pt>
    <dgm:pt modelId="{272C89B8-1E50-4FF1-A8AC-56787FFBB17E}" type="pres">
      <dgm:prSet presAssocID="{94F3ED09-D608-4378-BBF6-AE4492F259B6}" presName="ThreeNodes_2" presStyleLbl="node1" presStyleIdx="1" presStyleCnt="3">
        <dgm:presLayoutVars>
          <dgm:bulletEnabled val="1"/>
        </dgm:presLayoutVars>
      </dgm:prSet>
      <dgm:spPr/>
    </dgm:pt>
    <dgm:pt modelId="{F6621423-F167-440A-87F5-66014DFB7E82}" type="pres">
      <dgm:prSet presAssocID="{94F3ED09-D608-4378-BBF6-AE4492F259B6}" presName="ThreeNodes_3" presStyleLbl="node1" presStyleIdx="2" presStyleCnt="3">
        <dgm:presLayoutVars>
          <dgm:bulletEnabled val="1"/>
        </dgm:presLayoutVars>
      </dgm:prSet>
      <dgm:spPr/>
    </dgm:pt>
    <dgm:pt modelId="{C483B189-2297-4990-82AB-8CC6ED6B13D1}" type="pres">
      <dgm:prSet presAssocID="{94F3ED09-D608-4378-BBF6-AE4492F259B6}" presName="ThreeConn_1-2" presStyleLbl="fgAccFollowNode1" presStyleIdx="0" presStyleCnt="2">
        <dgm:presLayoutVars>
          <dgm:bulletEnabled val="1"/>
        </dgm:presLayoutVars>
      </dgm:prSet>
      <dgm:spPr/>
    </dgm:pt>
    <dgm:pt modelId="{FADAE82B-87D3-4786-A934-A5EB47515C29}" type="pres">
      <dgm:prSet presAssocID="{94F3ED09-D608-4378-BBF6-AE4492F259B6}" presName="ThreeConn_2-3" presStyleLbl="fgAccFollowNode1" presStyleIdx="1" presStyleCnt="2">
        <dgm:presLayoutVars>
          <dgm:bulletEnabled val="1"/>
        </dgm:presLayoutVars>
      </dgm:prSet>
      <dgm:spPr/>
    </dgm:pt>
    <dgm:pt modelId="{FEE451D1-7A44-4F84-A85B-E2185CEF06CF}" type="pres">
      <dgm:prSet presAssocID="{94F3ED09-D608-4378-BBF6-AE4492F259B6}" presName="ThreeNodes_1_text" presStyleLbl="node1" presStyleIdx="2" presStyleCnt="3">
        <dgm:presLayoutVars>
          <dgm:bulletEnabled val="1"/>
        </dgm:presLayoutVars>
      </dgm:prSet>
      <dgm:spPr/>
    </dgm:pt>
    <dgm:pt modelId="{F7A00C29-F84C-4BCE-8801-967FEAC98DBA}" type="pres">
      <dgm:prSet presAssocID="{94F3ED09-D608-4378-BBF6-AE4492F259B6}" presName="ThreeNodes_2_text" presStyleLbl="node1" presStyleIdx="2" presStyleCnt="3">
        <dgm:presLayoutVars>
          <dgm:bulletEnabled val="1"/>
        </dgm:presLayoutVars>
      </dgm:prSet>
      <dgm:spPr/>
    </dgm:pt>
    <dgm:pt modelId="{19C36D27-2A4D-4FB8-B002-3E9C8009C3C4}" type="pres">
      <dgm:prSet presAssocID="{94F3ED09-D608-4378-BBF6-AE4492F259B6}" presName="ThreeNodes_3_text" presStyleLbl="node1" presStyleIdx="2" presStyleCnt="3">
        <dgm:presLayoutVars>
          <dgm:bulletEnabled val="1"/>
        </dgm:presLayoutVars>
      </dgm:prSet>
      <dgm:spPr/>
    </dgm:pt>
  </dgm:ptLst>
  <dgm:cxnLst>
    <dgm:cxn modelId="{29425E00-1F3E-4724-8C41-9EF1097E52FF}" type="presOf" srcId="{275AFAE9-FBA4-49D3-9726-4538D15FE034}" destId="{F7A00C29-F84C-4BCE-8801-967FEAC98DBA}" srcOrd="1" destOrd="0" presId="urn:microsoft.com/office/officeart/2005/8/layout/vProcess5"/>
    <dgm:cxn modelId="{AC0E3826-040E-4D90-ACB1-F7DFBA6DD06D}" type="presOf" srcId="{2E170044-1E6B-4AB6-9598-69E06B88499C}" destId="{366064FF-6E4D-4D63-8DAF-446ECD4038BD}" srcOrd="0" destOrd="0" presId="urn:microsoft.com/office/officeart/2005/8/layout/vProcess5"/>
    <dgm:cxn modelId="{B4633A31-9FFF-43DE-889F-481A91B43339}" type="presOf" srcId="{423B42B0-B36B-4A88-B548-FD34EA063F49}" destId="{C483B189-2297-4990-82AB-8CC6ED6B13D1}" srcOrd="0" destOrd="0" presId="urn:microsoft.com/office/officeart/2005/8/layout/vProcess5"/>
    <dgm:cxn modelId="{3FA37839-A5AC-4B83-BDDC-BA581C1F11BE}" type="presOf" srcId="{94F3ED09-D608-4378-BBF6-AE4492F259B6}" destId="{8615C63D-DAFB-4A22-8826-976921224EB2}" srcOrd="0" destOrd="0" presId="urn:microsoft.com/office/officeart/2005/8/layout/vProcess5"/>
    <dgm:cxn modelId="{FC4CA03C-8B9E-448B-8862-8D840B324518}" srcId="{94F3ED09-D608-4378-BBF6-AE4492F259B6}" destId="{275AFAE9-FBA4-49D3-9726-4538D15FE034}" srcOrd="1" destOrd="0" parTransId="{39793016-52F1-4EBF-8593-F46BD7884F2D}" sibTransId="{16656204-3B0C-4AD5-A351-124EBA066A6E}"/>
    <dgm:cxn modelId="{5B18D9BD-FFE3-4BA7-92B0-70731EEA71E7}" type="presOf" srcId="{4CE66F9C-3670-4CBE-8B3F-F97BEF36B755}" destId="{19C36D27-2A4D-4FB8-B002-3E9C8009C3C4}" srcOrd="1" destOrd="0" presId="urn:microsoft.com/office/officeart/2005/8/layout/vProcess5"/>
    <dgm:cxn modelId="{BEFE38C3-83A3-493E-878F-2AC3B0E5FF45}" type="presOf" srcId="{16656204-3B0C-4AD5-A351-124EBA066A6E}" destId="{FADAE82B-87D3-4786-A934-A5EB47515C29}" srcOrd="0" destOrd="0" presId="urn:microsoft.com/office/officeart/2005/8/layout/vProcess5"/>
    <dgm:cxn modelId="{5DA386C7-7760-4399-896F-908DE518B751}" srcId="{94F3ED09-D608-4378-BBF6-AE4492F259B6}" destId="{2E170044-1E6B-4AB6-9598-69E06B88499C}" srcOrd="0" destOrd="0" parTransId="{43CCB4FC-DC91-45E1-BD6C-6C36BE8A98B2}" sibTransId="{423B42B0-B36B-4A88-B548-FD34EA063F49}"/>
    <dgm:cxn modelId="{9397EBC9-1CB4-4F07-9FAD-21DCC393D835}" srcId="{94F3ED09-D608-4378-BBF6-AE4492F259B6}" destId="{4CE66F9C-3670-4CBE-8B3F-F97BEF36B755}" srcOrd="2" destOrd="0" parTransId="{3EA2CF78-A187-4CCC-BAB0-8ECB0548CE74}" sibTransId="{80AE6B8A-63B3-4417-B6EE-0F4C1DE45D0E}"/>
    <dgm:cxn modelId="{9AA22DE1-0BC7-4488-8D6B-139358FBF675}" type="presOf" srcId="{275AFAE9-FBA4-49D3-9726-4538D15FE034}" destId="{272C89B8-1E50-4FF1-A8AC-56787FFBB17E}" srcOrd="0" destOrd="0" presId="urn:microsoft.com/office/officeart/2005/8/layout/vProcess5"/>
    <dgm:cxn modelId="{0DA571F6-ADD2-49AF-B5FE-49F6608D3C1F}" type="presOf" srcId="{4CE66F9C-3670-4CBE-8B3F-F97BEF36B755}" destId="{F6621423-F167-440A-87F5-66014DFB7E82}" srcOrd="0" destOrd="0" presId="urn:microsoft.com/office/officeart/2005/8/layout/vProcess5"/>
    <dgm:cxn modelId="{ED3935FE-283D-4616-8133-4D98CB11A561}" type="presOf" srcId="{2E170044-1E6B-4AB6-9598-69E06B88499C}" destId="{FEE451D1-7A44-4F84-A85B-E2185CEF06CF}" srcOrd="1" destOrd="0" presId="urn:microsoft.com/office/officeart/2005/8/layout/vProcess5"/>
    <dgm:cxn modelId="{A26037BF-7D39-4002-94C0-BAB307349AB9}" type="presParOf" srcId="{8615C63D-DAFB-4A22-8826-976921224EB2}" destId="{45F58D0C-DAC2-493E-85CA-477797B608F6}" srcOrd="0" destOrd="0" presId="urn:microsoft.com/office/officeart/2005/8/layout/vProcess5"/>
    <dgm:cxn modelId="{5A584114-9F7D-4DE2-8B0F-AD22D1389E02}" type="presParOf" srcId="{8615C63D-DAFB-4A22-8826-976921224EB2}" destId="{366064FF-6E4D-4D63-8DAF-446ECD4038BD}" srcOrd="1" destOrd="0" presId="urn:microsoft.com/office/officeart/2005/8/layout/vProcess5"/>
    <dgm:cxn modelId="{7B69CF2A-CA33-4B3F-A907-6FA447BB6C24}" type="presParOf" srcId="{8615C63D-DAFB-4A22-8826-976921224EB2}" destId="{272C89B8-1E50-4FF1-A8AC-56787FFBB17E}" srcOrd="2" destOrd="0" presId="urn:microsoft.com/office/officeart/2005/8/layout/vProcess5"/>
    <dgm:cxn modelId="{47B8C144-2B03-4B79-9098-CAE141915C3E}" type="presParOf" srcId="{8615C63D-DAFB-4A22-8826-976921224EB2}" destId="{F6621423-F167-440A-87F5-66014DFB7E82}" srcOrd="3" destOrd="0" presId="urn:microsoft.com/office/officeart/2005/8/layout/vProcess5"/>
    <dgm:cxn modelId="{244B54E9-078A-48AF-AACF-083FE8CF51BE}" type="presParOf" srcId="{8615C63D-DAFB-4A22-8826-976921224EB2}" destId="{C483B189-2297-4990-82AB-8CC6ED6B13D1}" srcOrd="4" destOrd="0" presId="urn:microsoft.com/office/officeart/2005/8/layout/vProcess5"/>
    <dgm:cxn modelId="{BAAA3937-BD40-4E73-9977-E1C6FB001A3D}" type="presParOf" srcId="{8615C63D-DAFB-4A22-8826-976921224EB2}" destId="{FADAE82B-87D3-4786-A934-A5EB47515C29}" srcOrd="5" destOrd="0" presId="urn:microsoft.com/office/officeart/2005/8/layout/vProcess5"/>
    <dgm:cxn modelId="{CDD4CB83-4C95-4786-8B88-43C9036F0A41}" type="presParOf" srcId="{8615C63D-DAFB-4A22-8826-976921224EB2}" destId="{FEE451D1-7A44-4F84-A85B-E2185CEF06CF}" srcOrd="6" destOrd="0" presId="urn:microsoft.com/office/officeart/2005/8/layout/vProcess5"/>
    <dgm:cxn modelId="{EFBA3730-1487-49FC-B713-880E7EF48E3A}" type="presParOf" srcId="{8615C63D-DAFB-4A22-8826-976921224EB2}" destId="{F7A00C29-F84C-4BCE-8801-967FEAC98DBA}" srcOrd="7" destOrd="0" presId="urn:microsoft.com/office/officeart/2005/8/layout/vProcess5"/>
    <dgm:cxn modelId="{D4A59B4D-5F15-405D-836B-CBD14ED5F859}" type="presParOf" srcId="{8615C63D-DAFB-4A22-8826-976921224EB2}" destId="{19C36D27-2A4D-4FB8-B002-3E9C8009C3C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28306-D37B-4A2D-A0F8-88272F5F1611}">
      <dsp:nvSpPr>
        <dsp:cNvPr id="0" name=""/>
        <dsp:cNvSpPr/>
      </dsp:nvSpPr>
      <dsp:spPr>
        <a:xfrm>
          <a:off x="889" y="854760"/>
          <a:ext cx="3123607" cy="1983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4AE504-592E-4353-939F-CFE1E9681091}">
      <dsp:nvSpPr>
        <dsp:cNvPr id="0" name=""/>
        <dsp:cNvSpPr/>
      </dsp:nvSpPr>
      <dsp:spPr>
        <a:xfrm>
          <a:off x="347957" y="1184474"/>
          <a:ext cx="3123607" cy="1983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kern="1200"/>
            <a:t>Deride meydana gelen lifler</a:t>
          </a:r>
          <a:endParaRPr lang="en-US" sz="4100" kern="1200"/>
        </a:p>
      </dsp:txBody>
      <dsp:txXfrm>
        <a:off x="406051" y="1242568"/>
        <a:ext cx="3007419" cy="1867302"/>
      </dsp:txXfrm>
    </dsp:sp>
    <dsp:sp modelId="{9A9C3AF8-224B-4175-BE7E-E0AA2AD22755}">
      <dsp:nvSpPr>
        <dsp:cNvPr id="0" name=""/>
        <dsp:cNvSpPr/>
      </dsp:nvSpPr>
      <dsp:spPr>
        <a:xfrm>
          <a:off x="3818632" y="854760"/>
          <a:ext cx="3123607" cy="198349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7BE824-9F5D-47B0-BD8B-8FF75894D41E}">
      <dsp:nvSpPr>
        <dsp:cNvPr id="0" name=""/>
        <dsp:cNvSpPr/>
      </dsp:nvSpPr>
      <dsp:spPr>
        <a:xfrm>
          <a:off x="4165699" y="1184474"/>
          <a:ext cx="3123607" cy="19834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kern="1200"/>
            <a:t>Salgı lifleri</a:t>
          </a:r>
          <a:endParaRPr lang="en-US" sz="4100" kern="1200"/>
        </a:p>
      </dsp:txBody>
      <dsp:txXfrm>
        <a:off x="4223793" y="1242568"/>
        <a:ext cx="3007419" cy="1867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CE1E2-31DD-4174-A833-75E54AE2C870}">
      <dsp:nvSpPr>
        <dsp:cNvPr id="0" name=""/>
        <dsp:cNvSpPr/>
      </dsp:nvSpPr>
      <dsp:spPr>
        <a:xfrm>
          <a:off x="1485563" y="317039"/>
          <a:ext cx="1975920" cy="128434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Hayvandan elde ediliş şekillerine göre</a:t>
          </a:r>
          <a:endParaRPr lang="en-US" sz="2000" kern="1200"/>
        </a:p>
      </dsp:txBody>
      <dsp:txXfrm>
        <a:off x="1548260" y="379736"/>
        <a:ext cx="1850526" cy="1158954"/>
      </dsp:txXfrm>
    </dsp:sp>
    <dsp:sp modelId="{C9BF73CB-B475-4EDC-A6A2-810B35BC7B85}">
      <dsp:nvSpPr>
        <dsp:cNvPr id="0" name=""/>
        <dsp:cNvSpPr/>
      </dsp:nvSpPr>
      <dsp:spPr>
        <a:xfrm>
          <a:off x="759261" y="959213"/>
          <a:ext cx="3428524" cy="3428524"/>
        </a:xfrm>
        <a:custGeom>
          <a:avLst/>
          <a:gdLst/>
          <a:ahLst/>
          <a:cxnLst/>
          <a:rect l="0" t="0" r="0" b="0"/>
          <a:pathLst>
            <a:path>
              <a:moveTo>
                <a:pt x="2716602" y="323575"/>
              </a:moveTo>
              <a:arcTo wR="1714262" hR="1714262" stAng="18346936" swAng="364985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4FDAF2-6B9E-4B8B-B00F-B10C6CEE89D7}">
      <dsp:nvSpPr>
        <dsp:cNvPr id="0" name=""/>
        <dsp:cNvSpPr/>
      </dsp:nvSpPr>
      <dsp:spPr>
        <a:xfrm>
          <a:off x="2970157" y="2888432"/>
          <a:ext cx="1975920" cy="128434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Örtü lifleri (koyun yünü, tiftik, deve yünü, tavşan yünü)</a:t>
          </a:r>
          <a:endParaRPr lang="en-US" sz="2000" kern="1200"/>
        </a:p>
      </dsp:txBody>
      <dsp:txXfrm>
        <a:off x="3032854" y="2951129"/>
        <a:ext cx="1850526" cy="1158954"/>
      </dsp:txXfrm>
    </dsp:sp>
    <dsp:sp modelId="{89FE7FCF-642A-4F8A-8042-2BC968DD24CB}">
      <dsp:nvSpPr>
        <dsp:cNvPr id="0" name=""/>
        <dsp:cNvSpPr/>
      </dsp:nvSpPr>
      <dsp:spPr>
        <a:xfrm>
          <a:off x="759261" y="959213"/>
          <a:ext cx="3428524" cy="3428524"/>
        </a:xfrm>
        <a:custGeom>
          <a:avLst/>
          <a:gdLst/>
          <a:ahLst/>
          <a:cxnLst/>
          <a:rect l="0" t="0" r="0" b="0"/>
          <a:pathLst>
            <a:path>
              <a:moveTo>
                <a:pt x="2530815" y="3221555"/>
              </a:moveTo>
              <a:arcTo wR="1714262" hR="1714262" stAng="3693242" swAng="3413515"/>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32E2C4-A8DA-4795-AB63-12B9F2BC1F8F}">
      <dsp:nvSpPr>
        <dsp:cNvPr id="0" name=""/>
        <dsp:cNvSpPr/>
      </dsp:nvSpPr>
      <dsp:spPr>
        <a:xfrm>
          <a:off x="968" y="2888432"/>
          <a:ext cx="1975920" cy="1284348"/>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Salgı lifleri (İpek böceği ipeği)</a:t>
          </a:r>
          <a:endParaRPr lang="en-US" sz="2000" kern="1200"/>
        </a:p>
      </dsp:txBody>
      <dsp:txXfrm>
        <a:off x="63665" y="2951129"/>
        <a:ext cx="1850526" cy="1158954"/>
      </dsp:txXfrm>
    </dsp:sp>
    <dsp:sp modelId="{CD873881-1A4E-4987-BDE9-E946156FF792}">
      <dsp:nvSpPr>
        <dsp:cNvPr id="0" name=""/>
        <dsp:cNvSpPr/>
      </dsp:nvSpPr>
      <dsp:spPr>
        <a:xfrm>
          <a:off x="759261" y="959213"/>
          <a:ext cx="3428524" cy="3428524"/>
        </a:xfrm>
        <a:custGeom>
          <a:avLst/>
          <a:gdLst/>
          <a:ahLst/>
          <a:cxnLst/>
          <a:rect l="0" t="0" r="0" b="0"/>
          <a:pathLst>
            <a:path>
              <a:moveTo>
                <a:pt x="11406" y="1911686"/>
              </a:moveTo>
              <a:arcTo wR="1714262" hR="1714262" stAng="10403209" swAng="3649854"/>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2F26E-B6DC-4FA6-9E3F-495342C5FE6D}">
      <dsp:nvSpPr>
        <dsp:cNvPr id="0" name=""/>
        <dsp:cNvSpPr/>
      </dsp:nvSpPr>
      <dsp:spPr>
        <a:xfrm>
          <a:off x="578522" y="1076"/>
          <a:ext cx="3074435" cy="184466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tr-TR" sz="3000" kern="1200"/>
            <a:t>Keratin yapısında olanlar (koyun yünü, tiftik, deve yünü)</a:t>
          </a:r>
          <a:endParaRPr lang="en-US" sz="3000" kern="1200"/>
        </a:p>
      </dsp:txBody>
      <dsp:txXfrm>
        <a:off x="632550" y="55104"/>
        <a:ext cx="2966379" cy="1736605"/>
      </dsp:txXfrm>
    </dsp:sp>
    <dsp:sp modelId="{5F48CDCC-23E5-4DEB-8DD0-5037ED82DBA0}">
      <dsp:nvSpPr>
        <dsp:cNvPr id="0" name=""/>
        <dsp:cNvSpPr/>
      </dsp:nvSpPr>
      <dsp:spPr>
        <a:xfrm rot="5400000">
          <a:off x="1789850" y="2060948"/>
          <a:ext cx="651780" cy="7624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1887003" y="2116287"/>
        <a:ext cx="457475" cy="456246"/>
      </dsp:txXfrm>
    </dsp:sp>
    <dsp:sp modelId="{C5FBC1F5-AB37-45AA-8D32-D833AB32FA3A}">
      <dsp:nvSpPr>
        <dsp:cNvPr id="0" name=""/>
        <dsp:cNvSpPr/>
      </dsp:nvSpPr>
      <dsp:spPr>
        <a:xfrm>
          <a:off x="578522" y="3075512"/>
          <a:ext cx="3074435" cy="184466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tr-TR" sz="3000" kern="1200"/>
            <a:t>Fibroin yapısında olanlar (İpek böceği)</a:t>
          </a:r>
          <a:endParaRPr lang="en-US" sz="3000" kern="1200"/>
        </a:p>
      </dsp:txBody>
      <dsp:txXfrm>
        <a:off x="632550" y="3129540"/>
        <a:ext cx="2966379" cy="1736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8556E-9E70-4253-8E34-512FA55A3D7C}">
      <dsp:nvSpPr>
        <dsp:cNvPr id="0" name=""/>
        <dsp:cNvSpPr/>
      </dsp:nvSpPr>
      <dsp:spPr>
        <a:xfrm>
          <a:off x="0" y="151019"/>
          <a:ext cx="4947047" cy="87267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Nem çekme özellikleri yüksektir</a:t>
          </a:r>
          <a:endParaRPr lang="en-US" sz="2400" kern="1200"/>
        </a:p>
      </dsp:txBody>
      <dsp:txXfrm>
        <a:off x="42600" y="193619"/>
        <a:ext cx="4861847" cy="787473"/>
      </dsp:txXfrm>
    </dsp:sp>
    <dsp:sp modelId="{26BC0E71-1656-40DA-A4D9-98D89921843A}">
      <dsp:nvSpPr>
        <dsp:cNvPr id="0" name=""/>
        <dsp:cNvSpPr/>
      </dsp:nvSpPr>
      <dsp:spPr>
        <a:xfrm>
          <a:off x="0" y="1092813"/>
          <a:ext cx="4947047" cy="872673"/>
        </a:xfrm>
        <a:prstGeom prst="round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Yaylanma yetenekleri yüksektir</a:t>
          </a:r>
          <a:endParaRPr lang="en-US" sz="2400" kern="1200"/>
        </a:p>
      </dsp:txBody>
      <dsp:txXfrm>
        <a:off x="42600" y="1135413"/>
        <a:ext cx="4861847" cy="787473"/>
      </dsp:txXfrm>
    </dsp:sp>
    <dsp:sp modelId="{CACFA5EF-BFD4-4CB5-BB8F-2225E1429F18}">
      <dsp:nvSpPr>
        <dsp:cNvPr id="0" name=""/>
        <dsp:cNvSpPr/>
      </dsp:nvSpPr>
      <dsp:spPr>
        <a:xfrm>
          <a:off x="0" y="2034607"/>
          <a:ext cx="4947047" cy="872673"/>
        </a:xfrm>
        <a:prstGeom prst="round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Yaş mukavemetleri kuru mukavemetlerine göre daha düşüktür</a:t>
          </a:r>
          <a:endParaRPr lang="en-US" sz="2400" kern="1200"/>
        </a:p>
      </dsp:txBody>
      <dsp:txXfrm>
        <a:off x="42600" y="2077207"/>
        <a:ext cx="4861847" cy="787473"/>
      </dsp:txXfrm>
    </dsp:sp>
    <dsp:sp modelId="{A6BF5F5C-2C51-4317-A16F-259E1DA121A3}">
      <dsp:nvSpPr>
        <dsp:cNvPr id="0" name=""/>
        <dsp:cNvSpPr/>
      </dsp:nvSpPr>
      <dsp:spPr>
        <a:xfrm>
          <a:off x="0" y="2976400"/>
          <a:ext cx="4947047" cy="872673"/>
        </a:xfrm>
        <a:prstGeom prst="round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Alkalilerden ve oksidan maddelerden zarar görürler</a:t>
          </a:r>
          <a:endParaRPr lang="en-US" sz="2400" kern="1200"/>
        </a:p>
      </dsp:txBody>
      <dsp:txXfrm>
        <a:off x="42600" y="3019000"/>
        <a:ext cx="4861847" cy="787473"/>
      </dsp:txXfrm>
    </dsp:sp>
    <dsp:sp modelId="{3C8E43B8-37BA-4BE6-9AC5-764347345D79}">
      <dsp:nvSpPr>
        <dsp:cNvPr id="0" name=""/>
        <dsp:cNvSpPr/>
      </dsp:nvSpPr>
      <dsp:spPr>
        <a:xfrm>
          <a:off x="0" y="3918194"/>
          <a:ext cx="4947047" cy="872673"/>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Kuru sıcak lifleri kırılgan hale getirir</a:t>
          </a:r>
          <a:endParaRPr lang="en-US" sz="2400" kern="1200"/>
        </a:p>
      </dsp:txBody>
      <dsp:txXfrm>
        <a:off x="42600" y="3960794"/>
        <a:ext cx="4861847" cy="787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B4FEA-4A3D-46E0-AD76-B27C9BA01F19}">
      <dsp:nvSpPr>
        <dsp:cNvPr id="0" name=""/>
        <dsp:cNvSpPr/>
      </dsp:nvSpPr>
      <dsp:spPr>
        <a:xfrm>
          <a:off x="0" y="1083058"/>
          <a:ext cx="4300537" cy="6804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FFFDDA-5C7D-4745-81AF-5F962C911DA3}">
      <dsp:nvSpPr>
        <dsp:cNvPr id="0" name=""/>
        <dsp:cNvSpPr/>
      </dsp:nvSpPr>
      <dsp:spPr>
        <a:xfrm>
          <a:off x="215026" y="684538"/>
          <a:ext cx="3010375" cy="7970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85" tIns="0" rIns="113785" bIns="0" numCol="1" spcCol="1270" anchor="ctr" anchorCtr="0">
          <a:noAutofit/>
        </a:bodyPr>
        <a:lstStyle/>
        <a:p>
          <a:pPr marL="0" lvl="0" indent="0" algn="l" defTabSz="1200150">
            <a:lnSpc>
              <a:spcPct val="90000"/>
            </a:lnSpc>
            <a:spcBef>
              <a:spcPct val="0"/>
            </a:spcBef>
            <a:spcAft>
              <a:spcPct val="35000"/>
            </a:spcAft>
            <a:buNone/>
          </a:pPr>
          <a:r>
            <a:rPr lang="tr-TR" sz="2700" kern="1200"/>
            <a:t>Yün lifi</a:t>
          </a:r>
          <a:endParaRPr lang="en-US" sz="2700" kern="1200"/>
        </a:p>
      </dsp:txBody>
      <dsp:txXfrm>
        <a:off x="253934" y="723446"/>
        <a:ext cx="2932559" cy="719224"/>
      </dsp:txXfrm>
    </dsp:sp>
    <dsp:sp modelId="{2C2DF6F2-5D20-4569-8669-2FDFC14A9B0A}">
      <dsp:nvSpPr>
        <dsp:cNvPr id="0" name=""/>
        <dsp:cNvSpPr/>
      </dsp:nvSpPr>
      <dsp:spPr>
        <a:xfrm>
          <a:off x="0" y="2307778"/>
          <a:ext cx="4300537" cy="680400"/>
        </a:xfrm>
        <a:prstGeom prst="rect">
          <a:avLst/>
        </a:prstGeom>
        <a:solidFill>
          <a:schemeClr val="lt1">
            <a:alpha val="90000"/>
            <a:hueOff val="0"/>
            <a:satOff val="0"/>
            <a:lumOff val="0"/>
            <a:alphaOff val="0"/>
          </a:schemeClr>
        </a:solidFill>
        <a:ln w="15875" cap="flat" cmpd="sng" algn="ctr">
          <a:solidFill>
            <a:schemeClr val="accent5">
              <a:hueOff val="1178392"/>
              <a:satOff val="-5635"/>
              <a:lumOff val="6177"/>
              <a:alphaOff val="0"/>
            </a:schemeClr>
          </a:solidFill>
          <a:prstDash val="solid"/>
        </a:ln>
        <a:effectLst/>
      </dsp:spPr>
      <dsp:style>
        <a:lnRef idx="2">
          <a:scrgbClr r="0" g="0" b="0"/>
        </a:lnRef>
        <a:fillRef idx="1">
          <a:scrgbClr r="0" g="0" b="0"/>
        </a:fillRef>
        <a:effectRef idx="0">
          <a:scrgbClr r="0" g="0" b="0"/>
        </a:effectRef>
        <a:fontRef idx="minor"/>
      </dsp:style>
    </dsp:sp>
    <dsp:sp modelId="{14BF787A-6D43-4AA2-87C4-B085F6944DE3}">
      <dsp:nvSpPr>
        <dsp:cNvPr id="0" name=""/>
        <dsp:cNvSpPr/>
      </dsp:nvSpPr>
      <dsp:spPr>
        <a:xfrm>
          <a:off x="215026" y="1909258"/>
          <a:ext cx="3010375" cy="797040"/>
        </a:xfrm>
        <a:prstGeom prst="roundRect">
          <a:avLst/>
        </a:prstGeom>
        <a:solidFill>
          <a:schemeClr val="accent5">
            <a:hueOff val="1178392"/>
            <a:satOff val="-5635"/>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85" tIns="0" rIns="113785" bIns="0" numCol="1" spcCol="1270" anchor="ctr" anchorCtr="0">
          <a:noAutofit/>
        </a:bodyPr>
        <a:lstStyle/>
        <a:p>
          <a:pPr marL="0" lvl="0" indent="0" algn="l" defTabSz="1200150">
            <a:lnSpc>
              <a:spcPct val="90000"/>
            </a:lnSpc>
            <a:spcBef>
              <a:spcPct val="0"/>
            </a:spcBef>
            <a:spcAft>
              <a:spcPct val="35000"/>
            </a:spcAft>
            <a:buNone/>
          </a:pPr>
          <a:r>
            <a:rPr lang="tr-TR" sz="2700" kern="1200"/>
            <a:t>Spesiyal lifler (keçi, deve, tavşan vb.)</a:t>
          </a:r>
          <a:endParaRPr lang="en-US" sz="2700" kern="1200"/>
        </a:p>
      </dsp:txBody>
      <dsp:txXfrm>
        <a:off x="253934" y="1948166"/>
        <a:ext cx="2932559" cy="719224"/>
      </dsp:txXfrm>
    </dsp:sp>
    <dsp:sp modelId="{7F358E12-222C-4854-89DE-1D28176E407F}">
      <dsp:nvSpPr>
        <dsp:cNvPr id="0" name=""/>
        <dsp:cNvSpPr/>
      </dsp:nvSpPr>
      <dsp:spPr>
        <a:xfrm>
          <a:off x="0" y="3532498"/>
          <a:ext cx="4300537" cy="680400"/>
        </a:xfrm>
        <a:prstGeom prst="rect">
          <a:avLst/>
        </a:prstGeom>
        <a:solidFill>
          <a:schemeClr val="lt1">
            <a:alpha val="90000"/>
            <a:hueOff val="0"/>
            <a:satOff val="0"/>
            <a:lumOff val="0"/>
            <a:alphaOff val="0"/>
          </a:schemeClr>
        </a:solidFill>
        <a:ln w="15875" cap="flat"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dsp:style>
    </dsp:sp>
    <dsp:sp modelId="{A79330D0-8D99-4B38-91C0-898D4E195C1E}">
      <dsp:nvSpPr>
        <dsp:cNvPr id="0" name=""/>
        <dsp:cNvSpPr/>
      </dsp:nvSpPr>
      <dsp:spPr>
        <a:xfrm>
          <a:off x="215026" y="3133978"/>
          <a:ext cx="3010375" cy="797040"/>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85" tIns="0" rIns="113785" bIns="0" numCol="1" spcCol="1270" anchor="ctr" anchorCtr="0">
          <a:noAutofit/>
        </a:bodyPr>
        <a:lstStyle/>
        <a:p>
          <a:pPr marL="0" lvl="0" indent="0" algn="l" defTabSz="1200150">
            <a:lnSpc>
              <a:spcPct val="90000"/>
            </a:lnSpc>
            <a:spcBef>
              <a:spcPct val="0"/>
            </a:spcBef>
            <a:spcAft>
              <a:spcPct val="35000"/>
            </a:spcAft>
            <a:buNone/>
          </a:pPr>
          <a:r>
            <a:rPr lang="tr-TR" sz="2700" kern="1200"/>
            <a:t>Kıl </a:t>
          </a:r>
          <a:endParaRPr lang="en-US" sz="2700" kern="1200"/>
        </a:p>
      </dsp:txBody>
      <dsp:txXfrm>
        <a:off x="253934" y="3172886"/>
        <a:ext cx="2932559"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064FF-6E4D-4D63-8DAF-446ECD4038BD}">
      <dsp:nvSpPr>
        <dsp:cNvPr id="0" name=""/>
        <dsp:cNvSpPr/>
      </dsp:nvSpPr>
      <dsp:spPr>
        <a:xfrm>
          <a:off x="0" y="0"/>
          <a:ext cx="6293779" cy="142557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Yün, koyunlardan elde edilen liflere verilen addır. </a:t>
          </a:r>
          <a:endParaRPr lang="en-US" sz="1800" kern="1200"/>
        </a:p>
      </dsp:txBody>
      <dsp:txXfrm>
        <a:off x="41754" y="41754"/>
        <a:ext cx="4755467" cy="1342071"/>
      </dsp:txXfrm>
    </dsp:sp>
    <dsp:sp modelId="{272C89B8-1E50-4FF1-A8AC-56787FFBB17E}">
      <dsp:nvSpPr>
        <dsp:cNvPr id="0" name=""/>
        <dsp:cNvSpPr/>
      </dsp:nvSpPr>
      <dsp:spPr>
        <a:xfrm>
          <a:off x="555333" y="1663176"/>
          <a:ext cx="6293779" cy="142557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İplik eğirme ve dokumadan önce yünden yapılmış keçeler yaklaşık 7000 yıl önce Çin, Babil ve Mısır’da kullanılmıştır. Dünya’da yaklaşık 40 farklı koyun ırkından yaklaşık olarak 200 farklı özellikte yün lifi elde edilmektedir. </a:t>
          </a:r>
          <a:endParaRPr lang="en-US" sz="1800" kern="1200"/>
        </a:p>
      </dsp:txBody>
      <dsp:txXfrm>
        <a:off x="597087" y="1704930"/>
        <a:ext cx="4728311" cy="1342071"/>
      </dsp:txXfrm>
    </dsp:sp>
    <dsp:sp modelId="{F6621423-F167-440A-87F5-66014DFB7E82}">
      <dsp:nvSpPr>
        <dsp:cNvPr id="0" name=""/>
        <dsp:cNvSpPr/>
      </dsp:nvSpPr>
      <dsp:spPr>
        <a:xfrm>
          <a:off x="1110667" y="3326353"/>
          <a:ext cx="6293779" cy="1425579"/>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Başlıca önemli yün üreticileri, Avustralya, Rusya, Yeni Zelanda, Çin, Arjantin, Güney Afrika, ABD, Türkiye, İngiltere, İran ve Pakistan sayılabilir. </a:t>
          </a:r>
          <a:endParaRPr lang="en-US" sz="1800" kern="1200"/>
        </a:p>
      </dsp:txBody>
      <dsp:txXfrm>
        <a:off x="1152421" y="3368107"/>
        <a:ext cx="4728311" cy="1342071"/>
      </dsp:txXfrm>
    </dsp:sp>
    <dsp:sp modelId="{C483B189-2297-4990-82AB-8CC6ED6B13D1}">
      <dsp:nvSpPr>
        <dsp:cNvPr id="0" name=""/>
        <dsp:cNvSpPr/>
      </dsp:nvSpPr>
      <dsp:spPr>
        <a:xfrm>
          <a:off x="5367153" y="1081064"/>
          <a:ext cx="926626" cy="92662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75644" y="1081064"/>
        <a:ext cx="509644" cy="697286"/>
      </dsp:txXfrm>
    </dsp:sp>
    <dsp:sp modelId="{FADAE82B-87D3-4786-A934-A5EB47515C29}">
      <dsp:nvSpPr>
        <dsp:cNvPr id="0" name=""/>
        <dsp:cNvSpPr/>
      </dsp:nvSpPr>
      <dsp:spPr>
        <a:xfrm>
          <a:off x="5922486" y="2734737"/>
          <a:ext cx="926626" cy="926626"/>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30977" y="2734737"/>
        <a:ext cx="509644" cy="6972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C9F4CF9-0F39-473F-96A6-39B2FADBB07B}" type="datetimeFigureOut">
              <a:rPr lang="tr-TR" smtClean="0"/>
              <a:t>9.04.2020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9A9888-2D87-45C1-B54F-CF329AE74A59}" type="slidenum">
              <a:rPr lang="tr-TR" smtClean="0"/>
              <a:t>‹#›</a:t>
            </a:fld>
            <a:endParaRPr lang="tr-T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24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F4CF9-0F39-473F-96A6-39B2FADBB07B}" type="datetimeFigureOut">
              <a:rPr lang="tr-TR" smtClean="0"/>
              <a:t>9.04.2020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91212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F4CF9-0F39-473F-96A6-39B2FADBB07B}" type="datetimeFigureOut">
              <a:rPr lang="tr-TR" smtClean="0"/>
              <a:t>9.04.2020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9A9888-2D87-45C1-B54F-CF329AE74A59}" type="slidenum">
              <a:rPr lang="tr-TR" smtClean="0"/>
              <a:t>‹#›</a:t>
            </a:fld>
            <a:endParaRPr lang="tr-T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85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9F4CF9-0F39-473F-96A6-39B2FADBB07B}" type="datetimeFigureOut">
              <a:rPr lang="tr-TR" smtClean="0"/>
              <a:t>9.04.2020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90785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9F4CF9-0F39-473F-96A6-39B2FADBB07B}" type="datetimeFigureOut">
              <a:rPr lang="tr-TR" smtClean="0"/>
              <a:t>9.04.2020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A9A9888-2D87-45C1-B54F-CF329AE74A59}" type="slidenum">
              <a:rPr lang="tr-TR" smtClean="0"/>
              <a:t>‹#›</a:t>
            </a:fld>
            <a:endParaRPr lang="tr-T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03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9F4CF9-0F39-473F-96A6-39B2FADBB07B}" type="datetimeFigureOut">
              <a:rPr lang="tr-TR" smtClean="0"/>
              <a:t>9.04.2020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165491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9F4CF9-0F39-473F-96A6-39B2FADBB07B}" type="datetimeFigureOut">
              <a:rPr lang="tr-TR" smtClean="0"/>
              <a:t>9.04.2020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318216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9F4CF9-0F39-473F-96A6-39B2FADBB07B}" type="datetimeFigureOut">
              <a:rPr lang="tr-TR" smtClean="0"/>
              <a:t>9.04.2020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376142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4CF9-0F39-473F-96A6-39B2FADBB07B}" type="datetimeFigureOut">
              <a:rPr lang="tr-TR" smtClean="0"/>
              <a:t>9.04.2020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372800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9F4CF9-0F39-473F-96A6-39B2FADBB07B}" type="datetimeFigureOut">
              <a:rPr lang="tr-TR" smtClean="0"/>
              <a:t>9.04.2020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A9A9888-2D87-45C1-B54F-CF329AE74A59}" type="slidenum">
              <a:rPr lang="tr-TR" smtClean="0"/>
              <a:t>‹#›</a:t>
            </a:fld>
            <a:endParaRPr lang="tr-TR"/>
          </a:p>
        </p:txBody>
      </p:sp>
    </p:spTree>
    <p:extLst>
      <p:ext uri="{BB962C8B-B14F-4D97-AF65-F5344CB8AC3E}">
        <p14:creationId xmlns:p14="http://schemas.microsoft.com/office/powerpoint/2010/main" val="152150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9F4CF9-0F39-473F-96A6-39B2FADBB07B}" type="datetimeFigureOut">
              <a:rPr lang="tr-TR" smtClean="0"/>
              <a:t>9.04.2020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A9A9888-2D87-45C1-B54F-CF329AE74A59}" type="slidenum">
              <a:rPr lang="tr-TR" smtClean="0"/>
              <a:t>‹#›</a:t>
            </a:fld>
            <a:endParaRPr lang="tr-T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71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C9F4CF9-0F39-473F-96A6-39B2FADBB07B}" type="datetimeFigureOut">
              <a:rPr lang="tr-TR" smtClean="0"/>
              <a:t>9.04.2020</a:t>
            </a:fld>
            <a:endParaRPr lang="tr-T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tr-T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A9A9888-2D87-45C1-B54F-CF329AE74A59}" type="slidenum">
              <a:rPr lang="tr-TR" smtClean="0"/>
              <a:t>‹#›</a:t>
            </a:fld>
            <a:endParaRPr lang="tr-T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568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505" y="1814574"/>
            <a:ext cx="5570417" cy="3228207"/>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1444" y="620720"/>
            <a:ext cx="5492423"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Başlık"/>
          <p:cNvSpPr>
            <a:spLocks noGrp="1"/>
          </p:cNvSpPr>
          <p:nvPr>
            <p:ph type="ctrTitle"/>
          </p:nvPr>
        </p:nvSpPr>
        <p:spPr>
          <a:xfrm>
            <a:off x="3534918" y="1105351"/>
            <a:ext cx="4765475" cy="3023981"/>
          </a:xfrm>
        </p:spPr>
        <p:txBody>
          <a:bodyPr anchor="b">
            <a:normAutofit/>
          </a:bodyPr>
          <a:lstStyle/>
          <a:p>
            <a:pPr algn="l"/>
            <a:r>
              <a:rPr lang="tr-TR" sz="4200" dirty="0">
                <a:solidFill>
                  <a:srgbClr val="FFFFFF"/>
                </a:solidFill>
              </a:rPr>
              <a:t>Hayvansal Lifler</a:t>
            </a:r>
          </a:p>
        </p:txBody>
      </p:sp>
      <p:sp>
        <p:nvSpPr>
          <p:cNvPr id="3" name="2 Alt Başlık"/>
          <p:cNvSpPr>
            <a:spLocks noGrp="1"/>
          </p:cNvSpPr>
          <p:nvPr>
            <p:ph type="subTitle" idx="1"/>
          </p:nvPr>
        </p:nvSpPr>
        <p:spPr>
          <a:xfrm>
            <a:off x="3534918" y="4297556"/>
            <a:ext cx="4765476" cy="1433391"/>
          </a:xfrm>
        </p:spPr>
        <p:txBody>
          <a:bodyPr anchor="t">
            <a:normAutofit/>
          </a:bodyPr>
          <a:lstStyle/>
          <a:p>
            <a:r>
              <a:rPr lang="tr-TR" dirty="0">
                <a:solidFill>
                  <a:srgbClr val="FFFFFF"/>
                </a:solidFill>
              </a:rPr>
              <a:t>Dr. </a:t>
            </a:r>
            <a:r>
              <a:rPr lang="tr-TR" dirty="0" err="1">
                <a:solidFill>
                  <a:srgbClr val="FFFFFF"/>
                </a:solidFill>
              </a:rPr>
              <a:t>Öğr</a:t>
            </a:r>
            <a:r>
              <a:rPr lang="tr-TR" dirty="0">
                <a:solidFill>
                  <a:srgbClr val="FFFFFF"/>
                </a:solidFill>
              </a:rPr>
              <a:t>. Üyesi Ayşem YANAR</a:t>
            </a: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32199" y="4214336"/>
            <a:ext cx="38404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000" y="-2"/>
            <a:ext cx="123444"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768096" y="585216"/>
            <a:ext cx="6013704" cy="1499616"/>
          </a:xfrm>
        </p:spPr>
        <p:txBody>
          <a:bodyPr>
            <a:normAutofit/>
          </a:bodyPr>
          <a:lstStyle/>
          <a:p>
            <a:r>
              <a:rPr lang="tr-TR"/>
              <a:t>Koyun ırkları;</a:t>
            </a:r>
            <a:br>
              <a:rPr lang="tr-TR"/>
            </a:br>
            <a:endParaRPr lang="tr-TR"/>
          </a:p>
        </p:txBody>
      </p:sp>
      <p:sp>
        <p:nvSpPr>
          <p:cNvPr id="12" name="2 İçerik Yer Tutucusu"/>
          <p:cNvSpPr>
            <a:spLocks noGrp="1"/>
          </p:cNvSpPr>
          <p:nvPr>
            <p:ph idx="1"/>
          </p:nvPr>
        </p:nvSpPr>
        <p:spPr>
          <a:xfrm>
            <a:off x="768096" y="1412776"/>
            <a:ext cx="6013703" cy="4896584"/>
          </a:xfrm>
        </p:spPr>
        <p:txBody>
          <a:bodyPr>
            <a:normAutofit/>
          </a:bodyPr>
          <a:lstStyle/>
          <a:p>
            <a:r>
              <a:rPr lang="tr-TR" sz="1800" dirty="0"/>
              <a:t>Koyun yünü,</a:t>
            </a:r>
          </a:p>
          <a:p>
            <a:pPr marL="0" indent="0">
              <a:buNone/>
            </a:pPr>
            <a:r>
              <a:rPr lang="tr-TR" sz="1800" dirty="0"/>
              <a:t>Hayvansal lifler arasında en çok kullanılanıdır</a:t>
            </a:r>
          </a:p>
          <a:p>
            <a:pPr marL="0" indent="0">
              <a:buNone/>
            </a:pPr>
            <a:endParaRPr lang="tr-TR" sz="1600" dirty="0"/>
          </a:p>
          <a:p>
            <a:pPr marL="0" indent="0">
              <a:buNone/>
            </a:pPr>
            <a:endParaRPr lang="tr-TR" sz="1600" dirty="0"/>
          </a:p>
          <a:p>
            <a:pPr marL="0" indent="0">
              <a:buNone/>
            </a:pPr>
            <a:r>
              <a:rPr lang="tr-TR" dirty="0"/>
              <a:t>İnce yün tipi           Merinos, </a:t>
            </a:r>
            <a:r>
              <a:rPr lang="tr-TR" dirty="0" err="1"/>
              <a:t>Rambouillet</a:t>
            </a:r>
            <a:r>
              <a:rPr lang="tr-TR" dirty="0"/>
              <a:t>, </a:t>
            </a:r>
            <a:r>
              <a:rPr lang="tr-TR" dirty="0" err="1"/>
              <a:t>Deboillet</a:t>
            </a:r>
            <a:endParaRPr lang="tr-TR" dirty="0"/>
          </a:p>
          <a:p>
            <a:pPr marL="0" indent="0">
              <a:buNone/>
            </a:pPr>
            <a:r>
              <a:rPr lang="tr-TR" dirty="0"/>
              <a:t>Vasat yün tipi         Hampshire, </a:t>
            </a:r>
            <a:r>
              <a:rPr lang="tr-TR" dirty="0" err="1"/>
              <a:t>Suffolk</a:t>
            </a:r>
            <a:r>
              <a:rPr lang="tr-TR" dirty="0"/>
              <a:t>, </a:t>
            </a:r>
            <a:r>
              <a:rPr lang="tr-TR" dirty="0" err="1"/>
              <a:t>Dorset</a:t>
            </a:r>
            <a:r>
              <a:rPr lang="tr-TR" dirty="0"/>
              <a:t>, </a:t>
            </a:r>
            <a:r>
              <a:rPr lang="tr-TR" dirty="0" err="1"/>
              <a:t>Tunis</a:t>
            </a:r>
            <a:endParaRPr lang="tr-TR" dirty="0"/>
          </a:p>
          <a:p>
            <a:pPr marL="0" indent="0">
              <a:buNone/>
            </a:pPr>
            <a:r>
              <a:rPr lang="tr-TR" dirty="0"/>
              <a:t>Melez yün tipi        </a:t>
            </a:r>
            <a:r>
              <a:rPr lang="tr-TR" dirty="0" err="1"/>
              <a:t>Colombia</a:t>
            </a:r>
            <a:r>
              <a:rPr lang="tr-TR" dirty="0"/>
              <a:t>, Panama</a:t>
            </a:r>
          </a:p>
          <a:p>
            <a:pPr marL="0" indent="0">
              <a:buNone/>
            </a:pPr>
            <a:r>
              <a:rPr lang="tr-TR" dirty="0"/>
              <a:t>Uzun yün tipi          Lincoln, </a:t>
            </a:r>
            <a:r>
              <a:rPr lang="tr-TR" dirty="0" err="1"/>
              <a:t>Romney</a:t>
            </a:r>
            <a:endParaRPr lang="tr-TR" dirty="0"/>
          </a:p>
          <a:p>
            <a:pPr marL="0" indent="0">
              <a:buNone/>
            </a:pPr>
            <a:r>
              <a:rPr lang="tr-TR" dirty="0"/>
              <a:t>Halı yün tipi          Siyah yüzlü İngiliz, karagül,    </a:t>
            </a:r>
          </a:p>
          <a:p>
            <a:pPr marL="0" indent="0">
              <a:buNone/>
            </a:pPr>
            <a:r>
              <a:rPr lang="tr-TR" dirty="0"/>
              <a:t>                           karışık Yapağılı yerli koyunlar</a:t>
            </a:r>
          </a:p>
          <a:p>
            <a:pPr marL="0" indent="0">
              <a:buNone/>
            </a:pPr>
            <a:endParaRPr lang="tr-TR" sz="1600" dirty="0"/>
          </a:p>
          <a:p>
            <a:pPr marL="0" indent="0">
              <a:buNone/>
            </a:pPr>
            <a:endParaRPr lang="tr-TR" sz="1600" dirty="0"/>
          </a:p>
          <a:p>
            <a:endParaRPr lang="tr-TR" sz="1600" dirty="0"/>
          </a:p>
        </p:txBody>
      </p:sp>
      <p:sp>
        <p:nvSpPr>
          <p:cNvPr id="17" name="Rectangle 16">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5601"/>
            <a:ext cx="171519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4394539"/>
            <a:ext cx="171519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FA60-92B0-44F5-BC57-9874E04ED13E}"/>
              </a:ext>
            </a:extLst>
          </p:cNvPr>
          <p:cNvSpPr>
            <a:spLocks noGrp="1"/>
          </p:cNvSpPr>
          <p:nvPr>
            <p:ph type="title"/>
          </p:nvPr>
        </p:nvSpPr>
        <p:spPr/>
        <p:txBody>
          <a:bodyPr/>
          <a:lstStyle/>
          <a:p>
            <a:r>
              <a:rPr lang="tr-TR" dirty="0"/>
              <a:t>Yerli koyun ırkları</a:t>
            </a:r>
            <a:endParaRPr lang="en-US" dirty="0"/>
          </a:p>
        </p:txBody>
      </p:sp>
      <p:sp>
        <p:nvSpPr>
          <p:cNvPr id="3" name="Content Placeholder 2">
            <a:extLst>
              <a:ext uri="{FF2B5EF4-FFF2-40B4-BE49-F238E27FC236}">
                <a16:creationId xmlns:a16="http://schemas.microsoft.com/office/drawing/2014/main" id="{791E1B36-1ECD-40E5-918C-17429C0EB021}"/>
              </a:ext>
            </a:extLst>
          </p:cNvPr>
          <p:cNvSpPr>
            <a:spLocks noGrp="1"/>
          </p:cNvSpPr>
          <p:nvPr>
            <p:ph idx="1"/>
          </p:nvPr>
        </p:nvSpPr>
        <p:spPr/>
        <p:txBody>
          <a:bodyPr>
            <a:normAutofit fontScale="92500" lnSpcReduction="20000"/>
          </a:bodyPr>
          <a:lstStyle/>
          <a:p>
            <a:r>
              <a:rPr lang="tr-TR" dirty="0"/>
              <a:t>Türkiye’de yetiştirilen koyun ırkları kaba karışık yapağı vermekte olup kuyruk şekillerine göre yağlı ve yağsız olma üzere iki gruba ayrılır.</a:t>
            </a:r>
          </a:p>
          <a:p>
            <a:pPr>
              <a:buFont typeface="Wingdings" panose="05000000000000000000" pitchFamily="2" charset="2"/>
              <a:buChar char="q"/>
            </a:pPr>
            <a:r>
              <a:rPr lang="tr-TR" dirty="0"/>
              <a:t>Yağlı kuyruklu koyunlar;</a:t>
            </a:r>
          </a:p>
          <a:p>
            <a:r>
              <a:rPr lang="tr-TR" dirty="0"/>
              <a:t>       Karaman  (akkaraman, morkaraman)</a:t>
            </a:r>
          </a:p>
          <a:p>
            <a:r>
              <a:rPr lang="tr-TR" dirty="0"/>
              <a:t>       Dağlıç </a:t>
            </a:r>
          </a:p>
          <a:p>
            <a:r>
              <a:rPr lang="tr-TR" dirty="0"/>
              <a:t>       İvesi</a:t>
            </a:r>
          </a:p>
          <a:p>
            <a:pPr>
              <a:buFont typeface="Wingdings" panose="05000000000000000000" pitchFamily="2" charset="2"/>
              <a:buChar char="q"/>
            </a:pPr>
            <a:r>
              <a:rPr lang="tr-TR" dirty="0"/>
              <a:t>Yağsız kuyruklu olanlar,</a:t>
            </a:r>
          </a:p>
          <a:p>
            <a:pPr marL="0" indent="0">
              <a:buNone/>
            </a:pPr>
            <a:r>
              <a:rPr lang="tr-TR" dirty="0"/>
              <a:t>        Kıvırcık</a:t>
            </a:r>
          </a:p>
          <a:p>
            <a:pPr marL="0" indent="0">
              <a:buNone/>
            </a:pPr>
            <a:r>
              <a:rPr lang="tr-TR" dirty="0"/>
              <a:t>        Karakaya</a:t>
            </a:r>
          </a:p>
          <a:p>
            <a:pPr marL="0" indent="0">
              <a:buNone/>
            </a:pPr>
            <a:r>
              <a:rPr lang="tr-TR" dirty="0"/>
              <a:t>        Sakız</a:t>
            </a:r>
          </a:p>
          <a:p>
            <a:pPr marL="0" indent="0">
              <a:buNone/>
            </a:pPr>
            <a:r>
              <a:rPr lang="tr-TR" dirty="0"/>
              <a:t>  </a:t>
            </a:r>
          </a:p>
          <a:p>
            <a:pPr marL="0" indent="0">
              <a:buNone/>
            </a:pPr>
            <a:endParaRPr lang="tr-TR" dirty="0"/>
          </a:p>
          <a:p>
            <a:endParaRPr lang="en-US" dirty="0"/>
          </a:p>
        </p:txBody>
      </p:sp>
    </p:spTree>
    <p:extLst>
      <p:ext uri="{BB962C8B-B14F-4D97-AF65-F5344CB8AC3E}">
        <p14:creationId xmlns:p14="http://schemas.microsoft.com/office/powerpoint/2010/main" val="185575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0CAB-543B-4BD3-9E4C-EB21A45A5D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0D524A-2C21-4F49-9EF9-1188DDF96D54}"/>
              </a:ext>
            </a:extLst>
          </p:cNvPr>
          <p:cNvSpPr>
            <a:spLocks noGrp="1"/>
          </p:cNvSpPr>
          <p:nvPr>
            <p:ph idx="1"/>
          </p:nvPr>
        </p:nvSpPr>
        <p:spPr/>
        <p:txBody>
          <a:bodyPr/>
          <a:lstStyle/>
          <a:p>
            <a:r>
              <a:rPr lang="tr-TR" dirty="0"/>
              <a:t>Melezleme yapılanlar</a:t>
            </a:r>
          </a:p>
          <a:p>
            <a:endParaRPr lang="tr-TR" dirty="0"/>
          </a:p>
          <a:p>
            <a:r>
              <a:rPr lang="tr-TR" dirty="0"/>
              <a:t>Karacabey merinosu</a:t>
            </a:r>
          </a:p>
          <a:p>
            <a:r>
              <a:rPr lang="tr-TR" dirty="0"/>
              <a:t>Konya merinosu (Anadolu merinosu)</a:t>
            </a:r>
          </a:p>
          <a:p>
            <a:endParaRPr lang="tr-TR" dirty="0"/>
          </a:p>
          <a:p>
            <a:endParaRPr lang="en-US" dirty="0"/>
          </a:p>
        </p:txBody>
      </p:sp>
    </p:spTree>
    <p:extLst>
      <p:ext uri="{BB962C8B-B14F-4D97-AF65-F5344CB8AC3E}">
        <p14:creationId xmlns:p14="http://schemas.microsoft.com/office/powerpoint/2010/main" val="2238812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66052-F2AD-4E19-B8BB-94EFB8A750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70F860-25C6-458F-8AE1-B8ADFE76A493}"/>
              </a:ext>
            </a:extLst>
          </p:cNvPr>
          <p:cNvSpPr>
            <a:spLocks noGrp="1"/>
          </p:cNvSpPr>
          <p:nvPr>
            <p:ph idx="1"/>
          </p:nvPr>
        </p:nvSpPr>
        <p:spPr/>
        <p:txBody>
          <a:bodyPr/>
          <a:lstStyle/>
          <a:p>
            <a:r>
              <a:rPr lang="en-US" dirty="0" err="1"/>
              <a:t>Yünlerin</a:t>
            </a:r>
            <a:r>
              <a:rPr lang="en-US" dirty="0"/>
              <a:t> </a:t>
            </a:r>
            <a:r>
              <a:rPr lang="en-US" dirty="0" err="1"/>
              <a:t>elde</a:t>
            </a:r>
            <a:r>
              <a:rPr lang="en-US" dirty="0"/>
              <a:t> ed</a:t>
            </a:r>
            <a:r>
              <a:rPr lang="tr-TR" dirty="0"/>
              <a:t>ilişlerine göre</a:t>
            </a:r>
          </a:p>
          <a:p>
            <a:endParaRPr lang="tr-TR" dirty="0"/>
          </a:p>
          <a:p>
            <a:r>
              <a:rPr lang="tr-TR" dirty="0"/>
              <a:t>Kırkım yünü</a:t>
            </a:r>
          </a:p>
          <a:p>
            <a:endParaRPr lang="tr-TR" dirty="0"/>
          </a:p>
          <a:p>
            <a:r>
              <a:rPr lang="tr-TR" dirty="0"/>
              <a:t>Tabak yünü</a:t>
            </a:r>
          </a:p>
          <a:p>
            <a:endParaRPr lang="tr-TR" dirty="0"/>
          </a:p>
          <a:p>
            <a:r>
              <a:rPr lang="tr-TR" dirty="0"/>
              <a:t>Post </a:t>
            </a:r>
            <a:r>
              <a:rPr lang="tr-TR" dirty="0" err="1"/>
              <a:t>yapağası</a:t>
            </a:r>
            <a:endParaRPr lang="tr-TR" dirty="0"/>
          </a:p>
          <a:p>
            <a:endParaRPr lang="tr-TR" dirty="0"/>
          </a:p>
          <a:p>
            <a:r>
              <a:rPr lang="tr-TR" dirty="0"/>
              <a:t>Paçavra yünü</a:t>
            </a:r>
            <a:endParaRPr lang="en-US" dirty="0"/>
          </a:p>
          <a:p>
            <a:endParaRPr lang="en-US" dirty="0"/>
          </a:p>
        </p:txBody>
      </p:sp>
    </p:spTree>
    <p:extLst>
      <p:ext uri="{BB962C8B-B14F-4D97-AF65-F5344CB8AC3E}">
        <p14:creationId xmlns:p14="http://schemas.microsoft.com/office/powerpoint/2010/main" val="369264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B8CE-41E7-4266-80FE-92831C90B345}"/>
              </a:ext>
            </a:extLst>
          </p:cNvPr>
          <p:cNvSpPr>
            <a:spLocks noGrp="1"/>
          </p:cNvSpPr>
          <p:nvPr>
            <p:ph type="title"/>
          </p:nvPr>
        </p:nvSpPr>
        <p:spPr/>
        <p:txBody>
          <a:bodyPr/>
          <a:lstStyle/>
          <a:p>
            <a:r>
              <a:rPr lang="tr-TR" dirty="0"/>
              <a:t>Yün lifinin oluşumu </a:t>
            </a:r>
            <a:endParaRPr lang="en-US" dirty="0"/>
          </a:p>
        </p:txBody>
      </p:sp>
      <p:sp>
        <p:nvSpPr>
          <p:cNvPr id="3" name="Content Placeholder 2">
            <a:extLst>
              <a:ext uri="{FF2B5EF4-FFF2-40B4-BE49-F238E27FC236}">
                <a16:creationId xmlns:a16="http://schemas.microsoft.com/office/drawing/2014/main" id="{699AE41F-7668-4083-8474-B8C5F9B0FC0D}"/>
              </a:ext>
            </a:extLst>
          </p:cNvPr>
          <p:cNvSpPr>
            <a:spLocks noGrp="1"/>
          </p:cNvSpPr>
          <p:nvPr>
            <p:ph idx="1"/>
          </p:nvPr>
        </p:nvSpPr>
        <p:spPr/>
        <p:txBody>
          <a:bodyPr/>
          <a:lstStyle/>
          <a:p>
            <a:r>
              <a:rPr lang="tr-TR" dirty="0"/>
              <a:t>Deri en üstte </a:t>
            </a:r>
            <a:r>
              <a:rPr lang="tr-TR" dirty="0" err="1"/>
              <a:t>epidermis</a:t>
            </a:r>
            <a:r>
              <a:rPr lang="tr-TR" dirty="0"/>
              <a:t> üst deri, altında </a:t>
            </a:r>
            <a:r>
              <a:rPr lang="tr-TR" dirty="0" err="1"/>
              <a:t>kutis</a:t>
            </a:r>
            <a:r>
              <a:rPr lang="tr-TR" dirty="0"/>
              <a:t> (asıl deri), en altta </a:t>
            </a:r>
            <a:r>
              <a:rPr lang="tr-TR" dirty="0" err="1"/>
              <a:t>subkutis</a:t>
            </a:r>
            <a:r>
              <a:rPr lang="tr-TR" dirty="0"/>
              <a:t> (alt deri) olmak üzere üç tabakadan meydana gelmektedir. </a:t>
            </a:r>
          </a:p>
          <a:p>
            <a:endParaRPr lang="tr-TR" dirty="0"/>
          </a:p>
          <a:p>
            <a:r>
              <a:rPr lang="tr-TR" dirty="0"/>
              <a:t>Lifin meydana geldiği kısım kıl kökleri ve ter bezlerinin olduğu kısımdır.</a:t>
            </a:r>
          </a:p>
          <a:p>
            <a:endParaRPr lang="tr-TR" dirty="0"/>
          </a:p>
          <a:p>
            <a:r>
              <a:rPr lang="tr-TR" dirty="0"/>
              <a:t>Yün lifi değişik karakterdeki hücrelerden meydan gelmiş olup kalın bir yün incelendiğinde dıştan içe doğru </a:t>
            </a:r>
            <a:r>
              <a:rPr lang="tr-TR" dirty="0" err="1"/>
              <a:t>epidermis</a:t>
            </a:r>
            <a:r>
              <a:rPr lang="tr-TR" dirty="0"/>
              <a:t>, korteks ve </a:t>
            </a:r>
            <a:r>
              <a:rPr lang="tr-TR" dirty="0" err="1"/>
              <a:t>medulla</a:t>
            </a:r>
            <a:r>
              <a:rPr lang="tr-TR" dirty="0"/>
              <a:t> tabakaları görülür. </a:t>
            </a:r>
          </a:p>
        </p:txBody>
      </p:sp>
    </p:spTree>
    <p:extLst>
      <p:ext uri="{BB962C8B-B14F-4D97-AF65-F5344CB8AC3E}">
        <p14:creationId xmlns:p14="http://schemas.microsoft.com/office/powerpoint/2010/main" val="416186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BB603-A2CC-4DB1-9AEB-AA9601A250E1}"/>
              </a:ext>
            </a:extLst>
          </p:cNvPr>
          <p:cNvSpPr>
            <a:spLocks noGrp="1"/>
          </p:cNvSpPr>
          <p:nvPr>
            <p:ph idx="1"/>
          </p:nvPr>
        </p:nvSpPr>
        <p:spPr>
          <a:xfrm>
            <a:off x="768096" y="476672"/>
            <a:ext cx="4892251" cy="5832688"/>
          </a:xfrm>
        </p:spPr>
        <p:txBody>
          <a:bodyPr>
            <a:normAutofit/>
          </a:bodyPr>
          <a:lstStyle/>
          <a:p>
            <a:r>
              <a:rPr lang="en-US" sz="1800" dirty="0" err="1"/>
              <a:t>Epiderm</a:t>
            </a:r>
            <a:r>
              <a:rPr lang="tr-TR" sz="1800" dirty="0"/>
              <a:t>is</a:t>
            </a:r>
            <a:r>
              <a:rPr lang="en-US" sz="1800" dirty="0"/>
              <a:t> (</a:t>
            </a:r>
            <a:r>
              <a:rPr lang="en-US" sz="1800" dirty="0" err="1"/>
              <a:t>Pul</a:t>
            </a:r>
            <a:r>
              <a:rPr lang="en-US" sz="1800" dirty="0"/>
              <a:t>) </a:t>
            </a:r>
            <a:r>
              <a:rPr lang="en-US" sz="1800" dirty="0" err="1"/>
              <a:t>Tabakası</a:t>
            </a:r>
            <a:r>
              <a:rPr lang="en-US" sz="1800" dirty="0"/>
              <a:t>: </a:t>
            </a:r>
            <a:r>
              <a:rPr lang="en-US" sz="1800" dirty="0" err="1"/>
              <a:t>Kütikül</a:t>
            </a:r>
            <a:r>
              <a:rPr lang="en-US" sz="1800" dirty="0"/>
              <a:t> de </a:t>
            </a:r>
            <a:r>
              <a:rPr lang="en-US" sz="1800" dirty="0" err="1"/>
              <a:t>denilen</a:t>
            </a:r>
            <a:r>
              <a:rPr lang="en-US" sz="1800" dirty="0"/>
              <a:t> </a:t>
            </a:r>
            <a:r>
              <a:rPr lang="en-US" sz="1800" dirty="0" err="1"/>
              <a:t>epiderm</a:t>
            </a:r>
            <a:r>
              <a:rPr lang="en-US" sz="1800" dirty="0"/>
              <a:t> </a:t>
            </a:r>
            <a:r>
              <a:rPr lang="en-US" sz="1800" dirty="0" err="1"/>
              <a:t>tabakası</a:t>
            </a:r>
            <a:r>
              <a:rPr lang="en-US" sz="1800" dirty="0"/>
              <a:t>,</a:t>
            </a:r>
            <a:r>
              <a:rPr lang="tr-TR" sz="1800" dirty="0"/>
              <a:t>lifin </a:t>
            </a:r>
            <a:r>
              <a:rPr lang="en-US" sz="1800" dirty="0" err="1"/>
              <a:t>en</a:t>
            </a:r>
            <a:r>
              <a:rPr lang="tr-TR" sz="1800" dirty="0"/>
              <a:t> </a:t>
            </a:r>
            <a:r>
              <a:rPr lang="en-US" sz="1800" dirty="0" err="1"/>
              <a:t>dış</a:t>
            </a:r>
            <a:r>
              <a:rPr lang="en-US" sz="1800" dirty="0"/>
              <a:t> </a:t>
            </a:r>
            <a:r>
              <a:rPr lang="en-US" sz="1800" dirty="0" err="1"/>
              <a:t>yüzeyidir</a:t>
            </a:r>
            <a:r>
              <a:rPr lang="en-US" sz="1800" dirty="0"/>
              <a:t>. </a:t>
            </a:r>
            <a:r>
              <a:rPr lang="en-US" sz="1800" dirty="0" err="1"/>
              <a:t>Lifin</a:t>
            </a:r>
            <a:r>
              <a:rPr lang="en-US" sz="1800" dirty="0"/>
              <a:t> </a:t>
            </a:r>
            <a:r>
              <a:rPr lang="en-US" sz="1800" dirty="0" err="1"/>
              <a:t>mikroskop</a:t>
            </a:r>
            <a:r>
              <a:rPr lang="en-US" sz="1800" dirty="0"/>
              <a:t> </a:t>
            </a:r>
            <a:r>
              <a:rPr lang="en-US" sz="1800" dirty="0" err="1"/>
              <a:t>altında</a:t>
            </a:r>
            <a:r>
              <a:rPr lang="en-US" sz="1800" dirty="0"/>
              <a:t> </a:t>
            </a:r>
            <a:r>
              <a:rPr lang="en-US" sz="1800" dirty="0" err="1"/>
              <a:t>görünen</a:t>
            </a:r>
            <a:r>
              <a:rPr lang="en-US" sz="1800" dirty="0"/>
              <a:t> </a:t>
            </a:r>
            <a:r>
              <a:rPr lang="en-US" sz="1800" dirty="0" err="1"/>
              <a:t>yüzeyi</a:t>
            </a:r>
            <a:r>
              <a:rPr lang="en-US" sz="1800" dirty="0"/>
              <a:t> </a:t>
            </a:r>
            <a:r>
              <a:rPr lang="en-US" sz="1800" dirty="0" err="1"/>
              <a:t>bu</a:t>
            </a:r>
            <a:r>
              <a:rPr lang="en-US" sz="1800" dirty="0"/>
              <a:t> </a:t>
            </a:r>
            <a:r>
              <a:rPr lang="en-US" sz="1800" dirty="0" err="1"/>
              <a:t>tabakadır</a:t>
            </a:r>
            <a:r>
              <a:rPr lang="en-US" sz="1800" dirty="0"/>
              <a:t>. </a:t>
            </a:r>
            <a:r>
              <a:rPr lang="en-US" sz="1800" dirty="0" err="1"/>
              <a:t>Birbiri</a:t>
            </a:r>
            <a:r>
              <a:rPr lang="tr-TR" sz="1800" dirty="0"/>
              <a:t> </a:t>
            </a:r>
            <a:r>
              <a:rPr lang="en-US" sz="1800" dirty="0" err="1"/>
              <a:t>üzerine</a:t>
            </a:r>
            <a:r>
              <a:rPr lang="en-US" sz="1800" dirty="0"/>
              <a:t> </a:t>
            </a:r>
            <a:r>
              <a:rPr lang="en-US" sz="1800" dirty="0" err="1"/>
              <a:t>kapanan</a:t>
            </a:r>
            <a:r>
              <a:rPr lang="en-US" sz="1800" dirty="0"/>
              <a:t> </a:t>
            </a:r>
            <a:r>
              <a:rPr lang="en-US" sz="1800" dirty="0" err="1"/>
              <a:t>pul</a:t>
            </a:r>
            <a:r>
              <a:rPr lang="en-US" sz="1800" dirty="0"/>
              <a:t> </a:t>
            </a:r>
            <a:r>
              <a:rPr lang="en-US" sz="1800" dirty="0" err="1"/>
              <a:t>hücrelerden</a:t>
            </a:r>
            <a:r>
              <a:rPr lang="en-US" sz="1800" dirty="0"/>
              <a:t> </a:t>
            </a:r>
            <a:r>
              <a:rPr lang="en-US" sz="1800" dirty="0" err="1"/>
              <a:t>ibarettir</a:t>
            </a:r>
            <a:r>
              <a:rPr lang="en-US" sz="1800" dirty="0"/>
              <a:t>. </a:t>
            </a:r>
            <a:r>
              <a:rPr lang="en-US" sz="1800" dirty="0" err="1"/>
              <a:t>Balık</a:t>
            </a:r>
            <a:r>
              <a:rPr lang="en-US" sz="1800" dirty="0"/>
              <a:t> </a:t>
            </a:r>
            <a:r>
              <a:rPr lang="en-US" sz="1800" dirty="0" err="1"/>
              <a:t>pullarına</a:t>
            </a:r>
            <a:r>
              <a:rPr lang="en-US" sz="1800" dirty="0"/>
              <a:t> </a:t>
            </a:r>
            <a:r>
              <a:rPr lang="en-US" sz="1800" dirty="0" err="1"/>
              <a:t>benzer</a:t>
            </a:r>
            <a:r>
              <a:rPr lang="tr-TR" sz="1800" dirty="0"/>
              <a:t> </a:t>
            </a:r>
            <a:r>
              <a:rPr lang="en-US" sz="1800" dirty="0" err="1"/>
              <a:t>görünüştedir</a:t>
            </a:r>
            <a:r>
              <a:rPr lang="en-US" sz="1800" dirty="0"/>
              <a:t>. Bu </a:t>
            </a:r>
            <a:r>
              <a:rPr lang="en-US" sz="1800" dirty="0" err="1"/>
              <a:t>tabaka</a:t>
            </a:r>
            <a:r>
              <a:rPr lang="en-US" sz="1800" dirty="0"/>
              <a:t> </a:t>
            </a:r>
            <a:r>
              <a:rPr lang="en-US" sz="1800" dirty="0" err="1"/>
              <a:t>düz</a:t>
            </a:r>
            <a:r>
              <a:rPr lang="en-US" sz="1800" dirty="0"/>
              <a:t> </a:t>
            </a:r>
            <a:r>
              <a:rPr lang="en-US" sz="1800" dirty="0" err="1"/>
              <a:t>ve</a:t>
            </a:r>
            <a:r>
              <a:rPr lang="en-US" sz="1800" dirty="0"/>
              <a:t> </a:t>
            </a:r>
            <a:r>
              <a:rPr lang="en-US" sz="1800" dirty="0" err="1"/>
              <a:t>düzensiz</a:t>
            </a:r>
            <a:r>
              <a:rPr lang="en-US" sz="1800" dirty="0"/>
              <a:t> </a:t>
            </a:r>
            <a:r>
              <a:rPr lang="en-US" sz="1800" dirty="0" err="1"/>
              <a:t>pullardan</a:t>
            </a:r>
            <a:r>
              <a:rPr lang="en-US" sz="1800" dirty="0"/>
              <a:t> </a:t>
            </a:r>
            <a:r>
              <a:rPr lang="en-US" sz="1800" dirty="0" err="1"/>
              <a:t>oluşmuştur</a:t>
            </a:r>
            <a:r>
              <a:rPr lang="en-US" sz="1800" dirty="0"/>
              <a:t>.</a:t>
            </a:r>
            <a:endParaRPr lang="tr-TR" sz="1800" dirty="0"/>
          </a:p>
          <a:p>
            <a:endParaRPr lang="tr-TR" sz="1800" dirty="0"/>
          </a:p>
          <a:p>
            <a:pPr>
              <a:spcBef>
                <a:spcPts val="0"/>
              </a:spcBef>
              <a:spcAft>
                <a:spcPts val="0"/>
              </a:spcAft>
            </a:pPr>
            <a:r>
              <a:rPr lang="en-US" sz="1800" dirty="0" err="1"/>
              <a:t>Korteks</a:t>
            </a:r>
            <a:r>
              <a:rPr lang="en-US" sz="1800" dirty="0"/>
              <a:t> </a:t>
            </a:r>
            <a:r>
              <a:rPr lang="en-US" sz="1800" dirty="0" err="1"/>
              <a:t>Tabakası</a:t>
            </a:r>
            <a:r>
              <a:rPr lang="en-US" sz="1800" dirty="0"/>
              <a:t>: </a:t>
            </a:r>
            <a:r>
              <a:rPr lang="en-US" sz="1800" dirty="0" err="1"/>
              <a:t>Lifin</a:t>
            </a:r>
            <a:r>
              <a:rPr lang="en-US" sz="1800" dirty="0"/>
              <a:t> </a:t>
            </a:r>
            <a:r>
              <a:rPr lang="en-US" sz="1800" dirty="0" err="1"/>
              <a:t>esas</a:t>
            </a:r>
            <a:r>
              <a:rPr lang="en-US" sz="1800" dirty="0"/>
              <a:t> </a:t>
            </a:r>
            <a:r>
              <a:rPr lang="en-US" sz="1800" dirty="0" err="1"/>
              <a:t>yapısını</a:t>
            </a:r>
            <a:r>
              <a:rPr lang="en-US" sz="1800" dirty="0"/>
              <a:t>, </a:t>
            </a:r>
            <a:r>
              <a:rPr lang="en-US" sz="1800" dirty="0" err="1"/>
              <a:t>ortalama</a:t>
            </a:r>
            <a:r>
              <a:rPr lang="en-US" sz="1800" dirty="0"/>
              <a:t> %90’ını </a:t>
            </a:r>
            <a:r>
              <a:rPr lang="en-US" sz="1800" dirty="0" err="1"/>
              <a:t>oluşturur</a:t>
            </a:r>
            <a:r>
              <a:rPr lang="en-US" sz="1800" dirty="0"/>
              <a:t>. </a:t>
            </a:r>
            <a:r>
              <a:rPr lang="en-US" sz="1800" dirty="0" err="1"/>
              <a:t>Uzun</a:t>
            </a:r>
            <a:r>
              <a:rPr lang="en-US" sz="1800" dirty="0"/>
              <a:t>,</a:t>
            </a:r>
            <a:r>
              <a:rPr lang="tr-TR" sz="1800" dirty="0"/>
              <a:t> </a:t>
            </a:r>
            <a:r>
              <a:rPr lang="en-US" sz="1800" dirty="0" err="1"/>
              <a:t>kat</a:t>
            </a:r>
            <a:r>
              <a:rPr lang="en-US" sz="1800" dirty="0"/>
              <a:t> </a:t>
            </a:r>
            <a:r>
              <a:rPr lang="en-US" sz="1800" dirty="0" err="1"/>
              <a:t>ve</a:t>
            </a:r>
            <a:r>
              <a:rPr lang="en-US" sz="1800" dirty="0"/>
              <a:t> </a:t>
            </a:r>
            <a:r>
              <a:rPr lang="en-US" sz="1800" dirty="0" err="1"/>
              <a:t>iğ</a:t>
            </a:r>
            <a:r>
              <a:rPr lang="en-US" sz="1800" dirty="0"/>
              <a:t> </a:t>
            </a:r>
            <a:r>
              <a:rPr lang="en-US" sz="1800" dirty="0" err="1"/>
              <a:t>şeklinde</a:t>
            </a:r>
            <a:r>
              <a:rPr lang="en-US" sz="1800" dirty="0"/>
              <a:t> </a:t>
            </a:r>
            <a:r>
              <a:rPr lang="en-US" sz="1800" dirty="0" err="1"/>
              <a:t>hücrelerden</a:t>
            </a:r>
            <a:r>
              <a:rPr lang="tr-TR" sz="1800" dirty="0"/>
              <a:t> </a:t>
            </a:r>
            <a:r>
              <a:rPr lang="en-US" sz="1800" dirty="0" err="1"/>
              <a:t>yapılmıştır</a:t>
            </a:r>
            <a:r>
              <a:rPr lang="en-US" sz="1800" dirty="0"/>
              <a:t>. </a:t>
            </a:r>
            <a:r>
              <a:rPr lang="en-US" sz="1800" dirty="0" err="1"/>
              <a:t>Yünün</a:t>
            </a:r>
            <a:r>
              <a:rPr lang="en-US" sz="1800" dirty="0"/>
              <a:t> </a:t>
            </a:r>
            <a:r>
              <a:rPr lang="en-US" sz="1800" dirty="0" err="1"/>
              <a:t>mukavemeti</a:t>
            </a:r>
            <a:r>
              <a:rPr lang="en-US" sz="1800" dirty="0"/>
              <a:t>, </a:t>
            </a:r>
            <a:r>
              <a:rPr lang="en-US" sz="1800" dirty="0" err="1"/>
              <a:t>elastikiyet</a:t>
            </a:r>
            <a:endParaRPr lang="en-US" sz="1800" dirty="0"/>
          </a:p>
          <a:p>
            <a:pPr>
              <a:spcBef>
                <a:spcPts val="0"/>
              </a:spcBef>
              <a:spcAft>
                <a:spcPts val="0"/>
              </a:spcAft>
            </a:pPr>
            <a:r>
              <a:rPr lang="en-US" sz="1800" dirty="0" err="1"/>
              <a:t>özellikleri</a:t>
            </a:r>
            <a:r>
              <a:rPr lang="en-US" sz="1800" dirty="0"/>
              <a:t>, </a:t>
            </a:r>
            <a:r>
              <a:rPr lang="en-US" sz="1800" dirty="0" err="1"/>
              <a:t>doğal</a:t>
            </a:r>
            <a:r>
              <a:rPr lang="en-US" sz="1800" dirty="0"/>
              <a:t> </a:t>
            </a:r>
            <a:r>
              <a:rPr lang="en-US" sz="1800" dirty="0" err="1"/>
              <a:t>rengi</a:t>
            </a:r>
            <a:r>
              <a:rPr lang="en-US" sz="1800" dirty="0"/>
              <a:t> </a:t>
            </a:r>
            <a:r>
              <a:rPr lang="en-US" sz="1800" dirty="0" err="1"/>
              <a:t>ve</a:t>
            </a:r>
            <a:r>
              <a:rPr lang="en-US" sz="1800" dirty="0"/>
              <a:t> </a:t>
            </a:r>
            <a:r>
              <a:rPr lang="en-US" sz="1800" dirty="0" err="1"/>
              <a:t>boyanabilme</a:t>
            </a:r>
            <a:r>
              <a:rPr lang="en-US" sz="1800" dirty="0"/>
              <a:t> </a:t>
            </a:r>
            <a:r>
              <a:rPr lang="en-US" sz="1800" dirty="0" err="1"/>
              <a:t>yeteneği</a:t>
            </a:r>
            <a:r>
              <a:rPr lang="en-US" sz="1800" dirty="0"/>
              <a:t> </a:t>
            </a:r>
            <a:r>
              <a:rPr lang="en-US" sz="1800" dirty="0" err="1"/>
              <a:t>bu</a:t>
            </a:r>
            <a:r>
              <a:rPr lang="en-US" sz="1800" dirty="0"/>
              <a:t> </a:t>
            </a:r>
            <a:r>
              <a:rPr lang="en-US" sz="1800" dirty="0" err="1"/>
              <a:t>hücrelerin</a:t>
            </a:r>
            <a:r>
              <a:rPr lang="en-US" sz="1800" dirty="0"/>
              <a:t> </a:t>
            </a:r>
            <a:r>
              <a:rPr lang="en-US" sz="1800" dirty="0" err="1"/>
              <a:t>yapısı</a:t>
            </a:r>
            <a:r>
              <a:rPr lang="en-US" sz="1800" dirty="0"/>
              <a:t> </a:t>
            </a:r>
            <a:r>
              <a:rPr lang="en-US" sz="1800" dirty="0" err="1"/>
              <a:t>ile</a:t>
            </a:r>
            <a:endParaRPr lang="en-US" sz="1800" dirty="0"/>
          </a:p>
          <a:p>
            <a:pPr>
              <a:spcBef>
                <a:spcPts val="0"/>
              </a:spcBef>
              <a:spcAft>
                <a:spcPts val="0"/>
              </a:spcAft>
            </a:pPr>
            <a:r>
              <a:rPr lang="en-US" sz="1800" dirty="0" err="1"/>
              <a:t>ilgilidir</a:t>
            </a:r>
            <a:r>
              <a:rPr lang="en-US" sz="1800" dirty="0"/>
              <a:t>.</a:t>
            </a:r>
            <a:endParaRPr lang="tr-TR" sz="1800" dirty="0"/>
          </a:p>
          <a:p>
            <a:endParaRPr lang="en-US" sz="1800" dirty="0"/>
          </a:p>
          <a:p>
            <a:pPr>
              <a:spcBef>
                <a:spcPts val="0"/>
              </a:spcBef>
              <a:spcAft>
                <a:spcPts val="0"/>
              </a:spcAft>
            </a:pPr>
            <a:r>
              <a:rPr lang="en-US" sz="1800" dirty="0" err="1"/>
              <a:t>Medula</a:t>
            </a:r>
            <a:r>
              <a:rPr lang="en-US" sz="1800" dirty="0"/>
              <a:t> </a:t>
            </a:r>
            <a:r>
              <a:rPr lang="en-US" sz="1800" dirty="0" err="1"/>
              <a:t>tabakası</a:t>
            </a:r>
            <a:r>
              <a:rPr lang="en-US" sz="1800" dirty="0"/>
              <a:t>: </a:t>
            </a:r>
            <a:r>
              <a:rPr lang="en-US" sz="1800" dirty="0" err="1"/>
              <a:t>Birçok</a:t>
            </a:r>
            <a:r>
              <a:rPr lang="en-US" sz="1800" dirty="0"/>
              <a:t> </a:t>
            </a:r>
            <a:r>
              <a:rPr lang="en-US" sz="1800" dirty="0" err="1"/>
              <a:t>değişik</a:t>
            </a:r>
            <a:r>
              <a:rPr lang="en-US" sz="1800" dirty="0"/>
              <a:t> </a:t>
            </a:r>
            <a:r>
              <a:rPr lang="en-US" sz="1800" dirty="0" err="1"/>
              <a:t>hücrelerden</a:t>
            </a:r>
            <a:r>
              <a:rPr lang="en-US" sz="1800" dirty="0"/>
              <a:t> </a:t>
            </a:r>
            <a:r>
              <a:rPr lang="en-US" sz="1800" dirty="0" err="1"/>
              <a:t>oluşmuştur</a:t>
            </a:r>
            <a:r>
              <a:rPr lang="en-US" sz="1800" dirty="0"/>
              <a:t>. Bu </a:t>
            </a:r>
            <a:r>
              <a:rPr lang="en-US" sz="1800" dirty="0" err="1"/>
              <a:t>tabakada</a:t>
            </a:r>
            <a:r>
              <a:rPr lang="tr-TR" sz="1800" dirty="0"/>
              <a:t> </a:t>
            </a:r>
            <a:r>
              <a:rPr lang="en-US" sz="1800" dirty="0" err="1"/>
              <a:t>çok</a:t>
            </a:r>
            <a:r>
              <a:rPr lang="en-US" sz="1800" dirty="0"/>
              <a:t> </a:t>
            </a:r>
            <a:r>
              <a:rPr lang="en-US" sz="1800" dirty="0" err="1"/>
              <a:t>ince</a:t>
            </a:r>
            <a:r>
              <a:rPr lang="en-US" sz="1800" dirty="0"/>
              <a:t> </a:t>
            </a:r>
            <a:r>
              <a:rPr lang="en-US" sz="1800" dirty="0" err="1"/>
              <a:t>lifler</a:t>
            </a:r>
            <a:r>
              <a:rPr lang="en-US" sz="1800" dirty="0"/>
              <a:t> </a:t>
            </a:r>
            <a:r>
              <a:rPr lang="en-US" sz="1800" dirty="0" err="1"/>
              <a:t>yoktur</a:t>
            </a:r>
            <a:r>
              <a:rPr lang="en-US" sz="1800" dirty="0"/>
              <a:t>, </a:t>
            </a:r>
            <a:r>
              <a:rPr lang="en-US" sz="1800" dirty="0" err="1"/>
              <a:t>daha</a:t>
            </a:r>
            <a:r>
              <a:rPr lang="en-US" sz="1800" dirty="0"/>
              <a:t> </a:t>
            </a:r>
            <a:r>
              <a:rPr lang="en-US" sz="1800" dirty="0" err="1"/>
              <a:t>çok</a:t>
            </a:r>
            <a:r>
              <a:rPr lang="en-US" sz="1800" dirty="0"/>
              <a:t> </a:t>
            </a:r>
            <a:r>
              <a:rPr lang="en-US" sz="1800" dirty="0" err="1"/>
              <a:t>orta</a:t>
            </a:r>
            <a:r>
              <a:rPr lang="en-US" sz="1800" dirty="0"/>
              <a:t> </a:t>
            </a:r>
            <a:r>
              <a:rPr lang="en-US" sz="1800" dirty="0" err="1"/>
              <a:t>ve</a:t>
            </a:r>
            <a:r>
              <a:rPr lang="en-US" sz="1800" dirty="0"/>
              <a:t> </a:t>
            </a:r>
            <a:r>
              <a:rPr lang="en-US" sz="1800" dirty="0" err="1"/>
              <a:t>kaba</a:t>
            </a:r>
            <a:r>
              <a:rPr lang="en-US" sz="1800" dirty="0"/>
              <a:t> </a:t>
            </a:r>
            <a:r>
              <a:rPr lang="en-US" sz="1800" dirty="0" err="1"/>
              <a:t>yünlerde</a:t>
            </a:r>
            <a:r>
              <a:rPr lang="en-US" sz="1800" dirty="0"/>
              <a:t> </a:t>
            </a:r>
            <a:r>
              <a:rPr lang="en-US" sz="1800" dirty="0" err="1"/>
              <a:t>bulunur</a:t>
            </a:r>
            <a:r>
              <a:rPr lang="en-US" sz="1800" dirty="0"/>
              <a:t>. Bu</a:t>
            </a:r>
            <a:r>
              <a:rPr lang="tr-TR" sz="1800" dirty="0"/>
              <a:t> </a:t>
            </a:r>
            <a:r>
              <a:rPr lang="en-US" sz="1800" dirty="0" err="1"/>
              <a:t>tabakanın</a:t>
            </a:r>
            <a:r>
              <a:rPr lang="en-US" sz="1800" dirty="0"/>
              <a:t> </a:t>
            </a:r>
            <a:r>
              <a:rPr lang="en-US" sz="1800" dirty="0" err="1"/>
              <a:t>varlığı</a:t>
            </a:r>
            <a:r>
              <a:rPr lang="en-US" sz="1800" dirty="0"/>
              <a:t> </a:t>
            </a:r>
            <a:r>
              <a:rPr lang="en-US" sz="1800" dirty="0" err="1"/>
              <a:t>istenmez</a:t>
            </a:r>
            <a:r>
              <a:rPr lang="en-US" sz="1800" dirty="0"/>
              <a:t>, </a:t>
            </a:r>
            <a:r>
              <a:rPr lang="en-US" sz="1800" dirty="0" err="1"/>
              <a:t>yünün</a:t>
            </a:r>
            <a:r>
              <a:rPr lang="en-US" sz="1800" dirty="0"/>
              <a:t> </a:t>
            </a:r>
            <a:r>
              <a:rPr lang="en-US" sz="1800" dirty="0" err="1"/>
              <a:t>eğrilebilme</a:t>
            </a:r>
            <a:r>
              <a:rPr lang="en-US" sz="1800" dirty="0"/>
              <a:t> </a:t>
            </a:r>
            <a:r>
              <a:rPr lang="en-US" sz="1800" dirty="0" err="1"/>
              <a:t>özelliğini</a:t>
            </a:r>
            <a:r>
              <a:rPr lang="en-US" sz="1800" dirty="0"/>
              <a:t> </a:t>
            </a:r>
            <a:r>
              <a:rPr lang="en-US" sz="1800" dirty="0" err="1"/>
              <a:t>düşür</a:t>
            </a:r>
            <a:r>
              <a:rPr lang="tr-TR" sz="1800" dirty="0" err="1"/>
              <a:t>mektedir</a:t>
            </a:r>
            <a:endParaRPr lang="en-US" sz="1800" dirty="0"/>
          </a:p>
        </p:txBody>
      </p:sp>
      <p:pic>
        <p:nvPicPr>
          <p:cNvPr id="6" name="Picture 5">
            <a:extLst>
              <a:ext uri="{FF2B5EF4-FFF2-40B4-BE49-F238E27FC236}">
                <a16:creationId xmlns:a16="http://schemas.microsoft.com/office/drawing/2014/main" id="{CBE77A15-4088-417A-B02B-B21687494740}"/>
              </a:ext>
            </a:extLst>
          </p:cNvPr>
          <p:cNvPicPr>
            <a:picLocks noChangeAspect="1"/>
          </p:cNvPicPr>
          <p:nvPr/>
        </p:nvPicPr>
        <p:blipFill rotWithShape="1">
          <a:blip r:embed="rId2"/>
          <a:srcRect l="12398" r="28526" b="3"/>
          <a:stretch/>
        </p:blipFill>
        <p:spPr>
          <a:xfrm rot="5400000">
            <a:off x="5469314" y="2928844"/>
            <a:ext cx="3448850" cy="2364329"/>
          </a:xfrm>
          <a:prstGeom prst="rect">
            <a:avLst/>
          </a:prstGeom>
        </p:spPr>
      </p:pic>
    </p:spTree>
    <p:extLst>
      <p:ext uri="{BB962C8B-B14F-4D97-AF65-F5344CB8AC3E}">
        <p14:creationId xmlns:p14="http://schemas.microsoft.com/office/powerpoint/2010/main" val="418729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11560" y="764704"/>
            <a:ext cx="7290055" cy="5508080"/>
          </a:xfrm>
        </p:spPr>
        <p:txBody>
          <a:bodyPr/>
          <a:lstStyle/>
          <a:p>
            <a:r>
              <a:rPr lang="tr-TR" dirty="0" err="1"/>
              <a:t>Medulla</a:t>
            </a:r>
            <a:r>
              <a:rPr lang="tr-TR" dirty="0"/>
              <a:t>,</a:t>
            </a:r>
          </a:p>
          <a:p>
            <a:pPr marL="0" indent="0">
              <a:buNone/>
            </a:pPr>
            <a:endParaRPr lang="tr-TR" dirty="0"/>
          </a:p>
          <a:p>
            <a:r>
              <a:rPr lang="tr-TR" dirty="0"/>
              <a:t>Kalın ve kaba yapılı bir lif mikroskop altında incelendiğinde lifin orta kısmında siyah renkli bir kısım olduğu görülür. Lifin ortasında bulunan kalınlığı liften life değişiklik gösteren siyah renkli tabakaya </a:t>
            </a:r>
            <a:r>
              <a:rPr lang="tr-TR" dirty="0" err="1"/>
              <a:t>medulla</a:t>
            </a:r>
            <a:r>
              <a:rPr lang="tr-TR" dirty="0"/>
              <a:t> tabakası denir</a:t>
            </a:r>
          </a:p>
          <a:p>
            <a:endParaRPr lang="tr-TR" dirty="0"/>
          </a:p>
        </p:txBody>
      </p:sp>
      <p:pic>
        <p:nvPicPr>
          <p:cNvPr id="7" name="Picture 6">
            <a:extLst>
              <a:ext uri="{FF2B5EF4-FFF2-40B4-BE49-F238E27FC236}">
                <a16:creationId xmlns:a16="http://schemas.microsoft.com/office/drawing/2014/main" id="{B62D4AA3-BF3F-48EC-86A5-F864D2F97AB0}"/>
              </a:ext>
            </a:extLst>
          </p:cNvPr>
          <p:cNvPicPr>
            <a:picLocks noChangeAspect="1"/>
          </p:cNvPicPr>
          <p:nvPr/>
        </p:nvPicPr>
        <p:blipFill>
          <a:blip r:embed="rId2"/>
          <a:stretch>
            <a:fillRect/>
          </a:stretch>
        </p:blipFill>
        <p:spPr>
          <a:xfrm>
            <a:off x="3131840" y="2930128"/>
            <a:ext cx="4265719" cy="33252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B337-D5C5-435B-BCAC-CC84B40CA63E}"/>
              </a:ext>
            </a:extLst>
          </p:cNvPr>
          <p:cNvSpPr>
            <a:spLocks noGrp="1"/>
          </p:cNvSpPr>
          <p:nvPr>
            <p:ph type="title"/>
          </p:nvPr>
        </p:nvSpPr>
        <p:spPr/>
        <p:txBody>
          <a:bodyPr/>
          <a:lstStyle/>
          <a:p>
            <a:r>
              <a:rPr lang="tr-TR" dirty="0"/>
              <a:t>Fiziksel özellikler</a:t>
            </a:r>
            <a:endParaRPr lang="en-US" dirty="0"/>
          </a:p>
        </p:txBody>
      </p:sp>
      <p:sp>
        <p:nvSpPr>
          <p:cNvPr id="3" name="Content Placeholder 2">
            <a:extLst>
              <a:ext uri="{FF2B5EF4-FFF2-40B4-BE49-F238E27FC236}">
                <a16:creationId xmlns:a16="http://schemas.microsoft.com/office/drawing/2014/main" id="{244D7AA1-60D5-4E0E-B5C8-643D04DED7B7}"/>
              </a:ext>
            </a:extLst>
          </p:cNvPr>
          <p:cNvSpPr>
            <a:spLocks noGrp="1"/>
          </p:cNvSpPr>
          <p:nvPr>
            <p:ph idx="1"/>
          </p:nvPr>
        </p:nvSpPr>
        <p:spPr/>
        <p:txBody>
          <a:bodyPr/>
          <a:lstStyle/>
          <a:p>
            <a:r>
              <a:rPr lang="en-US" dirty="0" err="1"/>
              <a:t>İncelik</a:t>
            </a:r>
            <a:r>
              <a:rPr lang="en-US" dirty="0"/>
              <a:t>: </a:t>
            </a:r>
            <a:r>
              <a:rPr lang="en-US" dirty="0" err="1"/>
              <a:t>Yünün</a:t>
            </a:r>
            <a:r>
              <a:rPr lang="en-US" dirty="0"/>
              <a:t> </a:t>
            </a:r>
            <a:r>
              <a:rPr lang="en-US" dirty="0" err="1"/>
              <a:t>iplik</a:t>
            </a:r>
            <a:r>
              <a:rPr lang="en-US" dirty="0"/>
              <a:t> </a:t>
            </a:r>
            <a:r>
              <a:rPr lang="en-US" dirty="0" err="1"/>
              <a:t>yapılabilmesine</a:t>
            </a:r>
            <a:r>
              <a:rPr lang="en-US" dirty="0"/>
              <a:t> </a:t>
            </a:r>
            <a:r>
              <a:rPr lang="en-US" dirty="0" err="1"/>
              <a:t>en</a:t>
            </a:r>
            <a:r>
              <a:rPr lang="en-US" dirty="0"/>
              <a:t> </a:t>
            </a:r>
            <a:r>
              <a:rPr lang="en-US" dirty="0" err="1"/>
              <a:t>çok</a:t>
            </a:r>
            <a:r>
              <a:rPr lang="en-US" dirty="0"/>
              <a:t> </a:t>
            </a:r>
            <a:r>
              <a:rPr lang="en-US" dirty="0" err="1"/>
              <a:t>etki</a:t>
            </a:r>
            <a:r>
              <a:rPr lang="en-US" dirty="0"/>
              <a:t> </a:t>
            </a:r>
            <a:r>
              <a:rPr lang="en-US" dirty="0" err="1"/>
              <a:t>eden</a:t>
            </a:r>
            <a:r>
              <a:rPr lang="en-US" dirty="0"/>
              <a:t> </a:t>
            </a:r>
            <a:r>
              <a:rPr lang="en-US" dirty="0" err="1"/>
              <a:t>özelliğidir</a:t>
            </a:r>
            <a:r>
              <a:rPr lang="en-US" dirty="0"/>
              <a:t>. </a:t>
            </a:r>
            <a:r>
              <a:rPr lang="en-US" dirty="0" err="1"/>
              <a:t>İncelik</a:t>
            </a:r>
            <a:r>
              <a:rPr lang="en-US" dirty="0"/>
              <a:t>, </a:t>
            </a:r>
            <a:r>
              <a:rPr lang="en-US" dirty="0" err="1"/>
              <a:t>lif</a:t>
            </a:r>
            <a:r>
              <a:rPr lang="tr-TR" dirty="0"/>
              <a:t> </a:t>
            </a:r>
            <a:r>
              <a:rPr lang="en-US" dirty="0" err="1"/>
              <a:t>çapının</a:t>
            </a:r>
            <a:r>
              <a:rPr lang="en-US" dirty="0"/>
              <a:t> mikron </a:t>
            </a:r>
            <a:r>
              <a:rPr lang="en-US" dirty="0" err="1"/>
              <a:t>cinsinden</a:t>
            </a:r>
            <a:r>
              <a:rPr lang="en-US" dirty="0"/>
              <a:t> </a:t>
            </a:r>
            <a:r>
              <a:rPr lang="en-US" dirty="0" err="1"/>
              <a:t>ifadesidir</a:t>
            </a:r>
            <a:r>
              <a:rPr lang="en-US" dirty="0"/>
              <a:t>. </a:t>
            </a:r>
            <a:r>
              <a:rPr lang="en-US" dirty="0" err="1"/>
              <a:t>Lifin</a:t>
            </a:r>
            <a:r>
              <a:rPr lang="en-US" dirty="0"/>
              <a:t> </a:t>
            </a:r>
            <a:r>
              <a:rPr lang="en-US" dirty="0" err="1"/>
              <a:t>inceliği</a:t>
            </a:r>
            <a:r>
              <a:rPr lang="en-US" dirty="0"/>
              <a:t> </a:t>
            </a:r>
            <a:r>
              <a:rPr lang="en-US" dirty="0" err="1"/>
              <a:t>ile</a:t>
            </a:r>
            <a:r>
              <a:rPr lang="en-US" dirty="0"/>
              <a:t> </a:t>
            </a:r>
            <a:r>
              <a:rPr lang="en-US" dirty="0" err="1"/>
              <a:t>uzunluğu</a:t>
            </a:r>
            <a:r>
              <a:rPr lang="en-US" dirty="0"/>
              <a:t> </a:t>
            </a:r>
            <a:r>
              <a:rPr lang="en-US" dirty="0" err="1"/>
              <a:t>arasında</a:t>
            </a:r>
            <a:r>
              <a:rPr lang="tr-TR" dirty="0"/>
              <a:t> </a:t>
            </a:r>
            <a:r>
              <a:rPr lang="en-US" dirty="0" err="1"/>
              <a:t>yakın</a:t>
            </a:r>
            <a:r>
              <a:rPr lang="en-US" dirty="0"/>
              <a:t> </a:t>
            </a:r>
            <a:r>
              <a:rPr lang="en-US" dirty="0" err="1"/>
              <a:t>bir</a:t>
            </a:r>
            <a:r>
              <a:rPr lang="en-US" dirty="0"/>
              <a:t> </a:t>
            </a:r>
            <a:r>
              <a:rPr lang="en-US" dirty="0" err="1"/>
              <a:t>ilişki</a:t>
            </a:r>
            <a:r>
              <a:rPr lang="en-US" dirty="0"/>
              <a:t> </a:t>
            </a:r>
            <a:r>
              <a:rPr lang="en-US" dirty="0" err="1"/>
              <a:t>vardır</a:t>
            </a:r>
            <a:r>
              <a:rPr lang="en-US" dirty="0"/>
              <a:t>. </a:t>
            </a:r>
            <a:r>
              <a:rPr lang="en-US" dirty="0" err="1"/>
              <a:t>Lif</a:t>
            </a:r>
            <a:r>
              <a:rPr lang="en-US" dirty="0"/>
              <a:t> </a:t>
            </a:r>
            <a:r>
              <a:rPr lang="en-US" dirty="0" err="1"/>
              <a:t>uzadıkça</a:t>
            </a:r>
            <a:r>
              <a:rPr lang="en-US" dirty="0"/>
              <a:t> </a:t>
            </a:r>
            <a:r>
              <a:rPr lang="en-US" dirty="0" err="1"/>
              <a:t>kalınlaşır</a:t>
            </a:r>
            <a:r>
              <a:rPr lang="en-US" dirty="0"/>
              <a:t>, </a:t>
            </a:r>
            <a:r>
              <a:rPr lang="en-US" dirty="0" err="1"/>
              <a:t>inceldikçe</a:t>
            </a:r>
            <a:r>
              <a:rPr lang="en-US" dirty="0"/>
              <a:t> </a:t>
            </a:r>
            <a:r>
              <a:rPr lang="en-US" dirty="0" err="1"/>
              <a:t>kısalır</a:t>
            </a:r>
            <a:r>
              <a:rPr lang="en-US" dirty="0"/>
              <a:t>.</a:t>
            </a:r>
            <a:endParaRPr lang="tr-TR" dirty="0"/>
          </a:p>
          <a:p>
            <a:endParaRPr lang="tr-TR" dirty="0"/>
          </a:p>
          <a:p>
            <a:endParaRPr lang="en-US" dirty="0"/>
          </a:p>
          <a:p>
            <a:pPr>
              <a:lnSpc>
                <a:spcPct val="100000"/>
              </a:lnSpc>
              <a:spcBef>
                <a:spcPts val="0"/>
              </a:spcBef>
              <a:spcAft>
                <a:spcPts val="0"/>
              </a:spcAft>
            </a:pPr>
            <a:r>
              <a:rPr lang="en-US" dirty="0" err="1"/>
              <a:t>Uzunluk</a:t>
            </a:r>
            <a:r>
              <a:rPr lang="en-US" dirty="0"/>
              <a:t>: </a:t>
            </a:r>
            <a:r>
              <a:rPr lang="en-US" dirty="0" err="1"/>
              <a:t>Yün</a:t>
            </a:r>
            <a:r>
              <a:rPr lang="en-US" dirty="0"/>
              <a:t> </a:t>
            </a:r>
            <a:r>
              <a:rPr lang="en-US" dirty="0" err="1"/>
              <a:t>lifinin</a:t>
            </a:r>
            <a:r>
              <a:rPr lang="en-US" dirty="0"/>
              <a:t> </a:t>
            </a:r>
            <a:r>
              <a:rPr lang="en-US" dirty="0" err="1"/>
              <a:t>iplik</a:t>
            </a:r>
            <a:r>
              <a:rPr lang="en-US" dirty="0"/>
              <a:t> </a:t>
            </a:r>
            <a:r>
              <a:rPr lang="en-US" dirty="0" err="1"/>
              <a:t>yapılabilirlik</a:t>
            </a:r>
            <a:r>
              <a:rPr lang="en-US" dirty="0"/>
              <a:t> </a:t>
            </a:r>
            <a:r>
              <a:rPr lang="en-US" dirty="0" err="1"/>
              <a:t>özelliğine</a:t>
            </a:r>
            <a:r>
              <a:rPr lang="en-US" dirty="0"/>
              <a:t> </a:t>
            </a:r>
            <a:r>
              <a:rPr lang="en-US" dirty="0" err="1"/>
              <a:t>incelikten</a:t>
            </a:r>
            <a:r>
              <a:rPr lang="en-US" dirty="0"/>
              <a:t> </a:t>
            </a:r>
            <a:r>
              <a:rPr lang="en-US" dirty="0" err="1"/>
              <a:t>sonraki</a:t>
            </a:r>
            <a:r>
              <a:rPr lang="en-US" dirty="0"/>
              <a:t> </a:t>
            </a:r>
            <a:r>
              <a:rPr lang="en-US" dirty="0" err="1"/>
              <a:t>en</a:t>
            </a:r>
            <a:endParaRPr lang="en-US" dirty="0"/>
          </a:p>
          <a:p>
            <a:pPr>
              <a:lnSpc>
                <a:spcPct val="100000"/>
              </a:lnSpc>
              <a:spcBef>
                <a:spcPts val="0"/>
              </a:spcBef>
              <a:spcAft>
                <a:spcPts val="0"/>
              </a:spcAft>
            </a:pPr>
            <a:r>
              <a:rPr lang="en-US" dirty="0" err="1"/>
              <a:t>önemli</a:t>
            </a:r>
            <a:r>
              <a:rPr lang="en-US" dirty="0"/>
              <a:t> </a:t>
            </a:r>
            <a:r>
              <a:rPr lang="en-US" dirty="0" err="1"/>
              <a:t>faktör</a:t>
            </a:r>
            <a:r>
              <a:rPr lang="en-US" dirty="0"/>
              <a:t> </a:t>
            </a:r>
            <a:r>
              <a:rPr lang="en-US" dirty="0" err="1"/>
              <a:t>uzunluktur</a:t>
            </a:r>
            <a:r>
              <a:rPr lang="en-US" dirty="0"/>
              <a:t>. </a:t>
            </a:r>
            <a:r>
              <a:rPr lang="en-US" dirty="0" err="1"/>
              <a:t>Elyaf</a:t>
            </a:r>
            <a:r>
              <a:rPr lang="en-US" dirty="0"/>
              <a:t> </a:t>
            </a:r>
            <a:r>
              <a:rPr lang="en-US" dirty="0" err="1"/>
              <a:t>uzunluğu</a:t>
            </a:r>
            <a:r>
              <a:rPr lang="en-US" dirty="0"/>
              <a:t> </a:t>
            </a:r>
            <a:r>
              <a:rPr lang="en-US" dirty="0" err="1"/>
              <a:t>hayvanın</a:t>
            </a:r>
            <a:r>
              <a:rPr lang="en-US" dirty="0"/>
              <a:t> </a:t>
            </a:r>
            <a:r>
              <a:rPr lang="en-US" dirty="0" err="1"/>
              <a:t>cinsine</a:t>
            </a:r>
            <a:r>
              <a:rPr lang="en-US" dirty="0"/>
              <a:t> </a:t>
            </a:r>
            <a:r>
              <a:rPr lang="en-US" dirty="0" err="1"/>
              <a:t>ve</a:t>
            </a:r>
            <a:r>
              <a:rPr lang="en-US" dirty="0"/>
              <a:t> </a:t>
            </a:r>
            <a:r>
              <a:rPr lang="en-US" dirty="0" err="1"/>
              <a:t>tulubun</a:t>
            </a:r>
            <a:endParaRPr lang="en-US" dirty="0"/>
          </a:p>
          <a:p>
            <a:pPr>
              <a:lnSpc>
                <a:spcPct val="100000"/>
              </a:lnSpc>
              <a:spcBef>
                <a:spcPts val="0"/>
              </a:spcBef>
              <a:spcAft>
                <a:spcPts val="0"/>
              </a:spcAft>
            </a:pPr>
            <a:r>
              <a:rPr lang="en-US" dirty="0" err="1"/>
              <a:t>bölgelerine</a:t>
            </a:r>
            <a:r>
              <a:rPr lang="en-US" dirty="0"/>
              <a:t> </a:t>
            </a:r>
            <a:r>
              <a:rPr lang="en-US" dirty="0" err="1"/>
              <a:t>göre</a:t>
            </a:r>
            <a:r>
              <a:rPr lang="en-US" dirty="0"/>
              <a:t> </a:t>
            </a:r>
            <a:r>
              <a:rPr lang="en-US" dirty="0" err="1"/>
              <a:t>değişim</a:t>
            </a:r>
            <a:r>
              <a:rPr lang="en-US" dirty="0"/>
              <a:t> </a:t>
            </a:r>
            <a:r>
              <a:rPr lang="en-US" dirty="0" err="1"/>
              <a:t>gösterir</a:t>
            </a:r>
            <a:r>
              <a:rPr lang="en-US" dirty="0"/>
              <a:t>. </a:t>
            </a:r>
            <a:r>
              <a:rPr lang="en-US" dirty="0" err="1"/>
              <a:t>Yünde</a:t>
            </a:r>
            <a:r>
              <a:rPr lang="en-US" dirty="0"/>
              <a:t> </a:t>
            </a:r>
            <a:r>
              <a:rPr lang="en-US" dirty="0" err="1"/>
              <a:t>uzunluk</a:t>
            </a:r>
            <a:r>
              <a:rPr lang="en-US" dirty="0"/>
              <a:t> </a:t>
            </a:r>
            <a:r>
              <a:rPr lang="en-US" dirty="0" err="1"/>
              <a:t>arttıkça</a:t>
            </a:r>
            <a:r>
              <a:rPr lang="en-US" dirty="0"/>
              <a:t> </a:t>
            </a:r>
            <a:r>
              <a:rPr lang="en-US" dirty="0" err="1"/>
              <a:t>çap</a:t>
            </a:r>
            <a:r>
              <a:rPr lang="en-US" dirty="0"/>
              <a:t> </a:t>
            </a:r>
            <a:r>
              <a:rPr lang="en-US" dirty="0" err="1"/>
              <a:t>artar</a:t>
            </a:r>
            <a:r>
              <a:rPr lang="en-US" dirty="0"/>
              <a:t> </a:t>
            </a:r>
            <a:r>
              <a:rPr lang="en-US" dirty="0" err="1"/>
              <a:t>ve</a:t>
            </a:r>
            <a:endParaRPr lang="en-US" dirty="0"/>
          </a:p>
          <a:p>
            <a:pPr>
              <a:lnSpc>
                <a:spcPct val="100000"/>
              </a:lnSpc>
              <a:spcBef>
                <a:spcPts val="0"/>
              </a:spcBef>
              <a:spcAft>
                <a:spcPts val="0"/>
              </a:spcAft>
            </a:pPr>
            <a:r>
              <a:rPr lang="en-US" dirty="0" err="1"/>
              <a:t>kalınlaşır</a:t>
            </a:r>
            <a:r>
              <a:rPr lang="en-US" dirty="0"/>
              <a:t>. </a:t>
            </a:r>
            <a:r>
              <a:rPr lang="en-US" dirty="0" err="1"/>
              <a:t>Uzunluk</a:t>
            </a:r>
            <a:r>
              <a:rPr lang="en-US" dirty="0"/>
              <a:t> </a:t>
            </a:r>
            <a:r>
              <a:rPr lang="en-US" dirty="0" err="1"/>
              <a:t>azaldıkça</a:t>
            </a:r>
            <a:r>
              <a:rPr lang="en-US" dirty="0"/>
              <a:t> </a:t>
            </a:r>
            <a:r>
              <a:rPr lang="en-US" dirty="0" err="1"/>
              <a:t>çap</a:t>
            </a:r>
            <a:r>
              <a:rPr lang="en-US" dirty="0"/>
              <a:t> </a:t>
            </a:r>
            <a:r>
              <a:rPr lang="en-US" dirty="0" err="1"/>
              <a:t>küçülür</a:t>
            </a:r>
            <a:r>
              <a:rPr lang="en-US" dirty="0"/>
              <a:t> </a:t>
            </a:r>
            <a:r>
              <a:rPr lang="en-US" dirty="0" err="1"/>
              <a:t>ve</a:t>
            </a:r>
            <a:r>
              <a:rPr lang="en-US" dirty="0"/>
              <a:t> </a:t>
            </a:r>
            <a:r>
              <a:rPr lang="en-US" dirty="0" err="1"/>
              <a:t>elyaf</a:t>
            </a:r>
            <a:r>
              <a:rPr lang="en-US" dirty="0"/>
              <a:t> </a:t>
            </a:r>
            <a:r>
              <a:rPr lang="en-US" dirty="0" err="1"/>
              <a:t>incelir</a:t>
            </a:r>
            <a:r>
              <a:rPr lang="en-US" dirty="0"/>
              <a:t>.</a:t>
            </a:r>
          </a:p>
        </p:txBody>
      </p:sp>
    </p:spTree>
    <p:extLst>
      <p:ext uri="{BB962C8B-B14F-4D97-AF65-F5344CB8AC3E}">
        <p14:creationId xmlns:p14="http://schemas.microsoft.com/office/powerpoint/2010/main" val="673662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104F-10E3-4E64-894C-962CB71451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74D181-CCA6-4359-8CFE-3D1B6B26D019}"/>
              </a:ext>
            </a:extLst>
          </p:cNvPr>
          <p:cNvSpPr>
            <a:spLocks noGrp="1"/>
          </p:cNvSpPr>
          <p:nvPr>
            <p:ph idx="1"/>
          </p:nvPr>
        </p:nvSpPr>
        <p:spPr>
          <a:xfrm>
            <a:off x="768096" y="1628800"/>
            <a:ext cx="8196392" cy="4680560"/>
          </a:xfrm>
        </p:spPr>
        <p:txBody>
          <a:bodyPr>
            <a:noAutofit/>
          </a:bodyPr>
          <a:lstStyle/>
          <a:p>
            <a:r>
              <a:rPr lang="en-US" dirty="0" err="1"/>
              <a:t>Mukavemet</a:t>
            </a:r>
            <a:r>
              <a:rPr lang="en-US" dirty="0"/>
              <a:t>: </a:t>
            </a:r>
            <a:r>
              <a:rPr lang="en-US" dirty="0" err="1"/>
              <a:t>Elyafın</a:t>
            </a:r>
            <a:r>
              <a:rPr lang="en-US" dirty="0"/>
              <a:t> </a:t>
            </a:r>
            <a:r>
              <a:rPr lang="en-US" dirty="0" err="1"/>
              <a:t>kuvvet</a:t>
            </a:r>
            <a:r>
              <a:rPr lang="en-US" dirty="0"/>
              <a:t> </a:t>
            </a:r>
            <a:r>
              <a:rPr lang="en-US" dirty="0" err="1"/>
              <a:t>tesiri</a:t>
            </a:r>
            <a:r>
              <a:rPr lang="en-US" dirty="0"/>
              <a:t> </a:t>
            </a:r>
            <a:r>
              <a:rPr lang="en-US" dirty="0" err="1"/>
              <a:t>altında</a:t>
            </a:r>
            <a:r>
              <a:rPr lang="en-US" dirty="0"/>
              <a:t> </a:t>
            </a:r>
            <a:r>
              <a:rPr lang="en-US" dirty="0" err="1"/>
              <a:t>kopmaya</a:t>
            </a:r>
            <a:r>
              <a:rPr lang="en-US" dirty="0"/>
              <a:t> </a:t>
            </a:r>
            <a:r>
              <a:rPr lang="en-US" dirty="0" err="1"/>
              <a:t>karşı</a:t>
            </a:r>
            <a:r>
              <a:rPr lang="en-US" dirty="0"/>
              <a:t> </a:t>
            </a:r>
            <a:r>
              <a:rPr lang="en-US" dirty="0" err="1"/>
              <a:t>gösterdiği</a:t>
            </a:r>
            <a:r>
              <a:rPr lang="tr-TR" dirty="0"/>
              <a:t> </a:t>
            </a:r>
            <a:r>
              <a:rPr lang="en-US" dirty="0" err="1"/>
              <a:t>dirençtir</a:t>
            </a:r>
            <a:r>
              <a:rPr lang="en-US" dirty="0"/>
              <a:t>. </a:t>
            </a:r>
            <a:r>
              <a:rPr lang="en-US" dirty="0" err="1"/>
              <a:t>Yün</a:t>
            </a:r>
            <a:r>
              <a:rPr lang="en-US" dirty="0"/>
              <a:t> </a:t>
            </a:r>
            <a:r>
              <a:rPr lang="en-US" dirty="0" err="1"/>
              <a:t>oldukça</a:t>
            </a:r>
            <a:r>
              <a:rPr lang="en-US" dirty="0"/>
              <a:t> </a:t>
            </a:r>
            <a:r>
              <a:rPr lang="en-US" dirty="0" err="1"/>
              <a:t>dayanıksız</a:t>
            </a:r>
            <a:r>
              <a:rPr lang="en-US" dirty="0"/>
              <a:t> </a:t>
            </a:r>
            <a:r>
              <a:rPr lang="en-US" dirty="0" err="1"/>
              <a:t>bir</a:t>
            </a:r>
            <a:r>
              <a:rPr lang="en-US" dirty="0"/>
              <a:t> </a:t>
            </a:r>
            <a:r>
              <a:rPr lang="en-US" dirty="0" err="1"/>
              <a:t>liftir</a:t>
            </a:r>
            <a:r>
              <a:rPr lang="en-US" dirty="0"/>
              <a:t>. </a:t>
            </a:r>
            <a:r>
              <a:rPr lang="en-US" dirty="0" err="1"/>
              <a:t>Yün</a:t>
            </a:r>
            <a:r>
              <a:rPr lang="en-US" dirty="0"/>
              <a:t> </a:t>
            </a:r>
            <a:r>
              <a:rPr lang="en-US" dirty="0" err="1"/>
              <a:t>ıslandığında</a:t>
            </a:r>
            <a:r>
              <a:rPr lang="en-US" dirty="0"/>
              <a:t> </a:t>
            </a:r>
            <a:r>
              <a:rPr lang="en-US" dirty="0" err="1"/>
              <a:t>dayanıklılığı</a:t>
            </a:r>
            <a:r>
              <a:rPr lang="tr-TR" dirty="0"/>
              <a:t> </a:t>
            </a:r>
            <a:r>
              <a:rPr lang="en-US" dirty="0" err="1"/>
              <a:t>daha</a:t>
            </a:r>
            <a:r>
              <a:rPr lang="en-US" dirty="0"/>
              <a:t> da </a:t>
            </a:r>
            <a:r>
              <a:rPr lang="en-US" dirty="0" err="1"/>
              <a:t>azalır</a:t>
            </a:r>
            <a:r>
              <a:rPr lang="en-US" dirty="0"/>
              <a:t>. Pamuk </a:t>
            </a:r>
            <a:r>
              <a:rPr lang="en-US" dirty="0" err="1"/>
              <a:t>ve</a:t>
            </a:r>
            <a:r>
              <a:rPr lang="en-US" dirty="0"/>
              <a:t> </a:t>
            </a:r>
            <a:r>
              <a:rPr lang="en-US" dirty="0" err="1"/>
              <a:t>keten</a:t>
            </a:r>
            <a:r>
              <a:rPr lang="en-US" dirty="0"/>
              <a:t> </a:t>
            </a:r>
            <a:r>
              <a:rPr lang="en-US" dirty="0" err="1"/>
              <a:t>gibi</a:t>
            </a:r>
            <a:r>
              <a:rPr lang="en-US" dirty="0"/>
              <a:t> </a:t>
            </a:r>
            <a:r>
              <a:rPr lang="en-US" dirty="0" err="1"/>
              <a:t>bitkisel</a:t>
            </a:r>
            <a:r>
              <a:rPr lang="en-US" dirty="0"/>
              <a:t> </a:t>
            </a:r>
            <a:r>
              <a:rPr lang="en-US" dirty="0" err="1"/>
              <a:t>liflerle</a:t>
            </a:r>
            <a:r>
              <a:rPr lang="en-US" dirty="0"/>
              <a:t> </a:t>
            </a:r>
            <a:r>
              <a:rPr lang="en-US" dirty="0" err="1"/>
              <a:t>karşılaştırıldığında</a:t>
            </a:r>
            <a:r>
              <a:rPr lang="tr-TR" dirty="0"/>
              <a:t> </a:t>
            </a:r>
            <a:r>
              <a:rPr lang="en-US" dirty="0" err="1"/>
              <a:t>daha</a:t>
            </a:r>
            <a:r>
              <a:rPr lang="en-US" dirty="0"/>
              <a:t> da </a:t>
            </a:r>
            <a:r>
              <a:rPr lang="en-US" dirty="0" err="1"/>
              <a:t>dayanıksız</a:t>
            </a:r>
            <a:r>
              <a:rPr lang="en-US" dirty="0"/>
              <a:t> </a:t>
            </a:r>
            <a:r>
              <a:rPr lang="en-US" dirty="0" err="1"/>
              <a:t>olduğu</a:t>
            </a:r>
            <a:r>
              <a:rPr lang="en-US" dirty="0"/>
              <a:t> </a:t>
            </a:r>
            <a:r>
              <a:rPr lang="en-US" dirty="0" err="1"/>
              <a:t>görülür</a:t>
            </a:r>
            <a:r>
              <a:rPr lang="en-US" dirty="0"/>
              <a:t>.</a:t>
            </a:r>
          </a:p>
          <a:p>
            <a:pPr marL="0" indent="0">
              <a:buNone/>
            </a:pPr>
            <a:endParaRPr lang="tr-TR" dirty="0"/>
          </a:p>
          <a:p>
            <a:pPr marL="0" indent="0">
              <a:buNone/>
            </a:pPr>
            <a:r>
              <a:rPr lang="en-US" dirty="0" err="1"/>
              <a:t>Keçeleşme</a:t>
            </a:r>
            <a:r>
              <a:rPr lang="en-US" dirty="0"/>
              <a:t> </a:t>
            </a:r>
            <a:r>
              <a:rPr lang="en-US" dirty="0" err="1"/>
              <a:t>özelliği</a:t>
            </a:r>
            <a:r>
              <a:rPr lang="en-US" dirty="0"/>
              <a:t>: </a:t>
            </a:r>
            <a:r>
              <a:rPr lang="en-US" dirty="0" err="1"/>
              <a:t>Yün</a:t>
            </a:r>
            <a:r>
              <a:rPr lang="en-US" dirty="0"/>
              <a:t> </a:t>
            </a:r>
            <a:r>
              <a:rPr lang="en-US" dirty="0" err="1"/>
              <a:t>ve</a:t>
            </a:r>
            <a:r>
              <a:rPr lang="en-US" dirty="0"/>
              <a:t> </a:t>
            </a:r>
            <a:r>
              <a:rPr lang="en-US" dirty="0" err="1"/>
              <a:t>diğer</a:t>
            </a:r>
            <a:r>
              <a:rPr lang="en-US" dirty="0"/>
              <a:t> </a:t>
            </a:r>
            <a:r>
              <a:rPr lang="en-US" dirty="0" err="1"/>
              <a:t>hayvansal</a:t>
            </a:r>
            <a:r>
              <a:rPr lang="en-US" dirty="0"/>
              <a:t> </a:t>
            </a:r>
            <a:r>
              <a:rPr lang="en-US" dirty="0" err="1"/>
              <a:t>liflerde</a:t>
            </a:r>
            <a:r>
              <a:rPr lang="en-US" dirty="0"/>
              <a:t> </a:t>
            </a:r>
            <a:r>
              <a:rPr lang="en-US" dirty="0" err="1"/>
              <a:t>görülen</a:t>
            </a:r>
            <a:r>
              <a:rPr lang="en-US" dirty="0"/>
              <a:t> </a:t>
            </a:r>
            <a:r>
              <a:rPr lang="en-US" dirty="0" err="1"/>
              <a:t>bu</a:t>
            </a:r>
            <a:r>
              <a:rPr lang="en-US" dirty="0"/>
              <a:t> </a:t>
            </a:r>
            <a:r>
              <a:rPr lang="en-US" dirty="0" err="1"/>
              <a:t>özellik</a:t>
            </a:r>
            <a:r>
              <a:rPr lang="en-US" dirty="0"/>
              <a:t>;</a:t>
            </a:r>
            <a:r>
              <a:rPr lang="tr-TR" dirty="0"/>
              <a:t> </a:t>
            </a:r>
            <a:r>
              <a:rPr lang="en-US" dirty="0" err="1"/>
              <a:t>lifin</a:t>
            </a:r>
            <a:r>
              <a:rPr lang="en-US" dirty="0"/>
              <a:t> </a:t>
            </a:r>
            <a:r>
              <a:rPr lang="en-US" dirty="0" err="1"/>
              <a:t>üzerindeki</a:t>
            </a:r>
            <a:r>
              <a:rPr lang="en-US" dirty="0"/>
              <a:t> </a:t>
            </a:r>
            <a:r>
              <a:rPr lang="en-US" dirty="0" err="1"/>
              <a:t>pulların</a:t>
            </a:r>
            <a:r>
              <a:rPr lang="en-US" dirty="0"/>
              <a:t> </a:t>
            </a:r>
            <a:r>
              <a:rPr lang="en-US" dirty="0" err="1"/>
              <a:t>rutubet</a:t>
            </a:r>
            <a:r>
              <a:rPr lang="en-US" dirty="0"/>
              <a:t>, </a:t>
            </a:r>
            <a:r>
              <a:rPr lang="en-US" dirty="0" err="1"/>
              <a:t>sıcaklık</a:t>
            </a:r>
            <a:r>
              <a:rPr lang="en-US" dirty="0"/>
              <a:t> </a:t>
            </a:r>
            <a:r>
              <a:rPr lang="en-US" dirty="0" err="1"/>
              <a:t>ve</a:t>
            </a:r>
            <a:r>
              <a:rPr lang="en-US" dirty="0"/>
              <a:t> </a:t>
            </a:r>
            <a:r>
              <a:rPr lang="en-US" dirty="0" err="1"/>
              <a:t>basıncın</a:t>
            </a:r>
            <a:r>
              <a:rPr lang="en-US" dirty="0"/>
              <a:t> </a:t>
            </a:r>
            <a:r>
              <a:rPr lang="en-US" dirty="0" err="1"/>
              <a:t>etkisiyle</a:t>
            </a:r>
            <a:r>
              <a:rPr lang="en-US" dirty="0"/>
              <a:t> </a:t>
            </a:r>
            <a:r>
              <a:rPr lang="en-US" dirty="0" err="1"/>
              <a:t>birbiri</a:t>
            </a:r>
            <a:r>
              <a:rPr lang="tr-TR" dirty="0"/>
              <a:t> </a:t>
            </a:r>
            <a:r>
              <a:rPr lang="en-US" dirty="0" err="1"/>
              <a:t>içerisine</a:t>
            </a:r>
            <a:r>
              <a:rPr lang="en-US" dirty="0"/>
              <a:t> </a:t>
            </a:r>
            <a:r>
              <a:rPr lang="en-US" dirty="0" err="1"/>
              <a:t>girerek</a:t>
            </a:r>
            <a:r>
              <a:rPr lang="en-US" dirty="0"/>
              <a:t>, </a:t>
            </a:r>
            <a:r>
              <a:rPr lang="en-US" dirty="0" err="1"/>
              <a:t>karmaşık</a:t>
            </a:r>
            <a:r>
              <a:rPr lang="en-US" dirty="0"/>
              <a:t> </a:t>
            </a:r>
            <a:r>
              <a:rPr lang="en-US" dirty="0" err="1"/>
              <a:t>bir</a:t>
            </a:r>
            <a:r>
              <a:rPr lang="en-US" dirty="0"/>
              <a:t> </a:t>
            </a:r>
            <a:r>
              <a:rPr lang="en-US" dirty="0" err="1"/>
              <a:t>yapı</a:t>
            </a:r>
            <a:r>
              <a:rPr lang="en-US" dirty="0"/>
              <a:t> </a:t>
            </a:r>
            <a:r>
              <a:rPr lang="en-US" dirty="0" err="1"/>
              <a:t>oluşturmasıdır</a:t>
            </a:r>
            <a:r>
              <a:rPr lang="en-US" dirty="0"/>
              <a:t>. </a:t>
            </a:r>
            <a:r>
              <a:rPr lang="en-US" dirty="0" err="1"/>
              <a:t>Keçeleşen</a:t>
            </a:r>
            <a:r>
              <a:rPr lang="en-US" dirty="0"/>
              <a:t> </a:t>
            </a:r>
            <a:r>
              <a:rPr lang="en-US" dirty="0" err="1"/>
              <a:t>yünlü</a:t>
            </a:r>
            <a:r>
              <a:rPr lang="tr-TR" dirty="0"/>
              <a:t> </a:t>
            </a:r>
            <a:r>
              <a:rPr lang="en-US" dirty="0" err="1"/>
              <a:t>malzemede</a:t>
            </a:r>
            <a:r>
              <a:rPr lang="en-US" dirty="0"/>
              <a:t> </a:t>
            </a:r>
            <a:r>
              <a:rPr lang="en-US" dirty="0" err="1"/>
              <a:t>doku</a:t>
            </a:r>
            <a:r>
              <a:rPr lang="en-US" dirty="0"/>
              <a:t> </a:t>
            </a:r>
            <a:r>
              <a:rPr lang="en-US" dirty="0" err="1"/>
              <a:t>sıklaşır</a:t>
            </a:r>
            <a:r>
              <a:rPr lang="en-US" dirty="0"/>
              <a:t>, </a:t>
            </a:r>
            <a:r>
              <a:rPr lang="en-US" dirty="0" err="1"/>
              <a:t>boyca</a:t>
            </a:r>
            <a:r>
              <a:rPr lang="en-US" dirty="0"/>
              <a:t> </a:t>
            </a:r>
            <a:r>
              <a:rPr lang="en-US" dirty="0" err="1"/>
              <a:t>ve</a:t>
            </a:r>
            <a:r>
              <a:rPr lang="en-US" dirty="0"/>
              <a:t> </a:t>
            </a:r>
            <a:r>
              <a:rPr lang="en-US" dirty="0" err="1"/>
              <a:t>ence</a:t>
            </a:r>
            <a:r>
              <a:rPr lang="en-US" dirty="0"/>
              <a:t> </a:t>
            </a:r>
            <a:r>
              <a:rPr lang="en-US" dirty="0" err="1"/>
              <a:t>kısalır</a:t>
            </a:r>
            <a:r>
              <a:rPr lang="en-US" dirty="0"/>
              <a:t>. Bu </a:t>
            </a:r>
            <a:r>
              <a:rPr lang="en-US" dirty="0" err="1"/>
              <a:t>kısalma</a:t>
            </a:r>
            <a:r>
              <a:rPr lang="en-US" dirty="0"/>
              <a:t> </a:t>
            </a:r>
            <a:r>
              <a:rPr lang="en-US" dirty="0" err="1"/>
              <a:t>sırasında</a:t>
            </a:r>
            <a:r>
              <a:rPr lang="en-US" dirty="0"/>
              <a:t>,</a:t>
            </a:r>
            <a:r>
              <a:rPr lang="tr-TR" dirty="0"/>
              <a:t> </a:t>
            </a:r>
            <a:r>
              <a:rPr lang="en-US" dirty="0" err="1"/>
              <a:t>pullar</a:t>
            </a:r>
            <a:r>
              <a:rPr lang="en-US" dirty="0"/>
              <a:t> </a:t>
            </a:r>
            <a:r>
              <a:rPr lang="en-US" dirty="0" err="1"/>
              <a:t>dışarı</a:t>
            </a:r>
            <a:r>
              <a:rPr lang="en-US" dirty="0"/>
              <a:t> </a:t>
            </a:r>
            <a:r>
              <a:rPr lang="en-US" dirty="0" err="1"/>
              <a:t>ve</a:t>
            </a:r>
            <a:r>
              <a:rPr lang="en-US" dirty="0"/>
              <a:t> </a:t>
            </a:r>
            <a:r>
              <a:rPr lang="en-US" dirty="0" err="1"/>
              <a:t>geriye</a:t>
            </a:r>
            <a:r>
              <a:rPr lang="en-US" dirty="0"/>
              <a:t> </a:t>
            </a:r>
            <a:r>
              <a:rPr lang="en-US" dirty="0" err="1"/>
              <a:t>doğru</a:t>
            </a:r>
            <a:r>
              <a:rPr lang="en-US" dirty="0"/>
              <a:t> </a:t>
            </a:r>
            <a:r>
              <a:rPr lang="en-US" dirty="0" err="1"/>
              <a:t>kıvrılır</a:t>
            </a:r>
            <a:r>
              <a:rPr lang="en-US" dirty="0"/>
              <a:t>. Bu </a:t>
            </a:r>
            <a:r>
              <a:rPr lang="en-US" dirty="0" err="1"/>
              <a:t>kıvrılmalarla</a:t>
            </a:r>
            <a:r>
              <a:rPr lang="en-US" dirty="0"/>
              <a:t> </a:t>
            </a:r>
            <a:r>
              <a:rPr lang="en-US" dirty="0" err="1"/>
              <a:t>birlikte</a:t>
            </a:r>
            <a:r>
              <a:rPr lang="en-US" dirty="0"/>
              <a:t> </a:t>
            </a:r>
            <a:r>
              <a:rPr lang="en-US" dirty="0" err="1"/>
              <a:t>lifler</a:t>
            </a:r>
            <a:r>
              <a:rPr lang="en-US" dirty="0"/>
              <a:t> </a:t>
            </a:r>
            <a:r>
              <a:rPr lang="en-US" dirty="0" err="1"/>
              <a:t>birbir</a:t>
            </a:r>
            <a:r>
              <a:rPr lang="tr-TR" dirty="0"/>
              <a:t>i </a:t>
            </a:r>
            <a:r>
              <a:rPr lang="en-US" dirty="0" err="1"/>
              <a:t>üzerine</a:t>
            </a:r>
            <a:r>
              <a:rPr lang="en-US" dirty="0"/>
              <a:t> </a:t>
            </a:r>
            <a:r>
              <a:rPr lang="en-US" dirty="0" err="1"/>
              <a:t>dolanır</a:t>
            </a:r>
            <a:r>
              <a:rPr lang="en-US" dirty="0"/>
              <a:t>, </a:t>
            </a:r>
            <a:r>
              <a:rPr lang="en-US" dirty="0" err="1"/>
              <a:t>düğümlenir</a:t>
            </a:r>
            <a:r>
              <a:rPr lang="en-US" dirty="0"/>
              <a:t>. </a:t>
            </a:r>
            <a:r>
              <a:rPr lang="en-US" dirty="0" err="1"/>
              <a:t>Keçeleşme</a:t>
            </a:r>
            <a:r>
              <a:rPr lang="en-US" dirty="0"/>
              <a:t> </a:t>
            </a:r>
            <a:r>
              <a:rPr lang="en-US" dirty="0" err="1"/>
              <a:t>daha</a:t>
            </a:r>
            <a:r>
              <a:rPr lang="en-US" dirty="0"/>
              <a:t> </a:t>
            </a:r>
            <a:r>
              <a:rPr lang="en-US" dirty="0" err="1"/>
              <a:t>çok</a:t>
            </a:r>
            <a:r>
              <a:rPr lang="en-US" dirty="0"/>
              <a:t> </a:t>
            </a:r>
            <a:r>
              <a:rPr lang="en-US" dirty="0" err="1"/>
              <a:t>ince</a:t>
            </a:r>
            <a:r>
              <a:rPr lang="en-US" dirty="0"/>
              <a:t> </a:t>
            </a:r>
            <a:r>
              <a:rPr lang="en-US" dirty="0" err="1"/>
              <a:t>yünlerde</a:t>
            </a:r>
            <a:r>
              <a:rPr lang="en-US" dirty="0"/>
              <a:t> </a:t>
            </a:r>
            <a:r>
              <a:rPr lang="en-US" dirty="0" err="1"/>
              <a:t>görülür</a:t>
            </a:r>
            <a:r>
              <a:rPr lang="en-US" dirty="0"/>
              <a:t>.</a:t>
            </a:r>
            <a:r>
              <a:rPr lang="tr-TR" dirty="0"/>
              <a:t> </a:t>
            </a:r>
            <a:r>
              <a:rPr lang="en-US" dirty="0" err="1"/>
              <a:t>Keçeleşme</a:t>
            </a:r>
            <a:r>
              <a:rPr lang="en-US" dirty="0"/>
              <a:t> </a:t>
            </a:r>
            <a:r>
              <a:rPr lang="en-US" dirty="0" err="1"/>
              <a:t>istenmeyen</a:t>
            </a:r>
            <a:r>
              <a:rPr lang="en-US" dirty="0"/>
              <a:t> </a:t>
            </a:r>
            <a:r>
              <a:rPr lang="en-US" dirty="0" err="1"/>
              <a:t>bir</a:t>
            </a:r>
            <a:r>
              <a:rPr lang="en-US" dirty="0"/>
              <a:t> </a:t>
            </a:r>
            <a:r>
              <a:rPr lang="en-US" dirty="0" err="1"/>
              <a:t>durumdur</a:t>
            </a:r>
            <a:r>
              <a:rPr lang="en-US" dirty="0"/>
              <a:t>; </a:t>
            </a:r>
            <a:r>
              <a:rPr lang="en-US" dirty="0" err="1"/>
              <a:t>ancak</a:t>
            </a:r>
            <a:r>
              <a:rPr lang="en-US" dirty="0"/>
              <a:t> </a:t>
            </a:r>
            <a:r>
              <a:rPr lang="en-US" dirty="0" err="1"/>
              <a:t>bazı</a:t>
            </a:r>
            <a:r>
              <a:rPr lang="en-US" dirty="0"/>
              <a:t> </a:t>
            </a:r>
            <a:r>
              <a:rPr lang="en-US" dirty="0" err="1"/>
              <a:t>kumaşların</a:t>
            </a:r>
            <a:r>
              <a:rPr lang="en-US" dirty="0"/>
              <a:t> </a:t>
            </a:r>
            <a:r>
              <a:rPr lang="en-US" dirty="0" err="1"/>
              <a:t>yapımında</a:t>
            </a:r>
            <a:r>
              <a:rPr lang="tr-TR" dirty="0"/>
              <a:t> </a:t>
            </a:r>
            <a:r>
              <a:rPr lang="en-US" dirty="0" err="1"/>
              <a:t>keçeleşme</a:t>
            </a:r>
            <a:r>
              <a:rPr lang="en-US" dirty="0"/>
              <a:t> </a:t>
            </a:r>
            <a:r>
              <a:rPr lang="en-US" dirty="0" err="1"/>
              <a:t>özelliğinin</a:t>
            </a:r>
            <a:r>
              <a:rPr lang="en-US" dirty="0"/>
              <a:t> </a:t>
            </a:r>
            <a:r>
              <a:rPr lang="en-US" dirty="0" err="1"/>
              <a:t>yapımında</a:t>
            </a:r>
            <a:r>
              <a:rPr lang="en-US" dirty="0"/>
              <a:t> </a:t>
            </a:r>
            <a:r>
              <a:rPr lang="en-US" dirty="0" err="1"/>
              <a:t>yararlanılır</a:t>
            </a:r>
            <a:r>
              <a:rPr lang="en-US" dirty="0"/>
              <a:t>.</a:t>
            </a:r>
          </a:p>
        </p:txBody>
      </p:sp>
    </p:spTree>
    <p:extLst>
      <p:ext uri="{BB962C8B-B14F-4D97-AF65-F5344CB8AC3E}">
        <p14:creationId xmlns:p14="http://schemas.microsoft.com/office/powerpoint/2010/main" val="181498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403B-60BA-4C77-88BC-C97DF8A264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8CA248-8CD1-414D-9462-60543E154880}"/>
              </a:ext>
            </a:extLst>
          </p:cNvPr>
          <p:cNvSpPr>
            <a:spLocks noGrp="1"/>
          </p:cNvSpPr>
          <p:nvPr>
            <p:ph idx="1"/>
          </p:nvPr>
        </p:nvSpPr>
        <p:spPr/>
        <p:txBody>
          <a:bodyPr>
            <a:normAutofit/>
          </a:bodyPr>
          <a:lstStyle/>
          <a:p>
            <a:pPr>
              <a:lnSpc>
                <a:spcPct val="110000"/>
              </a:lnSpc>
              <a:spcBef>
                <a:spcPts val="0"/>
              </a:spcBef>
              <a:spcAft>
                <a:spcPts val="600"/>
              </a:spcAft>
            </a:pPr>
            <a:r>
              <a:rPr lang="en-US" dirty="0" err="1"/>
              <a:t>Yaylanma</a:t>
            </a:r>
            <a:r>
              <a:rPr lang="en-US" dirty="0"/>
              <a:t> </a:t>
            </a:r>
            <a:r>
              <a:rPr lang="en-US" dirty="0" err="1"/>
              <a:t>yeteneği</a:t>
            </a:r>
            <a:r>
              <a:rPr lang="en-US" dirty="0"/>
              <a:t>: Bir </a:t>
            </a:r>
            <a:r>
              <a:rPr lang="en-US" dirty="0" err="1"/>
              <a:t>tutam</a:t>
            </a:r>
            <a:r>
              <a:rPr lang="en-US" dirty="0"/>
              <a:t> </a:t>
            </a:r>
            <a:r>
              <a:rPr lang="en-US" dirty="0" err="1"/>
              <a:t>lif</a:t>
            </a:r>
            <a:r>
              <a:rPr lang="en-US" dirty="0"/>
              <a:t> </a:t>
            </a:r>
            <a:r>
              <a:rPr lang="en-US" dirty="0" err="1"/>
              <a:t>demetini</a:t>
            </a:r>
            <a:r>
              <a:rPr lang="en-US" dirty="0"/>
              <a:t> </a:t>
            </a:r>
            <a:r>
              <a:rPr lang="en-US" dirty="0" err="1"/>
              <a:t>sıkıştırdıktan</a:t>
            </a:r>
            <a:r>
              <a:rPr lang="en-US" dirty="0"/>
              <a:t> </a:t>
            </a:r>
            <a:r>
              <a:rPr lang="en-US" dirty="0" err="1"/>
              <a:t>sonra</a:t>
            </a:r>
            <a:r>
              <a:rPr lang="en-US" dirty="0"/>
              <a:t> </a:t>
            </a:r>
            <a:r>
              <a:rPr lang="en-US" dirty="0" err="1"/>
              <a:t>basıncın</a:t>
            </a:r>
            <a:endParaRPr lang="en-US" dirty="0"/>
          </a:p>
          <a:p>
            <a:pPr>
              <a:lnSpc>
                <a:spcPct val="110000"/>
              </a:lnSpc>
              <a:spcBef>
                <a:spcPts val="0"/>
              </a:spcBef>
              <a:spcAft>
                <a:spcPts val="600"/>
              </a:spcAft>
            </a:pPr>
            <a:r>
              <a:rPr lang="en-US" dirty="0" err="1"/>
              <a:t>kalkması</a:t>
            </a:r>
            <a:r>
              <a:rPr lang="en-US" dirty="0"/>
              <a:t> </a:t>
            </a:r>
            <a:r>
              <a:rPr lang="en-US" dirty="0" err="1"/>
              <a:t>ile</a:t>
            </a:r>
            <a:r>
              <a:rPr lang="en-US" dirty="0"/>
              <a:t> ilk </a:t>
            </a:r>
            <a:r>
              <a:rPr lang="en-US" dirty="0" err="1"/>
              <a:t>biçimine</a:t>
            </a:r>
            <a:r>
              <a:rPr lang="en-US" dirty="0"/>
              <a:t> </a:t>
            </a:r>
            <a:r>
              <a:rPr lang="en-US" dirty="0" err="1"/>
              <a:t>dönme</a:t>
            </a:r>
            <a:r>
              <a:rPr lang="en-US" dirty="0"/>
              <a:t> </a:t>
            </a:r>
            <a:r>
              <a:rPr lang="en-US" dirty="0" err="1"/>
              <a:t>yeteneğine</a:t>
            </a:r>
            <a:r>
              <a:rPr lang="en-US" dirty="0"/>
              <a:t> </a:t>
            </a:r>
            <a:r>
              <a:rPr lang="en-US" dirty="0" err="1"/>
              <a:t>denir</a:t>
            </a:r>
            <a:r>
              <a:rPr lang="en-US" dirty="0"/>
              <a:t>. </a:t>
            </a:r>
            <a:r>
              <a:rPr lang="en-US" dirty="0" err="1"/>
              <a:t>Yaylanma</a:t>
            </a:r>
            <a:endParaRPr lang="en-US" dirty="0"/>
          </a:p>
          <a:p>
            <a:pPr>
              <a:lnSpc>
                <a:spcPct val="110000"/>
              </a:lnSpc>
              <a:spcBef>
                <a:spcPts val="0"/>
              </a:spcBef>
              <a:spcAft>
                <a:spcPts val="600"/>
              </a:spcAft>
            </a:pPr>
            <a:r>
              <a:rPr lang="en-US" dirty="0" err="1"/>
              <a:t>elastikiyetten</a:t>
            </a:r>
            <a:r>
              <a:rPr lang="en-US" dirty="0"/>
              <a:t> </a:t>
            </a:r>
            <a:r>
              <a:rPr lang="en-US" dirty="0" err="1"/>
              <a:t>farklı</a:t>
            </a:r>
            <a:r>
              <a:rPr lang="en-US" dirty="0"/>
              <a:t> </a:t>
            </a:r>
            <a:r>
              <a:rPr lang="en-US" dirty="0" err="1"/>
              <a:t>bir</a:t>
            </a:r>
            <a:r>
              <a:rPr lang="en-US" dirty="0"/>
              <a:t> </a:t>
            </a:r>
            <a:r>
              <a:rPr lang="en-US" dirty="0" err="1"/>
              <a:t>özelliktir</a:t>
            </a:r>
            <a:r>
              <a:rPr lang="en-US" dirty="0"/>
              <a:t>. </a:t>
            </a:r>
            <a:r>
              <a:rPr lang="en-US" dirty="0" err="1"/>
              <a:t>Yünün</a:t>
            </a:r>
            <a:r>
              <a:rPr lang="en-US" dirty="0"/>
              <a:t> </a:t>
            </a:r>
            <a:r>
              <a:rPr lang="en-US" dirty="0" err="1"/>
              <a:t>yaylanma</a:t>
            </a:r>
            <a:r>
              <a:rPr lang="en-US" dirty="0"/>
              <a:t> </a:t>
            </a:r>
            <a:r>
              <a:rPr lang="en-US" dirty="0" err="1"/>
              <a:t>yeteneği</a:t>
            </a:r>
            <a:r>
              <a:rPr lang="en-US" dirty="0"/>
              <a:t> </a:t>
            </a:r>
            <a:r>
              <a:rPr lang="en-US" dirty="0" err="1"/>
              <a:t>iyi</a:t>
            </a:r>
            <a:r>
              <a:rPr lang="en-US" dirty="0"/>
              <a:t> </a:t>
            </a:r>
            <a:r>
              <a:rPr lang="en-US" dirty="0" err="1"/>
              <a:t>olduğundan</a:t>
            </a:r>
            <a:r>
              <a:rPr lang="tr-TR" dirty="0"/>
              <a:t> </a:t>
            </a:r>
            <a:r>
              <a:rPr lang="en-US" dirty="0" err="1"/>
              <a:t>mamulün</a:t>
            </a:r>
            <a:r>
              <a:rPr lang="en-US" dirty="0"/>
              <a:t> </a:t>
            </a:r>
            <a:r>
              <a:rPr lang="en-US" dirty="0" err="1"/>
              <a:t>buruşmaya</a:t>
            </a:r>
            <a:r>
              <a:rPr lang="en-US" dirty="0"/>
              <a:t> </a:t>
            </a:r>
            <a:r>
              <a:rPr lang="en-US" dirty="0" err="1"/>
              <a:t>ve</a:t>
            </a:r>
            <a:r>
              <a:rPr lang="en-US" dirty="0"/>
              <a:t> </a:t>
            </a:r>
            <a:r>
              <a:rPr lang="en-US" dirty="0" err="1"/>
              <a:t>ezilmeye</a:t>
            </a:r>
            <a:r>
              <a:rPr lang="en-US" dirty="0"/>
              <a:t> </a:t>
            </a:r>
            <a:r>
              <a:rPr lang="en-US" dirty="0" err="1"/>
              <a:t>karşı</a:t>
            </a:r>
            <a:r>
              <a:rPr lang="en-US" dirty="0"/>
              <a:t> </a:t>
            </a:r>
            <a:r>
              <a:rPr lang="en-US" dirty="0" err="1"/>
              <a:t>dayanıklılığı</a:t>
            </a:r>
            <a:r>
              <a:rPr lang="en-US" dirty="0"/>
              <a:t> </a:t>
            </a:r>
            <a:r>
              <a:rPr lang="en-US" dirty="0" err="1"/>
              <a:t>fazladır</a:t>
            </a:r>
            <a:r>
              <a:rPr lang="en-US" dirty="0"/>
              <a:t>. Bu </a:t>
            </a:r>
            <a:r>
              <a:rPr lang="en-US" dirty="0" err="1"/>
              <a:t>özellik</a:t>
            </a:r>
            <a:r>
              <a:rPr lang="tr-TR" dirty="0"/>
              <a:t> </a:t>
            </a:r>
            <a:r>
              <a:rPr lang="en-US" dirty="0" err="1"/>
              <a:t>halı</a:t>
            </a:r>
            <a:r>
              <a:rPr lang="en-US" dirty="0"/>
              <a:t> </a:t>
            </a:r>
            <a:r>
              <a:rPr lang="en-US" dirty="0" err="1"/>
              <a:t>ve</a:t>
            </a:r>
            <a:r>
              <a:rPr lang="en-US" dirty="0"/>
              <a:t> kilim </a:t>
            </a:r>
            <a:r>
              <a:rPr lang="en-US" dirty="0" err="1"/>
              <a:t>gibi</a:t>
            </a:r>
            <a:r>
              <a:rPr lang="en-US" dirty="0"/>
              <a:t> </a:t>
            </a:r>
            <a:r>
              <a:rPr lang="en-US" dirty="0" err="1"/>
              <a:t>mamullerde</a:t>
            </a:r>
            <a:r>
              <a:rPr lang="en-US" dirty="0"/>
              <a:t> </a:t>
            </a:r>
            <a:r>
              <a:rPr lang="en-US" dirty="0" err="1"/>
              <a:t>önemlidir</a:t>
            </a:r>
            <a:r>
              <a:rPr lang="en-US" dirty="0"/>
              <a:t>. </a:t>
            </a:r>
            <a:r>
              <a:rPr lang="en-US" dirty="0" err="1"/>
              <a:t>Kısa</a:t>
            </a:r>
            <a:r>
              <a:rPr lang="en-US" dirty="0"/>
              <a:t> </a:t>
            </a:r>
            <a:r>
              <a:rPr lang="en-US" dirty="0" err="1"/>
              <a:t>yün</a:t>
            </a:r>
            <a:r>
              <a:rPr lang="en-US" dirty="0"/>
              <a:t> </a:t>
            </a:r>
            <a:r>
              <a:rPr lang="en-US" dirty="0" err="1"/>
              <a:t>elyafının</a:t>
            </a:r>
            <a:r>
              <a:rPr lang="en-US" dirty="0"/>
              <a:t> </a:t>
            </a:r>
            <a:r>
              <a:rPr lang="en-US" dirty="0" err="1"/>
              <a:t>yaylanma</a:t>
            </a:r>
            <a:r>
              <a:rPr lang="tr-TR" dirty="0"/>
              <a:t> </a:t>
            </a:r>
            <a:r>
              <a:rPr lang="en-US" dirty="0" err="1"/>
              <a:t>yeteneği</a:t>
            </a:r>
            <a:r>
              <a:rPr lang="en-US" dirty="0"/>
              <a:t> </a:t>
            </a:r>
            <a:r>
              <a:rPr lang="en-US" dirty="0" err="1"/>
              <a:t>yüksektir</a:t>
            </a:r>
            <a:r>
              <a:rPr lang="en-US" dirty="0"/>
              <a:t>.</a:t>
            </a:r>
          </a:p>
          <a:p>
            <a:endParaRPr lang="tr-TR" dirty="0"/>
          </a:p>
          <a:p>
            <a:pPr>
              <a:lnSpc>
                <a:spcPct val="100000"/>
              </a:lnSpc>
              <a:spcBef>
                <a:spcPts val="0"/>
              </a:spcBef>
              <a:spcAft>
                <a:spcPts val="0"/>
              </a:spcAft>
            </a:pPr>
            <a:r>
              <a:rPr lang="en-US" dirty="0" err="1"/>
              <a:t>Uzama</a:t>
            </a:r>
            <a:r>
              <a:rPr lang="en-US" dirty="0"/>
              <a:t> </a:t>
            </a:r>
            <a:r>
              <a:rPr lang="en-US" dirty="0" err="1"/>
              <a:t>esneklik</a:t>
            </a:r>
            <a:r>
              <a:rPr lang="en-US" dirty="0"/>
              <a:t>: </a:t>
            </a:r>
            <a:r>
              <a:rPr lang="en-US" dirty="0" err="1"/>
              <a:t>Yün</a:t>
            </a:r>
            <a:r>
              <a:rPr lang="en-US" dirty="0"/>
              <a:t> </a:t>
            </a:r>
            <a:r>
              <a:rPr lang="en-US" dirty="0" err="1"/>
              <a:t>liflerinde</a:t>
            </a:r>
            <a:r>
              <a:rPr lang="en-US" dirty="0"/>
              <a:t> </a:t>
            </a:r>
            <a:r>
              <a:rPr lang="en-US" dirty="0" err="1"/>
              <a:t>en</a:t>
            </a:r>
            <a:r>
              <a:rPr lang="en-US" dirty="0"/>
              <a:t> </a:t>
            </a:r>
            <a:r>
              <a:rPr lang="en-US" dirty="0" err="1"/>
              <a:t>önemli</a:t>
            </a:r>
            <a:r>
              <a:rPr lang="en-US" dirty="0"/>
              <a:t> </a:t>
            </a:r>
            <a:r>
              <a:rPr lang="en-US" dirty="0" err="1"/>
              <a:t>özelliktir</a:t>
            </a:r>
            <a:r>
              <a:rPr lang="en-US" dirty="0"/>
              <a:t>. </a:t>
            </a:r>
            <a:r>
              <a:rPr lang="en-US" dirty="0" err="1"/>
              <a:t>Çekim</a:t>
            </a:r>
            <a:r>
              <a:rPr lang="en-US" dirty="0"/>
              <a:t> </a:t>
            </a:r>
            <a:r>
              <a:rPr lang="en-US" dirty="0" err="1"/>
              <a:t>kuvveti</a:t>
            </a:r>
            <a:r>
              <a:rPr lang="en-US" dirty="0"/>
              <a:t> </a:t>
            </a:r>
            <a:r>
              <a:rPr lang="en-US" dirty="0" err="1"/>
              <a:t>kısa</a:t>
            </a:r>
            <a:endParaRPr lang="en-US" dirty="0"/>
          </a:p>
          <a:p>
            <a:pPr>
              <a:lnSpc>
                <a:spcPct val="100000"/>
              </a:lnSpc>
              <a:spcBef>
                <a:spcPts val="0"/>
              </a:spcBef>
              <a:spcAft>
                <a:spcPts val="0"/>
              </a:spcAft>
            </a:pPr>
            <a:r>
              <a:rPr lang="en-US" dirty="0" err="1"/>
              <a:t>zamanda</a:t>
            </a:r>
            <a:r>
              <a:rPr lang="en-US" dirty="0"/>
              <a:t> </a:t>
            </a:r>
            <a:r>
              <a:rPr lang="en-US" dirty="0" err="1"/>
              <a:t>kaldırılırsa</a:t>
            </a:r>
            <a:r>
              <a:rPr lang="en-US" dirty="0"/>
              <a:t> </a:t>
            </a:r>
            <a:r>
              <a:rPr lang="en-US" dirty="0" err="1"/>
              <a:t>eski</a:t>
            </a:r>
            <a:r>
              <a:rPr lang="en-US" dirty="0"/>
              <a:t> </a:t>
            </a:r>
            <a:r>
              <a:rPr lang="en-US" dirty="0" err="1"/>
              <a:t>boyutuna</a:t>
            </a:r>
            <a:r>
              <a:rPr lang="en-US" dirty="0"/>
              <a:t> </a:t>
            </a:r>
            <a:r>
              <a:rPr lang="en-US" dirty="0" err="1"/>
              <a:t>geri</a:t>
            </a:r>
            <a:r>
              <a:rPr lang="en-US" dirty="0"/>
              <a:t> </a:t>
            </a:r>
            <a:r>
              <a:rPr lang="en-US" dirty="0" err="1"/>
              <a:t>döner</a:t>
            </a:r>
            <a:r>
              <a:rPr lang="en-US" dirty="0"/>
              <a:t>.</a:t>
            </a:r>
          </a:p>
        </p:txBody>
      </p:sp>
    </p:spTree>
    <p:extLst>
      <p:ext uri="{BB962C8B-B14F-4D97-AF65-F5344CB8AC3E}">
        <p14:creationId xmlns:p14="http://schemas.microsoft.com/office/powerpoint/2010/main" val="2853598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47C74-68C5-4586-AEF4-CC2F7ACA60A2}"/>
              </a:ext>
            </a:extLst>
          </p:cNvPr>
          <p:cNvSpPr>
            <a:spLocks noGrp="1"/>
          </p:cNvSpPr>
          <p:nvPr>
            <p:ph type="title"/>
          </p:nvPr>
        </p:nvSpPr>
        <p:spPr>
          <a:xfrm>
            <a:off x="768096" y="585216"/>
            <a:ext cx="2834314" cy="1499616"/>
          </a:xfrm>
        </p:spPr>
        <p:txBody>
          <a:bodyPr>
            <a:normAutofit/>
          </a:bodyPr>
          <a:lstStyle/>
          <a:p>
            <a:endParaRPr lang="en-US">
              <a:solidFill>
                <a:srgbClr val="FFFFFF"/>
              </a:solidFill>
            </a:endParaRPr>
          </a:p>
        </p:txBody>
      </p:sp>
      <p:cxnSp>
        <p:nvCxnSpPr>
          <p:cNvPr id="17" name="Straight Connector 16">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101D8F-BAA8-4C22-9CD5-EDD05D53EA8B}"/>
              </a:ext>
            </a:extLst>
          </p:cNvPr>
          <p:cNvSpPr>
            <a:spLocks noGrp="1"/>
          </p:cNvSpPr>
          <p:nvPr>
            <p:ph idx="1"/>
          </p:nvPr>
        </p:nvSpPr>
        <p:spPr>
          <a:xfrm>
            <a:off x="768096" y="2286000"/>
            <a:ext cx="2843784" cy="3931920"/>
          </a:xfrm>
        </p:spPr>
        <p:txBody>
          <a:bodyPr>
            <a:normAutofit/>
          </a:bodyPr>
          <a:lstStyle/>
          <a:p>
            <a:r>
              <a:rPr lang="tr-TR">
                <a:solidFill>
                  <a:srgbClr val="FFFFFF"/>
                </a:solidFill>
              </a:rPr>
              <a:t>Hayvansal lifler yapılarında protein bulundurdukları için protein lifleri olarak da anılırlar.</a:t>
            </a:r>
            <a:endParaRPr lang="en-US">
              <a:solidFill>
                <a:srgbClr val="FFFFFF"/>
              </a:solidFill>
            </a:endParaRPr>
          </a:p>
        </p:txBody>
      </p:sp>
      <p:pic>
        <p:nvPicPr>
          <p:cNvPr id="4" name="Picture 3">
            <a:extLst>
              <a:ext uri="{FF2B5EF4-FFF2-40B4-BE49-F238E27FC236}">
                <a16:creationId xmlns:a16="http://schemas.microsoft.com/office/drawing/2014/main" id="{2CBAA107-AB05-4C8C-8925-CA85C5D787F0}"/>
              </a:ext>
            </a:extLst>
          </p:cNvPr>
          <p:cNvPicPr>
            <a:picLocks noChangeAspect="1"/>
          </p:cNvPicPr>
          <p:nvPr/>
        </p:nvPicPr>
        <p:blipFill>
          <a:blip r:embed="rId2"/>
          <a:stretch>
            <a:fillRect/>
          </a:stretch>
        </p:blipFill>
        <p:spPr>
          <a:xfrm>
            <a:off x="4572000" y="1792224"/>
            <a:ext cx="4091940" cy="3273552"/>
          </a:xfrm>
          <a:prstGeom prst="rect">
            <a:avLst/>
          </a:prstGeom>
        </p:spPr>
      </p:pic>
    </p:spTree>
    <p:extLst>
      <p:ext uri="{BB962C8B-B14F-4D97-AF65-F5344CB8AC3E}">
        <p14:creationId xmlns:p14="http://schemas.microsoft.com/office/powerpoint/2010/main" val="918030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D068-519B-4E2B-A4D7-CBBD55D27B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F9712B-3817-4082-99C4-033BB371FF20}"/>
              </a:ext>
            </a:extLst>
          </p:cNvPr>
          <p:cNvSpPr>
            <a:spLocks noGrp="1"/>
          </p:cNvSpPr>
          <p:nvPr>
            <p:ph idx="1"/>
          </p:nvPr>
        </p:nvSpPr>
        <p:spPr>
          <a:xfrm>
            <a:off x="768096" y="1412776"/>
            <a:ext cx="7290055" cy="4896584"/>
          </a:xfrm>
        </p:spPr>
        <p:txBody>
          <a:bodyPr>
            <a:normAutofit/>
          </a:bodyPr>
          <a:lstStyle/>
          <a:p>
            <a:r>
              <a:rPr lang="en-US" dirty="0" err="1"/>
              <a:t>Biçimlenme</a:t>
            </a:r>
            <a:r>
              <a:rPr lang="en-US" dirty="0"/>
              <a:t> </a:t>
            </a:r>
            <a:r>
              <a:rPr lang="en-US" dirty="0" err="1"/>
              <a:t>yeteneği</a:t>
            </a:r>
            <a:r>
              <a:rPr lang="en-US" dirty="0"/>
              <a:t>: </a:t>
            </a:r>
            <a:r>
              <a:rPr lang="en-US" dirty="0" err="1"/>
              <a:t>Yün</a:t>
            </a:r>
            <a:r>
              <a:rPr lang="en-US" dirty="0"/>
              <a:t> </a:t>
            </a:r>
            <a:r>
              <a:rPr lang="en-US" dirty="0" err="1"/>
              <a:t>ve</a:t>
            </a:r>
            <a:r>
              <a:rPr lang="en-US" dirty="0"/>
              <a:t> </a:t>
            </a:r>
            <a:r>
              <a:rPr lang="en-US" dirty="0" err="1"/>
              <a:t>diğer</a:t>
            </a:r>
            <a:r>
              <a:rPr lang="en-US" dirty="0"/>
              <a:t> </a:t>
            </a:r>
            <a:r>
              <a:rPr lang="en-US" dirty="0" err="1"/>
              <a:t>kıl</a:t>
            </a:r>
            <a:r>
              <a:rPr lang="en-US" dirty="0"/>
              <a:t> </a:t>
            </a:r>
            <a:r>
              <a:rPr lang="en-US" dirty="0" err="1"/>
              <a:t>kökenli</a:t>
            </a:r>
            <a:r>
              <a:rPr lang="en-US" dirty="0"/>
              <a:t> </a:t>
            </a:r>
            <a:r>
              <a:rPr lang="en-US" dirty="0" err="1"/>
              <a:t>liflere</a:t>
            </a:r>
            <a:r>
              <a:rPr lang="en-US" dirty="0"/>
              <a:t> </a:t>
            </a:r>
            <a:r>
              <a:rPr lang="en-US" dirty="0" err="1"/>
              <a:t>özgü</a:t>
            </a:r>
            <a:r>
              <a:rPr lang="en-US" dirty="0"/>
              <a:t> </a:t>
            </a:r>
            <a:r>
              <a:rPr lang="en-US" dirty="0" err="1"/>
              <a:t>olan</a:t>
            </a:r>
            <a:r>
              <a:rPr lang="en-US" dirty="0"/>
              <a:t> </a:t>
            </a:r>
            <a:r>
              <a:rPr lang="en-US" dirty="0" err="1"/>
              <a:t>bu</a:t>
            </a:r>
            <a:r>
              <a:rPr lang="tr-TR" dirty="0"/>
              <a:t> </a:t>
            </a:r>
            <a:r>
              <a:rPr lang="en-US" dirty="0" err="1"/>
              <a:t>özellik</a:t>
            </a:r>
            <a:r>
              <a:rPr lang="en-US" dirty="0"/>
              <a:t>, </a:t>
            </a:r>
            <a:r>
              <a:rPr lang="en-US" dirty="0" err="1"/>
              <a:t>geçici</a:t>
            </a:r>
            <a:r>
              <a:rPr lang="en-US" dirty="0"/>
              <a:t> </a:t>
            </a:r>
            <a:r>
              <a:rPr lang="en-US" dirty="0" err="1"/>
              <a:t>ve</a:t>
            </a:r>
            <a:r>
              <a:rPr lang="en-US" dirty="0"/>
              <a:t> </a:t>
            </a:r>
            <a:r>
              <a:rPr lang="en-US" dirty="0" err="1"/>
              <a:t>devamlı</a:t>
            </a:r>
            <a:r>
              <a:rPr lang="en-US" dirty="0"/>
              <a:t> </a:t>
            </a:r>
            <a:r>
              <a:rPr lang="en-US" dirty="0" err="1"/>
              <a:t>olarak</a:t>
            </a:r>
            <a:r>
              <a:rPr lang="en-US" dirty="0"/>
              <a:t> </a:t>
            </a:r>
            <a:r>
              <a:rPr lang="en-US" dirty="0" err="1"/>
              <a:t>meydana</a:t>
            </a:r>
            <a:r>
              <a:rPr lang="en-US" dirty="0"/>
              <a:t> </a:t>
            </a:r>
            <a:r>
              <a:rPr lang="en-US" dirty="0" err="1"/>
              <a:t>gelir</a:t>
            </a:r>
            <a:r>
              <a:rPr lang="en-US" dirty="0"/>
              <a:t>. </a:t>
            </a:r>
            <a:r>
              <a:rPr lang="en-US" dirty="0" err="1"/>
              <a:t>Islatılmış</a:t>
            </a:r>
            <a:r>
              <a:rPr lang="en-US" dirty="0"/>
              <a:t> </a:t>
            </a:r>
            <a:r>
              <a:rPr lang="en-US" dirty="0" err="1"/>
              <a:t>yün</a:t>
            </a:r>
            <a:r>
              <a:rPr lang="tr-TR" dirty="0"/>
              <a:t> </a:t>
            </a:r>
            <a:r>
              <a:rPr lang="en-US" dirty="0" err="1"/>
              <a:t>kurutulurken</a:t>
            </a:r>
            <a:r>
              <a:rPr lang="en-US" dirty="0"/>
              <a:t> belli </a:t>
            </a:r>
            <a:r>
              <a:rPr lang="en-US" dirty="0" err="1"/>
              <a:t>bir</a:t>
            </a:r>
            <a:r>
              <a:rPr lang="en-US" dirty="0"/>
              <a:t> </a:t>
            </a:r>
            <a:r>
              <a:rPr lang="en-US" dirty="0" err="1"/>
              <a:t>basınçla</a:t>
            </a:r>
            <a:r>
              <a:rPr lang="en-US" dirty="0"/>
              <a:t> </a:t>
            </a:r>
            <a:r>
              <a:rPr lang="en-US" dirty="0" err="1"/>
              <a:t>istenen</a:t>
            </a:r>
            <a:r>
              <a:rPr lang="en-US" dirty="0"/>
              <a:t> </a:t>
            </a:r>
            <a:r>
              <a:rPr lang="en-US" dirty="0" err="1"/>
              <a:t>şekilde</a:t>
            </a:r>
            <a:r>
              <a:rPr lang="en-US" dirty="0"/>
              <a:t> </a:t>
            </a:r>
            <a:r>
              <a:rPr lang="en-US" dirty="0" err="1"/>
              <a:t>tutulursa</a:t>
            </a:r>
            <a:r>
              <a:rPr lang="en-US" dirty="0"/>
              <a:t>, </a:t>
            </a:r>
            <a:r>
              <a:rPr lang="en-US" dirty="0" err="1"/>
              <a:t>tamamen</a:t>
            </a:r>
            <a:r>
              <a:rPr lang="tr-TR" dirty="0"/>
              <a:t> </a:t>
            </a:r>
            <a:r>
              <a:rPr lang="en-US" dirty="0" err="1"/>
              <a:t>kuruduğunda</a:t>
            </a:r>
            <a:r>
              <a:rPr lang="en-US" dirty="0"/>
              <a:t> </a:t>
            </a:r>
            <a:r>
              <a:rPr lang="en-US" dirty="0" err="1"/>
              <a:t>bu</a:t>
            </a:r>
            <a:r>
              <a:rPr lang="en-US" dirty="0"/>
              <a:t> </a:t>
            </a:r>
            <a:r>
              <a:rPr lang="en-US" dirty="0" err="1"/>
              <a:t>şekli</a:t>
            </a:r>
            <a:r>
              <a:rPr lang="en-US" dirty="0"/>
              <a:t> </a:t>
            </a:r>
            <a:r>
              <a:rPr lang="en-US" dirty="0" err="1"/>
              <a:t>alır</a:t>
            </a:r>
            <a:r>
              <a:rPr lang="en-US" dirty="0"/>
              <a:t> </a:t>
            </a:r>
            <a:r>
              <a:rPr lang="en-US" dirty="0" err="1"/>
              <a:t>ve</a:t>
            </a:r>
            <a:r>
              <a:rPr lang="en-US" dirty="0"/>
              <a:t> kuru </a:t>
            </a:r>
            <a:r>
              <a:rPr lang="en-US" dirty="0" err="1"/>
              <a:t>kaldığı</a:t>
            </a:r>
            <a:r>
              <a:rPr lang="en-US" dirty="0"/>
              <a:t> </a:t>
            </a:r>
            <a:r>
              <a:rPr lang="en-US" dirty="0" err="1"/>
              <a:t>sürece</a:t>
            </a:r>
            <a:r>
              <a:rPr lang="en-US" dirty="0"/>
              <a:t> </a:t>
            </a:r>
            <a:r>
              <a:rPr lang="en-US" dirty="0" err="1"/>
              <a:t>şeklini</a:t>
            </a:r>
            <a:r>
              <a:rPr lang="en-US" dirty="0"/>
              <a:t> </a:t>
            </a:r>
            <a:r>
              <a:rPr lang="en-US" dirty="0" err="1"/>
              <a:t>muhafaza</a:t>
            </a:r>
            <a:r>
              <a:rPr lang="en-US" dirty="0"/>
              <a:t> </a:t>
            </a:r>
            <a:r>
              <a:rPr lang="en-US" dirty="0" err="1"/>
              <a:t>eder</a:t>
            </a:r>
            <a:r>
              <a:rPr lang="en-US" dirty="0"/>
              <a:t>.</a:t>
            </a:r>
            <a:r>
              <a:rPr lang="tr-TR" dirty="0"/>
              <a:t> </a:t>
            </a:r>
            <a:r>
              <a:rPr lang="en-US" dirty="0" err="1"/>
              <a:t>Ancak</a:t>
            </a:r>
            <a:r>
              <a:rPr lang="en-US" dirty="0"/>
              <a:t> </a:t>
            </a:r>
            <a:r>
              <a:rPr lang="en-US" dirty="0" err="1"/>
              <a:t>ıslatıldığında</a:t>
            </a:r>
            <a:r>
              <a:rPr lang="en-US" dirty="0"/>
              <a:t> </a:t>
            </a:r>
            <a:r>
              <a:rPr lang="en-US" dirty="0" err="1"/>
              <a:t>yeniden</a:t>
            </a:r>
            <a:r>
              <a:rPr lang="en-US" dirty="0"/>
              <a:t> </a:t>
            </a:r>
            <a:r>
              <a:rPr lang="en-US" dirty="0" err="1"/>
              <a:t>eski</a:t>
            </a:r>
            <a:r>
              <a:rPr lang="en-US" dirty="0"/>
              <a:t> </a:t>
            </a:r>
            <a:r>
              <a:rPr lang="en-US" dirty="0" err="1"/>
              <a:t>biçimine</a:t>
            </a:r>
            <a:r>
              <a:rPr lang="en-US" dirty="0"/>
              <a:t> </a:t>
            </a:r>
            <a:r>
              <a:rPr lang="en-US" dirty="0" err="1"/>
              <a:t>döner</a:t>
            </a:r>
            <a:r>
              <a:rPr lang="en-US" dirty="0"/>
              <a:t>.</a:t>
            </a:r>
          </a:p>
          <a:p>
            <a:endParaRPr lang="tr-TR" dirty="0"/>
          </a:p>
          <a:p>
            <a:r>
              <a:rPr lang="en-US" dirty="0" err="1"/>
              <a:t>Nem</a:t>
            </a:r>
            <a:r>
              <a:rPr lang="en-US" dirty="0"/>
              <a:t> </a:t>
            </a:r>
            <a:r>
              <a:rPr lang="en-US" dirty="0" err="1"/>
              <a:t>çekme</a:t>
            </a:r>
            <a:r>
              <a:rPr lang="en-US" dirty="0"/>
              <a:t> </a:t>
            </a:r>
            <a:r>
              <a:rPr lang="en-US" dirty="0" err="1"/>
              <a:t>özelliği</a:t>
            </a:r>
            <a:r>
              <a:rPr lang="en-US" dirty="0"/>
              <a:t>: </a:t>
            </a:r>
            <a:r>
              <a:rPr lang="en-US" dirty="0" err="1"/>
              <a:t>Yün</a:t>
            </a:r>
            <a:r>
              <a:rPr lang="en-US" dirty="0"/>
              <a:t> </a:t>
            </a:r>
            <a:r>
              <a:rPr lang="en-US" dirty="0" err="1"/>
              <a:t>en</a:t>
            </a:r>
            <a:r>
              <a:rPr lang="en-US" dirty="0"/>
              <a:t> </a:t>
            </a:r>
            <a:r>
              <a:rPr lang="en-US" dirty="0" err="1"/>
              <a:t>fazla</a:t>
            </a:r>
            <a:r>
              <a:rPr lang="en-US" dirty="0"/>
              <a:t> </a:t>
            </a:r>
            <a:r>
              <a:rPr lang="en-US" dirty="0" err="1"/>
              <a:t>nem</a:t>
            </a:r>
            <a:r>
              <a:rPr lang="en-US" dirty="0"/>
              <a:t> </a:t>
            </a:r>
            <a:r>
              <a:rPr lang="en-US" dirty="0" err="1"/>
              <a:t>çeken</a:t>
            </a:r>
            <a:r>
              <a:rPr lang="en-US" dirty="0"/>
              <a:t> </a:t>
            </a:r>
            <a:r>
              <a:rPr lang="en-US" dirty="0" err="1"/>
              <a:t>elyaftır</a:t>
            </a:r>
            <a:r>
              <a:rPr lang="en-US" dirty="0"/>
              <a:t>. </a:t>
            </a:r>
            <a:r>
              <a:rPr lang="en-US" dirty="0" err="1"/>
              <a:t>Kendi</a:t>
            </a:r>
            <a:r>
              <a:rPr lang="en-US" dirty="0"/>
              <a:t> </a:t>
            </a:r>
            <a:r>
              <a:rPr lang="en-US" dirty="0" err="1"/>
              <a:t>ağırlığının</a:t>
            </a:r>
            <a:r>
              <a:rPr lang="tr-TR" dirty="0"/>
              <a:t> </a:t>
            </a:r>
            <a:r>
              <a:rPr lang="en-US" dirty="0" err="1"/>
              <a:t>yarısı</a:t>
            </a:r>
            <a:r>
              <a:rPr lang="en-US" dirty="0"/>
              <a:t> </a:t>
            </a:r>
            <a:r>
              <a:rPr lang="en-US" dirty="0" err="1"/>
              <a:t>kadar</a:t>
            </a:r>
            <a:r>
              <a:rPr lang="en-US" dirty="0"/>
              <a:t> </a:t>
            </a:r>
            <a:r>
              <a:rPr lang="en-US" dirty="0" err="1"/>
              <a:t>nem</a:t>
            </a:r>
            <a:r>
              <a:rPr lang="en-US" dirty="0"/>
              <a:t> </a:t>
            </a:r>
            <a:r>
              <a:rPr lang="en-US" dirty="0" err="1"/>
              <a:t>çekebilir</a:t>
            </a:r>
            <a:r>
              <a:rPr lang="en-US" dirty="0"/>
              <a:t>. Bu </a:t>
            </a:r>
            <a:r>
              <a:rPr lang="en-US" dirty="0" err="1"/>
              <a:t>bakımdan</a:t>
            </a:r>
            <a:r>
              <a:rPr lang="en-US" dirty="0"/>
              <a:t> </a:t>
            </a:r>
            <a:r>
              <a:rPr lang="en-US" dirty="0" err="1"/>
              <a:t>ticarette</a:t>
            </a:r>
            <a:r>
              <a:rPr lang="en-US" dirty="0"/>
              <a:t> </a:t>
            </a:r>
            <a:r>
              <a:rPr lang="en-US" dirty="0" err="1"/>
              <a:t>üstündeki</a:t>
            </a:r>
            <a:r>
              <a:rPr lang="en-US" dirty="0"/>
              <a:t> </a:t>
            </a:r>
            <a:r>
              <a:rPr lang="en-US" dirty="0" err="1"/>
              <a:t>nem</a:t>
            </a:r>
            <a:r>
              <a:rPr lang="en-US" dirty="0"/>
              <a:t> </a:t>
            </a:r>
            <a:r>
              <a:rPr lang="en-US" dirty="0" err="1"/>
              <a:t>miktarı</a:t>
            </a:r>
            <a:r>
              <a:rPr lang="tr-TR" dirty="0"/>
              <a:t> </a:t>
            </a:r>
            <a:r>
              <a:rPr lang="en-US" dirty="0"/>
              <a:t>%16-18 </a:t>
            </a:r>
            <a:r>
              <a:rPr lang="en-US" dirty="0" err="1"/>
              <a:t>olarak</a:t>
            </a:r>
            <a:r>
              <a:rPr lang="en-US" dirty="0"/>
              <a:t> </a:t>
            </a:r>
            <a:r>
              <a:rPr lang="en-US" dirty="0" err="1"/>
              <a:t>sınırlandırılmıştır</a:t>
            </a:r>
            <a:r>
              <a:rPr lang="en-US" dirty="0"/>
              <a:t>. </a:t>
            </a:r>
            <a:r>
              <a:rPr lang="en-US" dirty="0" err="1"/>
              <a:t>Yün</a:t>
            </a:r>
            <a:r>
              <a:rPr lang="en-US" dirty="0"/>
              <a:t> </a:t>
            </a:r>
            <a:r>
              <a:rPr lang="en-US" dirty="0" err="1"/>
              <a:t>lifi</a:t>
            </a:r>
            <a:r>
              <a:rPr lang="en-US" dirty="0"/>
              <a:t>, </a:t>
            </a:r>
            <a:r>
              <a:rPr lang="en-US" dirty="0" err="1"/>
              <a:t>nem</a:t>
            </a:r>
            <a:r>
              <a:rPr lang="en-US" dirty="0"/>
              <a:t> </a:t>
            </a:r>
            <a:r>
              <a:rPr lang="en-US" dirty="0" err="1"/>
              <a:t>alırken</a:t>
            </a:r>
            <a:r>
              <a:rPr lang="en-US" dirty="0"/>
              <a:t> </a:t>
            </a:r>
            <a:r>
              <a:rPr lang="en-US" dirty="0" err="1"/>
              <a:t>fazla</a:t>
            </a:r>
            <a:r>
              <a:rPr lang="en-US" dirty="0"/>
              <a:t> </a:t>
            </a:r>
            <a:r>
              <a:rPr lang="en-US" dirty="0" err="1"/>
              <a:t>miktarda</a:t>
            </a:r>
            <a:r>
              <a:rPr lang="en-US" dirty="0"/>
              <a:t> </a:t>
            </a:r>
            <a:r>
              <a:rPr lang="en-US" dirty="0" err="1"/>
              <a:t>ısı</a:t>
            </a:r>
            <a:r>
              <a:rPr lang="tr-TR" dirty="0"/>
              <a:t> </a:t>
            </a:r>
            <a:r>
              <a:rPr lang="en-US" dirty="0" err="1"/>
              <a:t>açığa</a:t>
            </a:r>
            <a:r>
              <a:rPr lang="en-US" dirty="0"/>
              <a:t> </a:t>
            </a:r>
            <a:r>
              <a:rPr lang="en-US" dirty="0" err="1"/>
              <a:t>çıkarır</a:t>
            </a:r>
            <a:r>
              <a:rPr lang="en-US" dirty="0"/>
              <a:t>. </a:t>
            </a:r>
            <a:r>
              <a:rPr lang="en-US" dirty="0" err="1"/>
              <a:t>Kışın</a:t>
            </a:r>
            <a:r>
              <a:rPr lang="en-US" dirty="0"/>
              <a:t> </a:t>
            </a:r>
            <a:r>
              <a:rPr lang="en-US" dirty="0" err="1"/>
              <a:t>bu</a:t>
            </a:r>
            <a:r>
              <a:rPr lang="en-US" dirty="0"/>
              <a:t> </a:t>
            </a:r>
            <a:r>
              <a:rPr lang="en-US" dirty="0" err="1"/>
              <a:t>özelliğinden</a:t>
            </a:r>
            <a:r>
              <a:rPr lang="en-US" dirty="0"/>
              <a:t> </a:t>
            </a:r>
            <a:r>
              <a:rPr lang="en-US" dirty="0" err="1"/>
              <a:t>dolayı</a:t>
            </a:r>
            <a:r>
              <a:rPr lang="en-US" dirty="0"/>
              <a:t> </a:t>
            </a:r>
            <a:r>
              <a:rPr lang="en-US" dirty="0" err="1"/>
              <a:t>tercih</a:t>
            </a:r>
            <a:r>
              <a:rPr lang="en-US" dirty="0"/>
              <a:t> </a:t>
            </a:r>
            <a:r>
              <a:rPr lang="en-US" dirty="0" err="1"/>
              <a:t>edilir</a:t>
            </a:r>
            <a:r>
              <a:rPr lang="en-US" dirty="0"/>
              <a:t>.</a:t>
            </a:r>
          </a:p>
          <a:p>
            <a:pPr marL="0" indent="0">
              <a:buNone/>
            </a:pPr>
            <a:endParaRPr lang="tr-TR" dirty="0"/>
          </a:p>
          <a:p>
            <a:pPr marL="0" indent="0">
              <a:buNone/>
            </a:pPr>
            <a:r>
              <a:rPr lang="en-US" dirty="0"/>
              <a:t> </a:t>
            </a:r>
            <a:r>
              <a:rPr lang="en-US" dirty="0" err="1"/>
              <a:t>Elektriklenme</a:t>
            </a:r>
            <a:r>
              <a:rPr lang="en-US" dirty="0"/>
              <a:t> </a:t>
            </a:r>
            <a:r>
              <a:rPr lang="en-US" dirty="0" err="1"/>
              <a:t>özelliği</a:t>
            </a:r>
            <a:r>
              <a:rPr lang="en-US" dirty="0"/>
              <a:t>: </a:t>
            </a:r>
            <a:r>
              <a:rPr lang="en-US" dirty="0" err="1"/>
              <a:t>Yün</a:t>
            </a:r>
            <a:r>
              <a:rPr lang="en-US" dirty="0"/>
              <a:t> </a:t>
            </a:r>
            <a:r>
              <a:rPr lang="en-US" dirty="0" err="1"/>
              <a:t>lifi</a:t>
            </a:r>
            <a:r>
              <a:rPr lang="en-US" dirty="0"/>
              <a:t> </a:t>
            </a:r>
            <a:r>
              <a:rPr lang="en-US" dirty="0" err="1"/>
              <a:t>elektriği</a:t>
            </a:r>
            <a:r>
              <a:rPr lang="en-US" dirty="0"/>
              <a:t> </a:t>
            </a:r>
            <a:r>
              <a:rPr lang="en-US" dirty="0" err="1"/>
              <a:t>çok</a:t>
            </a:r>
            <a:r>
              <a:rPr lang="en-US" dirty="0"/>
              <a:t> </a:t>
            </a:r>
            <a:r>
              <a:rPr lang="en-US" dirty="0" err="1"/>
              <a:t>zayıf</a:t>
            </a:r>
            <a:r>
              <a:rPr lang="en-US" dirty="0"/>
              <a:t> </a:t>
            </a:r>
            <a:r>
              <a:rPr lang="en-US" dirty="0" err="1"/>
              <a:t>iletir</a:t>
            </a:r>
            <a:r>
              <a:rPr lang="en-US" dirty="0"/>
              <a:t>. Bu </a:t>
            </a:r>
            <a:r>
              <a:rPr lang="en-US" dirty="0" err="1"/>
              <a:t>nedenle</a:t>
            </a:r>
            <a:r>
              <a:rPr lang="en-US" dirty="0"/>
              <a:t> </a:t>
            </a:r>
            <a:r>
              <a:rPr lang="en-US" dirty="0" err="1"/>
              <a:t>iplik</a:t>
            </a:r>
            <a:r>
              <a:rPr lang="tr-TR" dirty="0"/>
              <a:t> </a:t>
            </a:r>
            <a:r>
              <a:rPr lang="en-US" dirty="0" err="1"/>
              <a:t>eldesi</a:t>
            </a:r>
            <a:r>
              <a:rPr lang="en-US" dirty="0"/>
              <a:t> </a:t>
            </a:r>
            <a:r>
              <a:rPr lang="en-US" dirty="0" err="1"/>
              <a:t>sırasında</a:t>
            </a:r>
            <a:r>
              <a:rPr lang="en-US" dirty="0"/>
              <a:t> </a:t>
            </a:r>
            <a:r>
              <a:rPr lang="en-US" dirty="0" err="1"/>
              <a:t>statik</a:t>
            </a:r>
            <a:r>
              <a:rPr lang="en-US" dirty="0"/>
              <a:t> </a:t>
            </a:r>
            <a:r>
              <a:rPr lang="en-US" dirty="0" err="1"/>
              <a:t>elektrikle</a:t>
            </a:r>
            <a:r>
              <a:rPr lang="en-US" dirty="0"/>
              <a:t> </a:t>
            </a:r>
            <a:r>
              <a:rPr lang="en-US" dirty="0" err="1"/>
              <a:t>yüklenir</a:t>
            </a:r>
            <a:r>
              <a:rPr lang="en-US" dirty="0"/>
              <a:t>. </a:t>
            </a:r>
            <a:r>
              <a:rPr lang="en-US" dirty="0" err="1"/>
              <a:t>Bunu</a:t>
            </a:r>
            <a:r>
              <a:rPr lang="en-US" dirty="0"/>
              <a:t> </a:t>
            </a:r>
            <a:r>
              <a:rPr lang="en-US" dirty="0" err="1"/>
              <a:t>önlemek</a:t>
            </a:r>
            <a:r>
              <a:rPr lang="en-US" dirty="0"/>
              <a:t> </a:t>
            </a:r>
            <a:r>
              <a:rPr lang="en-US" dirty="0" err="1"/>
              <a:t>için</a:t>
            </a:r>
            <a:r>
              <a:rPr lang="en-US" dirty="0"/>
              <a:t> </a:t>
            </a:r>
            <a:r>
              <a:rPr lang="en-US" dirty="0" err="1"/>
              <a:t>çalışm</a:t>
            </a:r>
            <a:r>
              <a:rPr lang="tr-TR" dirty="0"/>
              <a:t> </a:t>
            </a:r>
            <a:r>
              <a:rPr lang="en-US" dirty="0" err="1"/>
              <a:t>ortamının</a:t>
            </a:r>
            <a:r>
              <a:rPr lang="en-US" dirty="0"/>
              <a:t> </a:t>
            </a:r>
            <a:r>
              <a:rPr lang="en-US" dirty="0" err="1"/>
              <a:t>rutubet</a:t>
            </a:r>
            <a:r>
              <a:rPr lang="en-US" dirty="0"/>
              <a:t> </a:t>
            </a:r>
            <a:r>
              <a:rPr lang="en-US" dirty="0" err="1"/>
              <a:t>ve</a:t>
            </a:r>
            <a:r>
              <a:rPr lang="en-US" dirty="0"/>
              <a:t> </a:t>
            </a:r>
            <a:r>
              <a:rPr lang="en-US" dirty="0" err="1"/>
              <a:t>sıcaklığı</a:t>
            </a:r>
            <a:r>
              <a:rPr lang="en-US" dirty="0"/>
              <a:t> %12 den </a:t>
            </a:r>
            <a:r>
              <a:rPr lang="en-US" dirty="0" err="1"/>
              <a:t>aşağı</a:t>
            </a:r>
            <a:r>
              <a:rPr lang="en-US" dirty="0"/>
              <a:t> </a:t>
            </a:r>
            <a:r>
              <a:rPr lang="en-US" dirty="0" err="1"/>
              <a:t>olmamalıdır</a:t>
            </a:r>
            <a:r>
              <a:rPr lang="en-US" dirty="0"/>
              <a:t>.</a:t>
            </a:r>
          </a:p>
        </p:txBody>
      </p:sp>
    </p:spTree>
    <p:extLst>
      <p:ext uri="{BB962C8B-B14F-4D97-AF65-F5344CB8AC3E}">
        <p14:creationId xmlns:p14="http://schemas.microsoft.com/office/powerpoint/2010/main" val="362179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BAA-0519-4A9A-8FDD-CF1F52D0B588}"/>
              </a:ext>
            </a:extLst>
          </p:cNvPr>
          <p:cNvSpPr>
            <a:spLocks noGrp="1"/>
          </p:cNvSpPr>
          <p:nvPr>
            <p:ph type="title"/>
          </p:nvPr>
        </p:nvSpPr>
        <p:spPr/>
        <p:txBody>
          <a:bodyPr/>
          <a:lstStyle/>
          <a:p>
            <a:r>
              <a:rPr lang="tr-TR" dirty="0"/>
              <a:t>Kimyasal özellikler</a:t>
            </a:r>
            <a:endParaRPr lang="en-US" dirty="0"/>
          </a:p>
        </p:txBody>
      </p:sp>
      <p:sp>
        <p:nvSpPr>
          <p:cNvPr id="3" name="Content Placeholder 2">
            <a:extLst>
              <a:ext uri="{FF2B5EF4-FFF2-40B4-BE49-F238E27FC236}">
                <a16:creationId xmlns:a16="http://schemas.microsoft.com/office/drawing/2014/main" id="{EF497834-E678-411B-BA27-51F50D748816}"/>
              </a:ext>
            </a:extLst>
          </p:cNvPr>
          <p:cNvSpPr>
            <a:spLocks noGrp="1"/>
          </p:cNvSpPr>
          <p:nvPr>
            <p:ph idx="1"/>
          </p:nvPr>
        </p:nvSpPr>
        <p:spPr/>
        <p:txBody>
          <a:bodyPr>
            <a:normAutofit/>
          </a:bodyPr>
          <a:lstStyle/>
          <a:p>
            <a:r>
              <a:rPr lang="en-US" dirty="0" err="1"/>
              <a:t>Su</a:t>
            </a:r>
            <a:r>
              <a:rPr lang="en-US" dirty="0"/>
              <a:t> </a:t>
            </a:r>
            <a:r>
              <a:rPr lang="en-US" dirty="0" err="1"/>
              <a:t>etkisi</a:t>
            </a:r>
            <a:r>
              <a:rPr lang="en-US" dirty="0"/>
              <a:t>: </a:t>
            </a:r>
            <a:r>
              <a:rPr lang="en-US" dirty="0" err="1"/>
              <a:t>Yün</a:t>
            </a:r>
            <a:r>
              <a:rPr lang="en-US" dirty="0"/>
              <a:t> </a:t>
            </a:r>
            <a:r>
              <a:rPr lang="en-US" dirty="0" err="1"/>
              <a:t>lifleri</a:t>
            </a:r>
            <a:r>
              <a:rPr lang="en-US" dirty="0"/>
              <a:t> </a:t>
            </a:r>
            <a:r>
              <a:rPr lang="en-US" dirty="0" err="1"/>
              <a:t>ıslatıldığında</a:t>
            </a:r>
            <a:r>
              <a:rPr lang="en-US" dirty="0"/>
              <a:t> </a:t>
            </a:r>
            <a:r>
              <a:rPr lang="en-US" dirty="0" err="1"/>
              <a:t>dayanıklılığının</a:t>
            </a:r>
            <a:r>
              <a:rPr lang="en-US" dirty="0"/>
              <a:t> </a:t>
            </a:r>
            <a:r>
              <a:rPr lang="en-US" dirty="0" err="1"/>
              <a:t>bir</a:t>
            </a:r>
            <a:r>
              <a:rPr lang="en-US" dirty="0"/>
              <a:t> </a:t>
            </a:r>
            <a:r>
              <a:rPr lang="en-US" dirty="0" err="1"/>
              <a:t>kısmını</a:t>
            </a:r>
            <a:r>
              <a:rPr lang="en-US" dirty="0"/>
              <a:t> </a:t>
            </a:r>
            <a:r>
              <a:rPr lang="en-US" dirty="0" err="1"/>
              <a:t>kaybeder</a:t>
            </a:r>
            <a:r>
              <a:rPr lang="en-US" dirty="0"/>
              <a:t>,</a:t>
            </a:r>
            <a:r>
              <a:rPr lang="tr-TR" dirty="0"/>
              <a:t> </a:t>
            </a:r>
            <a:r>
              <a:rPr lang="en-US" dirty="0" err="1"/>
              <a:t>ancak</a:t>
            </a:r>
            <a:r>
              <a:rPr lang="en-US" dirty="0"/>
              <a:t> </a:t>
            </a:r>
            <a:r>
              <a:rPr lang="en-US" dirty="0" err="1"/>
              <a:t>gerilme</a:t>
            </a:r>
            <a:r>
              <a:rPr lang="en-US" dirty="0"/>
              <a:t> </a:t>
            </a:r>
            <a:r>
              <a:rPr lang="en-US" dirty="0" err="1"/>
              <a:t>kabiliyetinde</a:t>
            </a:r>
            <a:r>
              <a:rPr lang="en-US" dirty="0"/>
              <a:t> </a:t>
            </a:r>
            <a:r>
              <a:rPr lang="en-US" dirty="0" err="1"/>
              <a:t>artma</a:t>
            </a:r>
            <a:r>
              <a:rPr lang="en-US" dirty="0"/>
              <a:t> </a:t>
            </a:r>
            <a:r>
              <a:rPr lang="en-US" dirty="0" err="1"/>
              <a:t>görülür</a:t>
            </a:r>
            <a:r>
              <a:rPr lang="en-US" dirty="0"/>
              <a:t>. Bunun </a:t>
            </a:r>
            <a:r>
              <a:rPr lang="en-US" dirty="0" err="1"/>
              <a:t>nedeni</a:t>
            </a:r>
            <a:r>
              <a:rPr lang="en-US" dirty="0"/>
              <a:t> </a:t>
            </a:r>
            <a:r>
              <a:rPr lang="en-US" dirty="0" err="1"/>
              <a:t>su</a:t>
            </a:r>
            <a:r>
              <a:rPr lang="tr-TR" dirty="0"/>
              <a:t> </a:t>
            </a:r>
            <a:r>
              <a:rPr lang="en-US" dirty="0" err="1"/>
              <a:t>moleküllerinin</a:t>
            </a:r>
            <a:r>
              <a:rPr lang="en-US" dirty="0"/>
              <a:t> </a:t>
            </a:r>
            <a:r>
              <a:rPr lang="en-US" dirty="0" err="1"/>
              <a:t>polimer</a:t>
            </a:r>
            <a:r>
              <a:rPr lang="en-US" dirty="0"/>
              <a:t> </a:t>
            </a:r>
            <a:r>
              <a:rPr lang="en-US" dirty="0" err="1"/>
              <a:t>zincirler</a:t>
            </a:r>
            <a:r>
              <a:rPr lang="en-US" dirty="0"/>
              <a:t> </a:t>
            </a:r>
            <a:r>
              <a:rPr lang="en-US" dirty="0" err="1"/>
              <a:t>arasına</a:t>
            </a:r>
            <a:r>
              <a:rPr lang="en-US" dirty="0"/>
              <a:t> </a:t>
            </a:r>
            <a:r>
              <a:rPr lang="en-US" dirty="0" err="1"/>
              <a:t>girip</a:t>
            </a:r>
            <a:r>
              <a:rPr lang="en-US" dirty="0"/>
              <a:t>, </a:t>
            </a:r>
            <a:r>
              <a:rPr lang="en-US" dirty="0" err="1"/>
              <a:t>zincirler</a:t>
            </a:r>
            <a:r>
              <a:rPr lang="en-US" dirty="0"/>
              <a:t> </a:t>
            </a:r>
            <a:r>
              <a:rPr lang="en-US" dirty="0" err="1"/>
              <a:t>arasındaki</a:t>
            </a:r>
            <a:r>
              <a:rPr lang="tr-TR" dirty="0"/>
              <a:t> </a:t>
            </a:r>
            <a:r>
              <a:rPr lang="en-US" dirty="0" err="1"/>
              <a:t>etkileşim</a:t>
            </a:r>
            <a:r>
              <a:rPr lang="en-US" dirty="0"/>
              <a:t> </a:t>
            </a:r>
            <a:r>
              <a:rPr lang="en-US" dirty="0" err="1"/>
              <a:t>noktalarındaki</a:t>
            </a:r>
            <a:r>
              <a:rPr lang="en-US" dirty="0"/>
              <a:t> </a:t>
            </a:r>
            <a:r>
              <a:rPr lang="en-US" dirty="0" err="1"/>
              <a:t>kuvvetleri</a:t>
            </a:r>
            <a:r>
              <a:rPr lang="en-US" dirty="0"/>
              <a:t> </a:t>
            </a:r>
            <a:r>
              <a:rPr lang="en-US" dirty="0" err="1"/>
              <a:t>azaltmasıdır</a:t>
            </a:r>
            <a:r>
              <a:rPr lang="en-US" dirty="0"/>
              <a:t>. </a:t>
            </a:r>
            <a:r>
              <a:rPr lang="en-US" dirty="0" err="1"/>
              <a:t>Yün</a:t>
            </a:r>
            <a:r>
              <a:rPr lang="en-US" dirty="0"/>
              <a:t> </a:t>
            </a:r>
            <a:r>
              <a:rPr lang="en-US" dirty="0" err="1"/>
              <a:t>sıcak</a:t>
            </a:r>
            <a:r>
              <a:rPr lang="en-US" dirty="0"/>
              <a:t> </a:t>
            </a:r>
            <a:r>
              <a:rPr lang="en-US" dirty="0" err="1"/>
              <a:t>su</a:t>
            </a:r>
            <a:r>
              <a:rPr lang="en-US" dirty="0"/>
              <a:t> </a:t>
            </a:r>
            <a:r>
              <a:rPr lang="en-US" dirty="0" err="1"/>
              <a:t>ve</a:t>
            </a:r>
            <a:r>
              <a:rPr lang="en-US" dirty="0"/>
              <a:t> </a:t>
            </a:r>
            <a:r>
              <a:rPr lang="en-US" dirty="0" err="1"/>
              <a:t>soğuk</a:t>
            </a:r>
            <a:r>
              <a:rPr lang="tr-TR" dirty="0"/>
              <a:t> </a:t>
            </a:r>
            <a:r>
              <a:rPr lang="en-US" dirty="0" err="1"/>
              <a:t>su</a:t>
            </a:r>
            <a:r>
              <a:rPr lang="en-US" dirty="0"/>
              <a:t> </a:t>
            </a:r>
            <a:r>
              <a:rPr lang="en-US" dirty="0" err="1"/>
              <a:t>içinde</a:t>
            </a:r>
            <a:r>
              <a:rPr lang="en-US" dirty="0"/>
              <a:t> </a:t>
            </a:r>
            <a:r>
              <a:rPr lang="en-US" dirty="0" err="1"/>
              <a:t>bekletilirse</a:t>
            </a:r>
            <a:r>
              <a:rPr lang="en-US" dirty="0"/>
              <a:t> </a:t>
            </a:r>
            <a:r>
              <a:rPr lang="en-US" dirty="0" err="1"/>
              <a:t>ağırlığının</a:t>
            </a:r>
            <a:r>
              <a:rPr lang="en-US" dirty="0"/>
              <a:t> %10 u </a:t>
            </a:r>
            <a:r>
              <a:rPr lang="en-US" dirty="0" err="1"/>
              <a:t>kadar</a:t>
            </a:r>
            <a:r>
              <a:rPr lang="en-US" dirty="0"/>
              <a:t> </a:t>
            </a:r>
            <a:r>
              <a:rPr lang="en-US" dirty="0" err="1"/>
              <a:t>şişer</a:t>
            </a:r>
            <a:r>
              <a:rPr lang="en-US" dirty="0"/>
              <a:t>. Bunun </a:t>
            </a:r>
            <a:r>
              <a:rPr lang="en-US" dirty="0" err="1"/>
              <a:t>sonucu</a:t>
            </a:r>
            <a:r>
              <a:rPr lang="tr-TR" dirty="0"/>
              <a:t> </a:t>
            </a:r>
            <a:r>
              <a:rPr lang="en-US" dirty="0" err="1"/>
              <a:t>olarak</a:t>
            </a:r>
            <a:r>
              <a:rPr lang="en-US" dirty="0"/>
              <a:t> </a:t>
            </a:r>
            <a:r>
              <a:rPr lang="en-US" dirty="0" err="1"/>
              <a:t>elyafın</a:t>
            </a:r>
            <a:r>
              <a:rPr lang="en-US" dirty="0"/>
              <a:t> </a:t>
            </a:r>
            <a:r>
              <a:rPr lang="en-US" dirty="0" err="1"/>
              <a:t>çapı</a:t>
            </a:r>
            <a:r>
              <a:rPr lang="en-US" dirty="0"/>
              <a:t> %18-20, </a:t>
            </a:r>
            <a:r>
              <a:rPr lang="en-US" dirty="0" err="1"/>
              <a:t>boyu</a:t>
            </a:r>
            <a:r>
              <a:rPr lang="en-US" dirty="0"/>
              <a:t> </a:t>
            </a:r>
            <a:r>
              <a:rPr lang="en-US" dirty="0" err="1"/>
              <a:t>ise</a:t>
            </a:r>
            <a:r>
              <a:rPr lang="en-US" dirty="0"/>
              <a:t> %1-2 </a:t>
            </a:r>
            <a:r>
              <a:rPr lang="en-US" dirty="0" err="1"/>
              <a:t>kadar</a:t>
            </a:r>
            <a:r>
              <a:rPr lang="en-US" dirty="0"/>
              <a:t> </a:t>
            </a:r>
            <a:r>
              <a:rPr lang="en-US" dirty="0" err="1"/>
              <a:t>artar</a:t>
            </a:r>
            <a:r>
              <a:rPr lang="en-US" dirty="0"/>
              <a:t>. </a:t>
            </a:r>
            <a:r>
              <a:rPr lang="en-US" dirty="0" err="1"/>
              <a:t>Kuruduğunda</a:t>
            </a:r>
            <a:r>
              <a:rPr lang="tr-TR" dirty="0"/>
              <a:t> </a:t>
            </a:r>
            <a:r>
              <a:rPr lang="en-US" dirty="0" err="1"/>
              <a:t>eski</a:t>
            </a:r>
            <a:r>
              <a:rPr lang="en-US" dirty="0"/>
              <a:t> </a:t>
            </a:r>
            <a:r>
              <a:rPr lang="en-US" dirty="0" err="1"/>
              <a:t>biçimine</a:t>
            </a:r>
            <a:r>
              <a:rPr lang="en-US" dirty="0"/>
              <a:t> </a:t>
            </a:r>
            <a:r>
              <a:rPr lang="en-US" dirty="0" err="1"/>
              <a:t>geri</a:t>
            </a:r>
            <a:r>
              <a:rPr lang="en-US" dirty="0"/>
              <a:t> </a:t>
            </a:r>
            <a:r>
              <a:rPr lang="en-US" dirty="0" err="1"/>
              <a:t>döner</a:t>
            </a:r>
            <a:r>
              <a:rPr lang="en-US" dirty="0"/>
              <a:t>.</a:t>
            </a:r>
            <a:endParaRPr lang="tr-TR" dirty="0"/>
          </a:p>
          <a:p>
            <a:endParaRPr lang="en-US" dirty="0"/>
          </a:p>
          <a:p>
            <a:pPr marL="0" indent="0">
              <a:buNone/>
            </a:pPr>
            <a:r>
              <a:rPr lang="en-US" dirty="0" err="1"/>
              <a:t>Isı</a:t>
            </a:r>
            <a:r>
              <a:rPr lang="en-US" dirty="0"/>
              <a:t> </a:t>
            </a:r>
            <a:r>
              <a:rPr lang="en-US" dirty="0" err="1"/>
              <a:t>etkisi</a:t>
            </a:r>
            <a:r>
              <a:rPr lang="en-US" dirty="0"/>
              <a:t>: </a:t>
            </a:r>
            <a:r>
              <a:rPr lang="en-US" dirty="0" err="1"/>
              <a:t>Yün</a:t>
            </a:r>
            <a:r>
              <a:rPr lang="en-US" dirty="0"/>
              <a:t> 100-105 </a:t>
            </a:r>
            <a:r>
              <a:rPr lang="en-US" dirty="0" err="1"/>
              <a:t>dereceye</a:t>
            </a:r>
            <a:r>
              <a:rPr lang="en-US" dirty="0"/>
              <a:t> </a:t>
            </a:r>
            <a:r>
              <a:rPr lang="en-US" dirty="0" err="1"/>
              <a:t>kadar</a:t>
            </a:r>
            <a:r>
              <a:rPr lang="en-US" dirty="0"/>
              <a:t> </a:t>
            </a:r>
            <a:r>
              <a:rPr lang="en-US" dirty="0" err="1"/>
              <a:t>ısıtılırsa</a:t>
            </a:r>
            <a:r>
              <a:rPr lang="en-US" dirty="0"/>
              <a:t> </a:t>
            </a:r>
            <a:r>
              <a:rPr lang="en-US" dirty="0" err="1"/>
              <a:t>taşıdıkları</a:t>
            </a:r>
            <a:r>
              <a:rPr lang="en-US" dirty="0"/>
              <a:t> </a:t>
            </a:r>
            <a:r>
              <a:rPr lang="en-US" dirty="0" err="1"/>
              <a:t>nem</a:t>
            </a:r>
            <a:r>
              <a:rPr lang="tr-TR" dirty="0"/>
              <a:t>i </a:t>
            </a:r>
            <a:r>
              <a:rPr lang="en-US" dirty="0" err="1"/>
              <a:t>tamamen</a:t>
            </a:r>
            <a:r>
              <a:rPr lang="en-US" dirty="0"/>
              <a:t> </a:t>
            </a:r>
            <a:r>
              <a:rPr lang="en-US" dirty="0" err="1"/>
              <a:t>kaybederek</a:t>
            </a:r>
            <a:r>
              <a:rPr lang="en-US" dirty="0"/>
              <a:t> </a:t>
            </a:r>
            <a:r>
              <a:rPr lang="en-US" dirty="0" err="1"/>
              <a:t>sert</a:t>
            </a:r>
            <a:r>
              <a:rPr lang="en-US" dirty="0"/>
              <a:t> </a:t>
            </a:r>
            <a:r>
              <a:rPr lang="en-US" dirty="0" err="1"/>
              <a:t>ve</a:t>
            </a:r>
            <a:r>
              <a:rPr lang="en-US" dirty="0"/>
              <a:t> </a:t>
            </a:r>
            <a:r>
              <a:rPr lang="en-US" dirty="0" err="1"/>
              <a:t>dayanıksız</a:t>
            </a:r>
            <a:r>
              <a:rPr lang="en-US" dirty="0"/>
              <a:t> </a:t>
            </a:r>
            <a:r>
              <a:rPr lang="en-US" dirty="0" err="1"/>
              <a:t>bir</a:t>
            </a:r>
            <a:r>
              <a:rPr lang="en-US" dirty="0"/>
              <a:t> </a:t>
            </a:r>
            <a:r>
              <a:rPr lang="en-US" dirty="0" err="1"/>
              <a:t>hal</a:t>
            </a:r>
            <a:r>
              <a:rPr lang="en-US" dirty="0"/>
              <a:t> </a:t>
            </a:r>
            <a:r>
              <a:rPr lang="en-US" dirty="0" err="1"/>
              <a:t>alır</a:t>
            </a:r>
            <a:r>
              <a:rPr lang="en-US" dirty="0"/>
              <a:t>. </a:t>
            </a:r>
            <a:r>
              <a:rPr lang="en-US" dirty="0" err="1"/>
              <a:t>Renginde</a:t>
            </a:r>
            <a:r>
              <a:rPr lang="tr-TR" dirty="0"/>
              <a:t> </a:t>
            </a:r>
            <a:r>
              <a:rPr lang="en-US" dirty="0" err="1"/>
              <a:t>sararma</a:t>
            </a:r>
            <a:r>
              <a:rPr lang="en-US" dirty="0"/>
              <a:t> </a:t>
            </a:r>
            <a:r>
              <a:rPr lang="en-US" dirty="0" err="1"/>
              <a:t>görülür</a:t>
            </a:r>
            <a:r>
              <a:rPr lang="en-US" dirty="0"/>
              <a:t>. Boyar </a:t>
            </a:r>
            <a:r>
              <a:rPr lang="en-US" dirty="0" err="1"/>
              <a:t>maddelere</a:t>
            </a:r>
            <a:r>
              <a:rPr lang="en-US" dirty="0"/>
              <a:t> </a:t>
            </a:r>
            <a:r>
              <a:rPr lang="en-US" dirty="0" err="1"/>
              <a:t>karşı</a:t>
            </a:r>
            <a:r>
              <a:rPr lang="en-US" dirty="0"/>
              <a:t> </a:t>
            </a:r>
            <a:r>
              <a:rPr lang="en-US" dirty="0" err="1"/>
              <a:t>ilgisi</a:t>
            </a:r>
            <a:r>
              <a:rPr lang="en-US" dirty="0"/>
              <a:t> </a:t>
            </a:r>
            <a:r>
              <a:rPr lang="en-US" dirty="0" err="1"/>
              <a:t>azalır</a:t>
            </a:r>
            <a:r>
              <a:rPr lang="en-US" dirty="0"/>
              <a:t>. </a:t>
            </a:r>
            <a:r>
              <a:rPr lang="en-US" dirty="0" err="1"/>
              <a:t>Tekrar</a:t>
            </a:r>
            <a:r>
              <a:rPr lang="en-US" dirty="0"/>
              <a:t> </a:t>
            </a:r>
            <a:r>
              <a:rPr lang="en-US" dirty="0" err="1"/>
              <a:t>nemli</a:t>
            </a:r>
            <a:r>
              <a:rPr lang="en-US" dirty="0"/>
              <a:t> </a:t>
            </a:r>
            <a:r>
              <a:rPr lang="en-US" dirty="0" err="1"/>
              <a:t>bir</a:t>
            </a:r>
            <a:r>
              <a:rPr lang="tr-TR" dirty="0"/>
              <a:t> </a:t>
            </a:r>
            <a:r>
              <a:rPr lang="en-US" dirty="0" err="1"/>
              <a:t>ortama</a:t>
            </a:r>
            <a:r>
              <a:rPr lang="en-US" dirty="0"/>
              <a:t> </a:t>
            </a:r>
            <a:r>
              <a:rPr lang="en-US" dirty="0" err="1"/>
              <a:t>konulduklarında</a:t>
            </a:r>
            <a:r>
              <a:rPr lang="en-US" dirty="0"/>
              <a:t>, </a:t>
            </a:r>
            <a:r>
              <a:rPr lang="en-US" dirty="0" err="1"/>
              <a:t>ortamın</a:t>
            </a:r>
            <a:r>
              <a:rPr lang="en-US" dirty="0"/>
              <a:t> </a:t>
            </a:r>
            <a:r>
              <a:rPr lang="en-US" dirty="0" err="1"/>
              <a:t>nemini</a:t>
            </a:r>
            <a:r>
              <a:rPr lang="en-US" dirty="0"/>
              <a:t> </a:t>
            </a:r>
            <a:r>
              <a:rPr lang="en-US" dirty="0" err="1"/>
              <a:t>yeniden</a:t>
            </a:r>
            <a:r>
              <a:rPr lang="en-US" dirty="0"/>
              <a:t> </a:t>
            </a:r>
            <a:r>
              <a:rPr lang="en-US" dirty="0" err="1"/>
              <a:t>alırlar</a:t>
            </a:r>
            <a:endParaRPr lang="en-US" dirty="0"/>
          </a:p>
        </p:txBody>
      </p:sp>
    </p:spTree>
    <p:extLst>
      <p:ext uri="{BB962C8B-B14F-4D97-AF65-F5344CB8AC3E}">
        <p14:creationId xmlns:p14="http://schemas.microsoft.com/office/powerpoint/2010/main" val="248500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5185-412F-40F3-BAA0-E5932FEDC5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23F04F-18D6-4056-B0BD-D27E7119BF51}"/>
              </a:ext>
            </a:extLst>
          </p:cNvPr>
          <p:cNvSpPr>
            <a:spLocks noGrp="1"/>
          </p:cNvSpPr>
          <p:nvPr>
            <p:ph idx="1"/>
          </p:nvPr>
        </p:nvSpPr>
        <p:spPr>
          <a:xfrm>
            <a:off x="768096" y="1196752"/>
            <a:ext cx="7290055" cy="5112608"/>
          </a:xfrm>
        </p:spPr>
        <p:txBody>
          <a:bodyPr>
            <a:normAutofit/>
          </a:bodyPr>
          <a:lstStyle/>
          <a:p>
            <a:r>
              <a:rPr lang="en-US" dirty="0" err="1"/>
              <a:t>Işık</a:t>
            </a:r>
            <a:r>
              <a:rPr lang="en-US" dirty="0"/>
              <a:t> </a:t>
            </a:r>
            <a:r>
              <a:rPr lang="en-US" dirty="0" err="1"/>
              <a:t>etkisi</a:t>
            </a:r>
            <a:r>
              <a:rPr lang="en-US" dirty="0"/>
              <a:t>: </a:t>
            </a:r>
            <a:r>
              <a:rPr lang="en-US" dirty="0" err="1"/>
              <a:t>Uzun</a:t>
            </a:r>
            <a:r>
              <a:rPr lang="en-US" dirty="0"/>
              <a:t> </a:t>
            </a:r>
            <a:r>
              <a:rPr lang="en-US" dirty="0" err="1"/>
              <a:t>süre</a:t>
            </a:r>
            <a:r>
              <a:rPr lang="en-US" dirty="0"/>
              <a:t> </a:t>
            </a:r>
            <a:r>
              <a:rPr lang="en-US" dirty="0" err="1"/>
              <a:t>güneş</a:t>
            </a:r>
            <a:r>
              <a:rPr lang="en-US" dirty="0"/>
              <a:t> </a:t>
            </a:r>
            <a:r>
              <a:rPr lang="en-US" dirty="0" err="1"/>
              <a:t>ışığına</a:t>
            </a:r>
            <a:r>
              <a:rPr lang="en-US" dirty="0"/>
              <a:t> </a:t>
            </a:r>
            <a:r>
              <a:rPr lang="en-US" dirty="0" err="1"/>
              <a:t>maruz</a:t>
            </a:r>
            <a:r>
              <a:rPr lang="en-US" dirty="0"/>
              <a:t> </a:t>
            </a:r>
            <a:r>
              <a:rPr lang="en-US" dirty="0" err="1"/>
              <a:t>kalan</a:t>
            </a:r>
            <a:r>
              <a:rPr lang="en-US" dirty="0"/>
              <a:t> </a:t>
            </a:r>
            <a:r>
              <a:rPr lang="en-US" dirty="0" err="1"/>
              <a:t>yünler</a:t>
            </a:r>
            <a:r>
              <a:rPr lang="en-US" dirty="0"/>
              <a:t> </a:t>
            </a:r>
            <a:r>
              <a:rPr lang="en-US" dirty="0" err="1"/>
              <a:t>kırılgan</a:t>
            </a:r>
            <a:r>
              <a:rPr lang="en-US" dirty="0"/>
              <a:t> </a:t>
            </a:r>
            <a:r>
              <a:rPr lang="en-US" dirty="0" err="1"/>
              <a:t>ve</a:t>
            </a:r>
            <a:r>
              <a:rPr lang="tr-TR" dirty="0"/>
              <a:t> </a:t>
            </a:r>
            <a:r>
              <a:rPr lang="en-US" dirty="0" err="1"/>
              <a:t>gevşek</a:t>
            </a:r>
            <a:r>
              <a:rPr lang="en-US" dirty="0"/>
              <a:t> </a:t>
            </a:r>
            <a:r>
              <a:rPr lang="en-US" dirty="0" err="1"/>
              <a:t>bir</a:t>
            </a:r>
            <a:r>
              <a:rPr lang="en-US" dirty="0"/>
              <a:t> hale </a:t>
            </a:r>
            <a:r>
              <a:rPr lang="en-US" dirty="0" err="1"/>
              <a:t>gelir</a:t>
            </a:r>
            <a:r>
              <a:rPr lang="en-US" dirty="0"/>
              <a:t>, </a:t>
            </a:r>
            <a:r>
              <a:rPr lang="en-US" dirty="0" err="1"/>
              <a:t>boya</a:t>
            </a:r>
            <a:r>
              <a:rPr lang="en-US" dirty="0"/>
              <a:t> alma </a:t>
            </a:r>
            <a:r>
              <a:rPr lang="en-US" dirty="0" err="1"/>
              <a:t>yeteneği</a:t>
            </a:r>
            <a:r>
              <a:rPr lang="en-US" dirty="0"/>
              <a:t> </a:t>
            </a:r>
            <a:r>
              <a:rPr lang="en-US" dirty="0" err="1"/>
              <a:t>azalır</a:t>
            </a:r>
            <a:r>
              <a:rPr lang="en-US" dirty="0"/>
              <a:t>. </a:t>
            </a:r>
            <a:r>
              <a:rPr lang="en-US" dirty="0" err="1"/>
              <a:t>Boyama</a:t>
            </a:r>
            <a:r>
              <a:rPr lang="en-US" dirty="0"/>
              <a:t> </a:t>
            </a:r>
            <a:r>
              <a:rPr lang="en-US" dirty="0" err="1"/>
              <a:t>sırasında</a:t>
            </a:r>
            <a:r>
              <a:rPr lang="en-US" dirty="0"/>
              <a:t> </a:t>
            </a:r>
            <a:r>
              <a:rPr lang="en-US" dirty="0" err="1"/>
              <a:t>fazla</a:t>
            </a:r>
            <a:r>
              <a:rPr lang="tr-TR" dirty="0"/>
              <a:t> </a:t>
            </a:r>
            <a:r>
              <a:rPr lang="en-US" dirty="0" err="1"/>
              <a:t>ışık</a:t>
            </a:r>
            <a:r>
              <a:rPr lang="en-US" dirty="0"/>
              <a:t> </a:t>
            </a:r>
            <a:r>
              <a:rPr lang="en-US" dirty="0" err="1"/>
              <a:t>almış</a:t>
            </a:r>
            <a:r>
              <a:rPr lang="en-US" dirty="0"/>
              <a:t> </a:t>
            </a:r>
            <a:r>
              <a:rPr lang="en-US" dirty="0" err="1"/>
              <a:t>kısımlarda</a:t>
            </a:r>
            <a:r>
              <a:rPr lang="en-US" dirty="0"/>
              <a:t> </a:t>
            </a:r>
            <a:r>
              <a:rPr lang="en-US" dirty="0" err="1"/>
              <a:t>abrajların</a:t>
            </a:r>
            <a:r>
              <a:rPr lang="en-US" dirty="0"/>
              <a:t> (</a:t>
            </a:r>
            <a:r>
              <a:rPr lang="en-US" dirty="0" err="1"/>
              <a:t>düzgünsüzlük</a:t>
            </a:r>
            <a:r>
              <a:rPr lang="en-US" dirty="0"/>
              <a:t>) </a:t>
            </a:r>
            <a:r>
              <a:rPr lang="en-US" dirty="0" err="1"/>
              <a:t>meydana</a:t>
            </a:r>
            <a:r>
              <a:rPr lang="en-US" dirty="0"/>
              <a:t> </a:t>
            </a:r>
            <a:r>
              <a:rPr lang="en-US" dirty="0" err="1"/>
              <a:t>geldiği</a:t>
            </a:r>
            <a:r>
              <a:rPr lang="tr-TR" dirty="0"/>
              <a:t> </a:t>
            </a:r>
            <a:r>
              <a:rPr lang="en-US" dirty="0" err="1"/>
              <a:t>görülmektedir</a:t>
            </a:r>
            <a:r>
              <a:rPr lang="en-US" dirty="0"/>
              <a:t>. </a:t>
            </a:r>
            <a:r>
              <a:rPr lang="en-US" dirty="0" err="1"/>
              <a:t>Mukavemetin</a:t>
            </a:r>
            <a:r>
              <a:rPr lang="en-US" dirty="0"/>
              <a:t> </a:t>
            </a:r>
            <a:r>
              <a:rPr lang="en-US" dirty="0" err="1"/>
              <a:t>azaldığı</a:t>
            </a:r>
            <a:r>
              <a:rPr lang="en-US" dirty="0"/>
              <a:t>, </a:t>
            </a:r>
            <a:r>
              <a:rPr lang="en-US" dirty="0" err="1"/>
              <a:t>doğal</a:t>
            </a:r>
            <a:r>
              <a:rPr lang="en-US" dirty="0"/>
              <a:t> </a:t>
            </a:r>
            <a:r>
              <a:rPr lang="en-US" dirty="0" err="1"/>
              <a:t>renginin</a:t>
            </a:r>
            <a:r>
              <a:rPr lang="en-US" dirty="0"/>
              <a:t> </a:t>
            </a:r>
            <a:r>
              <a:rPr lang="en-US" dirty="0" err="1"/>
              <a:t>sarardığı</a:t>
            </a:r>
            <a:r>
              <a:rPr lang="en-US" dirty="0"/>
              <a:t> </a:t>
            </a:r>
            <a:r>
              <a:rPr lang="en-US" dirty="0" err="1"/>
              <a:t>ve</a:t>
            </a:r>
            <a:r>
              <a:rPr lang="tr-TR" dirty="0"/>
              <a:t> </a:t>
            </a:r>
            <a:r>
              <a:rPr lang="en-US" dirty="0" err="1"/>
              <a:t>matlaştığı</a:t>
            </a:r>
            <a:r>
              <a:rPr lang="en-US" dirty="0"/>
              <a:t> </a:t>
            </a:r>
            <a:r>
              <a:rPr lang="en-US" dirty="0" err="1"/>
              <a:t>görülür</a:t>
            </a:r>
            <a:r>
              <a:rPr lang="en-US" dirty="0"/>
              <a:t>.</a:t>
            </a:r>
          </a:p>
          <a:p>
            <a:pPr marL="0" indent="0">
              <a:buNone/>
            </a:pPr>
            <a:endParaRPr lang="tr-TR" dirty="0"/>
          </a:p>
          <a:p>
            <a:pPr marL="0" indent="0">
              <a:buNone/>
            </a:pPr>
            <a:r>
              <a:rPr lang="en-US" dirty="0" err="1"/>
              <a:t>Asitlerin</a:t>
            </a:r>
            <a:r>
              <a:rPr lang="en-US" dirty="0"/>
              <a:t> </a:t>
            </a:r>
            <a:r>
              <a:rPr lang="en-US" dirty="0" err="1"/>
              <a:t>etkisi</a:t>
            </a:r>
            <a:r>
              <a:rPr lang="en-US" dirty="0"/>
              <a:t>: </a:t>
            </a:r>
            <a:r>
              <a:rPr lang="en-US" dirty="0" err="1"/>
              <a:t>Yün</a:t>
            </a:r>
            <a:r>
              <a:rPr lang="en-US" dirty="0"/>
              <a:t> </a:t>
            </a:r>
            <a:r>
              <a:rPr lang="en-US" dirty="0" err="1"/>
              <a:t>asitlere</a:t>
            </a:r>
            <a:r>
              <a:rPr lang="en-US" dirty="0"/>
              <a:t> </a:t>
            </a:r>
            <a:r>
              <a:rPr lang="en-US" dirty="0" err="1"/>
              <a:t>karşı</a:t>
            </a:r>
            <a:r>
              <a:rPr lang="en-US" dirty="0"/>
              <a:t> </a:t>
            </a:r>
            <a:r>
              <a:rPr lang="en-US" dirty="0" err="1"/>
              <a:t>bazlardan</a:t>
            </a:r>
            <a:r>
              <a:rPr lang="en-US" dirty="0"/>
              <a:t> </a:t>
            </a:r>
            <a:r>
              <a:rPr lang="en-US" dirty="0" err="1"/>
              <a:t>daha</a:t>
            </a:r>
            <a:r>
              <a:rPr lang="en-US" dirty="0"/>
              <a:t> </a:t>
            </a:r>
            <a:r>
              <a:rPr lang="en-US" dirty="0" err="1"/>
              <a:t>dayanıklıdır</a:t>
            </a:r>
            <a:r>
              <a:rPr lang="en-US" dirty="0"/>
              <a:t>. </a:t>
            </a:r>
            <a:r>
              <a:rPr lang="en-US" dirty="0" err="1"/>
              <a:t>Asitler</a:t>
            </a:r>
            <a:r>
              <a:rPr lang="tr-TR" dirty="0"/>
              <a:t> </a:t>
            </a:r>
            <a:r>
              <a:rPr lang="en-US" dirty="0" err="1"/>
              <a:t>yoğunluklarına</a:t>
            </a:r>
            <a:r>
              <a:rPr lang="en-US" dirty="0"/>
              <a:t> </a:t>
            </a:r>
            <a:r>
              <a:rPr lang="en-US" dirty="0" err="1"/>
              <a:t>göre</a:t>
            </a:r>
            <a:r>
              <a:rPr lang="en-US" dirty="0"/>
              <a:t> </a:t>
            </a:r>
            <a:r>
              <a:rPr lang="en-US" dirty="0" err="1"/>
              <a:t>yüne</a:t>
            </a:r>
            <a:r>
              <a:rPr lang="en-US" dirty="0"/>
              <a:t> </a:t>
            </a:r>
            <a:r>
              <a:rPr lang="en-US" dirty="0" err="1"/>
              <a:t>farklı</a:t>
            </a:r>
            <a:r>
              <a:rPr lang="en-US" dirty="0"/>
              <a:t> </a:t>
            </a:r>
            <a:r>
              <a:rPr lang="en-US" dirty="0" err="1"/>
              <a:t>etki</a:t>
            </a:r>
            <a:r>
              <a:rPr lang="en-US" dirty="0"/>
              <a:t> </a:t>
            </a:r>
            <a:r>
              <a:rPr lang="en-US" dirty="0" err="1"/>
              <a:t>yaparlar</a:t>
            </a:r>
            <a:r>
              <a:rPr lang="en-US" dirty="0"/>
              <a:t>. </a:t>
            </a:r>
            <a:r>
              <a:rPr lang="en-US" dirty="0" err="1"/>
              <a:t>Genel</a:t>
            </a:r>
            <a:r>
              <a:rPr lang="en-US" dirty="0"/>
              <a:t> </a:t>
            </a:r>
            <a:r>
              <a:rPr lang="en-US" dirty="0" err="1"/>
              <a:t>olarak</a:t>
            </a:r>
            <a:r>
              <a:rPr lang="en-US" dirty="0"/>
              <a:t> </a:t>
            </a:r>
            <a:r>
              <a:rPr lang="en-US" dirty="0" err="1"/>
              <a:t>seyreltik</a:t>
            </a:r>
            <a:r>
              <a:rPr lang="en-US" dirty="0"/>
              <a:t> </a:t>
            </a:r>
            <a:r>
              <a:rPr lang="en-US" dirty="0" err="1"/>
              <a:t>asit</a:t>
            </a:r>
            <a:r>
              <a:rPr lang="tr-TR" dirty="0"/>
              <a:t> </a:t>
            </a:r>
            <a:r>
              <a:rPr lang="en-US" dirty="0" err="1"/>
              <a:t>çözeltileri</a:t>
            </a:r>
            <a:r>
              <a:rPr lang="en-US" dirty="0"/>
              <a:t> </a:t>
            </a:r>
            <a:r>
              <a:rPr lang="en-US" dirty="0" err="1"/>
              <a:t>soğukta</a:t>
            </a:r>
            <a:r>
              <a:rPr lang="en-US" dirty="0"/>
              <a:t> </a:t>
            </a:r>
            <a:r>
              <a:rPr lang="en-US" dirty="0" err="1"/>
              <a:t>yüne</a:t>
            </a:r>
            <a:r>
              <a:rPr lang="en-US" dirty="0"/>
              <a:t> </a:t>
            </a:r>
            <a:r>
              <a:rPr lang="en-US" dirty="0" err="1"/>
              <a:t>etki</a:t>
            </a:r>
            <a:r>
              <a:rPr lang="en-US" dirty="0"/>
              <a:t> </a:t>
            </a:r>
            <a:r>
              <a:rPr lang="en-US" dirty="0" err="1"/>
              <a:t>yapmaz</a:t>
            </a:r>
            <a:r>
              <a:rPr lang="en-US" dirty="0"/>
              <a:t>. </a:t>
            </a:r>
            <a:r>
              <a:rPr lang="en-US" dirty="0" err="1"/>
              <a:t>Dayanıklılığında</a:t>
            </a:r>
            <a:r>
              <a:rPr lang="en-US" dirty="0"/>
              <a:t> </a:t>
            </a:r>
            <a:r>
              <a:rPr lang="en-US" dirty="0" err="1"/>
              <a:t>bir</a:t>
            </a:r>
            <a:r>
              <a:rPr lang="en-US" dirty="0"/>
              <a:t> </a:t>
            </a:r>
            <a:r>
              <a:rPr lang="en-US" dirty="0" err="1"/>
              <a:t>azalma</a:t>
            </a:r>
            <a:r>
              <a:rPr lang="tr-TR" dirty="0"/>
              <a:t> </a:t>
            </a:r>
            <a:r>
              <a:rPr lang="en-US" dirty="0" err="1"/>
              <a:t>görülmez</a:t>
            </a:r>
            <a:r>
              <a:rPr lang="en-US" dirty="0"/>
              <a:t>. %80 e </a:t>
            </a:r>
            <a:r>
              <a:rPr lang="en-US" dirty="0" err="1"/>
              <a:t>kadar</a:t>
            </a:r>
            <a:r>
              <a:rPr lang="en-US" dirty="0"/>
              <a:t> </a:t>
            </a:r>
            <a:r>
              <a:rPr lang="en-US" dirty="0" err="1"/>
              <a:t>derişik</a:t>
            </a:r>
            <a:r>
              <a:rPr lang="en-US" dirty="0"/>
              <a:t> </a:t>
            </a:r>
            <a:r>
              <a:rPr lang="en-US" dirty="0" err="1"/>
              <a:t>asit</a:t>
            </a:r>
            <a:r>
              <a:rPr lang="en-US" dirty="0"/>
              <a:t> </a:t>
            </a:r>
            <a:r>
              <a:rPr lang="en-US" dirty="0" err="1"/>
              <a:t>çözeltileri</a:t>
            </a:r>
            <a:r>
              <a:rPr lang="en-US" dirty="0"/>
              <a:t> </a:t>
            </a:r>
            <a:r>
              <a:rPr lang="en-US" dirty="0" err="1"/>
              <a:t>soğukta</a:t>
            </a:r>
            <a:r>
              <a:rPr lang="en-US" dirty="0"/>
              <a:t> </a:t>
            </a:r>
            <a:r>
              <a:rPr lang="en-US" dirty="0" err="1"/>
              <a:t>ve</a:t>
            </a:r>
            <a:r>
              <a:rPr lang="en-US" dirty="0"/>
              <a:t> </a:t>
            </a:r>
            <a:r>
              <a:rPr lang="en-US" dirty="0" err="1"/>
              <a:t>kısa</a:t>
            </a:r>
            <a:r>
              <a:rPr lang="en-US" dirty="0"/>
              <a:t> </a:t>
            </a:r>
            <a:r>
              <a:rPr lang="en-US" dirty="0" err="1"/>
              <a:t>sürede</a:t>
            </a:r>
            <a:r>
              <a:rPr lang="tr-TR" dirty="0"/>
              <a:t> </a:t>
            </a:r>
            <a:r>
              <a:rPr lang="en-US" dirty="0" err="1"/>
              <a:t>yünün</a:t>
            </a:r>
            <a:r>
              <a:rPr lang="en-US" dirty="0"/>
              <a:t> </a:t>
            </a:r>
            <a:r>
              <a:rPr lang="en-US" dirty="0" err="1"/>
              <a:t>dayanıklılığını</a:t>
            </a:r>
            <a:r>
              <a:rPr lang="en-US" dirty="0"/>
              <a:t> </a:t>
            </a:r>
            <a:r>
              <a:rPr lang="en-US" dirty="0" err="1"/>
              <a:t>azaltır</a:t>
            </a:r>
            <a:r>
              <a:rPr lang="en-US" dirty="0"/>
              <a:t>. Bu </a:t>
            </a:r>
            <a:r>
              <a:rPr lang="en-US" dirty="0" err="1"/>
              <a:t>etki</a:t>
            </a:r>
            <a:r>
              <a:rPr lang="en-US" dirty="0"/>
              <a:t> </a:t>
            </a:r>
            <a:r>
              <a:rPr lang="en-US" dirty="0" err="1"/>
              <a:t>sıcaklık</a:t>
            </a:r>
            <a:r>
              <a:rPr lang="en-US" dirty="0"/>
              <a:t> </a:t>
            </a:r>
            <a:r>
              <a:rPr lang="en-US" dirty="0" err="1"/>
              <a:t>ve</a:t>
            </a:r>
            <a:r>
              <a:rPr lang="en-US" dirty="0"/>
              <a:t> </a:t>
            </a:r>
            <a:r>
              <a:rPr lang="en-US" dirty="0" err="1"/>
              <a:t>temas</a:t>
            </a:r>
            <a:r>
              <a:rPr lang="en-US" dirty="0"/>
              <a:t> </a:t>
            </a:r>
            <a:r>
              <a:rPr lang="en-US" dirty="0" err="1"/>
              <a:t>süresi</a:t>
            </a:r>
            <a:r>
              <a:rPr lang="en-US" dirty="0"/>
              <a:t> </a:t>
            </a:r>
            <a:r>
              <a:rPr lang="en-US" dirty="0" err="1"/>
              <a:t>arttıkça</a:t>
            </a:r>
            <a:r>
              <a:rPr lang="tr-TR" dirty="0"/>
              <a:t> </a:t>
            </a:r>
            <a:r>
              <a:rPr lang="en-US" dirty="0" err="1"/>
              <a:t>artar</a:t>
            </a:r>
            <a:r>
              <a:rPr lang="en-US" dirty="0"/>
              <a:t>. </a:t>
            </a:r>
            <a:r>
              <a:rPr lang="en-US" dirty="0" err="1"/>
              <a:t>Önceden</a:t>
            </a:r>
            <a:r>
              <a:rPr lang="en-US" dirty="0"/>
              <a:t> </a:t>
            </a:r>
            <a:r>
              <a:rPr lang="en-US" dirty="0" err="1"/>
              <a:t>asitle</a:t>
            </a:r>
            <a:r>
              <a:rPr lang="en-US" dirty="0"/>
              <a:t> </a:t>
            </a:r>
            <a:r>
              <a:rPr lang="en-US" dirty="0" err="1"/>
              <a:t>işlemden</a:t>
            </a:r>
            <a:r>
              <a:rPr lang="en-US" dirty="0"/>
              <a:t> </a:t>
            </a:r>
            <a:r>
              <a:rPr lang="en-US" dirty="0" err="1"/>
              <a:t>geçirilen</a:t>
            </a:r>
            <a:r>
              <a:rPr lang="en-US" dirty="0"/>
              <a:t> </a:t>
            </a:r>
            <a:r>
              <a:rPr lang="en-US" dirty="0" err="1"/>
              <a:t>yünün</a:t>
            </a:r>
            <a:r>
              <a:rPr lang="en-US" dirty="0"/>
              <a:t> </a:t>
            </a:r>
            <a:r>
              <a:rPr lang="en-US" dirty="0" err="1"/>
              <a:t>asit</a:t>
            </a:r>
            <a:r>
              <a:rPr lang="en-US" dirty="0"/>
              <a:t> </a:t>
            </a:r>
            <a:r>
              <a:rPr lang="en-US" dirty="0" err="1"/>
              <a:t>boyalarına</a:t>
            </a:r>
            <a:r>
              <a:rPr lang="en-US" dirty="0"/>
              <a:t> </a:t>
            </a:r>
            <a:r>
              <a:rPr lang="en-US" dirty="0" err="1"/>
              <a:t>karşı</a:t>
            </a:r>
            <a:r>
              <a:rPr lang="en-US" dirty="0"/>
              <a:t> </a:t>
            </a:r>
            <a:r>
              <a:rPr lang="en-US" dirty="0" err="1"/>
              <a:t>ilgisi</a:t>
            </a:r>
            <a:r>
              <a:rPr lang="tr-TR" dirty="0"/>
              <a:t> </a:t>
            </a:r>
            <a:r>
              <a:rPr lang="en-US" dirty="0" err="1"/>
              <a:t>işlemden</a:t>
            </a:r>
            <a:r>
              <a:rPr lang="en-US" dirty="0"/>
              <a:t> </a:t>
            </a:r>
            <a:r>
              <a:rPr lang="en-US" dirty="0" err="1"/>
              <a:t>geçirilmemiş</a:t>
            </a:r>
            <a:r>
              <a:rPr lang="en-US" dirty="0"/>
              <a:t> </a:t>
            </a:r>
            <a:r>
              <a:rPr lang="en-US" dirty="0" err="1"/>
              <a:t>yüne</a:t>
            </a:r>
            <a:r>
              <a:rPr lang="en-US" dirty="0"/>
              <a:t> </a:t>
            </a:r>
            <a:r>
              <a:rPr lang="en-US" dirty="0" err="1"/>
              <a:t>oranla</a:t>
            </a:r>
            <a:r>
              <a:rPr lang="en-US" dirty="0"/>
              <a:t> </a:t>
            </a:r>
            <a:r>
              <a:rPr lang="en-US" dirty="0" err="1"/>
              <a:t>daha</a:t>
            </a:r>
            <a:r>
              <a:rPr lang="en-US" dirty="0"/>
              <a:t> </a:t>
            </a:r>
            <a:r>
              <a:rPr lang="en-US" dirty="0" err="1"/>
              <a:t>iyi</a:t>
            </a:r>
            <a:r>
              <a:rPr lang="en-US" dirty="0"/>
              <a:t> </a:t>
            </a:r>
            <a:r>
              <a:rPr lang="en-US" dirty="0" err="1"/>
              <a:t>ve</a:t>
            </a:r>
            <a:r>
              <a:rPr lang="en-US" dirty="0"/>
              <a:t> </a:t>
            </a:r>
            <a:r>
              <a:rPr lang="en-US" dirty="0" err="1"/>
              <a:t>boyaması</a:t>
            </a:r>
            <a:r>
              <a:rPr lang="en-US" dirty="0"/>
              <a:t> </a:t>
            </a:r>
            <a:r>
              <a:rPr lang="en-US" dirty="0" err="1"/>
              <a:t>daha</a:t>
            </a:r>
            <a:r>
              <a:rPr lang="en-US" dirty="0"/>
              <a:t> </a:t>
            </a:r>
            <a:r>
              <a:rPr lang="en-US" dirty="0" err="1"/>
              <a:t>düzgü</a:t>
            </a:r>
            <a:r>
              <a:rPr lang="tr-TR" dirty="0"/>
              <a:t>n </a:t>
            </a:r>
            <a:r>
              <a:rPr lang="en-US" dirty="0" err="1"/>
              <a:t>bir</a:t>
            </a:r>
            <a:r>
              <a:rPr lang="en-US" dirty="0"/>
              <a:t> </a:t>
            </a:r>
            <a:r>
              <a:rPr lang="en-US" dirty="0" err="1"/>
              <a:t>şekilde</a:t>
            </a:r>
            <a:r>
              <a:rPr lang="en-US" dirty="0"/>
              <a:t> </a:t>
            </a:r>
            <a:r>
              <a:rPr lang="en-US" dirty="0" err="1"/>
              <a:t>yapılır</a:t>
            </a:r>
            <a:r>
              <a:rPr lang="en-US" dirty="0"/>
              <a:t>.</a:t>
            </a:r>
          </a:p>
        </p:txBody>
      </p:sp>
    </p:spTree>
    <p:extLst>
      <p:ext uri="{BB962C8B-B14F-4D97-AF65-F5344CB8AC3E}">
        <p14:creationId xmlns:p14="http://schemas.microsoft.com/office/powerpoint/2010/main" val="3331798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5EF2-9E5F-43F7-BE73-2D47DC6613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DA0F4F-70D0-484F-82B7-3421FEFA78CE}"/>
              </a:ext>
            </a:extLst>
          </p:cNvPr>
          <p:cNvSpPr>
            <a:spLocks noGrp="1"/>
          </p:cNvSpPr>
          <p:nvPr>
            <p:ph idx="1"/>
          </p:nvPr>
        </p:nvSpPr>
        <p:spPr>
          <a:xfrm>
            <a:off x="768096" y="980728"/>
            <a:ext cx="7290055" cy="5328632"/>
          </a:xfrm>
        </p:spPr>
        <p:txBody>
          <a:bodyPr>
            <a:normAutofit/>
          </a:bodyPr>
          <a:lstStyle/>
          <a:p>
            <a:r>
              <a:rPr lang="en-US" dirty="0" err="1"/>
              <a:t>Bazların</a:t>
            </a:r>
            <a:r>
              <a:rPr lang="en-US" dirty="0"/>
              <a:t> </a:t>
            </a:r>
            <a:r>
              <a:rPr lang="en-US" dirty="0" err="1"/>
              <a:t>etkisi</a:t>
            </a:r>
            <a:r>
              <a:rPr lang="en-US" dirty="0"/>
              <a:t>: </a:t>
            </a:r>
            <a:r>
              <a:rPr lang="en-US" dirty="0" err="1"/>
              <a:t>Yünler</a:t>
            </a:r>
            <a:r>
              <a:rPr lang="en-US" dirty="0"/>
              <a:t> </a:t>
            </a:r>
            <a:r>
              <a:rPr lang="en-US" dirty="0" err="1"/>
              <a:t>baz</a:t>
            </a:r>
            <a:r>
              <a:rPr lang="en-US" dirty="0"/>
              <a:t> </a:t>
            </a:r>
            <a:r>
              <a:rPr lang="en-US" dirty="0" err="1"/>
              <a:t>çözeltilerinde</a:t>
            </a:r>
            <a:r>
              <a:rPr lang="en-US" dirty="0"/>
              <a:t> </a:t>
            </a:r>
            <a:r>
              <a:rPr lang="en-US" dirty="0" err="1"/>
              <a:t>oldukça</a:t>
            </a:r>
            <a:r>
              <a:rPr lang="en-US" dirty="0"/>
              <a:t> </a:t>
            </a:r>
            <a:r>
              <a:rPr lang="en-US" dirty="0" err="1"/>
              <a:t>çabuk</a:t>
            </a:r>
            <a:r>
              <a:rPr lang="en-US" dirty="0"/>
              <a:t> </a:t>
            </a:r>
            <a:r>
              <a:rPr lang="en-US" dirty="0" err="1"/>
              <a:t>çözünür</a:t>
            </a:r>
            <a:r>
              <a:rPr lang="en-US" dirty="0"/>
              <a:t>.</a:t>
            </a:r>
            <a:r>
              <a:rPr lang="tr-TR" dirty="0"/>
              <a:t> </a:t>
            </a:r>
            <a:r>
              <a:rPr lang="en-US" dirty="0" err="1"/>
              <a:t>Yündeki</a:t>
            </a:r>
            <a:r>
              <a:rPr lang="en-US" dirty="0"/>
              <a:t> </a:t>
            </a:r>
            <a:r>
              <a:rPr lang="en-US" dirty="0" err="1"/>
              <a:t>bu</a:t>
            </a:r>
            <a:r>
              <a:rPr lang="en-US" dirty="0"/>
              <a:t> </a:t>
            </a:r>
            <a:r>
              <a:rPr lang="en-US" dirty="0" err="1"/>
              <a:t>etkiler</a:t>
            </a:r>
            <a:r>
              <a:rPr lang="en-US" dirty="0"/>
              <a:t> </a:t>
            </a:r>
            <a:r>
              <a:rPr lang="en-US" dirty="0" err="1"/>
              <a:t>bazın</a:t>
            </a:r>
            <a:r>
              <a:rPr lang="en-US" dirty="0"/>
              <a:t> </a:t>
            </a:r>
            <a:r>
              <a:rPr lang="en-US" dirty="0" err="1"/>
              <a:t>cinsine</a:t>
            </a:r>
            <a:r>
              <a:rPr lang="en-US" dirty="0"/>
              <a:t>, </a:t>
            </a:r>
            <a:r>
              <a:rPr lang="en-US" dirty="0" err="1"/>
              <a:t>sıcaklığa</a:t>
            </a:r>
            <a:r>
              <a:rPr lang="en-US" dirty="0"/>
              <a:t>, </a:t>
            </a:r>
            <a:r>
              <a:rPr lang="en-US" dirty="0" err="1"/>
              <a:t>süreye</a:t>
            </a:r>
            <a:r>
              <a:rPr lang="en-US" dirty="0"/>
              <a:t> </a:t>
            </a:r>
            <a:r>
              <a:rPr lang="en-US" dirty="0" err="1"/>
              <a:t>ve</a:t>
            </a:r>
            <a:r>
              <a:rPr lang="tr-TR" dirty="0"/>
              <a:t> </a:t>
            </a:r>
            <a:r>
              <a:rPr lang="en-US" dirty="0" err="1"/>
              <a:t>konsantrasyonuna</a:t>
            </a:r>
            <a:r>
              <a:rPr lang="en-US" dirty="0"/>
              <a:t> (</a:t>
            </a:r>
            <a:r>
              <a:rPr lang="en-US" dirty="0" err="1"/>
              <a:t>yoğunluğuna</a:t>
            </a:r>
            <a:r>
              <a:rPr lang="en-US" dirty="0"/>
              <a:t>) </a:t>
            </a:r>
            <a:r>
              <a:rPr lang="en-US" dirty="0" err="1"/>
              <a:t>göre</a:t>
            </a:r>
            <a:r>
              <a:rPr lang="en-US" dirty="0"/>
              <a:t> </a:t>
            </a:r>
            <a:r>
              <a:rPr lang="en-US" dirty="0" err="1"/>
              <a:t>değişir</a:t>
            </a:r>
            <a:r>
              <a:rPr lang="en-US" dirty="0"/>
              <a:t>. </a:t>
            </a:r>
            <a:r>
              <a:rPr lang="en-US" dirty="0" err="1"/>
              <a:t>Karbonat</a:t>
            </a:r>
            <a:r>
              <a:rPr lang="en-US" dirty="0"/>
              <a:t> </a:t>
            </a:r>
            <a:r>
              <a:rPr lang="en-US" dirty="0" err="1"/>
              <a:t>tuzları</a:t>
            </a:r>
            <a:r>
              <a:rPr lang="en-US" dirty="0"/>
              <a:t>,</a:t>
            </a:r>
            <a:r>
              <a:rPr lang="tr-TR" dirty="0"/>
              <a:t> </a:t>
            </a:r>
            <a:r>
              <a:rPr lang="en-US" dirty="0" err="1"/>
              <a:t>amonyak</a:t>
            </a:r>
            <a:r>
              <a:rPr lang="en-US" dirty="0"/>
              <a:t> </a:t>
            </a:r>
            <a:r>
              <a:rPr lang="en-US" dirty="0" err="1"/>
              <a:t>gibi</a:t>
            </a:r>
            <a:r>
              <a:rPr lang="en-US" dirty="0"/>
              <a:t> </a:t>
            </a:r>
            <a:r>
              <a:rPr lang="en-US" dirty="0" err="1"/>
              <a:t>zayıf</a:t>
            </a:r>
            <a:r>
              <a:rPr lang="en-US" dirty="0"/>
              <a:t> </a:t>
            </a:r>
            <a:r>
              <a:rPr lang="en-US" dirty="0" err="1"/>
              <a:t>bazlar</a:t>
            </a:r>
            <a:r>
              <a:rPr lang="en-US" dirty="0"/>
              <a:t> </a:t>
            </a:r>
            <a:r>
              <a:rPr lang="en-US" dirty="0" err="1"/>
              <a:t>yüne</a:t>
            </a:r>
            <a:r>
              <a:rPr lang="en-US" dirty="0"/>
              <a:t> </a:t>
            </a:r>
            <a:r>
              <a:rPr lang="en-US" dirty="0" err="1"/>
              <a:t>fazla</a:t>
            </a:r>
            <a:r>
              <a:rPr lang="en-US" dirty="0"/>
              <a:t> </a:t>
            </a:r>
            <a:r>
              <a:rPr lang="en-US" dirty="0" err="1"/>
              <a:t>zarar</a:t>
            </a:r>
            <a:r>
              <a:rPr lang="en-US" dirty="0"/>
              <a:t> </a:t>
            </a:r>
            <a:r>
              <a:rPr lang="en-US" dirty="0" err="1"/>
              <a:t>vermez</a:t>
            </a:r>
            <a:r>
              <a:rPr lang="en-US" dirty="0"/>
              <a:t>. %3 </a:t>
            </a:r>
            <a:r>
              <a:rPr lang="en-US" dirty="0" err="1"/>
              <a:t>lük</a:t>
            </a:r>
            <a:r>
              <a:rPr lang="en-US" dirty="0"/>
              <a:t> </a:t>
            </a:r>
            <a:r>
              <a:rPr lang="en-US" dirty="0" err="1"/>
              <a:t>sodyum</a:t>
            </a:r>
            <a:r>
              <a:rPr lang="tr-TR" dirty="0"/>
              <a:t> </a:t>
            </a:r>
            <a:r>
              <a:rPr lang="en-US" dirty="0" err="1"/>
              <a:t>ve</a:t>
            </a:r>
            <a:r>
              <a:rPr lang="en-US" dirty="0"/>
              <a:t> </a:t>
            </a:r>
            <a:r>
              <a:rPr lang="en-US" dirty="0" err="1"/>
              <a:t>potasyum</a:t>
            </a:r>
            <a:r>
              <a:rPr lang="en-US" dirty="0"/>
              <a:t> </a:t>
            </a:r>
            <a:r>
              <a:rPr lang="en-US" dirty="0" err="1"/>
              <a:t>hidroksit</a:t>
            </a:r>
            <a:r>
              <a:rPr lang="en-US" dirty="0"/>
              <a:t> </a:t>
            </a:r>
            <a:r>
              <a:rPr lang="en-US" dirty="0" err="1"/>
              <a:t>çözeltisinde</a:t>
            </a:r>
            <a:r>
              <a:rPr lang="en-US" dirty="0"/>
              <a:t> </a:t>
            </a:r>
            <a:r>
              <a:rPr lang="en-US" dirty="0" err="1"/>
              <a:t>kaynatılan</a:t>
            </a:r>
            <a:r>
              <a:rPr lang="en-US" dirty="0"/>
              <a:t> </a:t>
            </a:r>
            <a:r>
              <a:rPr lang="en-US" dirty="0" err="1"/>
              <a:t>yün</a:t>
            </a:r>
            <a:r>
              <a:rPr lang="en-US" dirty="0"/>
              <a:t> </a:t>
            </a:r>
            <a:r>
              <a:rPr lang="en-US" dirty="0" err="1"/>
              <a:t>tamamen</a:t>
            </a:r>
            <a:r>
              <a:rPr lang="tr-TR" dirty="0"/>
              <a:t> </a:t>
            </a:r>
            <a:r>
              <a:rPr lang="en-US" dirty="0" err="1"/>
              <a:t>çözünür</a:t>
            </a:r>
            <a:r>
              <a:rPr lang="en-US" dirty="0"/>
              <a:t>.</a:t>
            </a:r>
          </a:p>
          <a:p>
            <a:pPr marL="0" indent="0">
              <a:buNone/>
            </a:pPr>
            <a:endParaRPr lang="tr-TR" dirty="0"/>
          </a:p>
          <a:p>
            <a:pPr marL="0" indent="0">
              <a:buNone/>
            </a:pPr>
            <a:r>
              <a:rPr lang="en-US" dirty="0"/>
              <a:t> </a:t>
            </a:r>
            <a:r>
              <a:rPr lang="en-US" dirty="0" err="1"/>
              <a:t>Tuzların</a:t>
            </a:r>
            <a:r>
              <a:rPr lang="en-US" dirty="0"/>
              <a:t> </a:t>
            </a:r>
            <a:r>
              <a:rPr lang="en-US" dirty="0" err="1"/>
              <a:t>etkisi</a:t>
            </a:r>
            <a:r>
              <a:rPr lang="en-US" dirty="0"/>
              <a:t>: </a:t>
            </a:r>
            <a:r>
              <a:rPr lang="en-US" dirty="0" err="1"/>
              <a:t>Yün</a:t>
            </a:r>
            <a:r>
              <a:rPr lang="en-US" dirty="0"/>
              <a:t>, </a:t>
            </a:r>
            <a:r>
              <a:rPr lang="en-US" dirty="0" err="1"/>
              <a:t>magnezyum</a:t>
            </a:r>
            <a:r>
              <a:rPr lang="en-US" dirty="0"/>
              <a:t> </a:t>
            </a:r>
            <a:r>
              <a:rPr lang="en-US" dirty="0" err="1"/>
              <a:t>ve</a:t>
            </a:r>
            <a:r>
              <a:rPr lang="en-US" dirty="0"/>
              <a:t> </a:t>
            </a:r>
            <a:r>
              <a:rPr lang="en-US" dirty="0" err="1"/>
              <a:t>kalsiyum</a:t>
            </a:r>
            <a:r>
              <a:rPr lang="en-US" dirty="0"/>
              <a:t> </a:t>
            </a:r>
            <a:r>
              <a:rPr lang="en-US" dirty="0" err="1"/>
              <a:t>iyonları</a:t>
            </a:r>
            <a:r>
              <a:rPr lang="en-US" dirty="0"/>
              <a:t> </a:t>
            </a:r>
            <a:r>
              <a:rPr lang="en-US" dirty="0" err="1"/>
              <a:t>içeren</a:t>
            </a:r>
            <a:r>
              <a:rPr lang="en-US" dirty="0"/>
              <a:t> </a:t>
            </a:r>
            <a:r>
              <a:rPr lang="en-US" dirty="0" err="1"/>
              <a:t>sert</a:t>
            </a:r>
            <a:r>
              <a:rPr lang="tr-TR" dirty="0"/>
              <a:t> </a:t>
            </a:r>
            <a:r>
              <a:rPr lang="en-US" dirty="0" err="1"/>
              <a:t>sularda</a:t>
            </a:r>
            <a:r>
              <a:rPr lang="en-US" dirty="0"/>
              <a:t> </a:t>
            </a:r>
            <a:r>
              <a:rPr lang="en-US" dirty="0" err="1"/>
              <a:t>kaynatıldığında</a:t>
            </a:r>
            <a:r>
              <a:rPr lang="en-US" dirty="0"/>
              <a:t> </a:t>
            </a:r>
            <a:r>
              <a:rPr lang="en-US" dirty="0" err="1"/>
              <a:t>renginde</a:t>
            </a:r>
            <a:r>
              <a:rPr lang="en-US" dirty="0"/>
              <a:t> </a:t>
            </a:r>
            <a:r>
              <a:rPr lang="en-US" dirty="0" err="1"/>
              <a:t>sararma</a:t>
            </a:r>
            <a:r>
              <a:rPr lang="en-US" dirty="0"/>
              <a:t> </a:t>
            </a:r>
            <a:r>
              <a:rPr lang="en-US" dirty="0" err="1"/>
              <a:t>görülür</a:t>
            </a:r>
            <a:r>
              <a:rPr lang="en-US" dirty="0"/>
              <a:t>. Demir, </a:t>
            </a:r>
            <a:r>
              <a:rPr lang="en-US" dirty="0" err="1"/>
              <a:t>krom</a:t>
            </a:r>
            <a:r>
              <a:rPr lang="en-US" dirty="0"/>
              <a:t>,</a:t>
            </a:r>
            <a:r>
              <a:rPr lang="tr-TR" dirty="0"/>
              <a:t> </a:t>
            </a:r>
            <a:r>
              <a:rPr lang="en-US" dirty="0" err="1"/>
              <a:t>bakır</a:t>
            </a:r>
            <a:r>
              <a:rPr lang="en-US" dirty="0"/>
              <a:t>, </a:t>
            </a:r>
            <a:r>
              <a:rPr lang="en-US" dirty="0" err="1"/>
              <a:t>kalay</a:t>
            </a:r>
            <a:r>
              <a:rPr lang="en-US" dirty="0"/>
              <a:t> </a:t>
            </a:r>
            <a:r>
              <a:rPr lang="en-US" dirty="0" err="1"/>
              <a:t>gibi</a:t>
            </a:r>
            <a:r>
              <a:rPr lang="en-US" dirty="0"/>
              <a:t> </a:t>
            </a:r>
            <a:r>
              <a:rPr lang="en-US" dirty="0" err="1"/>
              <a:t>ağır</a:t>
            </a:r>
            <a:r>
              <a:rPr lang="en-US" dirty="0"/>
              <a:t> </a:t>
            </a:r>
            <a:r>
              <a:rPr lang="en-US" dirty="0" err="1"/>
              <a:t>metaller</a:t>
            </a:r>
            <a:r>
              <a:rPr lang="en-US" dirty="0"/>
              <a:t> </a:t>
            </a:r>
            <a:r>
              <a:rPr lang="en-US" dirty="0" err="1"/>
              <a:t>ile</a:t>
            </a:r>
            <a:r>
              <a:rPr lang="en-US" dirty="0"/>
              <a:t> </a:t>
            </a:r>
            <a:r>
              <a:rPr lang="en-US" dirty="0" err="1"/>
              <a:t>aliminyum</a:t>
            </a:r>
            <a:r>
              <a:rPr lang="en-US" dirty="0"/>
              <a:t> </a:t>
            </a:r>
            <a:r>
              <a:rPr lang="en-US" dirty="0" err="1"/>
              <a:t>tuzları</a:t>
            </a:r>
            <a:r>
              <a:rPr lang="en-US" dirty="0"/>
              <a:t> da </a:t>
            </a:r>
            <a:r>
              <a:rPr lang="en-US" dirty="0" err="1"/>
              <a:t>yün</a:t>
            </a:r>
            <a:r>
              <a:rPr lang="en-US" dirty="0"/>
              <a:t> </a:t>
            </a:r>
            <a:r>
              <a:rPr lang="en-US" dirty="0" err="1"/>
              <a:t>lifleri</a:t>
            </a:r>
            <a:r>
              <a:rPr lang="tr-TR" dirty="0"/>
              <a:t> </a:t>
            </a:r>
            <a:r>
              <a:rPr lang="en-US" dirty="0" err="1"/>
              <a:t>tarafından</a:t>
            </a:r>
            <a:r>
              <a:rPr lang="en-US" dirty="0"/>
              <a:t> </a:t>
            </a:r>
            <a:r>
              <a:rPr lang="en-US" dirty="0" err="1"/>
              <a:t>absorbe</a:t>
            </a:r>
            <a:r>
              <a:rPr lang="en-US" dirty="0"/>
              <a:t> </a:t>
            </a:r>
            <a:r>
              <a:rPr lang="en-US" dirty="0" err="1"/>
              <a:t>edilmektedir</a:t>
            </a:r>
            <a:r>
              <a:rPr lang="en-US" dirty="0"/>
              <a:t>. </a:t>
            </a:r>
            <a:r>
              <a:rPr lang="en-US" dirty="0" err="1"/>
              <a:t>Yün</a:t>
            </a:r>
            <a:r>
              <a:rPr lang="en-US" dirty="0"/>
              <a:t> </a:t>
            </a:r>
            <a:r>
              <a:rPr lang="en-US" dirty="0" err="1"/>
              <a:t>boyamacılığında</a:t>
            </a:r>
            <a:r>
              <a:rPr lang="en-US" dirty="0"/>
              <a:t> </a:t>
            </a:r>
            <a:r>
              <a:rPr lang="en-US" dirty="0" err="1"/>
              <a:t>yardımcı</a:t>
            </a:r>
            <a:r>
              <a:rPr lang="tr-TR" dirty="0"/>
              <a:t> </a:t>
            </a:r>
            <a:r>
              <a:rPr lang="en-US" dirty="0" err="1"/>
              <a:t>madde</a:t>
            </a:r>
            <a:r>
              <a:rPr lang="en-US" dirty="0"/>
              <a:t> </a:t>
            </a:r>
            <a:r>
              <a:rPr lang="en-US" dirty="0" err="1"/>
              <a:t>olarak</a:t>
            </a:r>
            <a:r>
              <a:rPr lang="en-US" dirty="0"/>
              <a:t> </a:t>
            </a:r>
            <a:r>
              <a:rPr lang="en-US" dirty="0" err="1"/>
              <a:t>kullanılan</a:t>
            </a:r>
            <a:r>
              <a:rPr lang="en-US" dirty="0"/>
              <a:t> </a:t>
            </a:r>
            <a:r>
              <a:rPr lang="en-US" dirty="0" err="1"/>
              <a:t>bu</a:t>
            </a:r>
            <a:r>
              <a:rPr lang="en-US" dirty="0"/>
              <a:t> </a:t>
            </a:r>
            <a:r>
              <a:rPr lang="en-US" dirty="0" err="1"/>
              <a:t>tuz</a:t>
            </a:r>
            <a:r>
              <a:rPr lang="en-US" dirty="0"/>
              <a:t> </a:t>
            </a:r>
            <a:r>
              <a:rPr lang="en-US" dirty="0" err="1"/>
              <a:t>çözeltileri</a:t>
            </a:r>
            <a:r>
              <a:rPr lang="en-US" dirty="0"/>
              <a:t> </a:t>
            </a:r>
            <a:r>
              <a:rPr lang="en-US" dirty="0" err="1"/>
              <a:t>ile</a:t>
            </a:r>
            <a:r>
              <a:rPr lang="en-US" dirty="0"/>
              <a:t> </a:t>
            </a:r>
            <a:r>
              <a:rPr lang="en-US" dirty="0" err="1"/>
              <a:t>kaynatıldıkları</a:t>
            </a:r>
            <a:r>
              <a:rPr lang="en-US" dirty="0"/>
              <a:t> zaman</a:t>
            </a:r>
            <a:r>
              <a:rPr lang="tr-TR" dirty="0"/>
              <a:t> </a:t>
            </a:r>
            <a:r>
              <a:rPr lang="en-US" dirty="0" err="1"/>
              <a:t>suda</a:t>
            </a:r>
            <a:r>
              <a:rPr lang="en-US" dirty="0"/>
              <a:t> </a:t>
            </a:r>
            <a:r>
              <a:rPr lang="en-US" dirty="0" err="1"/>
              <a:t>çözünmeyen</a:t>
            </a:r>
            <a:r>
              <a:rPr lang="en-US" dirty="0"/>
              <a:t> </a:t>
            </a:r>
            <a:r>
              <a:rPr lang="en-US" dirty="0" err="1"/>
              <a:t>bileşikler</a:t>
            </a:r>
            <a:r>
              <a:rPr lang="en-US" dirty="0"/>
              <a:t> </a:t>
            </a:r>
            <a:r>
              <a:rPr lang="en-US" dirty="0" err="1"/>
              <a:t>meydana</a:t>
            </a:r>
            <a:r>
              <a:rPr lang="en-US" dirty="0"/>
              <a:t> </a:t>
            </a:r>
            <a:r>
              <a:rPr lang="en-US" dirty="0" err="1"/>
              <a:t>getirir</a:t>
            </a:r>
            <a:r>
              <a:rPr lang="en-US" dirty="0"/>
              <a:t>. Bu </a:t>
            </a:r>
            <a:r>
              <a:rPr lang="en-US" dirty="0" err="1"/>
              <a:t>işleme</a:t>
            </a:r>
            <a:r>
              <a:rPr lang="en-US" dirty="0"/>
              <a:t> </a:t>
            </a:r>
            <a:r>
              <a:rPr lang="en-US" dirty="0" err="1"/>
              <a:t>boyacılıkta</a:t>
            </a:r>
            <a:r>
              <a:rPr lang="tr-TR" dirty="0"/>
              <a:t> </a:t>
            </a:r>
            <a:r>
              <a:rPr lang="en-US" dirty="0" err="1"/>
              <a:t>mordanlama</a:t>
            </a:r>
            <a:r>
              <a:rPr lang="en-US" dirty="0"/>
              <a:t> </a:t>
            </a:r>
            <a:r>
              <a:rPr lang="en-US" dirty="0" err="1"/>
              <a:t>denir</a:t>
            </a:r>
            <a:r>
              <a:rPr lang="en-US" dirty="0"/>
              <a:t>.</a:t>
            </a:r>
          </a:p>
        </p:txBody>
      </p:sp>
    </p:spTree>
    <p:extLst>
      <p:ext uri="{BB962C8B-B14F-4D97-AF65-F5344CB8AC3E}">
        <p14:creationId xmlns:p14="http://schemas.microsoft.com/office/powerpoint/2010/main" val="2219475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494924" y="1952522"/>
            <a:ext cx="7290055" cy="4023360"/>
          </a:xfrm>
        </p:spPr>
        <p:txBody>
          <a:bodyPr>
            <a:normAutofit fontScale="85000" lnSpcReduction="20000"/>
          </a:bodyPr>
          <a:lstStyle/>
          <a:p>
            <a:endParaRPr lang="tr-TR" dirty="0"/>
          </a:p>
          <a:p>
            <a:pPr marL="0" indent="0">
              <a:buNone/>
            </a:pPr>
            <a:r>
              <a:rPr lang="tr-TR" dirty="0"/>
              <a:t>       </a:t>
            </a:r>
            <a:r>
              <a:rPr lang="tr-TR" dirty="0" err="1"/>
              <a:t>woolmark</a:t>
            </a:r>
            <a:r>
              <a:rPr lang="tr-TR" dirty="0"/>
              <a:t> %100 yün</a:t>
            </a:r>
          </a:p>
          <a:p>
            <a:pPr marL="0" indent="0">
              <a:buNone/>
            </a:pPr>
            <a:endParaRPr lang="tr-TR" dirty="0"/>
          </a:p>
          <a:p>
            <a:pPr marL="0" indent="0">
              <a:buNone/>
            </a:pPr>
            <a:r>
              <a:rPr lang="tr-TR" dirty="0"/>
              <a:t>                                             </a:t>
            </a:r>
          </a:p>
          <a:p>
            <a:pPr marL="0" indent="0">
              <a:buNone/>
            </a:pPr>
            <a:endParaRPr lang="tr-TR" dirty="0"/>
          </a:p>
          <a:p>
            <a:pPr marL="0" indent="0">
              <a:buNone/>
            </a:pPr>
            <a:r>
              <a:rPr lang="tr-TR" dirty="0"/>
              <a:t>                                                                                            </a:t>
            </a:r>
          </a:p>
          <a:p>
            <a:pPr marL="0" indent="0">
              <a:buNone/>
            </a:pPr>
            <a:r>
              <a:rPr lang="tr-TR" dirty="0"/>
              <a:t>                 </a:t>
            </a:r>
            <a:r>
              <a:rPr lang="tr-TR" dirty="0" err="1"/>
              <a:t>woolmark</a:t>
            </a:r>
            <a:r>
              <a:rPr lang="tr-TR" dirty="0"/>
              <a:t> </a:t>
            </a:r>
            <a:r>
              <a:rPr lang="tr-TR" dirty="0" err="1"/>
              <a:t>blend</a:t>
            </a:r>
            <a:r>
              <a:rPr lang="tr-TR" dirty="0"/>
              <a:t>  en az %50 si yün</a:t>
            </a:r>
          </a:p>
          <a:p>
            <a:pPr marL="0" indent="0">
              <a:buNone/>
            </a:pPr>
            <a:endParaRPr lang="tr-TR" dirty="0"/>
          </a:p>
          <a:p>
            <a:pPr marL="0" indent="0">
              <a:buNone/>
            </a:pPr>
            <a:endParaRPr lang="tr-TR" dirty="0"/>
          </a:p>
          <a:p>
            <a:pPr marL="0" indent="0">
              <a:buNone/>
            </a:pPr>
            <a:endParaRPr lang="tr-TR" dirty="0"/>
          </a:p>
          <a:p>
            <a:pPr marL="0" indent="0">
              <a:buNone/>
            </a:pPr>
            <a:r>
              <a:rPr lang="tr-TR" dirty="0"/>
              <a:t>                                                       </a:t>
            </a:r>
            <a:r>
              <a:rPr lang="tr-TR" dirty="0" err="1"/>
              <a:t>wool</a:t>
            </a:r>
            <a:r>
              <a:rPr lang="tr-TR" dirty="0"/>
              <a:t> </a:t>
            </a:r>
            <a:r>
              <a:rPr lang="tr-TR" dirty="0" err="1"/>
              <a:t>blend</a:t>
            </a:r>
            <a:r>
              <a:rPr lang="tr-TR" dirty="0"/>
              <a:t>   %30-49 arasında yün </a:t>
            </a:r>
          </a:p>
          <a:p>
            <a:pPr marL="0" indent="0">
              <a:buNone/>
            </a:pPr>
            <a:endParaRPr lang="tr-TR" dirty="0"/>
          </a:p>
          <a:p>
            <a:endParaRPr lang="tr-TR" dirty="0"/>
          </a:p>
          <a:p>
            <a:endParaRPr lang="tr-TR" dirty="0"/>
          </a:p>
        </p:txBody>
      </p:sp>
      <p:pic>
        <p:nvPicPr>
          <p:cNvPr id="1026" name="Picture 2" descr="The Woolmark logo, 100% wool | Logo Design Love">
            <a:extLst>
              <a:ext uri="{FF2B5EF4-FFF2-40B4-BE49-F238E27FC236}">
                <a16:creationId xmlns:a16="http://schemas.microsoft.com/office/drawing/2014/main" id="{26CB9776-7C90-4CC9-94F7-7D5EDA12F9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21127"/>
            <a:ext cx="1679258" cy="14996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80634C-CE36-46A6-A552-070182FAA954}"/>
              </a:ext>
            </a:extLst>
          </p:cNvPr>
          <p:cNvPicPr>
            <a:picLocks noChangeAspect="1"/>
          </p:cNvPicPr>
          <p:nvPr/>
        </p:nvPicPr>
        <p:blipFill rotWithShape="1">
          <a:blip r:embed="rId3"/>
          <a:srcRect l="16028" r="22098" b="35069"/>
          <a:stretch/>
        </p:blipFill>
        <p:spPr>
          <a:xfrm>
            <a:off x="4995982" y="3079897"/>
            <a:ext cx="1512168" cy="1586844"/>
          </a:xfrm>
          <a:prstGeom prst="rect">
            <a:avLst/>
          </a:prstGeom>
        </p:spPr>
      </p:pic>
      <p:pic>
        <p:nvPicPr>
          <p:cNvPr id="5" name="Picture 4">
            <a:extLst>
              <a:ext uri="{FF2B5EF4-FFF2-40B4-BE49-F238E27FC236}">
                <a16:creationId xmlns:a16="http://schemas.microsoft.com/office/drawing/2014/main" id="{51AECCBE-E6B7-4EB6-894E-8DA9D9A00820}"/>
              </a:ext>
            </a:extLst>
          </p:cNvPr>
          <p:cNvPicPr>
            <a:picLocks noChangeAspect="1"/>
          </p:cNvPicPr>
          <p:nvPr/>
        </p:nvPicPr>
        <p:blipFill rotWithShape="1">
          <a:blip r:embed="rId4"/>
          <a:srcRect l="14284" t="365" r="17260" b="24623"/>
          <a:stretch/>
        </p:blipFill>
        <p:spPr>
          <a:xfrm>
            <a:off x="7115813" y="4630680"/>
            <a:ext cx="1656184" cy="14147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E59668-3C21-4C75-9F1D-FC8FC2F32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52A002CF-6EAF-497D-9B9B-EF9F4451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BF631B04-CB79-4ABB-B631-511E05B25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A033D82A-34D5-4A1F-A25B-568EA668C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8AA91C-C1E0-4606-86F0-7E56E6038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9144000" cy="229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790FC1B-7852-414E-94B8-D9918B871F3A}"/>
              </a:ext>
            </a:extLst>
          </p:cNvPr>
          <p:cNvSpPr>
            <a:spLocks noGrp="1"/>
          </p:cNvSpPr>
          <p:nvPr>
            <p:ph type="title"/>
          </p:nvPr>
        </p:nvSpPr>
        <p:spPr>
          <a:xfrm>
            <a:off x="342900" y="4960137"/>
            <a:ext cx="5829300" cy="1463040"/>
          </a:xfrm>
        </p:spPr>
        <p:txBody>
          <a:bodyPr vert="horz" lIns="91440" tIns="45720" rIns="91440" bIns="45720" rtlCol="0" anchor="ctr">
            <a:normAutofit/>
          </a:bodyPr>
          <a:lstStyle/>
          <a:p>
            <a:pPr algn="r"/>
            <a:r>
              <a:rPr lang="en-US" sz="5000" spc="200">
                <a:solidFill>
                  <a:srgbClr val="FFFFFF"/>
                </a:solidFill>
              </a:rPr>
              <a:t>Kullanım alanları </a:t>
            </a:r>
          </a:p>
        </p:txBody>
      </p:sp>
      <p:sp>
        <p:nvSpPr>
          <p:cNvPr id="3" name="Content Placeholder 2">
            <a:extLst>
              <a:ext uri="{FF2B5EF4-FFF2-40B4-BE49-F238E27FC236}">
                <a16:creationId xmlns:a16="http://schemas.microsoft.com/office/drawing/2014/main" id="{23A75BE9-3C1C-4A1C-BAC3-B1FCCF305AF7}"/>
              </a:ext>
            </a:extLst>
          </p:cNvPr>
          <p:cNvSpPr>
            <a:spLocks noGrp="1"/>
          </p:cNvSpPr>
          <p:nvPr>
            <p:ph idx="1"/>
          </p:nvPr>
        </p:nvSpPr>
        <p:spPr>
          <a:xfrm>
            <a:off x="6457950" y="4960137"/>
            <a:ext cx="2400300" cy="1463040"/>
          </a:xfrm>
        </p:spPr>
        <p:txBody>
          <a:bodyPr vert="horz" lIns="91440" tIns="45720" rIns="91440" bIns="45720" rtlCol="0" anchor="ctr">
            <a:normAutofit/>
          </a:bodyPr>
          <a:lstStyle/>
          <a:p>
            <a:pPr marL="0" indent="0">
              <a:lnSpc>
                <a:spcPct val="100000"/>
              </a:lnSpc>
              <a:spcBef>
                <a:spcPts val="0"/>
              </a:spcBef>
              <a:buNone/>
            </a:pPr>
            <a:r>
              <a:rPr lang="en-US" sz="1800">
                <a:solidFill>
                  <a:srgbClr val="FFFFFF"/>
                </a:solidFill>
              </a:rPr>
              <a:t>Aksesuar </a:t>
            </a:r>
          </a:p>
        </p:txBody>
      </p:sp>
      <p:pic>
        <p:nvPicPr>
          <p:cNvPr id="4" name="Picture 3" descr="A picture containing person, sitting, table, car&#10;&#10;Description automatically generated">
            <a:extLst>
              <a:ext uri="{FF2B5EF4-FFF2-40B4-BE49-F238E27FC236}">
                <a16:creationId xmlns:a16="http://schemas.microsoft.com/office/drawing/2014/main" id="{5968B4F2-BCEB-407A-87C0-28955B4B184F}"/>
              </a:ext>
            </a:extLst>
          </p:cNvPr>
          <p:cNvPicPr>
            <a:picLocks noChangeAspect="1"/>
          </p:cNvPicPr>
          <p:nvPr/>
        </p:nvPicPr>
        <p:blipFill rotWithShape="1">
          <a:blip r:embed="rId2"/>
          <a:srcRect l="3727" r="28881" b="3"/>
          <a:stretch/>
        </p:blipFill>
        <p:spPr>
          <a:xfrm>
            <a:off x="20" y="10"/>
            <a:ext cx="2964697" cy="4399090"/>
          </a:xfrm>
          <a:prstGeom prst="rect">
            <a:avLst/>
          </a:prstGeom>
        </p:spPr>
      </p:pic>
      <p:pic>
        <p:nvPicPr>
          <p:cNvPr id="6" name="Picture 5" descr="A picture containing sitting, brown, table, white&#10;&#10;Description automatically generated">
            <a:extLst>
              <a:ext uri="{FF2B5EF4-FFF2-40B4-BE49-F238E27FC236}">
                <a16:creationId xmlns:a16="http://schemas.microsoft.com/office/drawing/2014/main" id="{00BBA422-4142-4BC0-AEF8-3503DED4E842}"/>
              </a:ext>
            </a:extLst>
          </p:cNvPr>
          <p:cNvPicPr>
            <a:picLocks noChangeAspect="1"/>
          </p:cNvPicPr>
          <p:nvPr/>
        </p:nvPicPr>
        <p:blipFill rotWithShape="1">
          <a:blip r:embed="rId3"/>
          <a:srcRect l="17822" r="14936" b="3"/>
          <a:stretch/>
        </p:blipFill>
        <p:spPr>
          <a:xfrm>
            <a:off x="3088215" y="-11961"/>
            <a:ext cx="2966183" cy="4411061"/>
          </a:xfrm>
          <a:prstGeom prst="rect">
            <a:avLst/>
          </a:prstGeom>
        </p:spPr>
      </p:pic>
      <p:pic>
        <p:nvPicPr>
          <p:cNvPr id="5" name="Picture 4" descr="A picture containing person, wearing, girl, little&#10;&#10;Description automatically generated">
            <a:extLst>
              <a:ext uri="{FF2B5EF4-FFF2-40B4-BE49-F238E27FC236}">
                <a16:creationId xmlns:a16="http://schemas.microsoft.com/office/drawing/2014/main" id="{06BE2707-BF91-4D7A-B539-1483CD3278FA}"/>
              </a:ext>
            </a:extLst>
          </p:cNvPr>
          <p:cNvPicPr>
            <a:picLocks noChangeAspect="1"/>
          </p:cNvPicPr>
          <p:nvPr/>
        </p:nvPicPr>
        <p:blipFill rotWithShape="1">
          <a:blip r:embed="rId4"/>
          <a:srcRect l="24667" r="7715" b="2"/>
          <a:stretch/>
        </p:blipFill>
        <p:spPr>
          <a:xfrm>
            <a:off x="6172200" y="10"/>
            <a:ext cx="2974648" cy="4399091"/>
          </a:xfrm>
          <a:prstGeom prst="rect">
            <a:avLst/>
          </a:prstGeom>
        </p:spPr>
      </p:pic>
      <p:cxnSp>
        <p:nvCxnSpPr>
          <p:cNvPr id="21" name="Straight Connector 20">
            <a:extLst>
              <a:ext uri="{FF2B5EF4-FFF2-40B4-BE49-F238E27FC236}">
                <a16:creationId xmlns:a16="http://schemas.microsoft.com/office/drawing/2014/main" id="{A1BD66FD-B09F-4B77-9801-8F6CA8EDD8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81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930C-EB54-4BF6-ACD5-D3CB8C4B8C2F}"/>
              </a:ext>
            </a:extLst>
          </p:cNvPr>
          <p:cNvSpPr>
            <a:spLocks noGrp="1"/>
          </p:cNvSpPr>
          <p:nvPr>
            <p:ph type="title"/>
          </p:nvPr>
        </p:nvSpPr>
        <p:spPr>
          <a:xfrm>
            <a:off x="768096" y="585216"/>
            <a:ext cx="3770286" cy="1499616"/>
          </a:xfrm>
        </p:spPr>
        <p:txBody>
          <a:bodyPr>
            <a:normAutofit/>
          </a:bodyPr>
          <a:lstStyle/>
          <a:p>
            <a:r>
              <a:rPr lang="tr-TR"/>
              <a:t>Ev tekstili</a:t>
            </a:r>
            <a:endParaRPr lang="en-US" dirty="0"/>
          </a:p>
        </p:txBody>
      </p:sp>
      <p:sp>
        <p:nvSpPr>
          <p:cNvPr id="26" name="Content Placeholder 9">
            <a:extLst>
              <a:ext uri="{FF2B5EF4-FFF2-40B4-BE49-F238E27FC236}">
                <a16:creationId xmlns:a16="http://schemas.microsoft.com/office/drawing/2014/main" id="{D0170669-5F4F-482A-B6A8-E7BD66331E41}"/>
              </a:ext>
            </a:extLst>
          </p:cNvPr>
          <p:cNvSpPr>
            <a:spLocks noGrp="1"/>
          </p:cNvSpPr>
          <p:nvPr>
            <p:ph idx="1"/>
          </p:nvPr>
        </p:nvSpPr>
        <p:spPr>
          <a:xfrm>
            <a:off x="768096" y="2286000"/>
            <a:ext cx="3770286" cy="4023360"/>
          </a:xfrm>
        </p:spPr>
        <p:txBody>
          <a:bodyPr>
            <a:normAutofit/>
          </a:bodyPr>
          <a:lstStyle/>
          <a:p>
            <a:r>
              <a:rPr lang="tr-TR" sz="1700" dirty="0"/>
              <a:t>Halı</a:t>
            </a:r>
          </a:p>
          <a:p>
            <a:r>
              <a:rPr lang="tr-TR" sz="1700" dirty="0"/>
              <a:t>Kilim</a:t>
            </a:r>
          </a:p>
          <a:p>
            <a:r>
              <a:rPr lang="tr-TR" sz="1700" dirty="0"/>
              <a:t>Yorgan</a:t>
            </a:r>
          </a:p>
          <a:p>
            <a:endParaRPr lang="en-US" sz="1700" dirty="0"/>
          </a:p>
        </p:txBody>
      </p:sp>
      <p:pic>
        <p:nvPicPr>
          <p:cNvPr id="4" name="Content Placeholder 3">
            <a:extLst>
              <a:ext uri="{FF2B5EF4-FFF2-40B4-BE49-F238E27FC236}">
                <a16:creationId xmlns:a16="http://schemas.microsoft.com/office/drawing/2014/main" id="{16CA5769-0644-4CF4-B670-C887AD613B08}"/>
              </a:ext>
            </a:extLst>
          </p:cNvPr>
          <p:cNvPicPr>
            <a:picLocks noChangeAspect="1"/>
          </p:cNvPicPr>
          <p:nvPr/>
        </p:nvPicPr>
        <p:blipFill rotWithShape="1">
          <a:blip r:embed="rId2"/>
          <a:srcRect l="19682" r="22174" b="-7"/>
          <a:stretch/>
        </p:blipFill>
        <p:spPr>
          <a:xfrm>
            <a:off x="3923928" y="221861"/>
            <a:ext cx="2376264" cy="2013643"/>
          </a:xfrm>
          <a:prstGeom prst="rect">
            <a:avLst/>
          </a:prstGeom>
        </p:spPr>
      </p:pic>
      <p:pic>
        <p:nvPicPr>
          <p:cNvPr id="7" name="Picture 6">
            <a:extLst>
              <a:ext uri="{FF2B5EF4-FFF2-40B4-BE49-F238E27FC236}">
                <a16:creationId xmlns:a16="http://schemas.microsoft.com/office/drawing/2014/main" id="{71CB784D-1AE8-4591-8771-58FD17160FAE}"/>
              </a:ext>
            </a:extLst>
          </p:cNvPr>
          <p:cNvPicPr>
            <a:picLocks noChangeAspect="1"/>
          </p:cNvPicPr>
          <p:nvPr/>
        </p:nvPicPr>
        <p:blipFill rotWithShape="1">
          <a:blip r:embed="rId3"/>
          <a:srcRect l="8400" r="3095" b="2"/>
          <a:stretch/>
        </p:blipFill>
        <p:spPr>
          <a:xfrm>
            <a:off x="6594985" y="403539"/>
            <a:ext cx="2198458" cy="1862970"/>
          </a:xfrm>
          <a:prstGeom prst="rect">
            <a:avLst/>
          </a:prstGeom>
        </p:spPr>
      </p:pic>
      <p:pic>
        <p:nvPicPr>
          <p:cNvPr id="6" name="Picture 5">
            <a:extLst>
              <a:ext uri="{FF2B5EF4-FFF2-40B4-BE49-F238E27FC236}">
                <a16:creationId xmlns:a16="http://schemas.microsoft.com/office/drawing/2014/main" id="{BB8F931B-F8F6-4EDC-8F8B-87B9308FFF02}"/>
              </a:ext>
            </a:extLst>
          </p:cNvPr>
          <p:cNvPicPr>
            <a:picLocks noChangeAspect="1"/>
          </p:cNvPicPr>
          <p:nvPr/>
        </p:nvPicPr>
        <p:blipFill rotWithShape="1">
          <a:blip r:embed="rId4"/>
          <a:srcRect l="5517" r="8420" b="-2"/>
          <a:stretch/>
        </p:blipFill>
        <p:spPr>
          <a:xfrm>
            <a:off x="2987824" y="2403368"/>
            <a:ext cx="2326614" cy="4050097"/>
          </a:xfrm>
          <a:prstGeom prst="rect">
            <a:avLst/>
          </a:prstGeom>
        </p:spPr>
      </p:pic>
      <p:pic>
        <p:nvPicPr>
          <p:cNvPr id="5" name="Picture 4">
            <a:extLst>
              <a:ext uri="{FF2B5EF4-FFF2-40B4-BE49-F238E27FC236}">
                <a16:creationId xmlns:a16="http://schemas.microsoft.com/office/drawing/2014/main" id="{E298FC0D-DD7C-4E3D-BD5B-FD07268254DB}"/>
              </a:ext>
            </a:extLst>
          </p:cNvPr>
          <p:cNvPicPr>
            <a:picLocks noChangeAspect="1"/>
          </p:cNvPicPr>
          <p:nvPr/>
        </p:nvPicPr>
        <p:blipFill rotWithShape="1">
          <a:blip r:embed="rId5"/>
          <a:srcRect t="10474" b="3996"/>
          <a:stretch/>
        </p:blipFill>
        <p:spPr>
          <a:xfrm>
            <a:off x="5868144" y="2408769"/>
            <a:ext cx="2198458" cy="3897073"/>
          </a:xfrm>
          <a:prstGeom prst="rect">
            <a:avLst/>
          </a:prstGeom>
        </p:spPr>
      </p:pic>
    </p:spTree>
    <p:extLst>
      <p:ext uri="{BB962C8B-B14F-4D97-AF65-F5344CB8AC3E}">
        <p14:creationId xmlns:p14="http://schemas.microsoft.com/office/powerpoint/2010/main" val="390508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F70F-3A2C-4967-B562-CABFC9A39EFA}"/>
              </a:ext>
            </a:extLst>
          </p:cNvPr>
          <p:cNvSpPr>
            <a:spLocks noGrp="1"/>
          </p:cNvSpPr>
          <p:nvPr>
            <p:ph type="title"/>
          </p:nvPr>
        </p:nvSpPr>
        <p:spPr>
          <a:xfrm>
            <a:off x="768096" y="585216"/>
            <a:ext cx="7290054" cy="1499616"/>
          </a:xfrm>
        </p:spPr>
        <p:txBody>
          <a:bodyPr>
            <a:normAutofit/>
          </a:bodyPr>
          <a:lstStyle/>
          <a:p>
            <a:r>
              <a:rPr lang="tr-TR" dirty="0"/>
              <a:t>Hayvansal Lif Sınıflandırması</a:t>
            </a:r>
            <a:endParaRPr lang="en-US" dirty="0"/>
          </a:p>
        </p:txBody>
      </p:sp>
      <p:graphicFrame>
        <p:nvGraphicFramePr>
          <p:cNvPr id="12" name="Content Placeholder 2">
            <a:extLst>
              <a:ext uri="{FF2B5EF4-FFF2-40B4-BE49-F238E27FC236}">
                <a16:creationId xmlns:a16="http://schemas.microsoft.com/office/drawing/2014/main" id="{4E632CC7-ECEA-42EA-B7BD-99C915B4F7FA}"/>
              </a:ext>
            </a:extLst>
          </p:cNvPr>
          <p:cNvGraphicFramePr>
            <a:graphicFrameLocks noGrp="1"/>
          </p:cNvGraphicFramePr>
          <p:nvPr>
            <p:ph idx="1"/>
            <p:extLst>
              <p:ext uri="{D42A27DB-BD31-4B8C-83A1-F6EECF244321}">
                <p14:modId xmlns:p14="http://schemas.microsoft.com/office/powerpoint/2010/main" val="497587215"/>
              </p:ext>
            </p:extLst>
          </p:nvPr>
        </p:nvGraphicFramePr>
        <p:xfrm>
          <a:off x="767953" y="2286000"/>
          <a:ext cx="7290197"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3332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p:cNvSpPr>
            <a:spLocks noGrp="1"/>
          </p:cNvSpPr>
          <p:nvPr>
            <p:ph type="title"/>
          </p:nvPr>
        </p:nvSpPr>
        <p:spPr>
          <a:xfrm>
            <a:off x="6097404" y="643467"/>
            <a:ext cx="2604756" cy="5571066"/>
          </a:xfrm>
        </p:spPr>
        <p:txBody>
          <a:bodyPr>
            <a:normAutofit/>
          </a:bodyPr>
          <a:lstStyle/>
          <a:p>
            <a:endParaRPr lang="tr-TR"/>
          </a:p>
        </p:txBody>
      </p:sp>
      <p:cxnSp>
        <p:nvCxnSpPr>
          <p:cNvPr id="12" name="Straight Connector 11">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90097"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2 İçerik Yer Tutucusu">
            <a:extLst>
              <a:ext uri="{FF2B5EF4-FFF2-40B4-BE49-F238E27FC236}">
                <a16:creationId xmlns:a16="http://schemas.microsoft.com/office/drawing/2014/main" id="{15265103-2D84-4F7A-A95C-9B55BE36F4A7}"/>
              </a:ext>
            </a:extLst>
          </p:cNvPr>
          <p:cNvGraphicFramePr>
            <a:graphicFrameLocks noGrp="1"/>
          </p:cNvGraphicFramePr>
          <p:nvPr>
            <p:ph idx="1"/>
            <p:extLst>
              <p:ext uri="{D42A27DB-BD31-4B8C-83A1-F6EECF244321}">
                <p14:modId xmlns:p14="http://schemas.microsoft.com/office/powerpoint/2010/main" val="1876314702"/>
              </p:ext>
            </p:extLst>
          </p:nvPr>
        </p:nvGraphicFramePr>
        <p:xfrm>
          <a:off x="707231" y="933450"/>
          <a:ext cx="4947047"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p:cNvSpPr>
            <a:spLocks noGrp="1"/>
          </p:cNvSpPr>
          <p:nvPr>
            <p:ph type="title"/>
          </p:nvPr>
        </p:nvSpPr>
        <p:spPr>
          <a:xfrm>
            <a:off x="482601" y="643467"/>
            <a:ext cx="2561709" cy="5571066"/>
          </a:xfrm>
        </p:spPr>
        <p:txBody>
          <a:bodyPr>
            <a:normAutofit/>
          </a:bodyPr>
          <a:lstStyle/>
          <a:p>
            <a:r>
              <a:rPr lang="tr-TR" dirty="0"/>
              <a:t>Kimyasal yapılarına göre</a:t>
            </a:r>
            <a:br>
              <a:rPr lang="en-US" dirty="0"/>
            </a:br>
            <a:endParaRPr lang="tr-TR" dirty="0">
              <a:solidFill>
                <a:srgbClr val="FFFFFF"/>
              </a:solidFill>
            </a:endParaRPr>
          </a:p>
        </p:txBody>
      </p:sp>
      <p:graphicFrame>
        <p:nvGraphicFramePr>
          <p:cNvPr id="5" name="2 İçerik Yer Tutucusu">
            <a:extLst>
              <a:ext uri="{FF2B5EF4-FFF2-40B4-BE49-F238E27FC236}">
                <a16:creationId xmlns:a16="http://schemas.microsoft.com/office/drawing/2014/main" id="{F0F4777D-BF07-4FEC-86D5-CC1DDED77992}"/>
              </a:ext>
            </a:extLst>
          </p:cNvPr>
          <p:cNvGraphicFramePr>
            <a:graphicFrameLocks noGrp="1"/>
          </p:cNvGraphicFramePr>
          <p:nvPr>
            <p:ph idx="1"/>
            <p:extLst>
              <p:ext uri="{D42A27DB-BD31-4B8C-83A1-F6EECF244321}">
                <p14:modId xmlns:p14="http://schemas.microsoft.com/office/powerpoint/2010/main" val="3947841730"/>
              </p:ext>
            </p:extLst>
          </p:nvPr>
        </p:nvGraphicFramePr>
        <p:xfrm>
          <a:off x="4202906" y="954088"/>
          <a:ext cx="4231481"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CFC44F-BE40-454D-9FA7-73B5A751329D}"/>
              </a:ext>
            </a:extLst>
          </p:cNvPr>
          <p:cNvSpPr>
            <a:spLocks noGrp="1"/>
          </p:cNvSpPr>
          <p:nvPr>
            <p:ph type="title"/>
          </p:nvPr>
        </p:nvSpPr>
        <p:spPr>
          <a:xfrm>
            <a:off x="6097404" y="643467"/>
            <a:ext cx="2604756" cy="5571066"/>
          </a:xfrm>
        </p:spPr>
        <p:txBody>
          <a:bodyPr>
            <a:normAutofit/>
          </a:bodyPr>
          <a:lstStyle/>
          <a:p>
            <a:r>
              <a:rPr lang="tr-TR"/>
              <a:t>Hayvansal liflerin genel ortak özellikleri</a:t>
            </a:r>
            <a:endParaRPr lang="en-US" dirty="0"/>
          </a:p>
        </p:txBody>
      </p:sp>
      <p:cxnSp>
        <p:nvCxnSpPr>
          <p:cNvPr id="16" name="Straight Connector 11">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90097"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96A035E-8367-483C-A01A-A20795B7E093}"/>
              </a:ext>
            </a:extLst>
          </p:cNvPr>
          <p:cNvGraphicFramePr>
            <a:graphicFrameLocks noGrp="1"/>
          </p:cNvGraphicFramePr>
          <p:nvPr>
            <p:ph idx="1"/>
            <p:extLst>
              <p:ext uri="{D42A27DB-BD31-4B8C-83A1-F6EECF244321}">
                <p14:modId xmlns:p14="http://schemas.microsoft.com/office/powerpoint/2010/main" val="1119496679"/>
              </p:ext>
            </p:extLst>
          </p:nvPr>
        </p:nvGraphicFramePr>
        <p:xfrm>
          <a:off x="707231" y="933450"/>
          <a:ext cx="4947047"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32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BE753E-4156-4486-B269-C34C2220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9BFE9F-67FE-4BBC-BFED-6AA4C51D00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0"/>
            <a:ext cx="3486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946FE-56DC-4380-873C-DEF6A1A9B7A0}"/>
              </a:ext>
            </a:extLst>
          </p:cNvPr>
          <p:cNvSpPr>
            <a:spLocks noGrp="1"/>
          </p:cNvSpPr>
          <p:nvPr>
            <p:ph type="title"/>
          </p:nvPr>
        </p:nvSpPr>
        <p:spPr>
          <a:xfrm>
            <a:off x="6140451" y="643467"/>
            <a:ext cx="2561709" cy="5571066"/>
          </a:xfrm>
        </p:spPr>
        <p:txBody>
          <a:bodyPr>
            <a:normAutofit/>
          </a:bodyPr>
          <a:lstStyle/>
          <a:p>
            <a:r>
              <a:rPr lang="tr-TR">
                <a:solidFill>
                  <a:srgbClr val="FFFFFF"/>
                </a:solidFill>
              </a:rPr>
              <a:t>Deride meydana gelen lifler</a:t>
            </a:r>
            <a:endParaRPr lang="en-US">
              <a:solidFill>
                <a:srgbClr val="FFFFFF"/>
              </a:solidFill>
            </a:endParaRPr>
          </a:p>
        </p:txBody>
      </p:sp>
      <p:graphicFrame>
        <p:nvGraphicFramePr>
          <p:cNvPr id="22" name="Content Placeholder 2">
            <a:extLst>
              <a:ext uri="{FF2B5EF4-FFF2-40B4-BE49-F238E27FC236}">
                <a16:creationId xmlns:a16="http://schemas.microsoft.com/office/drawing/2014/main" id="{4AB45175-FD40-4B42-9A9B-91BBB64FFE1B}"/>
              </a:ext>
            </a:extLst>
          </p:cNvPr>
          <p:cNvGraphicFramePr>
            <a:graphicFrameLocks noGrp="1"/>
          </p:cNvGraphicFramePr>
          <p:nvPr>
            <p:ph idx="1"/>
            <p:extLst>
              <p:ext uri="{D42A27DB-BD31-4B8C-83A1-F6EECF244321}">
                <p14:modId xmlns:p14="http://schemas.microsoft.com/office/powerpoint/2010/main" val="4048126856"/>
              </p:ext>
            </p:extLst>
          </p:nvPr>
        </p:nvGraphicFramePr>
        <p:xfrm>
          <a:off x="678656" y="976313"/>
          <a:ext cx="4300537" cy="4897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121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A93F-9CC3-4824-B9FE-57E25FAEF7AB}"/>
              </a:ext>
            </a:extLst>
          </p:cNvPr>
          <p:cNvSpPr>
            <a:spLocks noGrp="1"/>
          </p:cNvSpPr>
          <p:nvPr>
            <p:ph type="title"/>
          </p:nvPr>
        </p:nvSpPr>
        <p:spPr>
          <a:xfrm>
            <a:off x="768096" y="585216"/>
            <a:ext cx="7290054" cy="1499616"/>
          </a:xfrm>
        </p:spPr>
        <p:txBody>
          <a:bodyPr>
            <a:normAutofit/>
          </a:bodyPr>
          <a:lstStyle/>
          <a:p>
            <a:r>
              <a:rPr lang="tr-TR" dirty="0"/>
              <a:t>Yün</a:t>
            </a:r>
            <a:br>
              <a:rPr lang="tr-TR" dirty="0"/>
            </a:br>
            <a:endParaRPr lang="en-US" dirty="0"/>
          </a:p>
        </p:txBody>
      </p:sp>
      <p:graphicFrame>
        <p:nvGraphicFramePr>
          <p:cNvPr id="14" name="Content Placeholder 2">
            <a:extLst>
              <a:ext uri="{FF2B5EF4-FFF2-40B4-BE49-F238E27FC236}">
                <a16:creationId xmlns:a16="http://schemas.microsoft.com/office/drawing/2014/main" id="{3D9E9EDD-F679-4F55-A9AE-68468C05C36E}"/>
              </a:ext>
            </a:extLst>
          </p:cNvPr>
          <p:cNvGraphicFramePr>
            <a:graphicFrameLocks noGrp="1"/>
          </p:cNvGraphicFramePr>
          <p:nvPr>
            <p:ph idx="1"/>
            <p:extLst>
              <p:ext uri="{D42A27DB-BD31-4B8C-83A1-F6EECF244321}">
                <p14:modId xmlns:p14="http://schemas.microsoft.com/office/powerpoint/2010/main" val="120692999"/>
              </p:ext>
            </p:extLst>
          </p:nvPr>
        </p:nvGraphicFramePr>
        <p:xfrm>
          <a:off x="767953" y="1556792"/>
          <a:ext cx="7404447" cy="4751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6034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68096" y="585216"/>
            <a:ext cx="7290054" cy="1499616"/>
          </a:xfrm>
        </p:spPr>
        <p:txBody>
          <a:bodyPr/>
          <a:lstStyle/>
          <a:p>
            <a:r>
              <a:rPr lang="tr-TR"/>
              <a:t>Lif uzunluğuna göre</a:t>
            </a:r>
            <a:br>
              <a:rPr lang="tr-TR"/>
            </a:br>
            <a:endParaRPr lang="tr-TR" dirty="0"/>
          </a:p>
        </p:txBody>
      </p:sp>
      <p:sp>
        <p:nvSpPr>
          <p:cNvPr id="3" name="2 İçerik Yer Tutucusu"/>
          <p:cNvSpPr>
            <a:spLocks noGrp="1"/>
          </p:cNvSpPr>
          <p:nvPr>
            <p:ph idx="1"/>
          </p:nvPr>
        </p:nvSpPr>
        <p:spPr/>
        <p:txBody>
          <a:bodyPr>
            <a:normAutofit/>
          </a:bodyPr>
          <a:lstStyle/>
          <a:p>
            <a:pPr>
              <a:buFont typeface="Wingdings" pitchFamily="2" charset="2"/>
              <a:buChar char="Ø"/>
            </a:pPr>
            <a:r>
              <a:rPr lang="tr-TR" dirty="0" err="1"/>
              <a:t>Stapel</a:t>
            </a:r>
            <a:r>
              <a:rPr lang="tr-TR" dirty="0"/>
              <a:t> lifler</a:t>
            </a:r>
          </a:p>
          <a:p>
            <a:pPr algn="ctr">
              <a:buFont typeface="Wingdings" pitchFamily="2" charset="2"/>
              <a:buChar char="v"/>
            </a:pPr>
            <a:r>
              <a:rPr lang="tr-TR" dirty="0"/>
              <a:t>Koyun yünü</a:t>
            </a:r>
          </a:p>
          <a:p>
            <a:pPr algn="ctr">
              <a:buFont typeface="Wingdings" pitchFamily="2" charset="2"/>
              <a:buChar char="v"/>
            </a:pPr>
            <a:r>
              <a:rPr lang="tr-TR" dirty="0"/>
              <a:t>Koyundan başka diğer hayvan yünleri</a:t>
            </a:r>
          </a:p>
          <a:p>
            <a:pPr algn="ctr">
              <a:buFont typeface="Wingdings" pitchFamily="2" charset="2"/>
              <a:buChar char="v"/>
            </a:pPr>
            <a:r>
              <a:rPr lang="tr-TR" dirty="0" err="1"/>
              <a:t>Rejenere</a:t>
            </a:r>
            <a:r>
              <a:rPr lang="tr-TR" dirty="0"/>
              <a:t> yünler (kazein)</a:t>
            </a:r>
          </a:p>
          <a:p>
            <a:pPr algn="ctr">
              <a:buFont typeface="Wingdings" pitchFamily="2" charset="2"/>
              <a:buChar char="v"/>
            </a:pPr>
            <a:r>
              <a:rPr lang="tr-TR" dirty="0"/>
              <a:t>Kimyasal lifler</a:t>
            </a:r>
          </a:p>
          <a:p>
            <a:endParaRPr lang="tr-TR" dirty="0"/>
          </a:p>
          <a:p>
            <a:pPr>
              <a:buFont typeface="Wingdings" pitchFamily="2" charset="2"/>
              <a:buChar char="Ø"/>
            </a:pPr>
            <a:r>
              <a:rPr lang="tr-TR" dirty="0" err="1"/>
              <a:t>Filament</a:t>
            </a:r>
            <a:r>
              <a:rPr lang="tr-TR" dirty="0"/>
              <a:t> lifler (İpek böceği ipeği ve artıkları)</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2</TotalTime>
  <Words>1362</Words>
  <Application>Microsoft Office PowerPoint</Application>
  <PresentationFormat>On-screen Show (4:3)</PresentationFormat>
  <Paragraphs>136</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Tw Cen MT</vt:lpstr>
      <vt:lpstr>Tw Cen MT Condensed</vt:lpstr>
      <vt:lpstr>Wingdings</vt:lpstr>
      <vt:lpstr>Wingdings 3</vt:lpstr>
      <vt:lpstr>Integral</vt:lpstr>
      <vt:lpstr>Hayvansal Lifler</vt:lpstr>
      <vt:lpstr>PowerPoint Presentation</vt:lpstr>
      <vt:lpstr>Hayvansal Lif Sınıflandırması</vt:lpstr>
      <vt:lpstr>PowerPoint Presentation</vt:lpstr>
      <vt:lpstr>Kimyasal yapılarına göre </vt:lpstr>
      <vt:lpstr>Hayvansal liflerin genel ortak özellikleri</vt:lpstr>
      <vt:lpstr>Deride meydana gelen lifler</vt:lpstr>
      <vt:lpstr>Yün </vt:lpstr>
      <vt:lpstr>Lif uzunluğuna göre </vt:lpstr>
      <vt:lpstr>Koyun ırkları; </vt:lpstr>
      <vt:lpstr>Yerli koyun ırkları</vt:lpstr>
      <vt:lpstr>PowerPoint Presentation</vt:lpstr>
      <vt:lpstr>PowerPoint Presentation</vt:lpstr>
      <vt:lpstr>Yün lifinin oluşumu </vt:lpstr>
      <vt:lpstr>PowerPoint Presentation</vt:lpstr>
      <vt:lpstr>PowerPoint Presentation</vt:lpstr>
      <vt:lpstr>Fiziksel özellikler</vt:lpstr>
      <vt:lpstr>PowerPoint Presentation</vt:lpstr>
      <vt:lpstr>PowerPoint Presentation</vt:lpstr>
      <vt:lpstr>PowerPoint Presentation</vt:lpstr>
      <vt:lpstr>Kimyasal özellikler</vt:lpstr>
      <vt:lpstr>PowerPoint Presentation</vt:lpstr>
      <vt:lpstr>PowerPoint Presentation</vt:lpstr>
      <vt:lpstr>PowerPoint Presentation</vt:lpstr>
      <vt:lpstr>Kullanım alanları </vt:lpstr>
      <vt:lpstr>Ev tekstili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Hayvansal Lifler</dc:title>
  <dc:creator>Aysem.Yanar</dc:creator>
  <cp:lastModifiedBy>Aysem.Yanar</cp:lastModifiedBy>
  <cp:revision>1</cp:revision>
  <dcterms:created xsi:type="dcterms:W3CDTF">2020-04-09T20:28:19Z</dcterms:created>
  <dcterms:modified xsi:type="dcterms:W3CDTF">2020-04-09T20:30:30Z</dcterms:modified>
</cp:coreProperties>
</file>