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1AFD"/>
    <a:srgbClr val="1488FF"/>
    <a:srgbClr val="3A911A"/>
    <a:srgbClr val="54F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91097" y="3721473"/>
            <a:ext cx="682752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55300" y="6429375"/>
            <a:ext cx="1168400" cy="292100"/>
          </a:xfrm>
        </p:spPr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986528" y="1417320"/>
            <a:ext cx="682752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7319512" y="0"/>
            <a:ext cx="4525024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65760" y="1298448"/>
            <a:ext cx="11460480" cy="4937760"/>
          </a:xfrm>
        </p:spPr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4991099" y="1400175"/>
            <a:ext cx="682752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45720" y="136642"/>
            <a:ext cx="4434865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978401" y="2895600"/>
            <a:ext cx="6839391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68300" y="1298448"/>
            <a:ext cx="566928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6154420" y="1298448"/>
            <a:ext cx="566928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368300" y="1810512"/>
            <a:ext cx="566928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6154420" y="1810512"/>
            <a:ext cx="566928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300" y="1298449"/>
            <a:ext cx="566420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6154420" y="1298449"/>
            <a:ext cx="566420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377952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5034580" y="533400"/>
            <a:ext cx="6751021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299" y="1539240"/>
            <a:ext cx="377952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46600" y="0"/>
            <a:ext cx="764540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368299" y="228600"/>
            <a:ext cx="377952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65760" y="1536192"/>
            <a:ext cx="377952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1295401"/>
            <a:ext cx="1145540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8300" y="6429375"/>
            <a:ext cx="28448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1099" y="6429375"/>
            <a:ext cx="5448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5300" y="6429375"/>
            <a:ext cx="116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endParaRPr lang="tr-TR" sz="4000" dirty="0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986528" y="1417320"/>
            <a:ext cx="6827520" cy="1452880"/>
          </a:xfrm>
        </p:spPr>
        <p:txBody>
          <a:bodyPr>
            <a:normAutofit/>
          </a:bodyPr>
          <a:lstStyle/>
          <a:p>
            <a:r>
              <a:rPr lang="tr-TR" sz="3600" dirty="0"/>
              <a:t>ÇOCUĞU TANIMA VE DEĞERLENDİRME TEKNİKLERİ</a:t>
            </a:r>
          </a:p>
        </p:txBody>
      </p:sp>
    </p:spTree>
    <p:extLst>
      <p:ext uri="{BB962C8B-B14F-4D97-AF65-F5344CB8AC3E}">
        <p14:creationId xmlns:p14="http://schemas.microsoft.com/office/powerpoint/2010/main" val="3066745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ÇOCUKLARIN GELİŞİMSEL ÖZELLİKLERİNE UYGUN GELİŞİM RAPORU HAZIRLAMA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450122"/>
            <a:ext cx="11460480" cy="3786085"/>
          </a:xfrm>
        </p:spPr>
        <p:txBody>
          <a:bodyPr/>
          <a:lstStyle/>
          <a:p>
            <a:r>
              <a:rPr lang="tr-TR" dirty="0"/>
              <a:t>Bu hafta sınıfa örnek olarak getirilecek olan farklı çocuk gelişimciler tarafından hazırlanan raporlar incelenecektir.</a:t>
            </a:r>
          </a:p>
          <a:p>
            <a:endParaRPr lang="tr-TR" dirty="0"/>
          </a:p>
          <a:p>
            <a:r>
              <a:rPr lang="tr-TR" dirty="0"/>
              <a:t>Raporların içeriği olması gerekenlerle karşılaştırılacak, her biri için öneriler sunulacaktır.</a:t>
            </a:r>
          </a:p>
          <a:p>
            <a:endParaRPr lang="tr-TR" dirty="0"/>
          </a:p>
          <a:p>
            <a:pPr marL="342900" indent="-342900"/>
            <a:r>
              <a:rPr lang="tr-TR" dirty="0"/>
              <a:t>Öğrenciler tarafından sunulacak olan gelişim raporları tartışılıp rapor yazma </a:t>
            </a:r>
            <a:r>
              <a:rPr lang="tr-TR"/>
              <a:t>üzerinde durulacaktır. 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SOHO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SOHO.thmx</Template>
  <TotalTime>515</TotalTime>
  <Words>51</Words>
  <Application>Microsoft Office PowerPoint</Application>
  <PresentationFormat>Geniş ekran</PresentationFormat>
  <Paragraphs>7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Arial</vt:lpstr>
      <vt:lpstr>Candara</vt:lpstr>
      <vt:lpstr>Tahoma</vt:lpstr>
      <vt:lpstr>Tunga</vt:lpstr>
      <vt:lpstr>Soho</vt:lpstr>
      <vt:lpstr>ÇOCUĞU TANIMA VE DEĞERLENDİRME TEKNİKLERİ</vt:lpstr>
      <vt:lpstr>ÇOCUKLARIN GELİŞİMSEL ÖZELLİKLERİNE UYGUN GELİŞİM RAPORU HAZIRLAMA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Emin Demir</cp:lastModifiedBy>
  <cp:revision>96</cp:revision>
  <dcterms:created xsi:type="dcterms:W3CDTF">2017-09-25T14:40:04Z</dcterms:created>
  <dcterms:modified xsi:type="dcterms:W3CDTF">2020-05-03T23:05:25Z</dcterms:modified>
</cp:coreProperties>
</file>