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ÇOCUKLARIN GELİŞİMSEL ÖZELLİKLERİNE UYGUN GELİŞİM RAPORU HAZIRLAMA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50122"/>
            <a:ext cx="11460480" cy="3786085"/>
          </a:xfrm>
        </p:spPr>
        <p:txBody>
          <a:bodyPr/>
          <a:lstStyle/>
          <a:p>
            <a:r>
              <a:rPr lang="tr-TR" dirty="0"/>
              <a:t>Bu hafta sınıfa örnek olarak getirilecek olan farklı çocuk gelişimciler tarafından hazırlanan raporlar incelenecektir.</a:t>
            </a:r>
          </a:p>
          <a:p>
            <a:endParaRPr lang="tr-TR" dirty="0"/>
          </a:p>
          <a:p>
            <a:r>
              <a:rPr lang="tr-TR" dirty="0"/>
              <a:t>Raporların içeriği olması gerekenlerle karşılaştırılacak, her biri için öneriler sunulacaktır.</a:t>
            </a:r>
          </a:p>
          <a:p>
            <a:endParaRPr lang="tr-TR" dirty="0"/>
          </a:p>
          <a:p>
            <a:pPr marL="342900" indent="-342900"/>
            <a:r>
              <a:rPr lang="tr-TR" dirty="0"/>
              <a:t>Öğrenciler tarafından sunulacak olan gelişim raporları tartışılıp rapor yazma </a:t>
            </a:r>
            <a:r>
              <a:rPr lang="tr-TR"/>
              <a:t>üzerinde durulacaktır.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515</TotalTime>
  <Words>51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Candara</vt:lpstr>
      <vt:lpstr>Tahoma</vt:lpstr>
      <vt:lpstr>Tunga</vt:lpstr>
      <vt:lpstr>Soho</vt:lpstr>
      <vt:lpstr>ÇOCUĞU TANIMA VE DEĞERLENDİRME TEKNİKLERİ</vt:lpstr>
      <vt:lpstr>ÇOCUKLARIN GELİŞİMSEL ÖZELLİKLERİNE UYGUN GELİŞİM RAPORU HAZIRLAMA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96</cp:revision>
  <dcterms:created xsi:type="dcterms:W3CDTF">2017-09-25T14:40:04Z</dcterms:created>
  <dcterms:modified xsi:type="dcterms:W3CDTF">2020-05-03T23:05:25Z</dcterms:modified>
</cp:coreProperties>
</file>