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sldIdLst>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3" autoAdjust="0"/>
    <p:restoredTop sz="94660"/>
  </p:normalViewPr>
  <p:slideViewPr>
    <p:cSldViewPr snapToGrid="0">
      <p:cViewPr varScale="1">
        <p:scale>
          <a:sx n="72" d="100"/>
          <a:sy n="72"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4890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1501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0155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95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59091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84660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252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99277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68172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462770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20207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003585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58770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851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E97799C9-84D9-46D2-A11E-BCF8A720529D}"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274264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70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44382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85900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907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249732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9712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8615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53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18617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976270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1878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39194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defTabSz="457200"/>
            <a:r>
              <a:rPr lang="en-US" sz="8000" dirty="0">
                <a:solidFill>
                  <a:prstClr val="black"/>
                </a:solidFill>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algn="r" defTabSz="457200"/>
            <a:r>
              <a:rPr lang="en-US" sz="8000" dirty="0">
                <a:solidFill>
                  <a:prstClr val="black"/>
                </a:solidFill>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3634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776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8892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6731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40000" y="228600"/>
            <a:ext cx="9448800" cy="14478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8826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8826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048BD47C-A670-4F09-B052-0C3AA64EF39F}"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19977975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882651" y="19050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6165851" y="19050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6165851" y="4038600"/>
            <a:ext cx="508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7"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8" name="Rectangle 16"/>
          <p:cNvSpPr>
            <a:spLocks noGrp="1" noChangeArrowheads="1"/>
          </p:cNvSpPr>
          <p:nvPr>
            <p:ph type="sldNum" sz="quarter" idx="12"/>
          </p:nvPr>
        </p:nvSpPr>
        <p:spPr>
          <a:ln/>
        </p:spPr>
        <p:txBody>
          <a:bodyPr/>
          <a:lstStyle>
            <a:lvl1pPr>
              <a:defRPr/>
            </a:lvl1pPr>
          </a:lstStyle>
          <a:p>
            <a:pPr>
              <a:defRPr/>
            </a:pPr>
            <a:fld id="{3A7168C0-D822-4F38-99D0-10F6DF0CD4D5}"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415047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5D84065D-F351-4B03-BD91-D8A6B8D4B362}" type="slidenum">
              <a:rPr lang="en-US" smtClean="0">
                <a:solidFill>
                  <a:prstClr val="black"/>
                </a:solidFill>
              </a:rPr>
              <a:pPr/>
              <a:t>‹#›</a:t>
            </a:fld>
            <a:endParaRPr lang="en-US" dirty="0">
              <a:solidFill>
                <a:prstClr val="black"/>
              </a:solidFill>
            </a:endParaRPr>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09663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40000" y="228600"/>
            <a:ext cx="9448800" cy="14478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882651" y="1905000"/>
            <a:ext cx="10363200" cy="4114800"/>
          </a:xfrm>
        </p:spPr>
        <p:txBody>
          <a:bodyPr/>
          <a:lstStyle/>
          <a:p>
            <a:pPr lvl="0"/>
            <a:endParaRPr lang="tr-TR" noProof="0" smtClean="0"/>
          </a:p>
        </p:txBody>
      </p:sp>
      <p:sp>
        <p:nvSpPr>
          <p:cNvPr id="4" name="Rectangle 14"/>
          <p:cNvSpPr>
            <a:spLocks noGrp="1" noChangeArrowheads="1"/>
          </p:cNvSpPr>
          <p:nvPr>
            <p:ph type="dt" sz="half" idx="10"/>
          </p:nvPr>
        </p:nvSpPr>
        <p:spPr>
          <a:ln/>
        </p:spPr>
        <p:txBody>
          <a:bodyPr/>
          <a:lstStyle>
            <a:lvl1pPr>
              <a:defRPr/>
            </a:lvl1pPr>
          </a:lstStyle>
          <a:p>
            <a:pPr>
              <a:defRPr/>
            </a:pPr>
            <a:endParaRPr lang="tr-TR">
              <a:solidFill>
                <a:prstClr val="black"/>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endParaRPr lang="tr-TR">
              <a:solidFill>
                <a:prstClr val="black"/>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1D6CDFE-DADE-4E83-B900-7C1DF4D81A31}" type="slidenum">
              <a:rPr lang="tr-TR" altLang="tr-TR">
                <a:solidFill>
                  <a:prstClr val="black"/>
                </a:solidFill>
              </a:rPr>
              <a:pPr>
                <a:defRPr/>
              </a:pPr>
              <a:t>‹#›</a:t>
            </a:fld>
            <a:endParaRPr lang="tr-TR" altLang="tr-TR">
              <a:solidFill>
                <a:prstClr val="black"/>
              </a:solidFill>
            </a:endParaRPr>
          </a:p>
        </p:txBody>
      </p:sp>
    </p:spTree>
    <p:extLst>
      <p:ext uri="{BB962C8B-B14F-4D97-AF65-F5344CB8AC3E}">
        <p14:creationId xmlns:p14="http://schemas.microsoft.com/office/powerpoint/2010/main" val="235833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7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4" name="Footer Placeholder 3"/>
          <p:cNvSpPr>
            <a:spLocks noGrp="1"/>
          </p:cNvSpPr>
          <p:nvPr>
            <p:ph type="ftr" sz="quarter" idx="11"/>
          </p:nvPr>
        </p:nvSpPr>
        <p:spPr/>
        <p:txBody>
          <a:bodyPr/>
          <a:lstStyle/>
          <a:p>
            <a:endParaRPr lang="en-US" dirty="0">
              <a:solidFill>
                <a:prstClr val="black"/>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7644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759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77849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solidFill>
              </a:rPr>
              <a:pPr/>
              <a:t>10/29/2017</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04432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4.pn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318339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3">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smtClean="0">
                <a:solidFill>
                  <a:prstClr val="black"/>
                </a:solidFill>
              </a:rPr>
              <a:pPr defTabSz="457200"/>
              <a:t>10/29/2017</a:t>
            </a:fld>
            <a:endParaRPr lang="en-US" dirty="0">
              <a:solidFill>
                <a:prstClr val="black"/>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black"/>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smtClean="0">
                <a:solidFill>
                  <a:prstClr val="black"/>
                </a:solidFill>
              </a:rPr>
              <a:pPr defTabSz="457200"/>
              <a:t>‹#›</a:t>
            </a:fld>
            <a:endParaRPr lang="en-US" dirty="0">
              <a:solidFill>
                <a:prstClr val="black"/>
              </a:solidFill>
            </a:endParaRPr>
          </a:p>
        </p:txBody>
      </p:sp>
    </p:spTree>
    <p:extLst>
      <p:ext uri="{BB962C8B-B14F-4D97-AF65-F5344CB8AC3E}">
        <p14:creationId xmlns:p14="http://schemas.microsoft.com/office/powerpoint/2010/main" val="2932998872"/>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sz="3200" dirty="0" smtClean="0">
                <a:solidFill>
                  <a:schemeClr val="tx1"/>
                </a:solidFill>
                <a:latin typeface="+mn-lt"/>
              </a:rPr>
              <a:t>GIDA VE PERSONEL HİJENİ </a:t>
            </a:r>
            <a:endParaRPr lang="tr-TR" sz="3200" dirty="0">
              <a:solidFill>
                <a:schemeClr val="tx1"/>
              </a:solidFill>
              <a:latin typeface="+mn-lt"/>
            </a:endParaRPr>
          </a:p>
        </p:txBody>
      </p:sp>
      <p:sp>
        <p:nvSpPr>
          <p:cNvPr id="3" name="Alt Başlık 2"/>
          <p:cNvSpPr>
            <a:spLocks noGrp="1"/>
          </p:cNvSpPr>
          <p:nvPr>
            <p:ph type="subTitle" idx="1"/>
          </p:nvPr>
        </p:nvSpPr>
        <p:spPr/>
        <p:txBody>
          <a:bodyPr>
            <a:normAutofit/>
          </a:bodyPr>
          <a:lstStyle/>
          <a:p>
            <a:r>
              <a:rPr lang="tr-TR" sz="3200" dirty="0" smtClean="0">
                <a:solidFill>
                  <a:schemeClr val="tx1"/>
                </a:solidFill>
                <a:latin typeface="+mn-lt"/>
              </a:rPr>
              <a:t>Emir Hilmi Üner</a:t>
            </a:r>
            <a:endParaRPr lang="tr-TR" sz="3200" dirty="0">
              <a:solidFill>
                <a:schemeClr val="tx1"/>
              </a:solidFill>
              <a:latin typeface="+mn-lt"/>
            </a:endParaRPr>
          </a:p>
        </p:txBody>
      </p:sp>
    </p:spTree>
    <p:extLst>
      <p:ext uri="{BB962C8B-B14F-4D97-AF65-F5344CB8AC3E}">
        <p14:creationId xmlns:p14="http://schemas.microsoft.com/office/powerpoint/2010/main" val="16628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4000" b="1" dirty="0">
                <a:solidFill>
                  <a:schemeClr val="tx1"/>
                </a:solidFill>
                <a:latin typeface="+mn-lt"/>
              </a:rPr>
              <a:t>Süre</a:t>
            </a:r>
          </a:p>
        </p:txBody>
      </p:sp>
      <p:sp>
        <p:nvSpPr>
          <p:cNvPr id="3" name="İçerik Yer Tutucusu 2"/>
          <p:cNvSpPr>
            <a:spLocks noGrp="1"/>
          </p:cNvSpPr>
          <p:nvPr>
            <p:ph idx="1"/>
          </p:nvPr>
        </p:nvSpPr>
        <p:spPr/>
        <p:txBody>
          <a:bodyPr>
            <a:normAutofit/>
          </a:bodyPr>
          <a:lstStyle/>
          <a:p>
            <a:r>
              <a:rPr lang="tr-TR" sz="3200" dirty="0">
                <a:solidFill>
                  <a:schemeClr val="tx1"/>
                </a:solidFill>
                <a:latin typeface="+mn-lt"/>
              </a:rPr>
              <a:t>Uygun sıcaklık, uygun nem ve yeterli süre bakteriyel üremeyi hızlandırarak besin zehirlenmelerine zemin hazırlamaktadır. Bu süreler her bakteriye göre farklılık gösterir. Her besinin özelliğine uygun depolama, pişirme ve servis şekilleri uygulanmalıdır. </a:t>
            </a:r>
          </a:p>
        </p:txBody>
      </p:sp>
    </p:spTree>
    <p:extLst>
      <p:ext uri="{BB962C8B-B14F-4D97-AF65-F5344CB8AC3E}">
        <p14:creationId xmlns:p14="http://schemas.microsoft.com/office/powerpoint/2010/main" val="2915593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Besinleri Saklama Yöntemleri</a:t>
            </a:r>
          </a:p>
        </p:txBody>
      </p:sp>
      <p:sp>
        <p:nvSpPr>
          <p:cNvPr id="3" name="İçerik Yer Tutucusu 2"/>
          <p:cNvSpPr>
            <a:spLocks noGrp="1"/>
          </p:cNvSpPr>
          <p:nvPr>
            <p:ph idx="1"/>
          </p:nvPr>
        </p:nvSpPr>
        <p:spPr/>
        <p:txBody>
          <a:bodyPr>
            <a:normAutofit lnSpcReduction="10000"/>
          </a:bodyPr>
          <a:lstStyle/>
          <a:p>
            <a:pPr marL="0" indent="0" algn="just">
              <a:buNone/>
            </a:pPr>
            <a:r>
              <a:rPr lang="tr-TR" sz="3200" b="1" dirty="0" smtClean="0"/>
              <a:t>	1</a:t>
            </a:r>
            <a:r>
              <a:rPr lang="tr-TR" sz="3200" b="1" dirty="0"/>
              <a:t>. Isıl İşlem Uygulayarak Saklama</a:t>
            </a:r>
            <a:endParaRPr lang="tr-TR" sz="3200" b="1" dirty="0" smtClean="0"/>
          </a:p>
          <a:p>
            <a:pPr algn="just"/>
            <a:endParaRPr lang="tr-TR" dirty="0"/>
          </a:p>
          <a:p>
            <a:pPr algn="just"/>
            <a:r>
              <a:rPr lang="tr-TR" sz="2800" dirty="0" smtClean="0"/>
              <a:t>Isı</a:t>
            </a:r>
            <a:r>
              <a:rPr lang="tr-TR" sz="2800" dirty="0"/>
              <a:t>, mikroorganizmalar ve enzimlerin aktifliğine bağlı olarak ortaya çıkan hastalıkların önlenmesinde en etkin kontrol yöntemlerinden biridir. Mikroorganizmalar 5–60°C’ler arasında büyük bir hızla çoğalır. Bu nedenle bu ısı aralığı “tehlikeli ısı aralığı” olarak nitelendirilir.</a:t>
            </a:r>
          </a:p>
        </p:txBody>
      </p:sp>
    </p:spTree>
    <p:extLst>
      <p:ext uri="{BB962C8B-B14F-4D97-AF65-F5344CB8AC3E}">
        <p14:creationId xmlns:p14="http://schemas.microsoft.com/office/powerpoint/2010/main" val="1845092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	1. Isıl İşlem Uygulayarak Saklama</a:t>
            </a:r>
            <a:br>
              <a:rPr lang="tr-TR" b="1" dirty="0"/>
            </a:br>
            <a:endParaRPr lang="tr-TR" b="1" dirty="0"/>
          </a:p>
        </p:txBody>
      </p:sp>
      <p:sp>
        <p:nvSpPr>
          <p:cNvPr id="3" name="İçerik Yer Tutucusu 2"/>
          <p:cNvSpPr>
            <a:spLocks noGrp="1"/>
          </p:cNvSpPr>
          <p:nvPr>
            <p:ph idx="1"/>
          </p:nvPr>
        </p:nvSpPr>
        <p:spPr/>
        <p:txBody>
          <a:bodyPr>
            <a:normAutofit/>
          </a:bodyPr>
          <a:lstStyle/>
          <a:p>
            <a:pPr algn="just"/>
            <a:r>
              <a:rPr lang="tr-TR" sz="2800" dirty="0"/>
              <a:t>Bazı besinler özellikle hayvansal kaynaklı olanlar, doğal olarak mikroorganizma içerebilmektedir. Besinler, tehlikeli ısı aralığı üstündeki ısılara tabii tutularak mikroorganizmaların çoğalması önlenebilir. Aynı şekilde ısı kontrolü ile </a:t>
            </a:r>
            <a:r>
              <a:rPr lang="tr-TR" sz="2800" dirty="0" err="1"/>
              <a:t>enzimatik</a:t>
            </a:r>
            <a:r>
              <a:rPr lang="tr-TR" sz="2800" dirty="0"/>
              <a:t> hareketlerde durdurulabilir. Isı derecesi daha da yükseltilirse mikroorganizmalar ve enzimler yok edilir.</a:t>
            </a:r>
          </a:p>
        </p:txBody>
      </p:sp>
    </p:spTree>
    <p:extLst>
      <p:ext uri="{BB962C8B-B14F-4D97-AF65-F5344CB8AC3E}">
        <p14:creationId xmlns:p14="http://schemas.microsoft.com/office/powerpoint/2010/main" val="3870908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	1. Isıl İşlem Uygulayarak Saklama</a:t>
            </a:r>
            <a:br>
              <a:rPr lang="tr-TR" b="1" dirty="0"/>
            </a:br>
            <a:endParaRPr lang="tr-TR" b="1" dirty="0"/>
          </a:p>
        </p:txBody>
      </p:sp>
      <p:sp>
        <p:nvSpPr>
          <p:cNvPr id="3" name="İçerik Yer Tutucusu 2"/>
          <p:cNvSpPr>
            <a:spLocks noGrp="1"/>
          </p:cNvSpPr>
          <p:nvPr>
            <p:ph idx="1"/>
          </p:nvPr>
        </p:nvSpPr>
        <p:spPr>
          <a:xfrm>
            <a:off x="1295401" y="3144032"/>
            <a:ext cx="9601196" cy="2731835"/>
          </a:xfrm>
        </p:spPr>
        <p:txBody>
          <a:bodyPr>
            <a:normAutofit/>
          </a:bodyPr>
          <a:lstStyle/>
          <a:p>
            <a:pPr algn="just"/>
            <a:r>
              <a:rPr lang="tr-TR" sz="2800" dirty="0"/>
              <a:t>Mikroorganizmalar ısıya dayanma bakımından farklılık gösterir, ortamın </a:t>
            </a:r>
            <a:r>
              <a:rPr lang="tr-TR" sz="2800" dirty="0" err="1"/>
              <a:t>pH</a:t>
            </a:r>
            <a:r>
              <a:rPr lang="tr-TR" sz="2800" dirty="0"/>
              <a:t> derecesi düştükçe mikroorganizmaların ısıya olan dirençleri de azalır. Bu nedenle besinler, </a:t>
            </a:r>
            <a:r>
              <a:rPr lang="tr-TR" sz="2800" dirty="0" err="1"/>
              <a:t>pH</a:t>
            </a:r>
            <a:r>
              <a:rPr lang="tr-TR" sz="2800" dirty="0"/>
              <a:t> derecesine bağlı olarak farklı sıcaklık ve sürelerde uygulanan ısı ile dayanıklı hâle getirilir. Bu işlemler pastörizasyon, sterilizasyon ve konservedir</a:t>
            </a:r>
            <a:r>
              <a:rPr lang="tr-TR" sz="2800" dirty="0" smtClean="0"/>
              <a:t>.</a:t>
            </a:r>
            <a:endParaRPr lang="tr-TR" sz="2800" dirty="0"/>
          </a:p>
        </p:txBody>
      </p:sp>
    </p:spTree>
    <p:extLst>
      <p:ext uri="{BB962C8B-B14F-4D97-AF65-F5344CB8AC3E}">
        <p14:creationId xmlns:p14="http://schemas.microsoft.com/office/powerpoint/2010/main" val="126567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Pastörizasyon: </a:t>
            </a:r>
          </a:p>
        </p:txBody>
      </p:sp>
      <p:sp>
        <p:nvSpPr>
          <p:cNvPr id="3" name="İçerik Yer Tutucusu 2"/>
          <p:cNvSpPr>
            <a:spLocks noGrp="1"/>
          </p:cNvSpPr>
          <p:nvPr>
            <p:ph idx="1"/>
          </p:nvPr>
        </p:nvSpPr>
        <p:spPr/>
        <p:txBody>
          <a:bodyPr/>
          <a:lstStyle/>
          <a:p>
            <a:pPr algn="just"/>
            <a:r>
              <a:rPr lang="tr-TR" sz="2800" dirty="0" smtClean="0"/>
              <a:t>Gıdaların 100 </a:t>
            </a:r>
            <a:r>
              <a:rPr lang="tr-TR" sz="2800" dirty="0"/>
              <a:t>derecenin altında ısıya tabi tutulmaları ile dayanıklı hâle </a:t>
            </a:r>
            <a:r>
              <a:rPr lang="tr-TR" sz="2800" dirty="0" smtClean="0"/>
              <a:t>getirilmesidir. </a:t>
            </a:r>
            <a:r>
              <a:rPr lang="tr-TR" sz="2800" dirty="0"/>
              <a:t>Pastörize edilmiş </a:t>
            </a:r>
            <a:r>
              <a:rPr lang="tr-TR" sz="2800" dirty="0" smtClean="0"/>
              <a:t>gıdalar da patojen </a:t>
            </a:r>
            <a:r>
              <a:rPr lang="tr-TR" sz="2800" dirty="0"/>
              <a:t>mikroorganizmaların (hastalık yapıcı) büyük bir kısmı ölürken sporlar ölmez. Spor, bakterinin canlı ancak uykudaki şeklidir. Bu nedenlerden dolayı pastörize edilmiş besinler kısa sürede tüketilmelidir.</a:t>
            </a:r>
          </a:p>
          <a:p>
            <a:endParaRPr lang="tr-TR" dirty="0"/>
          </a:p>
        </p:txBody>
      </p:sp>
    </p:spTree>
    <p:extLst>
      <p:ext uri="{BB962C8B-B14F-4D97-AF65-F5344CB8AC3E}">
        <p14:creationId xmlns:p14="http://schemas.microsoft.com/office/powerpoint/2010/main" val="14211834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6045" y="501042"/>
            <a:ext cx="11203265" cy="5874706"/>
          </a:xfrm>
        </p:spPr>
      </p:pic>
    </p:spTree>
    <p:extLst>
      <p:ext uri="{BB962C8B-B14F-4D97-AF65-F5344CB8AC3E}">
        <p14:creationId xmlns:p14="http://schemas.microsoft.com/office/powerpoint/2010/main" val="645693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538" y="467724"/>
            <a:ext cx="11285298" cy="5939631"/>
          </a:xfrm>
        </p:spPr>
      </p:pic>
    </p:spTree>
    <p:extLst>
      <p:ext uri="{BB962C8B-B14F-4D97-AF65-F5344CB8AC3E}">
        <p14:creationId xmlns:p14="http://schemas.microsoft.com/office/powerpoint/2010/main" val="1845836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Sterilizasyon: </a:t>
            </a:r>
          </a:p>
        </p:txBody>
      </p:sp>
      <p:sp>
        <p:nvSpPr>
          <p:cNvPr id="3" name="İçerik Yer Tutucusu 2"/>
          <p:cNvSpPr>
            <a:spLocks noGrp="1"/>
          </p:cNvSpPr>
          <p:nvPr>
            <p:ph idx="1"/>
          </p:nvPr>
        </p:nvSpPr>
        <p:spPr/>
        <p:txBody>
          <a:bodyPr/>
          <a:lstStyle/>
          <a:p>
            <a:r>
              <a:rPr lang="tr-TR" dirty="0" smtClean="0"/>
              <a:t>PH </a:t>
            </a:r>
            <a:r>
              <a:rPr lang="tr-TR" dirty="0"/>
              <a:t>derecesi 4,5’in üzerinde olan et, süt ve sebzeler gibi asit miktarları düşük besinlerin 100 derecenin üzerinde ısıya tabii tutulması ile yapılır. Özellikle süte bu işlem uygulanmaktadır çünkü pastörize edilmiş sütler en fazla 3 gün gibi kısa bir sürede bozulmakta uygulanan yöntem ise dayanıklılık sağlamamaktadır. Sütün uzun süre dayanması isteniyorsa sterilize edilmesi gerekir. Piyasadaki UHT (İngilizce Ultra High </a:t>
            </a:r>
            <a:r>
              <a:rPr lang="tr-TR" dirty="0" err="1"/>
              <a:t>Temperature</a:t>
            </a:r>
            <a:r>
              <a:rPr lang="tr-TR" dirty="0"/>
              <a:t> kelimelerinin baş harfleri) sütler sterilize edilmiş sütlerdir. Serin yerlerde veya buzdolabında 4–6 ay saklanabilir.</a:t>
            </a:r>
          </a:p>
        </p:txBody>
      </p:sp>
    </p:spTree>
    <p:extLst>
      <p:ext uri="{BB962C8B-B14F-4D97-AF65-F5344CB8AC3E}">
        <p14:creationId xmlns:p14="http://schemas.microsoft.com/office/powerpoint/2010/main" val="28559363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k">
  <a:themeElements>
    <a:clrScheme name="Organik">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k">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otalTime>7</TotalTime>
  <Words>269</Words>
  <Application>Microsoft Office PowerPoint</Application>
  <PresentationFormat>Geniş ekran</PresentationFormat>
  <Paragraphs>16</Paragraphs>
  <Slides>9</Slides>
  <Notes>0</Notes>
  <HiddenSlides>0</HiddenSlides>
  <MMClips>0</MMClips>
  <ScaleCrop>false</ScaleCrop>
  <HeadingPairs>
    <vt:vector size="6" baseType="variant">
      <vt:variant>
        <vt:lpstr>Kullanılan Yazı Tipleri</vt:lpstr>
      </vt:variant>
      <vt:variant>
        <vt:i4>2</vt:i4>
      </vt:variant>
      <vt:variant>
        <vt:lpstr>Tema</vt:lpstr>
      </vt:variant>
      <vt:variant>
        <vt:i4>2</vt:i4>
      </vt:variant>
      <vt:variant>
        <vt:lpstr>Slayt Başlıkları</vt:lpstr>
      </vt:variant>
      <vt:variant>
        <vt:i4>9</vt:i4>
      </vt:variant>
    </vt:vector>
  </HeadingPairs>
  <TitlesOfParts>
    <vt:vector size="13" baseType="lpstr">
      <vt:lpstr>Arial</vt:lpstr>
      <vt:lpstr>Garamond</vt:lpstr>
      <vt:lpstr>Organik</vt:lpstr>
      <vt:lpstr>1_Organik</vt:lpstr>
      <vt:lpstr>GIDA VE PERSONEL HİJENİ </vt:lpstr>
      <vt:lpstr>Süre</vt:lpstr>
      <vt:lpstr>Besinleri Saklama Yöntemleri</vt:lpstr>
      <vt:lpstr> 1. Isıl İşlem Uygulayarak Saklama </vt:lpstr>
      <vt:lpstr> 1. Isıl İşlem Uygulayarak Saklama </vt:lpstr>
      <vt:lpstr>Pastörizasyon: </vt:lpstr>
      <vt:lpstr>PowerPoint Sunusu</vt:lpstr>
      <vt:lpstr>PowerPoint Sunusu</vt:lpstr>
      <vt:lpstr>Sterilizasyon: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GIDA VE PERSONEL HİJENİ</dc:title>
  <dc:creator>emir üner</dc:creator>
  <cp:lastModifiedBy>emir üner</cp:lastModifiedBy>
  <cp:revision>9</cp:revision>
  <dcterms:created xsi:type="dcterms:W3CDTF">2017-10-29T13:27:16Z</dcterms:created>
  <dcterms:modified xsi:type="dcterms:W3CDTF">2017-10-29T13:34:45Z</dcterms:modified>
</cp:coreProperties>
</file>