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E9222-5678-4E1F-9A1B-D53DA93B0715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B72EA-E678-4E67-92FF-644DC27855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885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E9222-5678-4E1F-9A1B-D53DA93B0715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B72EA-E678-4E67-92FF-644DC27855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3830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E9222-5678-4E1F-9A1B-D53DA93B0715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B72EA-E678-4E67-92FF-644DC27855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899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E9222-5678-4E1F-9A1B-D53DA93B0715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B72EA-E678-4E67-92FF-644DC27855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6534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E9222-5678-4E1F-9A1B-D53DA93B0715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B72EA-E678-4E67-92FF-644DC27855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4881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E9222-5678-4E1F-9A1B-D53DA93B0715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B72EA-E678-4E67-92FF-644DC27855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1449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E9222-5678-4E1F-9A1B-D53DA93B0715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B72EA-E678-4E67-92FF-644DC27855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1534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E9222-5678-4E1F-9A1B-D53DA93B0715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B72EA-E678-4E67-92FF-644DC27855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9928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E9222-5678-4E1F-9A1B-D53DA93B0715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B72EA-E678-4E67-92FF-644DC27855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63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E9222-5678-4E1F-9A1B-D53DA93B0715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B72EA-E678-4E67-92FF-644DC27855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0095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E9222-5678-4E1F-9A1B-D53DA93B0715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B72EA-E678-4E67-92FF-644DC27855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985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EE9222-5678-4E1F-9A1B-D53DA93B0715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DB72EA-E678-4E67-92FF-644DC27855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2623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2.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Ancum</a:t>
            </a:r>
            <a:r>
              <a:rPr lang="tr-TR" dirty="0" smtClean="0"/>
              <a:t> Selimi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75914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اک دوجے کو دیر سے سمجھا دیر سے یاری کی</a:t>
            </a:r>
          </a:p>
          <a:p>
            <a:r>
              <a:rPr lang="ur-PK" dirty="0" smtClean="0"/>
              <a:t>اک دوجے کو دیر سے سمجھا دیر سے یاری کی </a:t>
            </a:r>
            <a:br>
              <a:rPr lang="ur-PK" dirty="0" smtClean="0"/>
            </a:br>
            <a:r>
              <a:rPr lang="ur-PK" dirty="0" smtClean="0"/>
              <a:t>ہم دونوں نے ایک محبت باری باری کی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خود پر ہنسنے والوں میں ہم خود بھی شامل تھے </a:t>
            </a:r>
            <a:br>
              <a:rPr lang="ur-PK" dirty="0" smtClean="0"/>
            </a:br>
            <a:r>
              <a:rPr lang="ur-PK" dirty="0" smtClean="0"/>
              <a:t>ہم نے بھی جی بھر کر اپنی دل آزاری کی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اک آنسو نے دھو ڈالی ہے دل کی ساری میل </a:t>
            </a:r>
            <a:br>
              <a:rPr lang="ur-PK" dirty="0" smtClean="0"/>
            </a:br>
            <a:r>
              <a:rPr lang="ur-PK" dirty="0" smtClean="0"/>
              <a:t>ایک دیے نے کاٹ کے رکھ دی گہری تاریکی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9852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دل نے خود اصرار کیا اک ممکنہ ہجرت پر </a:t>
            </a:r>
            <a:br>
              <a:rPr lang="ur-PK" dirty="0" smtClean="0"/>
            </a:br>
            <a:r>
              <a:rPr lang="ur-PK" dirty="0" smtClean="0"/>
              <a:t>ہم نے اس مجبوری میں بھی خود مختاری کی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چودہ برس کے ہجر کو امشب رخصت کرنا ہے </a:t>
            </a:r>
            <a:br>
              <a:rPr lang="ur-PK" dirty="0" smtClean="0"/>
            </a:br>
            <a:r>
              <a:rPr lang="ur-PK" dirty="0" smtClean="0"/>
              <a:t>سارا دن سو سو کر جاگنے کی تیاری کی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ہم بھی اسی دنیا کے باسی تھے سو ہم نے بھی </a:t>
            </a:r>
            <a:br>
              <a:rPr lang="ur-PK" dirty="0" smtClean="0"/>
            </a:br>
            <a:r>
              <a:rPr lang="ur-PK" dirty="0" smtClean="0"/>
              <a:t>دنیا والوں سے تھوڑی سی دنیا داری کی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انجمؔ ہم عشاق میں اونچا درجہ رکھتے ہیں </a:t>
            </a:r>
            <a:br>
              <a:rPr lang="ur-PK" dirty="0" smtClean="0"/>
            </a:br>
            <a:r>
              <a:rPr lang="ur-PK" dirty="0" smtClean="0"/>
              <a:t>بے شک عشق نے ایسی کوئی سند نہ جاری کی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69016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اسے چھوتے ہوئے بھی ڈر رہا تھا </a:t>
            </a:r>
          </a:p>
          <a:p>
            <a:r>
              <a:rPr lang="ur-PK" dirty="0" smtClean="0"/>
              <a:t>اسے چھوتے ہوئے بھی ڈر رہا تھا </a:t>
            </a:r>
            <a:br>
              <a:rPr lang="ur-PK" dirty="0" smtClean="0"/>
            </a:br>
            <a:r>
              <a:rPr lang="ur-PK" dirty="0" smtClean="0"/>
              <a:t>وہ میرا پہلا پہلا تجربہ تھا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اگرچہ دکھ ہمارے مشترک تھے </a:t>
            </a:r>
            <a:br>
              <a:rPr lang="ur-PK" dirty="0" smtClean="0"/>
            </a:br>
            <a:r>
              <a:rPr lang="ur-PK" dirty="0" smtClean="0"/>
              <a:t>مگر جو دو دلوں میں فاصلہ تھا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کبھی اک دوسرے پر کھل نہ پائے </a:t>
            </a:r>
            <a:br>
              <a:rPr lang="ur-PK" dirty="0" smtClean="0"/>
            </a:br>
            <a:r>
              <a:rPr lang="ur-PK" dirty="0" smtClean="0"/>
              <a:t>ہمارے درمیاں اک تیسرا تھا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64220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وہ اک دن جانے کس کو یاد کر کے </a:t>
            </a:r>
            <a:br>
              <a:rPr lang="ur-PK" dirty="0" smtClean="0"/>
            </a:br>
            <a:r>
              <a:rPr lang="ur-PK" dirty="0" smtClean="0"/>
              <a:t>مرے سینے سے لگ کے رو پڑا تھا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اسے بھی پیار تھا اک اجنبی سے </a:t>
            </a:r>
            <a:br>
              <a:rPr lang="ur-PK" dirty="0" smtClean="0"/>
            </a:br>
            <a:r>
              <a:rPr lang="ur-PK" dirty="0" smtClean="0"/>
              <a:t>مرے بھی دھیان میں اک دوسرا تھا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بچھڑتے وقت اس کو فکر کیوں تھی </a:t>
            </a:r>
            <a:br>
              <a:rPr lang="ur-PK" dirty="0" smtClean="0"/>
            </a:br>
            <a:r>
              <a:rPr lang="ur-PK" dirty="0" smtClean="0"/>
              <a:t>بسر کرنی تو میرا مسئلہ تھا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وہ جب سمجھا مجھے اس وقت انجمؔ </a:t>
            </a:r>
            <a:br>
              <a:rPr lang="ur-PK" dirty="0" smtClean="0"/>
            </a:br>
            <a:r>
              <a:rPr lang="ur-PK" dirty="0" smtClean="0"/>
              <a:t>مرا معیار ہی بدلا ہوا تھا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4986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س سے آگے تو بس لا مکاں رہ گیا</a:t>
            </a:r>
          </a:p>
          <a:p>
            <a:r>
              <a:rPr lang="ur-PK" dirty="0" smtClean="0"/>
              <a:t>اس سے آگے تو بس لا مکاں رہ گیا </a:t>
            </a:r>
            <a:br>
              <a:rPr lang="ur-PK" dirty="0" smtClean="0"/>
            </a:br>
            <a:r>
              <a:rPr lang="ur-PK" dirty="0" smtClean="0"/>
              <a:t>یہ سفر بھی مرا رائیگاں رہ گیا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ہو گئے اپنے جسموں سے بھی بے نیاز </a:t>
            </a:r>
            <a:br>
              <a:rPr lang="ur-PK" dirty="0" smtClean="0"/>
            </a:br>
            <a:r>
              <a:rPr lang="ur-PK" dirty="0" smtClean="0"/>
              <a:t>اور پھر بھی کوئی درمیاں رہ گیا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راکھ پوروں سے جھڑتی گئی عمر کی </a:t>
            </a:r>
            <a:br>
              <a:rPr lang="ur-PK" dirty="0" smtClean="0"/>
            </a:br>
            <a:r>
              <a:rPr lang="ur-PK" dirty="0" smtClean="0"/>
              <a:t>سانس کی نالیوں میں دھواں رہ گیا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177348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اب تو رستہ بتانے پہ مامور ہوں </a:t>
            </a:r>
            <a:br>
              <a:rPr lang="ur-PK" smtClean="0"/>
            </a:br>
            <a:r>
              <a:rPr lang="ur-PK" smtClean="0"/>
              <a:t>بے ہدف تیر تھا بے کماں رہ گیا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جب پلٹ ہی چلے ہو اے دیدہ ورو </a:t>
            </a:r>
            <a:br>
              <a:rPr lang="ur-PK" smtClean="0"/>
            </a:br>
            <a:r>
              <a:rPr lang="ur-PK" smtClean="0"/>
              <a:t>مجھ کو بھی دیکھنا میں کہاں رہ گیا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مٹ گیا ہوں کسی اور کی قبر میں </a:t>
            </a:r>
            <a:br>
              <a:rPr lang="ur-PK" smtClean="0"/>
            </a:br>
            <a:r>
              <a:rPr lang="ur-PK" smtClean="0"/>
              <a:t>میرا کتبہ کہیں بے نشاں رہ گیا 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99783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</Words>
  <Application>Microsoft Office PowerPoint</Application>
  <PresentationFormat>Geniş ekran</PresentationFormat>
  <Paragraphs>11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2.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Hafta</dc:title>
  <dc:creator>USER</dc:creator>
  <cp:lastModifiedBy>USER</cp:lastModifiedBy>
  <cp:revision>1</cp:revision>
  <dcterms:created xsi:type="dcterms:W3CDTF">2020-05-03T21:03:48Z</dcterms:created>
  <dcterms:modified xsi:type="dcterms:W3CDTF">2020-05-03T21:03:53Z</dcterms:modified>
</cp:coreProperties>
</file>