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2450-C092-4896-B0A2-2B18DB1463A9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08C8-222F-4CD4-8B44-5C87615F15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887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2450-C092-4896-B0A2-2B18DB1463A9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08C8-222F-4CD4-8B44-5C87615F15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2130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2450-C092-4896-B0A2-2B18DB1463A9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08C8-222F-4CD4-8B44-5C87615F15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2009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2450-C092-4896-B0A2-2B18DB1463A9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08C8-222F-4CD4-8B44-5C87615F15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3892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2450-C092-4896-B0A2-2B18DB1463A9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08C8-222F-4CD4-8B44-5C87615F15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691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2450-C092-4896-B0A2-2B18DB1463A9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08C8-222F-4CD4-8B44-5C87615F15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56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2450-C092-4896-B0A2-2B18DB1463A9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08C8-222F-4CD4-8B44-5C87615F15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1812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2450-C092-4896-B0A2-2B18DB1463A9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08C8-222F-4CD4-8B44-5C87615F15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8489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2450-C092-4896-B0A2-2B18DB1463A9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08C8-222F-4CD4-8B44-5C87615F15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5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2450-C092-4896-B0A2-2B18DB1463A9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08C8-222F-4CD4-8B44-5C87615F15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542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2450-C092-4896-B0A2-2B18DB1463A9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508C8-222F-4CD4-8B44-5C87615F15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197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12450-C092-4896-B0A2-2B18DB1463A9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508C8-222F-4CD4-8B44-5C87615F15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36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4800" dirty="0"/>
              <a:t>Leh</a:t>
            </a:r>
            <a:r>
              <a:rPr lang="tr-TR" sz="4800" dirty="0"/>
              <a:t>çe’de adlar </a:t>
            </a:r>
            <a:r>
              <a:rPr lang="tr-TR" sz="4800" dirty="0" err="1"/>
              <a:t>gramatik</a:t>
            </a:r>
            <a:r>
              <a:rPr lang="tr-TR" sz="4800" dirty="0"/>
              <a:t> cinslerine ve tekil-çoğul durumda oluşlarına göre sınıflandırılırlar.</a:t>
            </a:r>
          </a:p>
        </p:txBody>
      </p:sp>
    </p:spTree>
    <p:extLst>
      <p:ext uri="{BB962C8B-B14F-4D97-AF65-F5344CB8AC3E}">
        <p14:creationId xmlns:p14="http://schemas.microsoft.com/office/powerpoint/2010/main" val="4275736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</a:t>
            </a:r>
            <a:r>
              <a:rPr lang="tr-TR" dirty="0" err="1"/>
              <a:t>Gramatik</a:t>
            </a:r>
            <a:r>
              <a:rPr lang="tr-TR" dirty="0"/>
              <a:t> Cinslerine Göre;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Rodzaj</a:t>
            </a:r>
            <a:r>
              <a:rPr lang="tr-TR" sz="3200" dirty="0"/>
              <a:t> M</a:t>
            </a:r>
            <a:r>
              <a:rPr lang="pl-PL" sz="3200" dirty="0"/>
              <a:t>ęski </a:t>
            </a:r>
            <a:r>
              <a:rPr lang="tr-TR" sz="3200" dirty="0"/>
              <a:t>(Eril Cins)</a:t>
            </a:r>
          </a:p>
          <a:p>
            <a:r>
              <a:rPr lang="tr-TR" sz="3200" dirty="0" err="1"/>
              <a:t>Rodzaj</a:t>
            </a:r>
            <a:r>
              <a:rPr lang="tr-TR" sz="3200" dirty="0"/>
              <a:t> </a:t>
            </a:r>
            <a:r>
              <a:rPr lang="pl-PL" sz="3200" dirty="0"/>
              <a:t>Żeński </a:t>
            </a:r>
            <a:r>
              <a:rPr lang="tr-TR" sz="3200" dirty="0"/>
              <a:t>(Dişil Cins)</a:t>
            </a:r>
          </a:p>
          <a:p>
            <a:r>
              <a:rPr lang="tr-TR" sz="3200" dirty="0" err="1"/>
              <a:t>Rodzaj</a:t>
            </a:r>
            <a:r>
              <a:rPr lang="tr-TR" sz="3200" dirty="0"/>
              <a:t> </a:t>
            </a:r>
            <a:r>
              <a:rPr lang="tr-TR" sz="3200" dirty="0" err="1"/>
              <a:t>Nijaki</a:t>
            </a:r>
            <a:r>
              <a:rPr lang="tr-TR" sz="3200" dirty="0"/>
              <a:t> (Yansız Cins)</a:t>
            </a:r>
          </a:p>
        </p:txBody>
      </p:sp>
    </p:spTree>
    <p:extLst>
      <p:ext uri="{BB962C8B-B14F-4D97-AF65-F5344CB8AC3E}">
        <p14:creationId xmlns:p14="http://schemas.microsoft.com/office/powerpoint/2010/main" val="632059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Rodzaj</a:t>
            </a:r>
            <a:r>
              <a:rPr lang="tr-TR" dirty="0"/>
              <a:t> M</a:t>
            </a:r>
            <a:r>
              <a:rPr lang="pl-PL" dirty="0"/>
              <a:t>ęski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Eril adlar sessiz harfle biter.</a:t>
            </a:r>
          </a:p>
          <a:p>
            <a:pPr marL="0" indent="0">
              <a:buNone/>
            </a:pPr>
            <a:endParaRPr lang="tr-TR" dirty="0"/>
          </a:p>
          <a:p>
            <a:r>
              <a:rPr lang="pl-PL" dirty="0"/>
              <a:t>Cukie</a:t>
            </a:r>
            <a:r>
              <a:rPr lang="pl-PL" b="1" dirty="0"/>
              <a:t>r </a:t>
            </a:r>
            <a:r>
              <a:rPr lang="pl-PL" dirty="0"/>
              <a:t>(</a:t>
            </a:r>
            <a:r>
              <a:rPr lang="tr-TR" dirty="0"/>
              <a:t>şeker)</a:t>
            </a:r>
            <a:endParaRPr lang="pl-PL" b="1" dirty="0"/>
          </a:p>
          <a:p>
            <a:r>
              <a:rPr lang="pl-PL" dirty="0"/>
              <a:t>Zeszy</a:t>
            </a:r>
            <a:r>
              <a:rPr lang="pl-PL" b="1" dirty="0"/>
              <a:t>t</a:t>
            </a:r>
            <a:r>
              <a:rPr lang="tr-TR" dirty="0"/>
              <a:t> (defter)</a:t>
            </a:r>
            <a:endParaRPr lang="pl-PL" dirty="0"/>
          </a:p>
          <a:p>
            <a:r>
              <a:rPr lang="pl-PL" dirty="0"/>
              <a:t>Sy</a:t>
            </a:r>
            <a:r>
              <a:rPr lang="pl-PL" b="1" dirty="0"/>
              <a:t>n</a:t>
            </a:r>
            <a:r>
              <a:rPr lang="tr-TR" dirty="0"/>
              <a:t> (oğul)</a:t>
            </a:r>
            <a:endParaRPr lang="pl-PL" dirty="0"/>
          </a:p>
          <a:p>
            <a:r>
              <a:rPr lang="pl-PL" dirty="0"/>
              <a:t>Jure</a:t>
            </a:r>
            <a:r>
              <a:rPr lang="pl-PL" b="1" dirty="0"/>
              <a:t>k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3109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Rodzaj</a:t>
            </a:r>
            <a:r>
              <a:rPr lang="tr-TR" dirty="0"/>
              <a:t> </a:t>
            </a:r>
            <a:r>
              <a:rPr lang="pl-PL" dirty="0"/>
              <a:t>Żenski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</a:t>
            </a:r>
            <a:r>
              <a:rPr lang="tr-TR" dirty="0" err="1"/>
              <a:t>işil</a:t>
            </a:r>
            <a:r>
              <a:rPr lang="tr-TR" dirty="0"/>
              <a:t> adlar «a» harfiyle biter.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Kobiet</a:t>
            </a:r>
            <a:r>
              <a:rPr lang="tr-TR" b="1" dirty="0" err="1"/>
              <a:t>a</a:t>
            </a:r>
            <a:r>
              <a:rPr lang="tr-TR" dirty="0"/>
              <a:t> (kadın)</a:t>
            </a:r>
          </a:p>
          <a:p>
            <a:pPr marL="0" indent="0">
              <a:buNone/>
            </a:pPr>
            <a:r>
              <a:rPr lang="tr-TR" dirty="0" err="1"/>
              <a:t>Turcj</a:t>
            </a:r>
            <a:r>
              <a:rPr lang="tr-TR" b="1" dirty="0" err="1"/>
              <a:t>a</a:t>
            </a:r>
            <a:r>
              <a:rPr lang="tr-TR" dirty="0"/>
              <a:t> (Türkiye)</a:t>
            </a:r>
          </a:p>
          <a:p>
            <a:pPr marL="0" indent="0">
              <a:buNone/>
            </a:pPr>
            <a:r>
              <a:rPr lang="tr-TR" dirty="0" err="1"/>
              <a:t>Lamp</a:t>
            </a:r>
            <a:r>
              <a:rPr lang="tr-TR" b="1" dirty="0" err="1"/>
              <a:t>a</a:t>
            </a:r>
            <a:r>
              <a:rPr lang="tr-TR" dirty="0"/>
              <a:t> (lamba)</a:t>
            </a:r>
          </a:p>
        </p:txBody>
      </p:sp>
    </p:spTree>
    <p:extLst>
      <p:ext uri="{BB962C8B-B14F-4D97-AF65-F5344CB8AC3E}">
        <p14:creationId xmlns:p14="http://schemas.microsoft.com/office/powerpoint/2010/main" val="38872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 Nijaki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Yansız adlar «o», «e», «</a:t>
            </a:r>
            <a:r>
              <a:rPr lang="pl-PL" dirty="0"/>
              <a:t>ę</a:t>
            </a:r>
            <a:r>
              <a:rPr lang="tr-TR" dirty="0"/>
              <a:t>» harfleri ile biter.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Dzieck</a:t>
            </a:r>
            <a:r>
              <a:rPr lang="tr-TR" b="1" dirty="0" err="1"/>
              <a:t>o</a:t>
            </a:r>
            <a:r>
              <a:rPr lang="tr-TR" dirty="0"/>
              <a:t> (çoğul)</a:t>
            </a:r>
          </a:p>
          <a:p>
            <a:pPr marL="0" indent="0">
              <a:buNone/>
            </a:pPr>
            <a:r>
              <a:rPr lang="tr-TR" dirty="0" err="1"/>
              <a:t>Mieszkani</a:t>
            </a:r>
            <a:r>
              <a:rPr lang="tr-TR" b="1" dirty="0" err="1"/>
              <a:t>e</a:t>
            </a:r>
            <a:r>
              <a:rPr lang="tr-TR" dirty="0"/>
              <a:t> (daire, konut)</a:t>
            </a:r>
          </a:p>
          <a:p>
            <a:pPr marL="0" indent="0">
              <a:buNone/>
            </a:pPr>
            <a:r>
              <a:rPr lang="tr-TR" dirty="0" err="1"/>
              <a:t>Imi</a:t>
            </a:r>
            <a:r>
              <a:rPr lang="pl-PL" b="1" dirty="0"/>
              <a:t>ę</a:t>
            </a:r>
            <a:r>
              <a:rPr lang="pl-PL" dirty="0"/>
              <a:t> </a:t>
            </a:r>
            <a:r>
              <a:rPr lang="tr-TR" dirty="0"/>
              <a:t>(ad) </a:t>
            </a:r>
          </a:p>
        </p:txBody>
      </p:sp>
    </p:spTree>
    <p:extLst>
      <p:ext uri="{BB962C8B-B14F-4D97-AF65-F5344CB8AC3E}">
        <p14:creationId xmlns:p14="http://schemas.microsoft.com/office/powerpoint/2010/main" val="2637200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114</Words>
  <Application>Microsoft Office PowerPoint</Application>
  <PresentationFormat>Geniş ekran</PresentationFormat>
  <Paragraphs>24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1. Gramatik Cinslerine Göre;</vt:lpstr>
      <vt:lpstr>Rodzaj Męski</vt:lpstr>
      <vt:lpstr>Rodzaj Żenski</vt:lpstr>
      <vt:lpstr>Rodzaj Nijaki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Aybike Kılık</cp:lastModifiedBy>
  <cp:revision>2</cp:revision>
  <dcterms:created xsi:type="dcterms:W3CDTF">2017-11-16T14:57:38Z</dcterms:created>
  <dcterms:modified xsi:type="dcterms:W3CDTF">2017-11-17T09:50:52Z</dcterms:modified>
</cp:coreProperties>
</file>