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47"/>
  </p:notesMasterIdLst>
  <p:sldIdLst>
    <p:sldId id="256" r:id="rId2"/>
    <p:sldId id="257" r:id="rId3"/>
    <p:sldId id="258" r:id="rId4"/>
    <p:sldId id="260" r:id="rId5"/>
    <p:sldId id="261" r:id="rId6"/>
    <p:sldId id="262" r:id="rId7"/>
    <p:sldId id="264" r:id="rId8"/>
    <p:sldId id="265" r:id="rId9"/>
    <p:sldId id="266" r:id="rId10"/>
    <p:sldId id="267" r:id="rId11"/>
    <p:sldId id="270" r:id="rId12"/>
    <p:sldId id="269" r:id="rId13"/>
    <p:sldId id="271" r:id="rId14"/>
    <p:sldId id="272" r:id="rId15"/>
    <p:sldId id="273" r:id="rId16"/>
    <p:sldId id="274"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4" r:id="rId32"/>
    <p:sldId id="290" r:id="rId33"/>
    <p:sldId id="291" r:id="rId34"/>
    <p:sldId id="292" r:id="rId35"/>
    <p:sldId id="293" r:id="rId36"/>
    <p:sldId id="295" r:id="rId37"/>
    <p:sldId id="296" r:id="rId38"/>
    <p:sldId id="297" r:id="rId39"/>
    <p:sldId id="298" r:id="rId40"/>
    <p:sldId id="299" r:id="rId41"/>
    <p:sldId id="300" r:id="rId42"/>
    <p:sldId id="301" r:id="rId43"/>
    <p:sldId id="302" r:id="rId44"/>
    <p:sldId id="303" r:id="rId45"/>
    <p:sldId id="304"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A718F-C904-47D6-AD7E-625CB7363924}" type="doc">
      <dgm:prSet loTypeId="urn:microsoft.com/office/officeart/2005/8/layout/radial6" loCatId="cycle" qsTypeId="urn:microsoft.com/office/officeart/2005/8/quickstyle/3d1" qsCatId="3D" csTypeId="urn:microsoft.com/office/officeart/2005/8/colors/accent1_4" csCatId="accent1" phldr="1"/>
      <dgm:spPr/>
      <dgm:t>
        <a:bodyPr/>
        <a:lstStyle/>
        <a:p>
          <a:endParaRPr lang="tr-TR"/>
        </a:p>
      </dgm:t>
    </dgm:pt>
    <dgm:pt modelId="{687E71E2-70F0-4889-9A68-288D6AC7A3E4}">
      <dgm:prSet phldrT="[Metin]"/>
      <dgm:spPr/>
      <dgm:t>
        <a:bodyPr/>
        <a:lstStyle/>
        <a:p>
          <a:r>
            <a:rPr lang="tr-TR" b="1" dirty="0" smtClean="0"/>
            <a:t>SPA’İN ORTAK BULGULARI</a:t>
          </a:r>
          <a:endParaRPr lang="tr-TR" b="1" dirty="0"/>
        </a:p>
      </dgm:t>
    </dgm:pt>
    <dgm:pt modelId="{D6150094-2AC0-429E-91A9-56E6E8B6F682}" type="parTrans" cxnId="{3330562A-BF86-4469-BAB4-EAE3FCD364B6}">
      <dgm:prSet/>
      <dgm:spPr/>
      <dgm:t>
        <a:bodyPr/>
        <a:lstStyle/>
        <a:p>
          <a:endParaRPr lang="tr-TR"/>
        </a:p>
      </dgm:t>
    </dgm:pt>
    <dgm:pt modelId="{506FF3A9-2EF8-4B7F-8220-B0825F908093}" type="sibTrans" cxnId="{3330562A-BF86-4469-BAB4-EAE3FCD364B6}">
      <dgm:prSet/>
      <dgm:spPr/>
      <dgm:t>
        <a:bodyPr/>
        <a:lstStyle/>
        <a:p>
          <a:endParaRPr lang="tr-TR"/>
        </a:p>
      </dgm:t>
    </dgm:pt>
    <dgm:pt modelId="{C246FDD8-77AD-46FA-AB4D-A8277BE2006A}">
      <dgm:prSet phldrT="[Metin]" custT="1"/>
      <dgm:spPr/>
      <dgm:t>
        <a:bodyPr/>
        <a:lstStyle/>
        <a:p>
          <a:r>
            <a:rPr lang="tr-TR" sz="1400" b="1" dirty="0" smtClean="0"/>
            <a:t>İNFLAMATU-VAR BEL AĞRISI</a:t>
          </a:r>
          <a:endParaRPr lang="tr-TR" sz="1400" b="1" dirty="0"/>
        </a:p>
      </dgm:t>
    </dgm:pt>
    <dgm:pt modelId="{D76EBEE2-1899-453F-974D-612DC1650407}" type="parTrans" cxnId="{4D738375-D033-4111-BF17-BA40EF184D34}">
      <dgm:prSet/>
      <dgm:spPr/>
      <dgm:t>
        <a:bodyPr/>
        <a:lstStyle/>
        <a:p>
          <a:endParaRPr lang="tr-TR"/>
        </a:p>
      </dgm:t>
    </dgm:pt>
    <dgm:pt modelId="{800AD949-8A18-4EE3-9E23-166B0EDC0CB8}" type="sibTrans" cxnId="{4D738375-D033-4111-BF17-BA40EF184D34}">
      <dgm:prSet/>
      <dgm:spPr/>
      <dgm:t>
        <a:bodyPr/>
        <a:lstStyle/>
        <a:p>
          <a:endParaRPr lang="tr-TR"/>
        </a:p>
      </dgm:t>
    </dgm:pt>
    <dgm:pt modelId="{852E3024-406D-4E13-AA3E-954B6B17C8EC}">
      <dgm:prSet phldrT="[Metin]" custT="1"/>
      <dgm:spPr/>
      <dgm:t>
        <a:bodyPr/>
        <a:lstStyle/>
        <a:p>
          <a:r>
            <a:rPr lang="tr-TR" sz="1400" b="1" dirty="0" smtClean="0">
              <a:solidFill>
                <a:schemeClr val="bg2"/>
              </a:solidFill>
            </a:rPr>
            <a:t>ENTEZİT</a:t>
          </a:r>
          <a:endParaRPr lang="tr-TR" sz="1400" b="1" dirty="0">
            <a:solidFill>
              <a:schemeClr val="bg2"/>
            </a:solidFill>
          </a:endParaRPr>
        </a:p>
      </dgm:t>
    </dgm:pt>
    <dgm:pt modelId="{62BC102A-9D1E-46CF-8361-5C4A7047F71F}" type="parTrans" cxnId="{54EA201B-9434-4303-A448-1EF472FDDE4A}">
      <dgm:prSet/>
      <dgm:spPr/>
      <dgm:t>
        <a:bodyPr/>
        <a:lstStyle/>
        <a:p>
          <a:endParaRPr lang="tr-TR"/>
        </a:p>
      </dgm:t>
    </dgm:pt>
    <dgm:pt modelId="{3A7C2A6B-7A19-4646-ABD6-94250DFBC7C7}" type="sibTrans" cxnId="{54EA201B-9434-4303-A448-1EF472FDDE4A}">
      <dgm:prSet/>
      <dgm:spPr/>
      <dgm:t>
        <a:bodyPr/>
        <a:lstStyle/>
        <a:p>
          <a:endParaRPr lang="tr-TR"/>
        </a:p>
      </dgm:t>
    </dgm:pt>
    <dgm:pt modelId="{11871E96-6E1E-4163-A474-C7FBF860A03D}">
      <dgm:prSet phldrT="[Metin]" custT="1"/>
      <dgm:spPr/>
      <dgm:t>
        <a:bodyPr/>
        <a:lstStyle/>
        <a:p>
          <a:r>
            <a:rPr lang="tr-TR" sz="1400" b="1" dirty="0" smtClean="0">
              <a:solidFill>
                <a:schemeClr val="bg2"/>
              </a:solidFill>
            </a:rPr>
            <a:t>DAKTİLİT</a:t>
          </a:r>
          <a:endParaRPr lang="tr-TR" sz="1400" b="1" dirty="0">
            <a:solidFill>
              <a:schemeClr val="bg2"/>
            </a:solidFill>
          </a:endParaRPr>
        </a:p>
      </dgm:t>
    </dgm:pt>
    <dgm:pt modelId="{A0AADA93-E0B9-4E62-9059-4CB954DCCE44}" type="parTrans" cxnId="{A1979C92-5795-443F-B3DC-6687CDFEB301}">
      <dgm:prSet/>
      <dgm:spPr/>
      <dgm:t>
        <a:bodyPr/>
        <a:lstStyle/>
        <a:p>
          <a:endParaRPr lang="tr-TR"/>
        </a:p>
      </dgm:t>
    </dgm:pt>
    <dgm:pt modelId="{4E6ED8CA-CB8C-4351-A921-1E7DFE04F14F}" type="sibTrans" cxnId="{A1979C92-5795-443F-B3DC-6687CDFEB301}">
      <dgm:prSet/>
      <dgm:spPr/>
      <dgm:t>
        <a:bodyPr/>
        <a:lstStyle/>
        <a:p>
          <a:endParaRPr lang="tr-TR"/>
        </a:p>
      </dgm:t>
    </dgm:pt>
    <dgm:pt modelId="{EF61A752-1D15-42A9-A820-E43DB3C7E424}">
      <dgm:prSet phldrT="[Metin]" custT="1"/>
      <dgm:spPr/>
      <dgm:t>
        <a:bodyPr/>
        <a:lstStyle/>
        <a:p>
          <a:r>
            <a:rPr lang="tr-TR" sz="1400" b="1" dirty="0" smtClean="0"/>
            <a:t>HLA  B27 (+)</a:t>
          </a:r>
          <a:endParaRPr lang="tr-TR" sz="1400" b="1" dirty="0"/>
        </a:p>
      </dgm:t>
    </dgm:pt>
    <dgm:pt modelId="{743F905A-2751-4CB3-A952-36918F531EB0}" type="parTrans" cxnId="{D9FFB64B-663F-49C6-B010-7F5E90CAE00C}">
      <dgm:prSet/>
      <dgm:spPr/>
      <dgm:t>
        <a:bodyPr/>
        <a:lstStyle/>
        <a:p>
          <a:endParaRPr lang="tr-TR"/>
        </a:p>
      </dgm:t>
    </dgm:pt>
    <dgm:pt modelId="{BC45D1C4-CA2F-44D6-9529-F50BC75A42FD}" type="sibTrans" cxnId="{D9FFB64B-663F-49C6-B010-7F5E90CAE00C}">
      <dgm:prSet/>
      <dgm:spPr/>
      <dgm:t>
        <a:bodyPr/>
        <a:lstStyle/>
        <a:p>
          <a:endParaRPr lang="tr-TR"/>
        </a:p>
      </dgm:t>
    </dgm:pt>
    <dgm:pt modelId="{3D4E2B6F-5A52-4543-BDEF-425C8400C536}">
      <dgm:prSet phldrT="[Metin]" custT="1"/>
      <dgm:spPr/>
      <dgm:t>
        <a:bodyPr/>
        <a:lstStyle/>
        <a:p>
          <a:r>
            <a:rPr lang="tr-TR" sz="1400" b="1" dirty="0" smtClean="0"/>
            <a:t>SAKROİLİİT</a:t>
          </a:r>
          <a:endParaRPr lang="tr-TR" sz="1400" b="1" dirty="0"/>
        </a:p>
      </dgm:t>
    </dgm:pt>
    <dgm:pt modelId="{834634CE-BBF9-4EDA-8423-053C80F4EBC6}" type="parTrans" cxnId="{D3D8C990-D57C-4E70-A426-55104E07D3D4}">
      <dgm:prSet/>
      <dgm:spPr/>
      <dgm:t>
        <a:bodyPr/>
        <a:lstStyle/>
        <a:p>
          <a:endParaRPr lang="tr-TR"/>
        </a:p>
      </dgm:t>
    </dgm:pt>
    <dgm:pt modelId="{9F89BBCD-AE7A-4278-ADDF-662CD511E0E8}" type="sibTrans" cxnId="{D3D8C990-D57C-4E70-A426-55104E07D3D4}">
      <dgm:prSet/>
      <dgm:spPr/>
      <dgm:t>
        <a:bodyPr/>
        <a:lstStyle/>
        <a:p>
          <a:endParaRPr lang="tr-TR"/>
        </a:p>
      </dgm:t>
    </dgm:pt>
    <dgm:pt modelId="{ECBE5386-2A1E-42C7-912B-9A21C908F863}" type="pres">
      <dgm:prSet presAssocID="{306A718F-C904-47D6-AD7E-625CB7363924}" presName="Name0" presStyleCnt="0">
        <dgm:presLayoutVars>
          <dgm:chMax val="1"/>
          <dgm:dir/>
          <dgm:animLvl val="ctr"/>
          <dgm:resizeHandles val="exact"/>
        </dgm:presLayoutVars>
      </dgm:prSet>
      <dgm:spPr/>
      <dgm:t>
        <a:bodyPr/>
        <a:lstStyle/>
        <a:p>
          <a:endParaRPr lang="tr-TR"/>
        </a:p>
      </dgm:t>
    </dgm:pt>
    <dgm:pt modelId="{E8123B6A-07E9-4D64-A725-ED75EBD1EA9A}" type="pres">
      <dgm:prSet presAssocID="{687E71E2-70F0-4889-9A68-288D6AC7A3E4}" presName="centerShape" presStyleLbl="node0" presStyleIdx="0" presStyleCnt="1"/>
      <dgm:spPr/>
      <dgm:t>
        <a:bodyPr/>
        <a:lstStyle/>
        <a:p>
          <a:endParaRPr lang="tr-TR"/>
        </a:p>
      </dgm:t>
    </dgm:pt>
    <dgm:pt modelId="{DC724E4E-7255-4CDC-8CDE-62168711F473}" type="pres">
      <dgm:prSet presAssocID="{C246FDD8-77AD-46FA-AB4D-A8277BE2006A}" presName="node" presStyleLbl="node1" presStyleIdx="0" presStyleCnt="5">
        <dgm:presLayoutVars>
          <dgm:bulletEnabled val="1"/>
        </dgm:presLayoutVars>
      </dgm:prSet>
      <dgm:spPr/>
      <dgm:t>
        <a:bodyPr/>
        <a:lstStyle/>
        <a:p>
          <a:endParaRPr lang="tr-TR"/>
        </a:p>
      </dgm:t>
    </dgm:pt>
    <dgm:pt modelId="{464E9700-27BE-41F1-8039-1A40100388EA}" type="pres">
      <dgm:prSet presAssocID="{C246FDD8-77AD-46FA-AB4D-A8277BE2006A}" presName="dummy" presStyleCnt="0"/>
      <dgm:spPr/>
    </dgm:pt>
    <dgm:pt modelId="{D6C1638B-1C9D-41F3-88C6-63D560C3B134}" type="pres">
      <dgm:prSet presAssocID="{800AD949-8A18-4EE3-9E23-166B0EDC0CB8}" presName="sibTrans" presStyleLbl="sibTrans2D1" presStyleIdx="0" presStyleCnt="5"/>
      <dgm:spPr/>
      <dgm:t>
        <a:bodyPr/>
        <a:lstStyle/>
        <a:p>
          <a:endParaRPr lang="tr-TR"/>
        </a:p>
      </dgm:t>
    </dgm:pt>
    <dgm:pt modelId="{B33D771C-C902-418C-BBC9-30956193DAD5}" type="pres">
      <dgm:prSet presAssocID="{3D4E2B6F-5A52-4543-BDEF-425C8400C536}" presName="node" presStyleLbl="node1" presStyleIdx="1" presStyleCnt="5">
        <dgm:presLayoutVars>
          <dgm:bulletEnabled val="1"/>
        </dgm:presLayoutVars>
      </dgm:prSet>
      <dgm:spPr/>
      <dgm:t>
        <a:bodyPr/>
        <a:lstStyle/>
        <a:p>
          <a:endParaRPr lang="tr-TR"/>
        </a:p>
      </dgm:t>
    </dgm:pt>
    <dgm:pt modelId="{808379F8-D319-4B11-AE56-1A78D9EA0F03}" type="pres">
      <dgm:prSet presAssocID="{3D4E2B6F-5A52-4543-BDEF-425C8400C536}" presName="dummy" presStyleCnt="0"/>
      <dgm:spPr/>
    </dgm:pt>
    <dgm:pt modelId="{FA6396BE-3918-4A04-AF2A-7C5E5406E026}" type="pres">
      <dgm:prSet presAssocID="{9F89BBCD-AE7A-4278-ADDF-662CD511E0E8}" presName="sibTrans" presStyleLbl="sibTrans2D1" presStyleIdx="1" presStyleCnt="5"/>
      <dgm:spPr/>
      <dgm:t>
        <a:bodyPr/>
        <a:lstStyle/>
        <a:p>
          <a:endParaRPr lang="tr-TR"/>
        </a:p>
      </dgm:t>
    </dgm:pt>
    <dgm:pt modelId="{A6B8955C-0258-4C74-8AD8-ABB5732CC9BF}" type="pres">
      <dgm:prSet presAssocID="{852E3024-406D-4E13-AA3E-954B6B17C8EC}" presName="node" presStyleLbl="node1" presStyleIdx="2" presStyleCnt="5">
        <dgm:presLayoutVars>
          <dgm:bulletEnabled val="1"/>
        </dgm:presLayoutVars>
      </dgm:prSet>
      <dgm:spPr/>
      <dgm:t>
        <a:bodyPr/>
        <a:lstStyle/>
        <a:p>
          <a:endParaRPr lang="tr-TR"/>
        </a:p>
      </dgm:t>
    </dgm:pt>
    <dgm:pt modelId="{4BA4CAA0-AD1A-4F76-85E7-B7BAF600B111}" type="pres">
      <dgm:prSet presAssocID="{852E3024-406D-4E13-AA3E-954B6B17C8EC}" presName="dummy" presStyleCnt="0"/>
      <dgm:spPr/>
    </dgm:pt>
    <dgm:pt modelId="{AD6916DF-A717-4393-830A-33461B9B484B}" type="pres">
      <dgm:prSet presAssocID="{3A7C2A6B-7A19-4646-ABD6-94250DFBC7C7}" presName="sibTrans" presStyleLbl="sibTrans2D1" presStyleIdx="2" presStyleCnt="5"/>
      <dgm:spPr/>
      <dgm:t>
        <a:bodyPr/>
        <a:lstStyle/>
        <a:p>
          <a:endParaRPr lang="tr-TR"/>
        </a:p>
      </dgm:t>
    </dgm:pt>
    <dgm:pt modelId="{F4CE5001-1AB7-4CF5-B99B-5481F612F0E5}" type="pres">
      <dgm:prSet presAssocID="{11871E96-6E1E-4163-A474-C7FBF860A03D}" presName="node" presStyleLbl="node1" presStyleIdx="3" presStyleCnt="5">
        <dgm:presLayoutVars>
          <dgm:bulletEnabled val="1"/>
        </dgm:presLayoutVars>
      </dgm:prSet>
      <dgm:spPr/>
      <dgm:t>
        <a:bodyPr/>
        <a:lstStyle/>
        <a:p>
          <a:endParaRPr lang="tr-TR"/>
        </a:p>
      </dgm:t>
    </dgm:pt>
    <dgm:pt modelId="{8927BB42-CB07-42A9-901C-E8546C376BE6}" type="pres">
      <dgm:prSet presAssocID="{11871E96-6E1E-4163-A474-C7FBF860A03D}" presName="dummy" presStyleCnt="0"/>
      <dgm:spPr/>
    </dgm:pt>
    <dgm:pt modelId="{FAB6E770-E451-4C41-9073-7E61D08BE731}" type="pres">
      <dgm:prSet presAssocID="{4E6ED8CA-CB8C-4351-A921-1E7DFE04F14F}" presName="sibTrans" presStyleLbl="sibTrans2D1" presStyleIdx="3" presStyleCnt="5"/>
      <dgm:spPr/>
      <dgm:t>
        <a:bodyPr/>
        <a:lstStyle/>
        <a:p>
          <a:endParaRPr lang="tr-TR"/>
        </a:p>
      </dgm:t>
    </dgm:pt>
    <dgm:pt modelId="{0186CC38-9A2A-4472-94E7-DD4DFBA8E7F1}" type="pres">
      <dgm:prSet presAssocID="{EF61A752-1D15-42A9-A820-E43DB3C7E424}" presName="node" presStyleLbl="node1" presStyleIdx="4" presStyleCnt="5">
        <dgm:presLayoutVars>
          <dgm:bulletEnabled val="1"/>
        </dgm:presLayoutVars>
      </dgm:prSet>
      <dgm:spPr/>
      <dgm:t>
        <a:bodyPr/>
        <a:lstStyle/>
        <a:p>
          <a:endParaRPr lang="tr-TR"/>
        </a:p>
      </dgm:t>
    </dgm:pt>
    <dgm:pt modelId="{74B1C075-C9AA-4462-B3A4-67811A055A12}" type="pres">
      <dgm:prSet presAssocID="{EF61A752-1D15-42A9-A820-E43DB3C7E424}" presName="dummy" presStyleCnt="0"/>
      <dgm:spPr/>
    </dgm:pt>
    <dgm:pt modelId="{105A6BAE-01A6-490E-8360-E1E38E269522}" type="pres">
      <dgm:prSet presAssocID="{BC45D1C4-CA2F-44D6-9529-F50BC75A42FD}" presName="sibTrans" presStyleLbl="sibTrans2D1" presStyleIdx="4" presStyleCnt="5"/>
      <dgm:spPr/>
      <dgm:t>
        <a:bodyPr/>
        <a:lstStyle/>
        <a:p>
          <a:endParaRPr lang="tr-TR"/>
        </a:p>
      </dgm:t>
    </dgm:pt>
  </dgm:ptLst>
  <dgm:cxnLst>
    <dgm:cxn modelId="{4D738375-D033-4111-BF17-BA40EF184D34}" srcId="{687E71E2-70F0-4889-9A68-288D6AC7A3E4}" destId="{C246FDD8-77AD-46FA-AB4D-A8277BE2006A}" srcOrd="0" destOrd="0" parTransId="{D76EBEE2-1899-453F-974D-612DC1650407}" sibTransId="{800AD949-8A18-4EE3-9E23-166B0EDC0CB8}"/>
    <dgm:cxn modelId="{92FA4D6F-6B19-4028-84BA-0755F35F6E70}" type="presOf" srcId="{4E6ED8CA-CB8C-4351-A921-1E7DFE04F14F}" destId="{FAB6E770-E451-4C41-9073-7E61D08BE731}" srcOrd="0" destOrd="0" presId="urn:microsoft.com/office/officeart/2005/8/layout/radial6"/>
    <dgm:cxn modelId="{A1979C92-5795-443F-B3DC-6687CDFEB301}" srcId="{687E71E2-70F0-4889-9A68-288D6AC7A3E4}" destId="{11871E96-6E1E-4163-A474-C7FBF860A03D}" srcOrd="3" destOrd="0" parTransId="{A0AADA93-E0B9-4E62-9059-4CB954DCCE44}" sibTransId="{4E6ED8CA-CB8C-4351-A921-1E7DFE04F14F}"/>
    <dgm:cxn modelId="{54EA201B-9434-4303-A448-1EF472FDDE4A}" srcId="{687E71E2-70F0-4889-9A68-288D6AC7A3E4}" destId="{852E3024-406D-4E13-AA3E-954B6B17C8EC}" srcOrd="2" destOrd="0" parTransId="{62BC102A-9D1E-46CF-8361-5C4A7047F71F}" sibTransId="{3A7C2A6B-7A19-4646-ABD6-94250DFBC7C7}"/>
    <dgm:cxn modelId="{5D3EB2B1-E19A-400C-B1F8-EF8CDCEC375F}" type="presOf" srcId="{9F89BBCD-AE7A-4278-ADDF-662CD511E0E8}" destId="{FA6396BE-3918-4A04-AF2A-7C5E5406E026}" srcOrd="0" destOrd="0" presId="urn:microsoft.com/office/officeart/2005/8/layout/radial6"/>
    <dgm:cxn modelId="{CFE1EC02-8E1F-487F-97E4-04C34A62DE1E}" type="presOf" srcId="{3A7C2A6B-7A19-4646-ABD6-94250DFBC7C7}" destId="{AD6916DF-A717-4393-830A-33461B9B484B}" srcOrd="0" destOrd="0" presId="urn:microsoft.com/office/officeart/2005/8/layout/radial6"/>
    <dgm:cxn modelId="{401F7B61-AD78-4BAC-B9DF-D690B791FDEC}" type="presOf" srcId="{800AD949-8A18-4EE3-9E23-166B0EDC0CB8}" destId="{D6C1638B-1C9D-41F3-88C6-63D560C3B134}" srcOrd="0" destOrd="0" presId="urn:microsoft.com/office/officeart/2005/8/layout/radial6"/>
    <dgm:cxn modelId="{D9FFB64B-663F-49C6-B010-7F5E90CAE00C}" srcId="{687E71E2-70F0-4889-9A68-288D6AC7A3E4}" destId="{EF61A752-1D15-42A9-A820-E43DB3C7E424}" srcOrd="4" destOrd="0" parTransId="{743F905A-2751-4CB3-A952-36918F531EB0}" sibTransId="{BC45D1C4-CA2F-44D6-9529-F50BC75A42FD}"/>
    <dgm:cxn modelId="{5700111A-5E76-46EA-B5E8-9D48C6ACEB1F}" type="presOf" srcId="{EF61A752-1D15-42A9-A820-E43DB3C7E424}" destId="{0186CC38-9A2A-4472-94E7-DD4DFBA8E7F1}" srcOrd="0" destOrd="0" presId="urn:microsoft.com/office/officeart/2005/8/layout/radial6"/>
    <dgm:cxn modelId="{C437AE30-A35C-4C06-90A1-BC5E9AC71833}" type="presOf" srcId="{BC45D1C4-CA2F-44D6-9529-F50BC75A42FD}" destId="{105A6BAE-01A6-490E-8360-E1E38E269522}" srcOrd="0" destOrd="0" presId="urn:microsoft.com/office/officeart/2005/8/layout/radial6"/>
    <dgm:cxn modelId="{0838CE70-E416-4BCC-8B47-C2DAE04F6B66}" type="presOf" srcId="{852E3024-406D-4E13-AA3E-954B6B17C8EC}" destId="{A6B8955C-0258-4C74-8AD8-ABB5732CC9BF}" srcOrd="0" destOrd="0" presId="urn:microsoft.com/office/officeart/2005/8/layout/radial6"/>
    <dgm:cxn modelId="{00E56A67-B91B-437F-8B51-884125D503E9}" type="presOf" srcId="{687E71E2-70F0-4889-9A68-288D6AC7A3E4}" destId="{E8123B6A-07E9-4D64-A725-ED75EBD1EA9A}" srcOrd="0" destOrd="0" presId="urn:microsoft.com/office/officeart/2005/8/layout/radial6"/>
    <dgm:cxn modelId="{D3D8C990-D57C-4E70-A426-55104E07D3D4}" srcId="{687E71E2-70F0-4889-9A68-288D6AC7A3E4}" destId="{3D4E2B6F-5A52-4543-BDEF-425C8400C536}" srcOrd="1" destOrd="0" parTransId="{834634CE-BBF9-4EDA-8423-053C80F4EBC6}" sibTransId="{9F89BBCD-AE7A-4278-ADDF-662CD511E0E8}"/>
    <dgm:cxn modelId="{4C89AEE7-83B1-4B1C-AB00-EC05B4FAB561}" type="presOf" srcId="{11871E96-6E1E-4163-A474-C7FBF860A03D}" destId="{F4CE5001-1AB7-4CF5-B99B-5481F612F0E5}" srcOrd="0" destOrd="0" presId="urn:microsoft.com/office/officeart/2005/8/layout/radial6"/>
    <dgm:cxn modelId="{65864945-FA68-45C9-93FD-733072FD5431}" type="presOf" srcId="{306A718F-C904-47D6-AD7E-625CB7363924}" destId="{ECBE5386-2A1E-42C7-912B-9A21C908F863}" srcOrd="0" destOrd="0" presId="urn:microsoft.com/office/officeart/2005/8/layout/radial6"/>
    <dgm:cxn modelId="{F6E6112E-ECA7-4DE4-8BDB-70C2B0799E1F}" type="presOf" srcId="{C246FDD8-77AD-46FA-AB4D-A8277BE2006A}" destId="{DC724E4E-7255-4CDC-8CDE-62168711F473}" srcOrd="0" destOrd="0" presId="urn:microsoft.com/office/officeart/2005/8/layout/radial6"/>
    <dgm:cxn modelId="{2BD2C61A-1080-43BC-8A0E-095280777B63}" type="presOf" srcId="{3D4E2B6F-5A52-4543-BDEF-425C8400C536}" destId="{B33D771C-C902-418C-BBC9-30956193DAD5}" srcOrd="0" destOrd="0" presId="urn:microsoft.com/office/officeart/2005/8/layout/radial6"/>
    <dgm:cxn modelId="{3330562A-BF86-4469-BAB4-EAE3FCD364B6}" srcId="{306A718F-C904-47D6-AD7E-625CB7363924}" destId="{687E71E2-70F0-4889-9A68-288D6AC7A3E4}" srcOrd="0" destOrd="0" parTransId="{D6150094-2AC0-429E-91A9-56E6E8B6F682}" sibTransId="{506FF3A9-2EF8-4B7F-8220-B0825F908093}"/>
    <dgm:cxn modelId="{5DC5986E-7740-41A3-B7A2-AC4D10CBA672}" type="presParOf" srcId="{ECBE5386-2A1E-42C7-912B-9A21C908F863}" destId="{E8123B6A-07E9-4D64-A725-ED75EBD1EA9A}" srcOrd="0" destOrd="0" presId="urn:microsoft.com/office/officeart/2005/8/layout/radial6"/>
    <dgm:cxn modelId="{D8D8B704-AE99-4C60-BA07-E46C9CC53585}" type="presParOf" srcId="{ECBE5386-2A1E-42C7-912B-9A21C908F863}" destId="{DC724E4E-7255-4CDC-8CDE-62168711F473}" srcOrd="1" destOrd="0" presId="urn:microsoft.com/office/officeart/2005/8/layout/radial6"/>
    <dgm:cxn modelId="{336EA636-9EDA-43A8-BAB6-3F25A1624F40}" type="presParOf" srcId="{ECBE5386-2A1E-42C7-912B-9A21C908F863}" destId="{464E9700-27BE-41F1-8039-1A40100388EA}" srcOrd="2" destOrd="0" presId="urn:microsoft.com/office/officeart/2005/8/layout/radial6"/>
    <dgm:cxn modelId="{9CB5D736-78A9-4B79-BB1F-1B5E06BDBB37}" type="presParOf" srcId="{ECBE5386-2A1E-42C7-912B-9A21C908F863}" destId="{D6C1638B-1C9D-41F3-88C6-63D560C3B134}" srcOrd="3" destOrd="0" presId="urn:microsoft.com/office/officeart/2005/8/layout/radial6"/>
    <dgm:cxn modelId="{1DDAD984-3B8E-43AB-990F-DBB6E0623F0C}" type="presParOf" srcId="{ECBE5386-2A1E-42C7-912B-9A21C908F863}" destId="{B33D771C-C902-418C-BBC9-30956193DAD5}" srcOrd="4" destOrd="0" presId="urn:microsoft.com/office/officeart/2005/8/layout/radial6"/>
    <dgm:cxn modelId="{7B4122DB-509C-4ED6-84D9-B3B6E8C18BC3}" type="presParOf" srcId="{ECBE5386-2A1E-42C7-912B-9A21C908F863}" destId="{808379F8-D319-4B11-AE56-1A78D9EA0F03}" srcOrd="5" destOrd="0" presId="urn:microsoft.com/office/officeart/2005/8/layout/radial6"/>
    <dgm:cxn modelId="{E04B4A81-46A4-4581-8EEC-3DE149CFEBD3}" type="presParOf" srcId="{ECBE5386-2A1E-42C7-912B-9A21C908F863}" destId="{FA6396BE-3918-4A04-AF2A-7C5E5406E026}" srcOrd="6" destOrd="0" presId="urn:microsoft.com/office/officeart/2005/8/layout/radial6"/>
    <dgm:cxn modelId="{08E50A93-4F0F-4CA8-AFEE-0B27A8B62C61}" type="presParOf" srcId="{ECBE5386-2A1E-42C7-912B-9A21C908F863}" destId="{A6B8955C-0258-4C74-8AD8-ABB5732CC9BF}" srcOrd="7" destOrd="0" presId="urn:microsoft.com/office/officeart/2005/8/layout/radial6"/>
    <dgm:cxn modelId="{76B9B91F-B1FD-4EA2-8486-ABDEB7D8A152}" type="presParOf" srcId="{ECBE5386-2A1E-42C7-912B-9A21C908F863}" destId="{4BA4CAA0-AD1A-4F76-85E7-B7BAF600B111}" srcOrd="8" destOrd="0" presId="urn:microsoft.com/office/officeart/2005/8/layout/radial6"/>
    <dgm:cxn modelId="{0DB0435E-8FAE-4E13-AF4D-4DD9F8AE82A6}" type="presParOf" srcId="{ECBE5386-2A1E-42C7-912B-9A21C908F863}" destId="{AD6916DF-A717-4393-830A-33461B9B484B}" srcOrd="9" destOrd="0" presId="urn:microsoft.com/office/officeart/2005/8/layout/radial6"/>
    <dgm:cxn modelId="{D5F2C422-32D4-4B7C-B21C-70EAA339E469}" type="presParOf" srcId="{ECBE5386-2A1E-42C7-912B-9A21C908F863}" destId="{F4CE5001-1AB7-4CF5-B99B-5481F612F0E5}" srcOrd="10" destOrd="0" presId="urn:microsoft.com/office/officeart/2005/8/layout/radial6"/>
    <dgm:cxn modelId="{A48A52BA-8744-48D0-8669-AFCC4C19FF86}" type="presParOf" srcId="{ECBE5386-2A1E-42C7-912B-9A21C908F863}" destId="{8927BB42-CB07-42A9-901C-E8546C376BE6}" srcOrd="11" destOrd="0" presId="urn:microsoft.com/office/officeart/2005/8/layout/radial6"/>
    <dgm:cxn modelId="{50FF7F4D-B3F0-4EAC-A558-EDB9D6BB2696}" type="presParOf" srcId="{ECBE5386-2A1E-42C7-912B-9A21C908F863}" destId="{FAB6E770-E451-4C41-9073-7E61D08BE731}" srcOrd="12" destOrd="0" presId="urn:microsoft.com/office/officeart/2005/8/layout/radial6"/>
    <dgm:cxn modelId="{2CFAE7E0-A64F-4F3E-89DA-BABB7B2035B5}" type="presParOf" srcId="{ECBE5386-2A1E-42C7-912B-9A21C908F863}" destId="{0186CC38-9A2A-4472-94E7-DD4DFBA8E7F1}" srcOrd="13" destOrd="0" presId="urn:microsoft.com/office/officeart/2005/8/layout/radial6"/>
    <dgm:cxn modelId="{0CD5C85B-35D8-491A-B5F1-7F5854B5FE67}" type="presParOf" srcId="{ECBE5386-2A1E-42C7-912B-9A21C908F863}" destId="{74B1C075-C9AA-4462-B3A4-67811A055A12}" srcOrd="14" destOrd="0" presId="urn:microsoft.com/office/officeart/2005/8/layout/radial6"/>
    <dgm:cxn modelId="{90635878-C586-4378-BB1B-8604C1B8CBE5}" type="presParOf" srcId="{ECBE5386-2A1E-42C7-912B-9A21C908F863}" destId="{105A6BAE-01A6-490E-8360-E1E38E26952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FB92F2-6E69-4101-B465-00240C5318F4}" type="doc">
      <dgm:prSet loTypeId="urn:microsoft.com/office/officeart/2005/8/layout/vList2" loCatId="list" qsTypeId="urn:microsoft.com/office/officeart/2005/8/quickstyle/3d1" qsCatId="3D" csTypeId="urn:microsoft.com/office/officeart/2005/8/colors/accent1_3" csCatId="accent1" phldr="1"/>
      <dgm:spPr/>
      <dgm:t>
        <a:bodyPr/>
        <a:lstStyle/>
        <a:p>
          <a:endParaRPr lang="tr-TR"/>
        </a:p>
      </dgm:t>
    </dgm:pt>
    <dgm:pt modelId="{E9031E7A-40AE-41E7-BD0A-B39A3AEA8AEF}">
      <dgm:prSet phldrT="[Metin]"/>
      <dgm:spPr/>
      <dgm:t>
        <a:bodyPr/>
        <a:lstStyle/>
        <a:p>
          <a:r>
            <a:rPr lang="tr-TR" dirty="0" smtClean="0"/>
            <a:t>AHVONEN et al (1969)</a:t>
          </a:r>
          <a:endParaRPr lang="tr-TR" dirty="0"/>
        </a:p>
      </dgm:t>
    </dgm:pt>
    <dgm:pt modelId="{663FC2DE-5F07-442D-8D71-891D8EF14C49}" type="parTrans" cxnId="{329853AB-3849-48B0-B4B5-DBDADD59AE8E}">
      <dgm:prSet/>
      <dgm:spPr/>
      <dgm:t>
        <a:bodyPr/>
        <a:lstStyle/>
        <a:p>
          <a:endParaRPr lang="tr-TR"/>
        </a:p>
      </dgm:t>
    </dgm:pt>
    <dgm:pt modelId="{E8E6A6FE-EBF5-4B58-9D10-6C5A85789B41}" type="sibTrans" cxnId="{329853AB-3849-48B0-B4B5-DBDADD59AE8E}">
      <dgm:prSet/>
      <dgm:spPr/>
      <dgm:t>
        <a:bodyPr/>
        <a:lstStyle/>
        <a:p>
          <a:endParaRPr lang="tr-TR"/>
        </a:p>
      </dgm:t>
    </dgm:pt>
    <dgm:pt modelId="{DCB3A58B-1619-44EB-85B2-A6F2860AAE89}">
      <dgm:prSet phldrT="[Metin]"/>
      <dgm:spPr/>
      <dgm:t>
        <a:bodyPr/>
        <a:lstStyle/>
        <a:p>
          <a:r>
            <a:rPr lang="en-US" b="1" dirty="0" smtClean="0">
              <a:solidFill>
                <a:schemeClr val="tx1">
                  <a:lumMod val="95000"/>
                </a:schemeClr>
              </a:solidFill>
              <a:latin typeface="Calibri"/>
              <a:ea typeface="Calibri"/>
              <a:cs typeface="Calibri"/>
              <a:sym typeface="Calibri"/>
            </a:rPr>
            <a:t>ARTRIT, VÜCUTTAKI BIR ENFEKSIYON SONRASINDA GELIŞIR VE EKLEMDE MIKROORGANIZMA BULUNMAZ.</a:t>
          </a:r>
          <a:endParaRPr lang="tr-TR" b="1" dirty="0">
            <a:solidFill>
              <a:schemeClr val="bg1"/>
            </a:solidFill>
          </a:endParaRPr>
        </a:p>
      </dgm:t>
    </dgm:pt>
    <dgm:pt modelId="{DCB6B648-BF0E-4C15-8D05-5AEEDAFBD55A}" type="parTrans" cxnId="{40E1BAAB-15EF-4393-ADB2-58A3F177AC79}">
      <dgm:prSet/>
      <dgm:spPr/>
      <dgm:t>
        <a:bodyPr/>
        <a:lstStyle/>
        <a:p>
          <a:endParaRPr lang="tr-TR"/>
        </a:p>
      </dgm:t>
    </dgm:pt>
    <dgm:pt modelId="{2454214B-2383-4BFC-B837-4AF090E47709}" type="sibTrans" cxnId="{40E1BAAB-15EF-4393-ADB2-58A3F177AC79}">
      <dgm:prSet/>
      <dgm:spPr/>
      <dgm:t>
        <a:bodyPr/>
        <a:lstStyle/>
        <a:p>
          <a:endParaRPr lang="tr-TR"/>
        </a:p>
      </dgm:t>
    </dgm:pt>
    <dgm:pt modelId="{30A82177-CC8F-4DBB-B150-0B88B7661362}">
      <dgm:prSet phldrT="[Metin]"/>
      <dgm:spPr/>
      <dgm:t>
        <a:bodyPr/>
        <a:lstStyle/>
        <a:p>
          <a:r>
            <a:rPr lang="en-US" b="1" dirty="0" smtClean="0">
              <a:solidFill>
                <a:schemeClr val="bg1"/>
              </a:solidFill>
              <a:latin typeface="Calibri"/>
              <a:ea typeface="Calibri"/>
              <a:cs typeface="Calibri"/>
              <a:sym typeface="Calibri"/>
            </a:rPr>
            <a:t>DUMONDE (1976)‏</a:t>
          </a:r>
          <a:endParaRPr lang="tr-TR" dirty="0">
            <a:solidFill>
              <a:schemeClr val="bg1"/>
            </a:solidFill>
          </a:endParaRPr>
        </a:p>
      </dgm:t>
    </dgm:pt>
    <dgm:pt modelId="{4ECB0CD0-D3FB-403E-8DF5-64109A718DCF}" type="parTrans" cxnId="{0DAEDB6A-8915-42AE-A1B0-406326DE7807}">
      <dgm:prSet/>
      <dgm:spPr/>
      <dgm:t>
        <a:bodyPr/>
        <a:lstStyle/>
        <a:p>
          <a:endParaRPr lang="tr-TR"/>
        </a:p>
      </dgm:t>
    </dgm:pt>
    <dgm:pt modelId="{BFF60D74-55F7-4BD5-9E9E-CA8FE094F010}" type="sibTrans" cxnId="{0DAEDB6A-8915-42AE-A1B0-406326DE7807}">
      <dgm:prSet/>
      <dgm:spPr/>
      <dgm:t>
        <a:bodyPr/>
        <a:lstStyle/>
        <a:p>
          <a:endParaRPr lang="tr-TR"/>
        </a:p>
      </dgm:t>
    </dgm:pt>
    <dgm:pt modelId="{D434081D-3B2F-48AC-BFB5-C4B3DFFE1446}">
      <dgm:prSet phldrT="[Metin]"/>
      <dgm:spPr/>
      <dgm:t>
        <a:bodyPr/>
        <a:lstStyle/>
        <a:p>
          <a:r>
            <a:rPr lang="en-US" b="1" dirty="0" smtClean="0">
              <a:solidFill>
                <a:schemeClr val="tx1">
                  <a:lumMod val="95000"/>
                </a:schemeClr>
              </a:solidFill>
              <a:latin typeface="Calibri"/>
              <a:ea typeface="Calibri"/>
              <a:cs typeface="Calibri"/>
              <a:sym typeface="Calibri"/>
            </a:rPr>
            <a:t>ENFEKSIYON SONRASI GELIŞEN ARTRITLE REAKTIF ARTRIT ARASINDAKI FARK,EKLEMDE MIKROORGANIZMANIN BULUNMASI VEYA BULUNMAMASIDIR.</a:t>
          </a:r>
          <a:endParaRPr lang="tr-TR" b="1" dirty="0"/>
        </a:p>
      </dgm:t>
    </dgm:pt>
    <dgm:pt modelId="{96B448DD-168E-4996-82E1-F1D6567F0A43}" type="parTrans" cxnId="{D2ECFFF9-B508-4604-8B14-1238512923F4}">
      <dgm:prSet/>
      <dgm:spPr/>
      <dgm:t>
        <a:bodyPr/>
        <a:lstStyle/>
        <a:p>
          <a:endParaRPr lang="tr-TR"/>
        </a:p>
      </dgm:t>
    </dgm:pt>
    <dgm:pt modelId="{CF5B1CD4-B84B-4D08-A5EA-B7E06E64E09C}" type="sibTrans" cxnId="{D2ECFFF9-B508-4604-8B14-1238512923F4}">
      <dgm:prSet/>
      <dgm:spPr/>
      <dgm:t>
        <a:bodyPr/>
        <a:lstStyle/>
        <a:p>
          <a:endParaRPr lang="tr-TR"/>
        </a:p>
      </dgm:t>
    </dgm:pt>
    <dgm:pt modelId="{A98F895F-E6CF-4753-A7AF-273B4D8F2AD0}">
      <dgm:prSet phldrT="[Metin]"/>
      <dgm:spPr/>
      <dgm:t>
        <a:bodyPr/>
        <a:lstStyle/>
        <a:p>
          <a:r>
            <a:rPr lang="en-US" b="1" dirty="0" smtClean="0">
              <a:solidFill>
                <a:schemeClr val="bg1"/>
              </a:solidFill>
              <a:latin typeface="Calibri"/>
              <a:ea typeface="Calibri"/>
              <a:cs typeface="Calibri"/>
              <a:sym typeface="Calibri"/>
            </a:rPr>
            <a:t>OLHAGEN (1980</a:t>
          </a:r>
          <a:r>
            <a:rPr lang="tr-TR" b="1" dirty="0" smtClean="0">
              <a:solidFill>
                <a:schemeClr val="bg1"/>
              </a:solidFill>
              <a:latin typeface="Calibri"/>
              <a:ea typeface="Calibri"/>
              <a:cs typeface="Calibri"/>
              <a:sym typeface="Calibri"/>
            </a:rPr>
            <a:t>)</a:t>
          </a:r>
          <a:endParaRPr lang="tr-TR" b="1" dirty="0">
            <a:solidFill>
              <a:schemeClr val="bg1"/>
            </a:solidFill>
          </a:endParaRPr>
        </a:p>
      </dgm:t>
    </dgm:pt>
    <dgm:pt modelId="{3C718DBA-6337-4C47-862C-E7967B61767C}" type="parTrans" cxnId="{BB0CF726-0844-4F30-B8EA-8602A5EF7F8C}">
      <dgm:prSet/>
      <dgm:spPr/>
      <dgm:t>
        <a:bodyPr/>
        <a:lstStyle/>
        <a:p>
          <a:endParaRPr lang="tr-TR"/>
        </a:p>
      </dgm:t>
    </dgm:pt>
    <dgm:pt modelId="{4012D02F-6AD9-4E93-96AA-34B5393A7744}" type="sibTrans" cxnId="{BB0CF726-0844-4F30-B8EA-8602A5EF7F8C}">
      <dgm:prSet/>
      <dgm:spPr/>
      <dgm:t>
        <a:bodyPr/>
        <a:lstStyle/>
        <a:p>
          <a:endParaRPr lang="tr-TR"/>
        </a:p>
      </dgm:t>
    </dgm:pt>
    <dgm:pt modelId="{674A3144-5A25-4479-BC6A-B1C278E28FF3}">
      <dgm:prSet phldrT="[Metin]"/>
      <dgm:spPr/>
      <dgm:t>
        <a:bodyPr/>
        <a:lstStyle/>
        <a:p>
          <a:r>
            <a:rPr lang="en-US" b="1" dirty="0" smtClean="0">
              <a:solidFill>
                <a:schemeClr val="tx1">
                  <a:lumMod val="95000"/>
                </a:schemeClr>
              </a:solidFill>
              <a:latin typeface="Calibri"/>
              <a:ea typeface="Calibri"/>
              <a:cs typeface="Calibri"/>
              <a:sym typeface="Calibri"/>
            </a:rPr>
            <a:t>ÜROARTRIT VE ENTEROARTRITLER,ÜRINER SISTEM VEYE BARSAK ENFEKSIYONU SONRASINDA GELIŞEN ROMATOLOJIK DURUMLARDIR</a:t>
          </a:r>
          <a:endParaRPr lang="tr-TR" b="1" dirty="0">
            <a:solidFill>
              <a:schemeClr val="bg1"/>
            </a:solidFill>
          </a:endParaRPr>
        </a:p>
      </dgm:t>
    </dgm:pt>
    <dgm:pt modelId="{90C31753-A71A-4173-85D6-4A3DF400BD43}" type="parTrans" cxnId="{B34F554F-5EA3-4F57-AF80-60CF8845BE27}">
      <dgm:prSet/>
      <dgm:spPr/>
      <dgm:t>
        <a:bodyPr/>
        <a:lstStyle/>
        <a:p>
          <a:endParaRPr lang="tr-TR"/>
        </a:p>
      </dgm:t>
    </dgm:pt>
    <dgm:pt modelId="{1C598D51-1A84-4286-8910-F4FC32ACBC77}" type="sibTrans" cxnId="{B34F554F-5EA3-4F57-AF80-60CF8845BE27}">
      <dgm:prSet/>
      <dgm:spPr/>
      <dgm:t>
        <a:bodyPr/>
        <a:lstStyle/>
        <a:p>
          <a:endParaRPr lang="tr-TR"/>
        </a:p>
      </dgm:t>
    </dgm:pt>
    <dgm:pt modelId="{36C13D9B-5796-487F-ADBA-D0C622956236}">
      <dgm:prSet phldrT="[Metin]"/>
      <dgm:spPr/>
      <dgm:t>
        <a:bodyPr/>
        <a:lstStyle/>
        <a:p>
          <a:r>
            <a:rPr lang="en-US" b="1" dirty="0" smtClean="0">
              <a:solidFill>
                <a:schemeClr val="bg1"/>
              </a:solidFill>
              <a:latin typeface="Calibri"/>
              <a:ea typeface="Calibri"/>
              <a:cs typeface="Calibri"/>
              <a:sym typeface="Calibri"/>
            </a:rPr>
            <a:t>CALIN (1984)</a:t>
          </a:r>
          <a:endParaRPr lang="tr-TR" b="1" dirty="0">
            <a:solidFill>
              <a:schemeClr val="bg1"/>
            </a:solidFill>
          </a:endParaRPr>
        </a:p>
      </dgm:t>
    </dgm:pt>
    <dgm:pt modelId="{6C5CE769-4488-494C-AB06-CCC7263E9E2D}" type="parTrans" cxnId="{08560133-600E-4BB0-AB63-0AD97683F2D3}">
      <dgm:prSet/>
      <dgm:spPr/>
      <dgm:t>
        <a:bodyPr/>
        <a:lstStyle/>
        <a:p>
          <a:endParaRPr lang="tr-TR"/>
        </a:p>
      </dgm:t>
    </dgm:pt>
    <dgm:pt modelId="{132D542E-7184-4C54-880A-1A1635E98E9A}" type="sibTrans" cxnId="{08560133-600E-4BB0-AB63-0AD97683F2D3}">
      <dgm:prSet/>
      <dgm:spPr/>
      <dgm:t>
        <a:bodyPr/>
        <a:lstStyle/>
        <a:p>
          <a:endParaRPr lang="tr-TR"/>
        </a:p>
      </dgm:t>
    </dgm:pt>
    <dgm:pt modelId="{F043212C-08D9-4FA9-A266-4B90CE978E2E}">
      <dgm:prSet phldrT="[Metin]"/>
      <dgm:spPr/>
      <dgm:t>
        <a:bodyPr/>
        <a:lstStyle/>
        <a:p>
          <a:r>
            <a:rPr lang="en-US" b="1" dirty="0" smtClean="0">
              <a:solidFill>
                <a:schemeClr val="tx1">
                  <a:lumMod val="95000"/>
                </a:schemeClr>
              </a:solidFill>
              <a:latin typeface="Calibri"/>
              <a:ea typeface="Calibri"/>
              <a:cs typeface="Calibri"/>
              <a:sym typeface="Calibri"/>
            </a:rPr>
            <a:t>SERONEGATIF ASIMETRIK ARTROPATI(ÖZELLIKLE ALT EKSTREMITELERDE)ILE BERABER ,</a:t>
          </a:r>
          <a:endParaRPr lang="tr-TR" b="1" dirty="0">
            <a:solidFill>
              <a:schemeClr val="bg1"/>
            </a:solidFill>
          </a:endParaRPr>
        </a:p>
      </dgm:t>
    </dgm:pt>
    <dgm:pt modelId="{0ED2F801-6C1E-45C2-AD18-3A87DE0401A0}" type="parTrans" cxnId="{A91F848A-4EF4-41F7-A74B-26EA0C378352}">
      <dgm:prSet/>
      <dgm:spPr/>
      <dgm:t>
        <a:bodyPr/>
        <a:lstStyle/>
        <a:p>
          <a:endParaRPr lang="tr-TR"/>
        </a:p>
      </dgm:t>
    </dgm:pt>
    <dgm:pt modelId="{31585651-3810-4E55-9764-9916ECA3FF75}" type="sibTrans" cxnId="{A91F848A-4EF4-41F7-A74B-26EA0C378352}">
      <dgm:prSet/>
      <dgm:spPr/>
      <dgm:t>
        <a:bodyPr/>
        <a:lstStyle/>
        <a:p>
          <a:endParaRPr lang="tr-TR"/>
        </a:p>
      </dgm:t>
    </dgm:pt>
    <dgm:pt modelId="{B5A38CF0-E9BE-42A1-9443-C68E256C8DC7}">
      <dgm:prSet phldrT="[Metin]"/>
      <dgm:spPr/>
      <dgm:t>
        <a:bodyPr/>
        <a:lstStyle/>
        <a:p>
          <a:r>
            <a:rPr lang="en-US" b="1" dirty="0" smtClean="0">
              <a:solidFill>
                <a:schemeClr val="tx1">
                  <a:lumMod val="95000"/>
                </a:schemeClr>
              </a:solidFill>
              <a:latin typeface="Calibri"/>
              <a:ea typeface="Calibri"/>
              <a:cs typeface="Calibri"/>
              <a:sym typeface="Calibri"/>
            </a:rPr>
            <a:t>INFLAMATUVAR GÖZ HASTALIĞI,</a:t>
          </a:r>
          <a:endParaRPr lang="tr-TR" b="1" dirty="0">
            <a:solidFill>
              <a:schemeClr val="bg1"/>
            </a:solidFill>
          </a:endParaRPr>
        </a:p>
      </dgm:t>
    </dgm:pt>
    <dgm:pt modelId="{F3DE95C3-0360-4325-8FBD-1EB136BFEF1D}" type="parTrans" cxnId="{09EE5F71-CF27-4A81-B3D6-BC7B27AA9FE1}">
      <dgm:prSet/>
      <dgm:spPr/>
      <dgm:t>
        <a:bodyPr/>
        <a:lstStyle/>
        <a:p>
          <a:endParaRPr lang="tr-TR"/>
        </a:p>
      </dgm:t>
    </dgm:pt>
    <dgm:pt modelId="{820779E8-9132-4DA7-97CF-3B82AEA0A8A3}" type="sibTrans" cxnId="{09EE5F71-CF27-4A81-B3D6-BC7B27AA9FE1}">
      <dgm:prSet/>
      <dgm:spPr/>
      <dgm:t>
        <a:bodyPr/>
        <a:lstStyle/>
        <a:p>
          <a:endParaRPr lang="tr-TR"/>
        </a:p>
      </dgm:t>
    </dgm:pt>
    <dgm:pt modelId="{CE047217-37A3-4F1B-8842-7F6442D0270C}">
      <dgm:prSet phldrT="[Metin]"/>
      <dgm:spPr/>
      <dgm:t>
        <a:bodyPr/>
        <a:lstStyle/>
        <a:p>
          <a:r>
            <a:rPr lang="en-US" b="1" dirty="0" smtClean="0">
              <a:solidFill>
                <a:schemeClr val="tx1">
                  <a:lumMod val="95000"/>
                </a:schemeClr>
              </a:solidFill>
              <a:latin typeface="Calibri"/>
              <a:ea typeface="Calibri"/>
              <a:cs typeface="Calibri"/>
              <a:sym typeface="Calibri"/>
            </a:rPr>
            <a:t>ÜRETRIT/SERVISIT,DIZANTERI,</a:t>
          </a:r>
          <a:endParaRPr lang="tr-TR" b="1" dirty="0">
            <a:solidFill>
              <a:schemeClr val="bg1"/>
            </a:solidFill>
          </a:endParaRPr>
        </a:p>
      </dgm:t>
    </dgm:pt>
    <dgm:pt modelId="{0DA8B389-422D-4062-959A-75440BBE3C67}" type="parTrans" cxnId="{214ACCDD-180A-43E1-B24F-ABB4BA375259}">
      <dgm:prSet/>
      <dgm:spPr/>
      <dgm:t>
        <a:bodyPr/>
        <a:lstStyle/>
        <a:p>
          <a:endParaRPr lang="tr-TR"/>
        </a:p>
      </dgm:t>
    </dgm:pt>
    <dgm:pt modelId="{CD473576-9EAF-4EBF-8D0F-C7B099F41979}" type="sibTrans" cxnId="{214ACCDD-180A-43E1-B24F-ABB4BA375259}">
      <dgm:prSet/>
      <dgm:spPr/>
      <dgm:t>
        <a:bodyPr/>
        <a:lstStyle/>
        <a:p>
          <a:endParaRPr lang="tr-TR"/>
        </a:p>
      </dgm:t>
    </dgm:pt>
    <dgm:pt modelId="{BA3EAA6C-BD7E-4B12-8DD9-3A5B6915EF19}">
      <dgm:prSet phldrT="[Metin]"/>
      <dgm:spPr/>
      <dgm:t>
        <a:bodyPr/>
        <a:lstStyle/>
        <a:p>
          <a:r>
            <a:rPr lang="en-US" b="1" dirty="0" smtClean="0">
              <a:solidFill>
                <a:schemeClr val="tx1">
                  <a:lumMod val="95000"/>
                </a:schemeClr>
              </a:solidFill>
              <a:latin typeface="Calibri"/>
              <a:ea typeface="Calibri"/>
              <a:cs typeface="Calibri"/>
              <a:sym typeface="Calibri"/>
            </a:rPr>
            <a:t>MUKOKUTANÖZ BULGULAR (BALANIT,ORAL ÜLSERLER,KERATODERMA)’DAN BIR VEYA DAHA FAZLASININ BULUNMASI VE</a:t>
          </a:r>
          <a:endParaRPr lang="tr-TR" b="1" dirty="0">
            <a:solidFill>
              <a:schemeClr val="bg1"/>
            </a:solidFill>
          </a:endParaRPr>
        </a:p>
      </dgm:t>
    </dgm:pt>
    <dgm:pt modelId="{6A37126B-D2D9-4021-AE63-1933BE8BF7F8}" type="parTrans" cxnId="{8D5D9689-635E-4A72-9041-39739354CF31}">
      <dgm:prSet/>
      <dgm:spPr/>
      <dgm:t>
        <a:bodyPr/>
        <a:lstStyle/>
        <a:p>
          <a:endParaRPr lang="tr-TR"/>
        </a:p>
      </dgm:t>
    </dgm:pt>
    <dgm:pt modelId="{D7A05D97-4445-4662-B5C3-8B27F8E92C7A}" type="sibTrans" cxnId="{8D5D9689-635E-4A72-9041-39739354CF31}">
      <dgm:prSet/>
      <dgm:spPr/>
      <dgm:t>
        <a:bodyPr/>
        <a:lstStyle/>
        <a:p>
          <a:endParaRPr lang="tr-TR"/>
        </a:p>
      </dgm:t>
    </dgm:pt>
    <dgm:pt modelId="{224152EA-00EC-4540-B86C-E80A4658B4B4}">
      <dgm:prSet phldrT="[Metin]"/>
      <dgm:spPr/>
      <dgm:t>
        <a:bodyPr/>
        <a:lstStyle/>
        <a:p>
          <a:r>
            <a:rPr lang="en-US" b="1" dirty="0" smtClean="0">
              <a:solidFill>
                <a:schemeClr val="tx1">
                  <a:lumMod val="95000"/>
                </a:schemeClr>
              </a:solidFill>
              <a:latin typeface="Calibri"/>
              <a:ea typeface="Calibri"/>
              <a:cs typeface="Calibri"/>
              <a:sym typeface="Calibri"/>
            </a:rPr>
            <a:t>PSÖRIATIK ARTRIT ILE DIĞER ROMATIZMAL HASTALIKLARIN DIŞLANMASI GEREKIR</a:t>
          </a:r>
          <a:endParaRPr lang="tr-TR" b="1" dirty="0">
            <a:solidFill>
              <a:schemeClr val="bg1"/>
            </a:solidFill>
          </a:endParaRPr>
        </a:p>
      </dgm:t>
    </dgm:pt>
    <dgm:pt modelId="{D2F91DFC-EF04-4732-A23F-66C97E124F8B}" type="parTrans" cxnId="{9FC54295-4E4D-47BA-91AE-9192141FAF32}">
      <dgm:prSet/>
      <dgm:spPr/>
      <dgm:t>
        <a:bodyPr/>
        <a:lstStyle/>
        <a:p>
          <a:endParaRPr lang="tr-TR"/>
        </a:p>
      </dgm:t>
    </dgm:pt>
    <dgm:pt modelId="{7695CFDF-689C-4FEC-8520-C154101E6622}" type="sibTrans" cxnId="{9FC54295-4E4D-47BA-91AE-9192141FAF32}">
      <dgm:prSet/>
      <dgm:spPr/>
      <dgm:t>
        <a:bodyPr/>
        <a:lstStyle/>
        <a:p>
          <a:endParaRPr lang="tr-TR"/>
        </a:p>
      </dgm:t>
    </dgm:pt>
    <dgm:pt modelId="{A0B1E038-A16F-44FF-B3B2-7C0B8C7979C4}" type="pres">
      <dgm:prSet presAssocID="{71FB92F2-6E69-4101-B465-00240C5318F4}" presName="linear" presStyleCnt="0">
        <dgm:presLayoutVars>
          <dgm:animLvl val="lvl"/>
          <dgm:resizeHandles val="exact"/>
        </dgm:presLayoutVars>
      </dgm:prSet>
      <dgm:spPr/>
      <dgm:t>
        <a:bodyPr/>
        <a:lstStyle/>
        <a:p>
          <a:endParaRPr lang="tr-TR"/>
        </a:p>
      </dgm:t>
    </dgm:pt>
    <dgm:pt modelId="{079DD1E9-901E-41F3-A3D9-1F21B442CB27}" type="pres">
      <dgm:prSet presAssocID="{E9031E7A-40AE-41E7-BD0A-B39A3AEA8AEF}" presName="parentText" presStyleLbl="node1" presStyleIdx="0" presStyleCnt="4">
        <dgm:presLayoutVars>
          <dgm:chMax val="0"/>
          <dgm:bulletEnabled val="1"/>
        </dgm:presLayoutVars>
      </dgm:prSet>
      <dgm:spPr/>
      <dgm:t>
        <a:bodyPr/>
        <a:lstStyle/>
        <a:p>
          <a:endParaRPr lang="tr-TR"/>
        </a:p>
      </dgm:t>
    </dgm:pt>
    <dgm:pt modelId="{3C06AFA4-A5E7-4DE5-A529-9CE0FD9170DB}" type="pres">
      <dgm:prSet presAssocID="{E9031E7A-40AE-41E7-BD0A-B39A3AEA8AEF}" presName="childText" presStyleLbl="revTx" presStyleIdx="0" presStyleCnt="4">
        <dgm:presLayoutVars>
          <dgm:bulletEnabled val="1"/>
        </dgm:presLayoutVars>
      </dgm:prSet>
      <dgm:spPr/>
      <dgm:t>
        <a:bodyPr/>
        <a:lstStyle/>
        <a:p>
          <a:endParaRPr lang="tr-TR"/>
        </a:p>
      </dgm:t>
    </dgm:pt>
    <dgm:pt modelId="{D10AE825-5FB8-4766-BE84-06BE85E76312}" type="pres">
      <dgm:prSet presAssocID="{30A82177-CC8F-4DBB-B150-0B88B7661362}" presName="parentText" presStyleLbl="node1" presStyleIdx="1" presStyleCnt="4">
        <dgm:presLayoutVars>
          <dgm:chMax val="0"/>
          <dgm:bulletEnabled val="1"/>
        </dgm:presLayoutVars>
      </dgm:prSet>
      <dgm:spPr/>
      <dgm:t>
        <a:bodyPr/>
        <a:lstStyle/>
        <a:p>
          <a:endParaRPr lang="tr-TR"/>
        </a:p>
      </dgm:t>
    </dgm:pt>
    <dgm:pt modelId="{96459750-88F8-4827-85EB-D1D19DD074AB}" type="pres">
      <dgm:prSet presAssocID="{30A82177-CC8F-4DBB-B150-0B88B7661362}" presName="childText" presStyleLbl="revTx" presStyleIdx="1" presStyleCnt="4">
        <dgm:presLayoutVars>
          <dgm:bulletEnabled val="1"/>
        </dgm:presLayoutVars>
      </dgm:prSet>
      <dgm:spPr/>
      <dgm:t>
        <a:bodyPr/>
        <a:lstStyle/>
        <a:p>
          <a:endParaRPr lang="tr-TR"/>
        </a:p>
      </dgm:t>
    </dgm:pt>
    <dgm:pt modelId="{EA9DB994-8B89-4524-862B-3A4E51EFBC13}" type="pres">
      <dgm:prSet presAssocID="{A98F895F-E6CF-4753-A7AF-273B4D8F2AD0}" presName="parentText" presStyleLbl="node1" presStyleIdx="2" presStyleCnt="4">
        <dgm:presLayoutVars>
          <dgm:chMax val="0"/>
          <dgm:bulletEnabled val="1"/>
        </dgm:presLayoutVars>
      </dgm:prSet>
      <dgm:spPr/>
      <dgm:t>
        <a:bodyPr/>
        <a:lstStyle/>
        <a:p>
          <a:endParaRPr lang="tr-TR"/>
        </a:p>
      </dgm:t>
    </dgm:pt>
    <dgm:pt modelId="{25DC9D6D-8C62-4E78-A4E2-656805C68968}" type="pres">
      <dgm:prSet presAssocID="{A98F895F-E6CF-4753-A7AF-273B4D8F2AD0}" presName="childText" presStyleLbl="revTx" presStyleIdx="2" presStyleCnt="4">
        <dgm:presLayoutVars>
          <dgm:bulletEnabled val="1"/>
        </dgm:presLayoutVars>
      </dgm:prSet>
      <dgm:spPr/>
      <dgm:t>
        <a:bodyPr/>
        <a:lstStyle/>
        <a:p>
          <a:endParaRPr lang="tr-TR"/>
        </a:p>
      </dgm:t>
    </dgm:pt>
    <dgm:pt modelId="{08FBE390-F432-4CCB-A0A5-F5568465EE30}" type="pres">
      <dgm:prSet presAssocID="{36C13D9B-5796-487F-ADBA-D0C622956236}" presName="parentText" presStyleLbl="node1" presStyleIdx="3" presStyleCnt="4">
        <dgm:presLayoutVars>
          <dgm:chMax val="0"/>
          <dgm:bulletEnabled val="1"/>
        </dgm:presLayoutVars>
      </dgm:prSet>
      <dgm:spPr/>
      <dgm:t>
        <a:bodyPr/>
        <a:lstStyle/>
        <a:p>
          <a:endParaRPr lang="tr-TR"/>
        </a:p>
      </dgm:t>
    </dgm:pt>
    <dgm:pt modelId="{06623B3D-8124-41BB-83A6-2753C51F8CF6}" type="pres">
      <dgm:prSet presAssocID="{36C13D9B-5796-487F-ADBA-D0C622956236}" presName="childText" presStyleLbl="revTx" presStyleIdx="3" presStyleCnt="4">
        <dgm:presLayoutVars>
          <dgm:bulletEnabled val="1"/>
        </dgm:presLayoutVars>
      </dgm:prSet>
      <dgm:spPr/>
      <dgm:t>
        <a:bodyPr/>
        <a:lstStyle/>
        <a:p>
          <a:endParaRPr lang="tr-TR"/>
        </a:p>
      </dgm:t>
    </dgm:pt>
  </dgm:ptLst>
  <dgm:cxnLst>
    <dgm:cxn modelId="{C5A8789C-807B-4EBE-B628-A5099B9A7851}" type="presOf" srcId="{30A82177-CC8F-4DBB-B150-0B88B7661362}" destId="{D10AE825-5FB8-4766-BE84-06BE85E76312}" srcOrd="0" destOrd="0" presId="urn:microsoft.com/office/officeart/2005/8/layout/vList2"/>
    <dgm:cxn modelId="{0DAEDB6A-8915-42AE-A1B0-406326DE7807}" srcId="{71FB92F2-6E69-4101-B465-00240C5318F4}" destId="{30A82177-CC8F-4DBB-B150-0B88B7661362}" srcOrd="1" destOrd="0" parTransId="{4ECB0CD0-D3FB-403E-8DF5-64109A718DCF}" sibTransId="{BFF60D74-55F7-4BD5-9E9E-CA8FE094F010}"/>
    <dgm:cxn modelId="{55E8E1A3-80CB-47E3-8021-2CEC5F5E64E8}" type="presOf" srcId="{71FB92F2-6E69-4101-B465-00240C5318F4}" destId="{A0B1E038-A16F-44FF-B3B2-7C0B8C7979C4}" srcOrd="0" destOrd="0" presId="urn:microsoft.com/office/officeart/2005/8/layout/vList2"/>
    <dgm:cxn modelId="{F0208B8C-5578-43EC-A45C-44EAB2E0B6B4}" type="presOf" srcId="{E9031E7A-40AE-41E7-BD0A-B39A3AEA8AEF}" destId="{079DD1E9-901E-41F3-A3D9-1F21B442CB27}" srcOrd="0" destOrd="0" presId="urn:microsoft.com/office/officeart/2005/8/layout/vList2"/>
    <dgm:cxn modelId="{9FC54295-4E4D-47BA-91AE-9192141FAF32}" srcId="{36C13D9B-5796-487F-ADBA-D0C622956236}" destId="{224152EA-00EC-4540-B86C-E80A4658B4B4}" srcOrd="4" destOrd="0" parTransId="{D2F91DFC-EF04-4732-A23F-66C97E124F8B}" sibTransId="{7695CFDF-689C-4FEC-8520-C154101E6622}"/>
    <dgm:cxn modelId="{F923D88D-CB49-44F5-A09C-E46504DEC71A}" type="presOf" srcId="{A98F895F-E6CF-4753-A7AF-273B4D8F2AD0}" destId="{EA9DB994-8B89-4524-862B-3A4E51EFBC13}" srcOrd="0" destOrd="0" presId="urn:microsoft.com/office/officeart/2005/8/layout/vList2"/>
    <dgm:cxn modelId="{B5815853-3596-4042-A70F-3835B4265CA8}" type="presOf" srcId="{674A3144-5A25-4479-BC6A-B1C278E28FF3}" destId="{25DC9D6D-8C62-4E78-A4E2-656805C68968}" srcOrd="0" destOrd="0" presId="urn:microsoft.com/office/officeart/2005/8/layout/vList2"/>
    <dgm:cxn modelId="{9733CAAD-C344-4B2F-A305-D5A331188356}" type="presOf" srcId="{B5A38CF0-E9BE-42A1-9443-C68E256C8DC7}" destId="{06623B3D-8124-41BB-83A6-2753C51F8CF6}" srcOrd="0" destOrd="2" presId="urn:microsoft.com/office/officeart/2005/8/layout/vList2"/>
    <dgm:cxn modelId="{40E1BAAB-15EF-4393-ADB2-58A3F177AC79}" srcId="{E9031E7A-40AE-41E7-BD0A-B39A3AEA8AEF}" destId="{DCB3A58B-1619-44EB-85B2-A6F2860AAE89}" srcOrd="0" destOrd="0" parTransId="{DCB6B648-BF0E-4C15-8D05-5AEEDAFBD55A}" sibTransId="{2454214B-2383-4BFC-B837-4AF090E47709}"/>
    <dgm:cxn modelId="{214ACCDD-180A-43E1-B24F-ABB4BA375259}" srcId="{36C13D9B-5796-487F-ADBA-D0C622956236}" destId="{CE047217-37A3-4F1B-8842-7F6442D0270C}" srcOrd="1" destOrd="0" parTransId="{0DA8B389-422D-4062-959A-75440BBE3C67}" sibTransId="{CD473576-9EAF-4EBF-8D0F-C7B099F41979}"/>
    <dgm:cxn modelId="{94A5EA96-1CA6-4CF6-88D1-10D6F0410CC4}" type="presOf" srcId="{224152EA-00EC-4540-B86C-E80A4658B4B4}" destId="{06623B3D-8124-41BB-83A6-2753C51F8CF6}" srcOrd="0" destOrd="4" presId="urn:microsoft.com/office/officeart/2005/8/layout/vList2"/>
    <dgm:cxn modelId="{F0C1A21D-E401-4776-BBF9-CE503CA94C9B}" type="presOf" srcId="{CE047217-37A3-4F1B-8842-7F6442D0270C}" destId="{06623B3D-8124-41BB-83A6-2753C51F8CF6}" srcOrd="0" destOrd="1" presId="urn:microsoft.com/office/officeart/2005/8/layout/vList2"/>
    <dgm:cxn modelId="{A91F848A-4EF4-41F7-A74B-26EA0C378352}" srcId="{36C13D9B-5796-487F-ADBA-D0C622956236}" destId="{F043212C-08D9-4FA9-A266-4B90CE978E2E}" srcOrd="0" destOrd="0" parTransId="{0ED2F801-6C1E-45C2-AD18-3A87DE0401A0}" sibTransId="{31585651-3810-4E55-9764-9916ECA3FF75}"/>
    <dgm:cxn modelId="{614B0D38-2BF0-4332-BEFD-2FCB64D077EA}" type="presOf" srcId="{DCB3A58B-1619-44EB-85B2-A6F2860AAE89}" destId="{3C06AFA4-A5E7-4DE5-A529-9CE0FD9170DB}" srcOrd="0" destOrd="0" presId="urn:microsoft.com/office/officeart/2005/8/layout/vList2"/>
    <dgm:cxn modelId="{8D5D9689-635E-4A72-9041-39739354CF31}" srcId="{36C13D9B-5796-487F-ADBA-D0C622956236}" destId="{BA3EAA6C-BD7E-4B12-8DD9-3A5B6915EF19}" srcOrd="3" destOrd="0" parTransId="{6A37126B-D2D9-4021-AE63-1933BE8BF7F8}" sibTransId="{D7A05D97-4445-4662-B5C3-8B27F8E92C7A}"/>
    <dgm:cxn modelId="{08560133-600E-4BB0-AB63-0AD97683F2D3}" srcId="{71FB92F2-6E69-4101-B465-00240C5318F4}" destId="{36C13D9B-5796-487F-ADBA-D0C622956236}" srcOrd="3" destOrd="0" parTransId="{6C5CE769-4488-494C-AB06-CCC7263E9E2D}" sibTransId="{132D542E-7184-4C54-880A-1A1635E98E9A}"/>
    <dgm:cxn modelId="{09EE5F71-CF27-4A81-B3D6-BC7B27AA9FE1}" srcId="{36C13D9B-5796-487F-ADBA-D0C622956236}" destId="{B5A38CF0-E9BE-42A1-9443-C68E256C8DC7}" srcOrd="2" destOrd="0" parTransId="{F3DE95C3-0360-4325-8FBD-1EB136BFEF1D}" sibTransId="{820779E8-9132-4DA7-97CF-3B82AEA0A8A3}"/>
    <dgm:cxn modelId="{5DB5DE15-D683-4868-813F-64AB230370F6}" type="presOf" srcId="{F043212C-08D9-4FA9-A266-4B90CE978E2E}" destId="{06623B3D-8124-41BB-83A6-2753C51F8CF6}" srcOrd="0" destOrd="0" presId="urn:microsoft.com/office/officeart/2005/8/layout/vList2"/>
    <dgm:cxn modelId="{BB0CF726-0844-4F30-B8EA-8602A5EF7F8C}" srcId="{71FB92F2-6E69-4101-B465-00240C5318F4}" destId="{A98F895F-E6CF-4753-A7AF-273B4D8F2AD0}" srcOrd="2" destOrd="0" parTransId="{3C718DBA-6337-4C47-862C-E7967B61767C}" sibTransId="{4012D02F-6AD9-4E93-96AA-34B5393A7744}"/>
    <dgm:cxn modelId="{B6ED390B-1150-4DAE-8933-877F473F9649}" type="presOf" srcId="{36C13D9B-5796-487F-ADBA-D0C622956236}" destId="{08FBE390-F432-4CCB-A0A5-F5568465EE30}" srcOrd="0" destOrd="0" presId="urn:microsoft.com/office/officeart/2005/8/layout/vList2"/>
    <dgm:cxn modelId="{D2ECFFF9-B508-4604-8B14-1238512923F4}" srcId="{30A82177-CC8F-4DBB-B150-0B88B7661362}" destId="{D434081D-3B2F-48AC-BFB5-C4B3DFFE1446}" srcOrd="0" destOrd="0" parTransId="{96B448DD-168E-4996-82E1-F1D6567F0A43}" sibTransId="{CF5B1CD4-B84B-4D08-A5EA-B7E06E64E09C}"/>
    <dgm:cxn modelId="{ADC33160-33DB-4B08-A6A3-2BD6F9227007}" type="presOf" srcId="{D434081D-3B2F-48AC-BFB5-C4B3DFFE1446}" destId="{96459750-88F8-4827-85EB-D1D19DD074AB}" srcOrd="0" destOrd="0" presId="urn:microsoft.com/office/officeart/2005/8/layout/vList2"/>
    <dgm:cxn modelId="{B34F554F-5EA3-4F57-AF80-60CF8845BE27}" srcId="{A98F895F-E6CF-4753-A7AF-273B4D8F2AD0}" destId="{674A3144-5A25-4479-BC6A-B1C278E28FF3}" srcOrd="0" destOrd="0" parTransId="{90C31753-A71A-4173-85D6-4A3DF400BD43}" sibTransId="{1C598D51-1A84-4286-8910-F4FC32ACBC77}"/>
    <dgm:cxn modelId="{329853AB-3849-48B0-B4B5-DBDADD59AE8E}" srcId="{71FB92F2-6E69-4101-B465-00240C5318F4}" destId="{E9031E7A-40AE-41E7-BD0A-B39A3AEA8AEF}" srcOrd="0" destOrd="0" parTransId="{663FC2DE-5F07-442D-8D71-891D8EF14C49}" sibTransId="{E8E6A6FE-EBF5-4B58-9D10-6C5A85789B41}"/>
    <dgm:cxn modelId="{F9EA5845-2CB9-42BE-9D78-F59AF17C2463}" type="presOf" srcId="{BA3EAA6C-BD7E-4B12-8DD9-3A5B6915EF19}" destId="{06623B3D-8124-41BB-83A6-2753C51F8CF6}" srcOrd="0" destOrd="3" presId="urn:microsoft.com/office/officeart/2005/8/layout/vList2"/>
    <dgm:cxn modelId="{D5AE5A6B-05BB-4C05-8183-BF53B66490BE}" type="presParOf" srcId="{A0B1E038-A16F-44FF-B3B2-7C0B8C7979C4}" destId="{079DD1E9-901E-41F3-A3D9-1F21B442CB27}" srcOrd="0" destOrd="0" presId="urn:microsoft.com/office/officeart/2005/8/layout/vList2"/>
    <dgm:cxn modelId="{FA0A2B22-BB35-4DD2-A1C8-B438B8E78014}" type="presParOf" srcId="{A0B1E038-A16F-44FF-B3B2-7C0B8C7979C4}" destId="{3C06AFA4-A5E7-4DE5-A529-9CE0FD9170DB}" srcOrd="1" destOrd="0" presId="urn:microsoft.com/office/officeart/2005/8/layout/vList2"/>
    <dgm:cxn modelId="{A8CE1767-FF8B-4DAC-ACE0-ED27F3C7F33D}" type="presParOf" srcId="{A0B1E038-A16F-44FF-B3B2-7C0B8C7979C4}" destId="{D10AE825-5FB8-4766-BE84-06BE85E76312}" srcOrd="2" destOrd="0" presId="urn:microsoft.com/office/officeart/2005/8/layout/vList2"/>
    <dgm:cxn modelId="{867224E8-2E1B-4DB2-9FFF-628BDE860E82}" type="presParOf" srcId="{A0B1E038-A16F-44FF-B3B2-7C0B8C7979C4}" destId="{96459750-88F8-4827-85EB-D1D19DD074AB}" srcOrd="3" destOrd="0" presId="urn:microsoft.com/office/officeart/2005/8/layout/vList2"/>
    <dgm:cxn modelId="{0EFDCAE4-AF3F-437D-AC74-4CA858425A46}" type="presParOf" srcId="{A0B1E038-A16F-44FF-B3B2-7C0B8C7979C4}" destId="{EA9DB994-8B89-4524-862B-3A4E51EFBC13}" srcOrd="4" destOrd="0" presId="urn:microsoft.com/office/officeart/2005/8/layout/vList2"/>
    <dgm:cxn modelId="{DD035F0E-7193-48E1-AF0D-624DAE8A2030}" type="presParOf" srcId="{A0B1E038-A16F-44FF-B3B2-7C0B8C7979C4}" destId="{25DC9D6D-8C62-4E78-A4E2-656805C68968}" srcOrd="5" destOrd="0" presId="urn:microsoft.com/office/officeart/2005/8/layout/vList2"/>
    <dgm:cxn modelId="{B1747624-3E44-4B0E-83B9-F6AF979158BA}" type="presParOf" srcId="{A0B1E038-A16F-44FF-B3B2-7C0B8C7979C4}" destId="{08FBE390-F432-4CCB-A0A5-F5568465EE30}" srcOrd="6" destOrd="0" presId="urn:microsoft.com/office/officeart/2005/8/layout/vList2"/>
    <dgm:cxn modelId="{9B36D487-FBE4-418C-BC76-60E1907EA77F}" type="presParOf" srcId="{A0B1E038-A16F-44FF-B3B2-7C0B8C7979C4}" destId="{06623B3D-8124-41BB-83A6-2753C51F8CF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FB92F2-6E69-4101-B465-00240C5318F4}" type="doc">
      <dgm:prSet loTypeId="urn:microsoft.com/office/officeart/2005/8/layout/vList2" loCatId="list" qsTypeId="urn:microsoft.com/office/officeart/2005/8/quickstyle/3d1" qsCatId="3D" csTypeId="urn:microsoft.com/office/officeart/2005/8/colors/accent1_3" csCatId="accent1" phldr="1"/>
      <dgm:spPr/>
      <dgm:t>
        <a:bodyPr/>
        <a:lstStyle/>
        <a:p>
          <a:endParaRPr lang="tr-TR"/>
        </a:p>
      </dgm:t>
    </dgm:pt>
    <dgm:pt modelId="{E9031E7A-40AE-41E7-BD0A-B39A3AEA8AEF}">
      <dgm:prSet phldrT="[Metin]" custT="1"/>
      <dgm:spPr/>
      <dgm:t>
        <a:bodyPr/>
        <a:lstStyle/>
        <a:p>
          <a:r>
            <a:rPr lang="en-US" sz="1400" b="1" dirty="0" smtClean="0">
              <a:solidFill>
                <a:schemeClr val="tx1">
                  <a:lumMod val="95000"/>
                </a:schemeClr>
              </a:solidFill>
              <a:latin typeface="Calibri"/>
              <a:ea typeface="Calibri"/>
              <a:cs typeface="Calibri"/>
              <a:sym typeface="Calibri"/>
            </a:rPr>
            <a:t>WILKENS VE ARKADAŞLARI(1981)‏</a:t>
          </a:r>
          <a:endParaRPr lang="tr-TR" sz="1400" b="1" dirty="0"/>
        </a:p>
      </dgm:t>
    </dgm:pt>
    <dgm:pt modelId="{663FC2DE-5F07-442D-8D71-891D8EF14C49}" type="parTrans" cxnId="{329853AB-3849-48B0-B4B5-DBDADD59AE8E}">
      <dgm:prSet/>
      <dgm:spPr/>
      <dgm:t>
        <a:bodyPr/>
        <a:lstStyle/>
        <a:p>
          <a:endParaRPr lang="tr-TR"/>
        </a:p>
      </dgm:t>
    </dgm:pt>
    <dgm:pt modelId="{E8E6A6FE-EBF5-4B58-9D10-6C5A85789B41}" type="sibTrans" cxnId="{329853AB-3849-48B0-B4B5-DBDADD59AE8E}">
      <dgm:prSet/>
      <dgm:spPr/>
      <dgm:t>
        <a:bodyPr/>
        <a:lstStyle/>
        <a:p>
          <a:endParaRPr lang="tr-TR"/>
        </a:p>
      </dgm:t>
    </dgm:pt>
    <dgm:pt modelId="{DCB3A58B-1619-44EB-85B2-A6F2860AAE89}">
      <dgm:prSet phldrT="[Metin]" custT="1"/>
      <dgm:spPr/>
      <dgm:t>
        <a:bodyPr/>
        <a:lstStyle/>
        <a:p>
          <a:r>
            <a:rPr lang="en-US" sz="1400" b="1" dirty="0" smtClean="0">
              <a:solidFill>
                <a:schemeClr val="tx1">
                  <a:lumMod val="95000"/>
                </a:schemeClr>
              </a:solidFill>
              <a:latin typeface="Calibri"/>
              <a:ea typeface="Calibri"/>
              <a:cs typeface="Calibri"/>
              <a:sym typeface="Calibri"/>
            </a:rPr>
            <a:t>REITER SENDROMUNDA,ÜRETRIT VE/VEYA SERVISITTEN 1 AY VEYA DAHA SONRASINDA GÖRÜLEN PERIFERIK ARTRIT ATAKLARI ILE SEYREDER.</a:t>
          </a:r>
          <a:endParaRPr lang="tr-TR" sz="1400" b="1" dirty="0">
            <a:solidFill>
              <a:schemeClr val="bg1"/>
            </a:solidFill>
          </a:endParaRPr>
        </a:p>
      </dgm:t>
    </dgm:pt>
    <dgm:pt modelId="{DCB6B648-BF0E-4C15-8D05-5AEEDAFBD55A}" type="parTrans" cxnId="{40E1BAAB-15EF-4393-ADB2-58A3F177AC79}">
      <dgm:prSet/>
      <dgm:spPr/>
      <dgm:t>
        <a:bodyPr/>
        <a:lstStyle/>
        <a:p>
          <a:endParaRPr lang="tr-TR"/>
        </a:p>
      </dgm:t>
    </dgm:pt>
    <dgm:pt modelId="{2454214B-2383-4BFC-B837-4AF090E47709}" type="sibTrans" cxnId="{40E1BAAB-15EF-4393-ADB2-58A3F177AC79}">
      <dgm:prSet/>
      <dgm:spPr/>
      <dgm:t>
        <a:bodyPr/>
        <a:lstStyle/>
        <a:p>
          <a:endParaRPr lang="tr-TR"/>
        </a:p>
      </dgm:t>
    </dgm:pt>
    <dgm:pt modelId="{30A82177-CC8F-4DBB-B150-0B88B7661362}">
      <dgm:prSet phldrT="[Metin]" custT="1"/>
      <dgm:spPr/>
      <dgm:t>
        <a:bodyPr/>
        <a:lstStyle/>
        <a:p>
          <a:r>
            <a:rPr lang="en-US" sz="1400" b="1" dirty="0" smtClean="0">
              <a:solidFill>
                <a:schemeClr val="bg1"/>
              </a:solidFill>
              <a:latin typeface="Calibri"/>
              <a:ea typeface="Calibri"/>
              <a:cs typeface="Calibri"/>
              <a:sym typeface="Calibri"/>
            </a:rPr>
            <a:t>‏</a:t>
          </a:r>
          <a:r>
            <a:rPr lang="en-US" sz="1400" b="1" dirty="0" smtClean="0">
              <a:solidFill>
                <a:schemeClr val="tx1">
                  <a:lumMod val="95000"/>
                </a:schemeClr>
              </a:solidFill>
              <a:latin typeface="Calibri"/>
              <a:ea typeface="Calibri"/>
              <a:cs typeface="Calibri"/>
              <a:sym typeface="Calibri"/>
            </a:rPr>
            <a:t>ESSG (DUGADOS VE ARKADAŞLARI)‏(1991)</a:t>
          </a:r>
          <a:endParaRPr lang="tr-TR" sz="1400" b="1" dirty="0">
            <a:solidFill>
              <a:schemeClr val="bg1"/>
            </a:solidFill>
          </a:endParaRPr>
        </a:p>
      </dgm:t>
    </dgm:pt>
    <dgm:pt modelId="{4ECB0CD0-D3FB-403E-8DF5-64109A718DCF}" type="parTrans" cxnId="{0DAEDB6A-8915-42AE-A1B0-406326DE7807}">
      <dgm:prSet/>
      <dgm:spPr/>
      <dgm:t>
        <a:bodyPr/>
        <a:lstStyle/>
        <a:p>
          <a:endParaRPr lang="tr-TR"/>
        </a:p>
      </dgm:t>
    </dgm:pt>
    <dgm:pt modelId="{BFF60D74-55F7-4BD5-9E9E-CA8FE094F010}" type="sibTrans" cxnId="{0DAEDB6A-8915-42AE-A1B0-406326DE7807}">
      <dgm:prSet/>
      <dgm:spPr/>
      <dgm:t>
        <a:bodyPr/>
        <a:lstStyle/>
        <a:p>
          <a:endParaRPr lang="tr-TR"/>
        </a:p>
      </dgm:t>
    </dgm:pt>
    <dgm:pt modelId="{F043212C-08D9-4FA9-A266-4B90CE978E2E}">
      <dgm:prSet phldrT="[Metin]" custT="1"/>
      <dgm:spPr/>
      <dgm:t>
        <a:bodyPr/>
        <a:lstStyle/>
        <a:p>
          <a:r>
            <a:rPr lang="en-US" sz="1400" b="1" dirty="0" smtClean="0">
              <a:solidFill>
                <a:schemeClr val="tx1">
                  <a:lumMod val="95000"/>
                </a:schemeClr>
              </a:solidFill>
              <a:latin typeface="Calibri"/>
              <a:ea typeface="Calibri"/>
              <a:cs typeface="Calibri"/>
              <a:sym typeface="Calibri"/>
            </a:rPr>
            <a:t>ALT EKSTREMITEDE ASIMETRIK OLIGOARTRITIN ÖNCESINDE ENFEKSIYON KANITLARININ BULUNMASI (4 HAFTA IÇINDE DIYARE VE ÜRETRIT KLINIĞI,POZITIF GAITA KÜLTÜRÜ,SABAH ILK IDRARDA  VEYA GENITAL  SÜRÜNTÜDE CHLAMIDIA TRACHOMATIS SAPTANMASI,YERSINIA, SALMONELLA C.TRACHOMATIS ANTIKORLARININ GÖSTARILMESI,EKLEMDE CLAMIDIAL DNA’NIN PCR ILE SAPTANMASI, DIĞER MONO-OLIGOARTRIT NEDELERININ DIŞLANMASI GEREKIR.</a:t>
          </a:r>
          <a:endParaRPr lang="tr-TR" sz="1400" b="1" dirty="0">
            <a:solidFill>
              <a:schemeClr val="bg1"/>
            </a:solidFill>
          </a:endParaRPr>
        </a:p>
      </dgm:t>
    </dgm:pt>
    <dgm:pt modelId="{0ED2F801-6C1E-45C2-AD18-3A87DE0401A0}" type="parTrans" cxnId="{A91F848A-4EF4-41F7-A74B-26EA0C378352}">
      <dgm:prSet/>
      <dgm:spPr/>
      <dgm:t>
        <a:bodyPr/>
        <a:lstStyle/>
        <a:p>
          <a:endParaRPr lang="tr-TR"/>
        </a:p>
      </dgm:t>
    </dgm:pt>
    <dgm:pt modelId="{31585651-3810-4E55-9764-9916ECA3FF75}" type="sibTrans" cxnId="{A91F848A-4EF4-41F7-A74B-26EA0C378352}">
      <dgm:prSet/>
      <dgm:spPr/>
      <dgm:t>
        <a:bodyPr/>
        <a:lstStyle/>
        <a:p>
          <a:endParaRPr lang="tr-TR"/>
        </a:p>
      </dgm:t>
    </dgm:pt>
    <dgm:pt modelId="{5CB11A61-B79B-40FD-8533-94FA79054832}">
      <dgm:prSet custT="1"/>
      <dgm:spPr/>
      <dgm:t>
        <a:bodyPr/>
        <a:lstStyle/>
        <a:p>
          <a:r>
            <a:rPr lang="en-US" sz="1400" b="1" dirty="0" smtClean="0">
              <a:solidFill>
                <a:schemeClr val="tx1">
                  <a:lumMod val="95000"/>
                </a:schemeClr>
              </a:solidFill>
              <a:latin typeface="Calibri"/>
              <a:ea typeface="Calibri"/>
              <a:cs typeface="Calibri"/>
              <a:sym typeface="Calibri"/>
            </a:rPr>
            <a:t>3.ULUSLAR ARASI REAKTIF ARTRIT WORKSHOP’U(1996)</a:t>
          </a:r>
          <a:endParaRPr lang="tr-TR" sz="1400" b="1" dirty="0"/>
        </a:p>
      </dgm:t>
    </dgm:pt>
    <dgm:pt modelId="{89EFDCD6-507D-4120-9D54-2566B53C6380}" type="parTrans" cxnId="{95E02736-258E-47E1-82AB-050CC9AB4E62}">
      <dgm:prSet/>
      <dgm:spPr/>
      <dgm:t>
        <a:bodyPr/>
        <a:lstStyle/>
        <a:p>
          <a:endParaRPr lang="tr-TR"/>
        </a:p>
      </dgm:t>
    </dgm:pt>
    <dgm:pt modelId="{2B6821A0-657A-4334-AB22-C55F8919E69D}" type="sibTrans" cxnId="{95E02736-258E-47E1-82AB-050CC9AB4E62}">
      <dgm:prSet/>
      <dgm:spPr/>
      <dgm:t>
        <a:bodyPr/>
        <a:lstStyle/>
        <a:p>
          <a:endParaRPr lang="tr-TR"/>
        </a:p>
      </dgm:t>
    </dgm:pt>
    <dgm:pt modelId="{AD6D28EA-B0C7-479B-BC52-2DD6E3FB6B22}">
      <dgm:prSet phldrT="[Metin]" custT="1"/>
      <dgm:spPr/>
      <dgm:t>
        <a:bodyPr/>
        <a:lstStyle/>
        <a:p>
          <a:r>
            <a:rPr lang="en-US" sz="1400" b="1" dirty="0" smtClean="0">
              <a:solidFill>
                <a:schemeClr val="tx1">
                  <a:lumMod val="95000"/>
                </a:schemeClr>
              </a:solidFill>
              <a:latin typeface="Calibri"/>
              <a:ea typeface="Calibri"/>
              <a:cs typeface="Calibri"/>
              <a:sym typeface="Calibri"/>
            </a:rPr>
            <a:t>İNFLAMATUVAR OMURGA AĞRISI VEYA SINOVIT(ASIMETRIK VEYA BILHASSA ALT EKSTREMITEDE) ŞUNLARDAN EN AZ BIRISIYLE BERABER BULUNUR;</a:t>
          </a:r>
          <a:endParaRPr lang="tr-TR" sz="1400" b="1" dirty="0">
            <a:solidFill>
              <a:schemeClr val="bg1"/>
            </a:solidFill>
          </a:endParaRPr>
        </a:p>
      </dgm:t>
    </dgm:pt>
    <dgm:pt modelId="{52595AB8-0CBF-4EFD-91B0-31A13CCEEF33}" type="parTrans" cxnId="{18298EF4-8809-48EF-8C76-C7AC13D489BF}">
      <dgm:prSet/>
      <dgm:spPr/>
      <dgm:t>
        <a:bodyPr/>
        <a:lstStyle/>
        <a:p>
          <a:endParaRPr lang="tr-TR"/>
        </a:p>
      </dgm:t>
    </dgm:pt>
    <dgm:pt modelId="{286F19BD-7491-4CB7-A9F2-6D048C418A7B}" type="sibTrans" cxnId="{18298EF4-8809-48EF-8C76-C7AC13D489BF}">
      <dgm:prSet/>
      <dgm:spPr/>
      <dgm:t>
        <a:bodyPr/>
        <a:lstStyle/>
        <a:p>
          <a:endParaRPr lang="tr-TR"/>
        </a:p>
      </dgm:t>
    </dgm:pt>
    <dgm:pt modelId="{31F3A48B-8342-4136-91DD-766185E45664}">
      <dgm:prSet custT="1"/>
      <dgm:spPr/>
      <dgm:t>
        <a:bodyPr/>
        <a:lstStyle/>
        <a:p>
          <a:r>
            <a:rPr lang="en-US" sz="1400" b="1" dirty="0" smtClean="0">
              <a:solidFill>
                <a:schemeClr val="bg1"/>
              </a:solidFill>
              <a:latin typeface="Calibri"/>
              <a:ea typeface="Calibri"/>
              <a:cs typeface="Calibri"/>
              <a:sym typeface="Calibri"/>
            </a:rPr>
            <a:t>PACHECO-TENA VE ARK.(1999)</a:t>
          </a:r>
          <a:endParaRPr lang="tr-TR" sz="1400" b="1" dirty="0">
            <a:solidFill>
              <a:schemeClr val="bg1"/>
            </a:solidFill>
          </a:endParaRPr>
        </a:p>
      </dgm:t>
    </dgm:pt>
    <dgm:pt modelId="{42F3318F-9109-4FB6-8789-6104BE3C1081}" type="parTrans" cxnId="{38A9BE3D-62BF-4164-AD4D-C413730BD084}">
      <dgm:prSet/>
      <dgm:spPr/>
      <dgm:t>
        <a:bodyPr/>
        <a:lstStyle/>
        <a:p>
          <a:endParaRPr lang="tr-TR"/>
        </a:p>
      </dgm:t>
    </dgm:pt>
    <dgm:pt modelId="{06BF71E2-B888-4A40-9385-F776C191865C}" type="sibTrans" cxnId="{38A9BE3D-62BF-4164-AD4D-C413730BD084}">
      <dgm:prSet/>
      <dgm:spPr/>
      <dgm:t>
        <a:bodyPr/>
        <a:lstStyle/>
        <a:p>
          <a:endParaRPr lang="tr-TR"/>
        </a:p>
      </dgm:t>
    </dgm:pt>
    <dgm:pt modelId="{0894660B-909F-4470-A1FB-D9D257D47C76}">
      <dgm:prSet custT="1"/>
      <dgm:spPr/>
      <dgm:t>
        <a:bodyPr/>
        <a:lstStyle/>
        <a:p>
          <a:r>
            <a:rPr lang="en-US" sz="1400" b="1" dirty="0" smtClean="0">
              <a:solidFill>
                <a:schemeClr val="tx1">
                  <a:lumMod val="95000"/>
                </a:schemeClr>
              </a:solidFill>
              <a:latin typeface="Calibri"/>
              <a:ea typeface="Calibri"/>
              <a:cs typeface="Calibri"/>
              <a:sym typeface="Calibri"/>
            </a:rPr>
            <a:t>POZITIF AILE ÖYKÜSÜ,PSORIASIS, INFLAMATUVAR BARSAK HASTALIĞI,ÜRETRIT VEYA AKUT DIYARE,DEĞIŞKEN KALÇA AĞRISI, ENTESOPATI VEYA PELVIK BÖLGENIN RADYOGRAFISIYLE SAPTANAN SAKROILIIT</a:t>
          </a:r>
          <a:endParaRPr lang="en-US" sz="1400" b="1" dirty="0">
            <a:solidFill>
              <a:schemeClr val="tx1">
                <a:lumMod val="95000"/>
              </a:schemeClr>
            </a:solidFill>
            <a:latin typeface="Calibri"/>
            <a:ea typeface="Calibri"/>
            <a:cs typeface="Calibri"/>
            <a:sym typeface="Calibri"/>
          </a:endParaRPr>
        </a:p>
      </dgm:t>
    </dgm:pt>
    <dgm:pt modelId="{B3B66688-3153-4B26-AE67-7EF7E03F3BF4}" type="parTrans" cxnId="{0EEFCA6F-9DEA-4EAA-93ED-DC5E67015D38}">
      <dgm:prSet/>
      <dgm:spPr/>
      <dgm:t>
        <a:bodyPr/>
        <a:lstStyle/>
        <a:p>
          <a:endParaRPr lang="tr-TR"/>
        </a:p>
      </dgm:t>
    </dgm:pt>
    <dgm:pt modelId="{DA18AD40-DCEE-44F3-8815-6E5D19EF4ADE}" type="sibTrans" cxnId="{0EEFCA6F-9DEA-4EAA-93ED-DC5E67015D38}">
      <dgm:prSet/>
      <dgm:spPr/>
      <dgm:t>
        <a:bodyPr/>
        <a:lstStyle/>
        <a:p>
          <a:endParaRPr lang="tr-TR"/>
        </a:p>
      </dgm:t>
    </dgm:pt>
    <dgm:pt modelId="{25755A1C-1DEF-4F62-910C-FE2EA1DDB0A0}">
      <dgm:prSet custT="1"/>
      <dgm:spPr/>
      <dgm:t>
        <a:bodyPr/>
        <a:lstStyle/>
        <a:p>
          <a:r>
            <a:rPr lang="en-US" sz="1400" b="1" dirty="0" smtClean="0">
              <a:solidFill>
                <a:schemeClr val="tx1">
                  <a:lumMod val="95000"/>
                </a:schemeClr>
              </a:solidFill>
              <a:latin typeface="Calibri"/>
              <a:ea typeface="Calibri"/>
              <a:cs typeface="Calibri"/>
              <a:sym typeface="Calibri"/>
            </a:rPr>
            <a:t>İNFEKSIYON HASTALIĞININ (DIYARE VEYA ÜRETRIT) BAKTERININ TANIMLANMASI (ENFEKSIYON BÖLGESINDE POZITIF KÜLTÜR  VE/VEYA SERUMDA ANTIBAKTERIYEL ANTIKORLAR)IN KAS ISKELET SISTEMI SEMPTOMLARINDAN ÖNCE TESBITI(ARTRIT,OLIGOARTRIT,POLIARTRIT VEYA AERTROPATI) VEYA KAS ISKELET SEMPTOMLARININ BAŞLAMASINDAN 4-6 HAFTA ÖNCE BAKTERIYEL TANIMLAMA ( ENFEKSIYON BÖLGESINDE POZITIF KÜLTÜR,SERUM ANTIBAKTERIYEL ANTIKORLAR,PERIFERIK KAN VEYA SINOVIYAL LENFOSIT PROLIFERASYONU VE/VEYA SINOVIYAL SIVI VEYA DOKUDA IMMÜN FLORESAN YÖNTEMLE BAKTERIYEL ANTIJENLERIN YADA DNA VE RNA’LARININ GÖSTERILMESI)‏</a:t>
          </a:r>
          <a:endParaRPr lang="tr-TR" sz="1400" b="1" dirty="0"/>
        </a:p>
      </dgm:t>
    </dgm:pt>
    <dgm:pt modelId="{45BB23D1-9C11-4A7B-A184-EB0AECA03A2B}" type="parTrans" cxnId="{7A367FF5-6714-46BC-AB5E-417B75914674}">
      <dgm:prSet/>
      <dgm:spPr/>
      <dgm:t>
        <a:bodyPr/>
        <a:lstStyle/>
        <a:p>
          <a:endParaRPr lang="tr-TR"/>
        </a:p>
      </dgm:t>
    </dgm:pt>
    <dgm:pt modelId="{3FA98A02-477B-4E9D-88C6-B1F5BEFD6A69}" type="sibTrans" cxnId="{7A367FF5-6714-46BC-AB5E-417B75914674}">
      <dgm:prSet/>
      <dgm:spPr/>
      <dgm:t>
        <a:bodyPr/>
        <a:lstStyle/>
        <a:p>
          <a:endParaRPr lang="tr-TR"/>
        </a:p>
      </dgm:t>
    </dgm:pt>
    <dgm:pt modelId="{A0B1E038-A16F-44FF-B3B2-7C0B8C7979C4}" type="pres">
      <dgm:prSet presAssocID="{71FB92F2-6E69-4101-B465-00240C5318F4}" presName="linear" presStyleCnt="0">
        <dgm:presLayoutVars>
          <dgm:animLvl val="lvl"/>
          <dgm:resizeHandles val="exact"/>
        </dgm:presLayoutVars>
      </dgm:prSet>
      <dgm:spPr/>
      <dgm:t>
        <a:bodyPr/>
        <a:lstStyle/>
        <a:p>
          <a:endParaRPr lang="tr-TR"/>
        </a:p>
      </dgm:t>
    </dgm:pt>
    <dgm:pt modelId="{079DD1E9-901E-41F3-A3D9-1F21B442CB27}" type="pres">
      <dgm:prSet presAssocID="{E9031E7A-40AE-41E7-BD0A-B39A3AEA8AEF}" presName="parentText" presStyleLbl="node1" presStyleIdx="0" presStyleCnt="4">
        <dgm:presLayoutVars>
          <dgm:chMax val="0"/>
          <dgm:bulletEnabled val="1"/>
        </dgm:presLayoutVars>
      </dgm:prSet>
      <dgm:spPr/>
      <dgm:t>
        <a:bodyPr/>
        <a:lstStyle/>
        <a:p>
          <a:endParaRPr lang="tr-TR"/>
        </a:p>
      </dgm:t>
    </dgm:pt>
    <dgm:pt modelId="{3C06AFA4-A5E7-4DE5-A529-9CE0FD9170DB}" type="pres">
      <dgm:prSet presAssocID="{E9031E7A-40AE-41E7-BD0A-B39A3AEA8AEF}" presName="childText" presStyleLbl="revTx" presStyleIdx="0" presStyleCnt="4">
        <dgm:presLayoutVars>
          <dgm:bulletEnabled val="1"/>
        </dgm:presLayoutVars>
      </dgm:prSet>
      <dgm:spPr/>
      <dgm:t>
        <a:bodyPr/>
        <a:lstStyle/>
        <a:p>
          <a:endParaRPr lang="tr-TR"/>
        </a:p>
      </dgm:t>
    </dgm:pt>
    <dgm:pt modelId="{D10AE825-5FB8-4766-BE84-06BE85E76312}" type="pres">
      <dgm:prSet presAssocID="{30A82177-CC8F-4DBB-B150-0B88B7661362}" presName="parentText" presStyleLbl="node1" presStyleIdx="1" presStyleCnt="4">
        <dgm:presLayoutVars>
          <dgm:chMax val="0"/>
          <dgm:bulletEnabled val="1"/>
        </dgm:presLayoutVars>
      </dgm:prSet>
      <dgm:spPr/>
      <dgm:t>
        <a:bodyPr/>
        <a:lstStyle/>
        <a:p>
          <a:endParaRPr lang="tr-TR"/>
        </a:p>
      </dgm:t>
    </dgm:pt>
    <dgm:pt modelId="{96459750-88F8-4827-85EB-D1D19DD074AB}" type="pres">
      <dgm:prSet presAssocID="{30A82177-CC8F-4DBB-B150-0B88B7661362}" presName="childText" presStyleLbl="revTx" presStyleIdx="1" presStyleCnt="4">
        <dgm:presLayoutVars>
          <dgm:bulletEnabled val="1"/>
        </dgm:presLayoutVars>
      </dgm:prSet>
      <dgm:spPr/>
      <dgm:t>
        <a:bodyPr/>
        <a:lstStyle/>
        <a:p>
          <a:endParaRPr lang="tr-TR"/>
        </a:p>
      </dgm:t>
    </dgm:pt>
    <dgm:pt modelId="{A8B137C7-FA49-48AF-AC39-CC7D904B3A2E}" type="pres">
      <dgm:prSet presAssocID="{5CB11A61-B79B-40FD-8533-94FA79054832}" presName="parentText" presStyleLbl="node1" presStyleIdx="2" presStyleCnt="4">
        <dgm:presLayoutVars>
          <dgm:chMax val="0"/>
          <dgm:bulletEnabled val="1"/>
        </dgm:presLayoutVars>
      </dgm:prSet>
      <dgm:spPr/>
      <dgm:t>
        <a:bodyPr/>
        <a:lstStyle/>
        <a:p>
          <a:endParaRPr lang="tr-TR"/>
        </a:p>
      </dgm:t>
    </dgm:pt>
    <dgm:pt modelId="{C60A1005-6907-4374-A97C-7057F1659887}" type="pres">
      <dgm:prSet presAssocID="{5CB11A61-B79B-40FD-8533-94FA79054832}" presName="childText" presStyleLbl="revTx" presStyleIdx="2" presStyleCnt="4">
        <dgm:presLayoutVars>
          <dgm:bulletEnabled val="1"/>
        </dgm:presLayoutVars>
      </dgm:prSet>
      <dgm:spPr/>
      <dgm:t>
        <a:bodyPr/>
        <a:lstStyle/>
        <a:p>
          <a:endParaRPr lang="tr-TR"/>
        </a:p>
      </dgm:t>
    </dgm:pt>
    <dgm:pt modelId="{26080D60-EA51-4335-AD0D-7B812C3BA550}" type="pres">
      <dgm:prSet presAssocID="{31F3A48B-8342-4136-91DD-766185E45664}" presName="parentText" presStyleLbl="node1" presStyleIdx="3" presStyleCnt="4">
        <dgm:presLayoutVars>
          <dgm:chMax val="0"/>
          <dgm:bulletEnabled val="1"/>
        </dgm:presLayoutVars>
      </dgm:prSet>
      <dgm:spPr/>
      <dgm:t>
        <a:bodyPr/>
        <a:lstStyle/>
        <a:p>
          <a:endParaRPr lang="tr-TR"/>
        </a:p>
      </dgm:t>
    </dgm:pt>
    <dgm:pt modelId="{CC33B670-6CB9-4F51-9F94-7273D6F91604}" type="pres">
      <dgm:prSet presAssocID="{31F3A48B-8342-4136-91DD-766185E45664}" presName="childText" presStyleLbl="revTx" presStyleIdx="3" presStyleCnt="4">
        <dgm:presLayoutVars>
          <dgm:bulletEnabled val="1"/>
        </dgm:presLayoutVars>
      </dgm:prSet>
      <dgm:spPr/>
      <dgm:t>
        <a:bodyPr/>
        <a:lstStyle/>
        <a:p>
          <a:endParaRPr lang="tr-TR"/>
        </a:p>
      </dgm:t>
    </dgm:pt>
  </dgm:ptLst>
  <dgm:cxnLst>
    <dgm:cxn modelId="{0DAEDB6A-8915-42AE-A1B0-406326DE7807}" srcId="{71FB92F2-6E69-4101-B465-00240C5318F4}" destId="{30A82177-CC8F-4DBB-B150-0B88B7661362}" srcOrd="1" destOrd="0" parTransId="{4ECB0CD0-D3FB-403E-8DF5-64109A718DCF}" sibTransId="{BFF60D74-55F7-4BD5-9E9E-CA8FE094F010}"/>
    <dgm:cxn modelId="{7A367FF5-6714-46BC-AB5E-417B75914674}" srcId="{31F3A48B-8342-4136-91DD-766185E45664}" destId="{25755A1C-1DEF-4F62-910C-FE2EA1DDB0A0}" srcOrd="0" destOrd="0" parTransId="{45BB23D1-9C11-4A7B-A184-EB0AECA03A2B}" sibTransId="{3FA98A02-477B-4E9D-88C6-B1F5BEFD6A69}"/>
    <dgm:cxn modelId="{EFE05928-7943-44AD-9C6B-5D670EE8C7A8}" type="presOf" srcId="{E9031E7A-40AE-41E7-BD0A-B39A3AEA8AEF}" destId="{079DD1E9-901E-41F3-A3D9-1F21B442CB27}" srcOrd="0" destOrd="0" presId="urn:microsoft.com/office/officeart/2005/8/layout/vList2"/>
    <dgm:cxn modelId="{A9CBCF92-1632-4726-8F78-75D90C701A11}" type="presOf" srcId="{25755A1C-1DEF-4F62-910C-FE2EA1DDB0A0}" destId="{CC33B670-6CB9-4F51-9F94-7273D6F91604}" srcOrd="0" destOrd="0" presId="urn:microsoft.com/office/officeart/2005/8/layout/vList2"/>
    <dgm:cxn modelId="{95616EB1-0DED-4638-A26C-49DA6FBC5468}" type="presOf" srcId="{DCB3A58B-1619-44EB-85B2-A6F2860AAE89}" destId="{3C06AFA4-A5E7-4DE5-A529-9CE0FD9170DB}" srcOrd="0" destOrd="0" presId="urn:microsoft.com/office/officeart/2005/8/layout/vList2"/>
    <dgm:cxn modelId="{40E1BAAB-15EF-4393-ADB2-58A3F177AC79}" srcId="{E9031E7A-40AE-41E7-BD0A-B39A3AEA8AEF}" destId="{DCB3A58B-1619-44EB-85B2-A6F2860AAE89}" srcOrd="0" destOrd="0" parTransId="{DCB6B648-BF0E-4C15-8D05-5AEEDAFBD55A}" sibTransId="{2454214B-2383-4BFC-B837-4AF090E47709}"/>
    <dgm:cxn modelId="{5D1DCF71-4921-43A8-9D66-3EB5B283CF0F}" type="presOf" srcId="{31F3A48B-8342-4136-91DD-766185E45664}" destId="{26080D60-EA51-4335-AD0D-7B812C3BA550}" srcOrd="0" destOrd="0" presId="urn:microsoft.com/office/officeart/2005/8/layout/vList2"/>
    <dgm:cxn modelId="{18298EF4-8809-48EF-8C76-C7AC13D489BF}" srcId="{30A82177-CC8F-4DBB-B150-0B88B7661362}" destId="{AD6D28EA-B0C7-479B-BC52-2DD6E3FB6B22}" srcOrd="0" destOrd="0" parTransId="{52595AB8-0CBF-4EFD-91B0-31A13CCEEF33}" sibTransId="{286F19BD-7491-4CB7-A9F2-6D048C418A7B}"/>
    <dgm:cxn modelId="{02B58C6A-1B26-41A9-B827-78624431A4BA}" type="presOf" srcId="{AD6D28EA-B0C7-479B-BC52-2DD6E3FB6B22}" destId="{96459750-88F8-4827-85EB-D1D19DD074AB}" srcOrd="0" destOrd="0" presId="urn:microsoft.com/office/officeart/2005/8/layout/vList2"/>
    <dgm:cxn modelId="{7A6E6168-B200-4F6E-822E-E8F733C3285C}" type="presOf" srcId="{F043212C-08D9-4FA9-A266-4B90CE978E2E}" destId="{C60A1005-6907-4374-A97C-7057F1659887}" srcOrd="0" destOrd="0" presId="urn:microsoft.com/office/officeart/2005/8/layout/vList2"/>
    <dgm:cxn modelId="{A91F848A-4EF4-41F7-A74B-26EA0C378352}" srcId="{5CB11A61-B79B-40FD-8533-94FA79054832}" destId="{F043212C-08D9-4FA9-A266-4B90CE978E2E}" srcOrd="0" destOrd="0" parTransId="{0ED2F801-6C1E-45C2-AD18-3A87DE0401A0}" sibTransId="{31585651-3810-4E55-9764-9916ECA3FF75}"/>
    <dgm:cxn modelId="{95E02736-258E-47E1-82AB-050CC9AB4E62}" srcId="{71FB92F2-6E69-4101-B465-00240C5318F4}" destId="{5CB11A61-B79B-40FD-8533-94FA79054832}" srcOrd="2" destOrd="0" parTransId="{89EFDCD6-507D-4120-9D54-2566B53C6380}" sibTransId="{2B6821A0-657A-4334-AB22-C55F8919E69D}"/>
    <dgm:cxn modelId="{E85D3293-2DE1-4453-8BC0-0D21210320C6}" type="presOf" srcId="{30A82177-CC8F-4DBB-B150-0B88B7661362}" destId="{D10AE825-5FB8-4766-BE84-06BE85E76312}" srcOrd="0" destOrd="0" presId="urn:microsoft.com/office/officeart/2005/8/layout/vList2"/>
    <dgm:cxn modelId="{81D4CEC4-301C-4B4D-A633-F247421BBCBA}" type="presOf" srcId="{71FB92F2-6E69-4101-B465-00240C5318F4}" destId="{A0B1E038-A16F-44FF-B3B2-7C0B8C7979C4}" srcOrd="0" destOrd="0" presId="urn:microsoft.com/office/officeart/2005/8/layout/vList2"/>
    <dgm:cxn modelId="{8BAE6CEA-3031-46FF-97BD-D8D5C3475F0D}" type="presOf" srcId="{5CB11A61-B79B-40FD-8533-94FA79054832}" destId="{A8B137C7-FA49-48AF-AC39-CC7D904B3A2E}" srcOrd="0" destOrd="0" presId="urn:microsoft.com/office/officeart/2005/8/layout/vList2"/>
    <dgm:cxn modelId="{2504B31C-DC32-41DA-A32B-7200BB8EC64D}" type="presOf" srcId="{0894660B-909F-4470-A1FB-D9D257D47C76}" destId="{96459750-88F8-4827-85EB-D1D19DD074AB}" srcOrd="0" destOrd="1" presId="urn:microsoft.com/office/officeart/2005/8/layout/vList2"/>
    <dgm:cxn modelId="{0EEFCA6F-9DEA-4EAA-93ED-DC5E67015D38}" srcId="{30A82177-CC8F-4DBB-B150-0B88B7661362}" destId="{0894660B-909F-4470-A1FB-D9D257D47C76}" srcOrd="1" destOrd="0" parTransId="{B3B66688-3153-4B26-AE67-7EF7E03F3BF4}" sibTransId="{DA18AD40-DCEE-44F3-8815-6E5D19EF4ADE}"/>
    <dgm:cxn modelId="{38A9BE3D-62BF-4164-AD4D-C413730BD084}" srcId="{71FB92F2-6E69-4101-B465-00240C5318F4}" destId="{31F3A48B-8342-4136-91DD-766185E45664}" srcOrd="3" destOrd="0" parTransId="{42F3318F-9109-4FB6-8789-6104BE3C1081}" sibTransId="{06BF71E2-B888-4A40-9385-F776C191865C}"/>
    <dgm:cxn modelId="{329853AB-3849-48B0-B4B5-DBDADD59AE8E}" srcId="{71FB92F2-6E69-4101-B465-00240C5318F4}" destId="{E9031E7A-40AE-41E7-BD0A-B39A3AEA8AEF}" srcOrd="0" destOrd="0" parTransId="{663FC2DE-5F07-442D-8D71-891D8EF14C49}" sibTransId="{E8E6A6FE-EBF5-4B58-9D10-6C5A85789B41}"/>
    <dgm:cxn modelId="{EE128E8A-454D-49D7-B563-2B9ED55D377F}" type="presParOf" srcId="{A0B1E038-A16F-44FF-B3B2-7C0B8C7979C4}" destId="{079DD1E9-901E-41F3-A3D9-1F21B442CB27}" srcOrd="0" destOrd="0" presId="urn:microsoft.com/office/officeart/2005/8/layout/vList2"/>
    <dgm:cxn modelId="{55389FDE-FE11-459C-9CCC-FDFA276AA7C2}" type="presParOf" srcId="{A0B1E038-A16F-44FF-B3B2-7C0B8C7979C4}" destId="{3C06AFA4-A5E7-4DE5-A529-9CE0FD9170DB}" srcOrd="1" destOrd="0" presId="urn:microsoft.com/office/officeart/2005/8/layout/vList2"/>
    <dgm:cxn modelId="{B04C0730-145A-4883-B405-A4E347CBA882}" type="presParOf" srcId="{A0B1E038-A16F-44FF-B3B2-7C0B8C7979C4}" destId="{D10AE825-5FB8-4766-BE84-06BE85E76312}" srcOrd="2" destOrd="0" presId="urn:microsoft.com/office/officeart/2005/8/layout/vList2"/>
    <dgm:cxn modelId="{CC839BA5-BEDA-4333-8D3F-CC11B0D6D8D2}" type="presParOf" srcId="{A0B1E038-A16F-44FF-B3B2-7C0B8C7979C4}" destId="{96459750-88F8-4827-85EB-D1D19DD074AB}" srcOrd="3" destOrd="0" presId="urn:microsoft.com/office/officeart/2005/8/layout/vList2"/>
    <dgm:cxn modelId="{8A754572-1419-4C6D-83CE-B8B4B87B13D5}" type="presParOf" srcId="{A0B1E038-A16F-44FF-B3B2-7C0B8C7979C4}" destId="{A8B137C7-FA49-48AF-AC39-CC7D904B3A2E}" srcOrd="4" destOrd="0" presId="urn:microsoft.com/office/officeart/2005/8/layout/vList2"/>
    <dgm:cxn modelId="{812A49D8-48BA-48E0-BD38-F50E6DC2BFEC}" type="presParOf" srcId="{A0B1E038-A16F-44FF-B3B2-7C0B8C7979C4}" destId="{C60A1005-6907-4374-A97C-7057F1659887}" srcOrd="5" destOrd="0" presId="urn:microsoft.com/office/officeart/2005/8/layout/vList2"/>
    <dgm:cxn modelId="{DB24B88C-0391-4352-923D-0980485BC6EF}" type="presParOf" srcId="{A0B1E038-A16F-44FF-B3B2-7C0B8C7979C4}" destId="{26080D60-EA51-4335-AD0D-7B812C3BA550}" srcOrd="6" destOrd="0" presId="urn:microsoft.com/office/officeart/2005/8/layout/vList2"/>
    <dgm:cxn modelId="{48362B5F-A5D5-45C1-B838-3EBCA70467EA}" type="presParOf" srcId="{A0B1E038-A16F-44FF-B3B2-7C0B8C7979C4}" destId="{CC33B670-6CB9-4F51-9F94-7273D6F9160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52C713-32F1-43C2-8029-92A29950F259}" type="doc">
      <dgm:prSet loTypeId="urn:microsoft.com/office/officeart/2005/8/layout/lProcess2" loCatId="list" qsTypeId="urn:microsoft.com/office/officeart/2005/8/quickstyle/3d1" qsCatId="3D" csTypeId="urn:microsoft.com/office/officeart/2005/8/colors/colorful1" csCatId="colorful" phldr="1"/>
      <dgm:spPr/>
      <dgm:t>
        <a:bodyPr/>
        <a:lstStyle/>
        <a:p>
          <a:endParaRPr lang="tr-TR"/>
        </a:p>
      </dgm:t>
    </dgm:pt>
    <dgm:pt modelId="{BE9B2871-FBF3-45C9-BA93-537D2E147696}">
      <dgm:prSet phldrT="[Metin]" custT="1"/>
      <dgm:spPr/>
      <dgm:t>
        <a:bodyPr/>
        <a:lstStyle/>
        <a:p>
          <a:r>
            <a:rPr lang="tr-TR" sz="1400" b="1" dirty="0" smtClean="0">
              <a:solidFill>
                <a:schemeClr val="bg1"/>
              </a:solidFill>
            </a:rPr>
            <a:t>İNFLAMATUVAR BEL AĞRISI</a:t>
          </a:r>
          <a:endParaRPr lang="tr-TR" sz="1400" b="1" dirty="0">
            <a:solidFill>
              <a:schemeClr val="bg1"/>
            </a:solidFill>
          </a:endParaRPr>
        </a:p>
      </dgm:t>
    </dgm:pt>
    <dgm:pt modelId="{A72322FC-390D-4426-BFF7-5988A9BB1072}" type="parTrans" cxnId="{A1F9E6D3-C9E9-4B9E-8F26-E5E4743FC382}">
      <dgm:prSet/>
      <dgm:spPr/>
      <dgm:t>
        <a:bodyPr/>
        <a:lstStyle/>
        <a:p>
          <a:endParaRPr lang="tr-TR"/>
        </a:p>
      </dgm:t>
    </dgm:pt>
    <dgm:pt modelId="{8988201C-9CF9-4D82-91EE-A317300BE88B}" type="sibTrans" cxnId="{A1F9E6D3-C9E9-4B9E-8F26-E5E4743FC382}">
      <dgm:prSet/>
      <dgm:spPr/>
      <dgm:t>
        <a:bodyPr/>
        <a:lstStyle/>
        <a:p>
          <a:endParaRPr lang="tr-TR"/>
        </a:p>
      </dgm:t>
    </dgm:pt>
    <dgm:pt modelId="{856A258B-71F3-413C-9E4D-B3613060C2F3}">
      <dgm:prSet phldrT="[Metin]" custT="1"/>
      <dgm:spPr/>
      <dgm:t>
        <a:bodyPr/>
        <a:lstStyle/>
        <a:p>
          <a:r>
            <a:rPr lang="tr-TR" sz="1400" b="1" dirty="0" smtClean="0">
              <a:solidFill>
                <a:schemeClr val="bg1"/>
              </a:solidFill>
            </a:rPr>
            <a:t>TİPİK ÖZELLİKTE</a:t>
          </a:r>
          <a:endParaRPr lang="tr-TR" sz="1400" b="1" dirty="0">
            <a:solidFill>
              <a:schemeClr val="bg1"/>
            </a:solidFill>
          </a:endParaRPr>
        </a:p>
      </dgm:t>
    </dgm:pt>
    <dgm:pt modelId="{D1DF9A0D-687C-4781-A39D-7EF0ADEA4CF8}" type="parTrans" cxnId="{7ABA7434-77DD-4CEF-AC97-1AC14DF2F546}">
      <dgm:prSet/>
      <dgm:spPr/>
      <dgm:t>
        <a:bodyPr/>
        <a:lstStyle/>
        <a:p>
          <a:endParaRPr lang="tr-TR"/>
        </a:p>
      </dgm:t>
    </dgm:pt>
    <dgm:pt modelId="{0B2A33A8-FA72-4C9F-B360-07FC78CD1C11}" type="sibTrans" cxnId="{7ABA7434-77DD-4CEF-AC97-1AC14DF2F546}">
      <dgm:prSet/>
      <dgm:spPr/>
      <dgm:t>
        <a:bodyPr/>
        <a:lstStyle/>
        <a:p>
          <a:endParaRPr lang="tr-TR"/>
        </a:p>
      </dgm:t>
    </dgm:pt>
    <dgm:pt modelId="{E194C346-784E-4A5D-870F-EF70B1C29A3F}">
      <dgm:prSet phldrT="[Metin]" custT="1"/>
      <dgm:spPr/>
      <dgm:t>
        <a:bodyPr/>
        <a:lstStyle/>
        <a:p>
          <a:r>
            <a:rPr lang="tr-TR" sz="1400" b="1" dirty="0" smtClean="0">
              <a:solidFill>
                <a:schemeClr val="bg1"/>
              </a:solidFill>
            </a:rPr>
            <a:t>SAKROİLİİT</a:t>
          </a:r>
          <a:endParaRPr lang="tr-TR" sz="1400" b="1" dirty="0">
            <a:solidFill>
              <a:schemeClr val="bg1"/>
            </a:solidFill>
          </a:endParaRPr>
        </a:p>
      </dgm:t>
    </dgm:pt>
    <dgm:pt modelId="{49CB0125-3650-4C15-A917-023A343B741D}" type="parTrans" cxnId="{06DD0C77-0984-46F4-B5F5-0160F001E30A}">
      <dgm:prSet/>
      <dgm:spPr/>
      <dgm:t>
        <a:bodyPr/>
        <a:lstStyle/>
        <a:p>
          <a:endParaRPr lang="tr-TR"/>
        </a:p>
      </dgm:t>
    </dgm:pt>
    <dgm:pt modelId="{984EB90F-D6C8-4379-AAC1-677491C8A58B}" type="sibTrans" cxnId="{06DD0C77-0984-46F4-B5F5-0160F001E30A}">
      <dgm:prSet/>
      <dgm:spPr/>
      <dgm:t>
        <a:bodyPr/>
        <a:lstStyle/>
        <a:p>
          <a:endParaRPr lang="tr-TR"/>
        </a:p>
      </dgm:t>
    </dgm:pt>
    <dgm:pt modelId="{6469F322-326A-4138-B70B-AEF6E0D71B16}">
      <dgm:prSet phldrT="[Metin]" custT="1"/>
      <dgm:spPr/>
      <dgm:t>
        <a:bodyPr/>
        <a:lstStyle/>
        <a:p>
          <a:r>
            <a:rPr lang="tr-TR" sz="1400" b="1" dirty="0" smtClean="0">
              <a:solidFill>
                <a:schemeClr val="bg1"/>
              </a:solidFill>
            </a:rPr>
            <a:t>ASİMETRİK</a:t>
          </a:r>
          <a:endParaRPr lang="tr-TR" sz="1400" b="1" dirty="0">
            <a:solidFill>
              <a:schemeClr val="bg1"/>
            </a:solidFill>
          </a:endParaRPr>
        </a:p>
      </dgm:t>
    </dgm:pt>
    <dgm:pt modelId="{C6BFEEA5-D08A-4CA5-B437-FDA2B6CF993F}" type="parTrans" cxnId="{CD6195A1-D803-4EC4-9392-47832016853E}">
      <dgm:prSet/>
      <dgm:spPr/>
      <dgm:t>
        <a:bodyPr/>
        <a:lstStyle/>
        <a:p>
          <a:endParaRPr lang="tr-TR"/>
        </a:p>
      </dgm:t>
    </dgm:pt>
    <dgm:pt modelId="{6A5B762F-3C53-4342-BFFC-7C4A18870ED7}" type="sibTrans" cxnId="{CD6195A1-D803-4EC4-9392-47832016853E}">
      <dgm:prSet/>
      <dgm:spPr/>
      <dgm:t>
        <a:bodyPr/>
        <a:lstStyle/>
        <a:p>
          <a:endParaRPr lang="tr-TR"/>
        </a:p>
      </dgm:t>
    </dgm:pt>
    <dgm:pt modelId="{9B5E4A40-7AE7-4ED0-8233-C7D2A35F5C58}">
      <dgm:prSet phldrT="[Metin]" custT="1"/>
      <dgm:spPr/>
      <dgm:t>
        <a:bodyPr/>
        <a:lstStyle/>
        <a:p>
          <a:r>
            <a:rPr lang="tr-TR" sz="1400" b="1" dirty="0" smtClean="0">
              <a:solidFill>
                <a:schemeClr val="bg1"/>
              </a:solidFill>
            </a:rPr>
            <a:t>ENTEZOPATİ</a:t>
          </a:r>
          <a:endParaRPr lang="tr-TR" sz="1400" b="1" dirty="0">
            <a:solidFill>
              <a:schemeClr val="bg1"/>
            </a:solidFill>
          </a:endParaRPr>
        </a:p>
      </dgm:t>
    </dgm:pt>
    <dgm:pt modelId="{757E0A46-A064-45B4-AB29-BDFA539817EA}" type="parTrans" cxnId="{05508999-FBD8-4064-AF36-61FA96436F72}">
      <dgm:prSet/>
      <dgm:spPr/>
      <dgm:t>
        <a:bodyPr/>
        <a:lstStyle/>
        <a:p>
          <a:endParaRPr lang="tr-TR"/>
        </a:p>
      </dgm:t>
    </dgm:pt>
    <dgm:pt modelId="{128F88C2-9809-4234-AA14-5AF5B06843E6}" type="sibTrans" cxnId="{05508999-FBD8-4064-AF36-61FA96436F72}">
      <dgm:prSet/>
      <dgm:spPr/>
      <dgm:t>
        <a:bodyPr/>
        <a:lstStyle/>
        <a:p>
          <a:endParaRPr lang="tr-TR"/>
        </a:p>
      </dgm:t>
    </dgm:pt>
    <dgm:pt modelId="{C002C6CB-833B-4FB9-A428-FD0BB1834C14}">
      <dgm:prSet phldrT="[Metin]" custT="1"/>
      <dgm:spPr/>
      <dgm:t>
        <a:bodyPr/>
        <a:lstStyle/>
        <a:p>
          <a:r>
            <a:rPr lang="tr-TR" sz="1400" b="1" dirty="0" smtClean="0">
              <a:solidFill>
                <a:schemeClr val="bg1"/>
              </a:solidFill>
            </a:rPr>
            <a:t>KALKANEUS</a:t>
          </a:r>
          <a:endParaRPr lang="tr-TR" sz="1400" b="1" dirty="0">
            <a:solidFill>
              <a:schemeClr val="bg1"/>
            </a:solidFill>
          </a:endParaRPr>
        </a:p>
      </dgm:t>
    </dgm:pt>
    <dgm:pt modelId="{24A14DEB-DD64-46DD-8394-C814BB3A1576}" type="parTrans" cxnId="{37DB3EE9-41CF-4B03-AB09-4CE30D7C6E66}">
      <dgm:prSet/>
      <dgm:spPr/>
      <dgm:t>
        <a:bodyPr/>
        <a:lstStyle/>
        <a:p>
          <a:endParaRPr lang="tr-TR"/>
        </a:p>
      </dgm:t>
    </dgm:pt>
    <dgm:pt modelId="{B8978EE4-1284-4D6D-A869-27427C05BB90}" type="sibTrans" cxnId="{37DB3EE9-41CF-4B03-AB09-4CE30D7C6E66}">
      <dgm:prSet/>
      <dgm:spPr/>
      <dgm:t>
        <a:bodyPr/>
        <a:lstStyle/>
        <a:p>
          <a:endParaRPr lang="tr-TR"/>
        </a:p>
      </dgm:t>
    </dgm:pt>
    <dgm:pt modelId="{82902F7F-E3F8-4B10-B402-25C742CA70D3}">
      <dgm:prSet phldrT="[Metin]" custT="1"/>
      <dgm:spPr/>
      <dgm:t>
        <a:bodyPr/>
        <a:lstStyle/>
        <a:p>
          <a:r>
            <a:rPr lang="tr-TR" sz="1400" b="1" dirty="0" smtClean="0">
              <a:solidFill>
                <a:schemeClr val="bg1"/>
              </a:solidFill>
            </a:rPr>
            <a:t>TALAR</a:t>
          </a:r>
          <a:endParaRPr lang="tr-TR" sz="1400" b="1" dirty="0">
            <a:solidFill>
              <a:schemeClr val="bg1"/>
            </a:solidFill>
          </a:endParaRPr>
        </a:p>
      </dgm:t>
    </dgm:pt>
    <dgm:pt modelId="{204719B1-54E3-45CB-BD12-0BE61C0648CA}" type="parTrans" cxnId="{46F9EBFD-6A9A-4369-A1B2-CA9EFE9CB840}">
      <dgm:prSet/>
      <dgm:spPr/>
      <dgm:t>
        <a:bodyPr/>
        <a:lstStyle/>
        <a:p>
          <a:endParaRPr lang="tr-TR"/>
        </a:p>
      </dgm:t>
    </dgm:pt>
    <dgm:pt modelId="{F8F63D11-45F5-4FD7-92C3-CFB1FC334C9A}" type="sibTrans" cxnId="{46F9EBFD-6A9A-4369-A1B2-CA9EFE9CB840}">
      <dgm:prSet/>
      <dgm:spPr/>
      <dgm:t>
        <a:bodyPr/>
        <a:lstStyle/>
        <a:p>
          <a:endParaRPr lang="tr-TR"/>
        </a:p>
      </dgm:t>
    </dgm:pt>
    <dgm:pt modelId="{BEC6E05C-43D5-4CCA-A690-F5B23C599CD1}">
      <dgm:prSet phldrT="[Metin]" custT="1"/>
      <dgm:spPr/>
      <dgm:t>
        <a:bodyPr/>
        <a:lstStyle/>
        <a:p>
          <a:r>
            <a:rPr lang="tr-TR" sz="1400" b="1" dirty="0" smtClean="0">
              <a:solidFill>
                <a:schemeClr val="bg1"/>
              </a:solidFill>
            </a:rPr>
            <a:t>DERİ BULGULARI</a:t>
          </a:r>
          <a:endParaRPr lang="tr-TR" sz="1400" b="1" dirty="0">
            <a:solidFill>
              <a:schemeClr val="bg1"/>
            </a:solidFill>
          </a:endParaRPr>
        </a:p>
      </dgm:t>
    </dgm:pt>
    <dgm:pt modelId="{E47DCACF-9023-4716-B218-8B801633397B}" type="parTrans" cxnId="{9ACC8DFE-93CE-49C1-9E3F-BB9F2B136AB7}">
      <dgm:prSet/>
      <dgm:spPr/>
      <dgm:t>
        <a:bodyPr/>
        <a:lstStyle/>
        <a:p>
          <a:endParaRPr lang="tr-TR"/>
        </a:p>
      </dgm:t>
    </dgm:pt>
    <dgm:pt modelId="{22557FB4-58AB-405D-ACE8-76E14ACBEBD5}" type="sibTrans" cxnId="{9ACC8DFE-93CE-49C1-9E3F-BB9F2B136AB7}">
      <dgm:prSet/>
      <dgm:spPr/>
      <dgm:t>
        <a:bodyPr/>
        <a:lstStyle/>
        <a:p>
          <a:endParaRPr lang="tr-TR"/>
        </a:p>
      </dgm:t>
    </dgm:pt>
    <dgm:pt modelId="{FF088C36-FA88-413F-B436-DEF0E3F59124}">
      <dgm:prSet phldrT="[Metin]" custT="1"/>
      <dgm:spPr/>
      <dgm:t>
        <a:bodyPr/>
        <a:lstStyle/>
        <a:p>
          <a:r>
            <a:rPr lang="tr-TR" sz="1400" b="1" dirty="0" smtClean="0">
              <a:solidFill>
                <a:schemeClr val="bg1"/>
              </a:solidFill>
            </a:rPr>
            <a:t>SUBTALAR EKLEM</a:t>
          </a:r>
          <a:endParaRPr lang="tr-TR" sz="1400" b="1" dirty="0">
            <a:solidFill>
              <a:schemeClr val="bg1"/>
            </a:solidFill>
          </a:endParaRPr>
        </a:p>
      </dgm:t>
    </dgm:pt>
    <dgm:pt modelId="{9D1ADF2A-F852-417C-9674-2568C6DF078E}" type="parTrans" cxnId="{C8CBA3EA-377E-4898-9641-50BC130FC122}">
      <dgm:prSet/>
      <dgm:spPr/>
      <dgm:t>
        <a:bodyPr/>
        <a:lstStyle/>
        <a:p>
          <a:endParaRPr lang="tr-TR"/>
        </a:p>
      </dgm:t>
    </dgm:pt>
    <dgm:pt modelId="{39B5133D-35A3-4F95-B0DD-01247E1A6591}" type="sibTrans" cxnId="{C8CBA3EA-377E-4898-9641-50BC130FC122}">
      <dgm:prSet/>
      <dgm:spPr/>
      <dgm:t>
        <a:bodyPr/>
        <a:lstStyle/>
        <a:p>
          <a:endParaRPr lang="tr-TR"/>
        </a:p>
      </dgm:t>
    </dgm:pt>
    <dgm:pt modelId="{C3171DC1-C43D-4DD5-A9B7-319830D2C5AA}">
      <dgm:prSet phldrT="[Metin]" custT="1"/>
      <dgm:spPr/>
      <dgm:t>
        <a:bodyPr/>
        <a:lstStyle/>
        <a:p>
          <a:r>
            <a:rPr lang="tr-TR" sz="1400" b="1" dirty="0" smtClean="0">
              <a:solidFill>
                <a:schemeClr val="bg1"/>
              </a:solidFill>
            </a:rPr>
            <a:t>BALANİTİS SİRSİNATA</a:t>
          </a:r>
          <a:endParaRPr lang="tr-TR" sz="1400" b="1" dirty="0">
            <a:solidFill>
              <a:schemeClr val="bg1"/>
            </a:solidFill>
          </a:endParaRPr>
        </a:p>
      </dgm:t>
    </dgm:pt>
    <dgm:pt modelId="{325382F6-DA39-408B-BF74-23075F1D6586}" type="parTrans" cxnId="{16B44342-CCDC-4A5E-A84A-20F69B961A91}">
      <dgm:prSet/>
      <dgm:spPr/>
      <dgm:t>
        <a:bodyPr/>
        <a:lstStyle/>
        <a:p>
          <a:endParaRPr lang="tr-TR"/>
        </a:p>
      </dgm:t>
    </dgm:pt>
    <dgm:pt modelId="{11D09ABB-F4E1-4FEF-8803-7C26D9ABBE80}" type="sibTrans" cxnId="{16B44342-CCDC-4A5E-A84A-20F69B961A91}">
      <dgm:prSet/>
      <dgm:spPr/>
      <dgm:t>
        <a:bodyPr/>
        <a:lstStyle/>
        <a:p>
          <a:endParaRPr lang="tr-TR"/>
        </a:p>
      </dgm:t>
    </dgm:pt>
    <dgm:pt modelId="{1CABBF12-1699-4A76-8C3B-AE1EA7A9D830}">
      <dgm:prSet phldrT="[Metin]" custT="1"/>
      <dgm:spPr/>
      <dgm:t>
        <a:bodyPr/>
        <a:lstStyle/>
        <a:p>
          <a:r>
            <a:rPr lang="tr-TR" sz="1400" b="1" dirty="0" smtClean="0">
              <a:solidFill>
                <a:schemeClr val="bg1"/>
              </a:solidFill>
            </a:rPr>
            <a:t>KERATODERMA BLENNHEROGİCA</a:t>
          </a:r>
          <a:endParaRPr lang="tr-TR" sz="1400" b="1" dirty="0">
            <a:solidFill>
              <a:schemeClr val="bg1"/>
            </a:solidFill>
          </a:endParaRPr>
        </a:p>
      </dgm:t>
    </dgm:pt>
    <dgm:pt modelId="{473FBE75-2D4B-48C5-B0B5-BC21FCBC27E7}" type="parTrans" cxnId="{7E5D8F3C-C749-427D-A006-8A1329AF2EC2}">
      <dgm:prSet/>
      <dgm:spPr/>
      <dgm:t>
        <a:bodyPr/>
        <a:lstStyle/>
        <a:p>
          <a:endParaRPr lang="tr-TR"/>
        </a:p>
      </dgm:t>
    </dgm:pt>
    <dgm:pt modelId="{863E5922-7AD9-4C10-84C4-85D958584DC5}" type="sibTrans" cxnId="{7E5D8F3C-C749-427D-A006-8A1329AF2EC2}">
      <dgm:prSet/>
      <dgm:spPr/>
      <dgm:t>
        <a:bodyPr/>
        <a:lstStyle/>
        <a:p>
          <a:endParaRPr lang="tr-TR"/>
        </a:p>
      </dgm:t>
    </dgm:pt>
    <dgm:pt modelId="{AF4829EC-DB93-4B66-A2CE-9FB4477FEE35}" type="pres">
      <dgm:prSet presAssocID="{7F52C713-32F1-43C2-8029-92A29950F259}" presName="theList" presStyleCnt="0">
        <dgm:presLayoutVars>
          <dgm:dir/>
          <dgm:animLvl val="lvl"/>
          <dgm:resizeHandles val="exact"/>
        </dgm:presLayoutVars>
      </dgm:prSet>
      <dgm:spPr/>
      <dgm:t>
        <a:bodyPr/>
        <a:lstStyle/>
        <a:p>
          <a:endParaRPr lang="tr-TR"/>
        </a:p>
      </dgm:t>
    </dgm:pt>
    <dgm:pt modelId="{6E765F23-990F-4351-8B0D-CB895F9B6DAE}" type="pres">
      <dgm:prSet presAssocID="{BE9B2871-FBF3-45C9-BA93-537D2E147696}" presName="compNode" presStyleCnt="0"/>
      <dgm:spPr/>
    </dgm:pt>
    <dgm:pt modelId="{D5F8FD70-CE71-4C40-94E4-DFAA83DC8108}" type="pres">
      <dgm:prSet presAssocID="{BE9B2871-FBF3-45C9-BA93-537D2E147696}" presName="aNode" presStyleLbl="bgShp" presStyleIdx="0" presStyleCnt="4"/>
      <dgm:spPr/>
      <dgm:t>
        <a:bodyPr/>
        <a:lstStyle/>
        <a:p>
          <a:endParaRPr lang="tr-TR"/>
        </a:p>
      </dgm:t>
    </dgm:pt>
    <dgm:pt modelId="{54F7188A-192A-4ACA-AB40-5294E500E126}" type="pres">
      <dgm:prSet presAssocID="{BE9B2871-FBF3-45C9-BA93-537D2E147696}" presName="textNode" presStyleLbl="bgShp" presStyleIdx="0" presStyleCnt="4"/>
      <dgm:spPr/>
      <dgm:t>
        <a:bodyPr/>
        <a:lstStyle/>
        <a:p>
          <a:endParaRPr lang="tr-TR"/>
        </a:p>
      </dgm:t>
    </dgm:pt>
    <dgm:pt modelId="{A4BF99FC-1F0C-4644-9267-1EF0D47F341C}" type="pres">
      <dgm:prSet presAssocID="{BE9B2871-FBF3-45C9-BA93-537D2E147696}" presName="compChildNode" presStyleCnt="0"/>
      <dgm:spPr/>
    </dgm:pt>
    <dgm:pt modelId="{620C6468-9A0B-4398-BF85-4D2F8AFACB54}" type="pres">
      <dgm:prSet presAssocID="{BE9B2871-FBF3-45C9-BA93-537D2E147696}" presName="theInnerList" presStyleCnt="0"/>
      <dgm:spPr/>
    </dgm:pt>
    <dgm:pt modelId="{61EAB67F-C335-445A-BDC7-46EBFC35CC67}" type="pres">
      <dgm:prSet presAssocID="{856A258B-71F3-413C-9E4D-B3613060C2F3}" presName="childNode" presStyleLbl="node1" presStyleIdx="0" presStyleCnt="7">
        <dgm:presLayoutVars>
          <dgm:bulletEnabled val="1"/>
        </dgm:presLayoutVars>
      </dgm:prSet>
      <dgm:spPr/>
      <dgm:t>
        <a:bodyPr/>
        <a:lstStyle/>
        <a:p>
          <a:endParaRPr lang="tr-TR"/>
        </a:p>
      </dgm:t>
    </dgm:pt>
    <dgm:pt modelId="{D30ABB66-2EBB-4137-847F-3CA8F22CD81C}" type="pres">
      <dgm:prSet presAssocID="{BE9B2871-FBF3-45C9-BA93-537D2E147696}" presName="aSpace" presStyleCnt="0"/>
      <dgm:spPr/>
    </dgm:pt>
    <dgm:pt modelId="{1E5288CA-7762-4E0A-B8AA-6D2012FFBCA2}" type="pres">
      <dgm:prSet presAssocID="{E194C346-784E-4A5D-870F-EF70B1C29A3F}" presName="compNode" presStyleCnt="0"/>
      <dgm:spPr/>
    </dgm:pt>
    <dgm:pt modelId="{1299E13D-710B-4F59-8077-A8FA5409F79A}" type="pres">
      <dgm:prSet presAssocID="{E194C346-784E-4A5D-870F-EF70B1C29A3F}" presName="aNode" presStyleLbl="bgShp" presStyleIdx="1" presStyleCnt="4"/>
      <dgm:spPr/>
      <dgm:t>
        <a:bodyPr/>
        <a:lstStyle/>
        <a:p>
          <a:endParaRPr lang="tr-TR"/>
        </a:p>
      </dgm:t>
    </dgm:pt>
    <dgm:pt modelId="{4FF00E0E-AA4F-46C3-B7D0-7BEF054CEA3E}" type="pres">
      <dgm:prSet presAssocID="{E194C346-784E-4A5D-870F-EF70B1C29A3F}" presName="textNode" presStyleLbl="bgShp" presStyleIdx="1" presStyleCnt="4"/>
      <dgm:spPr/>
      <dgm:t>
        <a:bodyPr/>
        <a:lstStyle/>
        <a:p>
          <a:endParaRPr lang="tr-TR"/>
        </a:p>
      </dgm:t>
    </dgm:pt>
    <dgm:pt modelId="{86F7ECD5-F935-46AD-94C3-1379F42F9A66}" type="pres">
      <dgm:prSet presAssocID="{E194C346-784E-4A5D-870F-EF70B1C29A3F}" presName="compChildNode" presStyleCnt="0"/>
      <dgm:spPr/>
    </dgm:pt>
    <dgm:pt modelId="{A22193EC-2DAA-45F2-8683-7150341D79ED}" type="pres">
      <dgm:prSet presAssocID="{E194C346-784E-4A5D-870F-EF70B1C29A3F}" presName="theInnerList" presStyleCnt="0"/>
      <dgm:spPr/>
    </dgm:pt>
    <dgm:pt modelId="{8F258721-27FC-471E-B6B8-9FFB9AD414DA}" type="pres">
      <dgm:prSet presAssocID="{6469F322-326A-4138-B70B-AEF6E0D71B16}" presName="childNode" presStyleLbl="node1" presStyleIdx="1" presStyleCnt="7">
        <dgm:presLayoutVars>
          <dgm:bulletEnabled val="1"/>
        </dgm:presLayoutVars>
      </dgm:prSet>
      <dgm:spPr/>
      <dgm:t>
        <a:bodyPr/>
        <a:lstStyle/>
        <a:p>
          <a:endParaRPr lang="tr-TR"/>
        </a:p>
      </dgm:t>
    </dgm:pt>
    <dgm:pt modelId="{995B4921-DCB9-46D0-9243-49A28E1719F8}" type="pres">
      <dgm:prSet presAssocID="{E194C346-784E-4A5D-870F-EF70B1C29A3F}" presName="aSpace" presStyleCnt="0"/>
      <dgm:spPr/>
    </dgm:pt>
    <dgm:pt modelId="{1559934D-9899-4863-8ED7-9A74C5D039EB}" type="pres">
      <dgm:prSet presAssocID="{9B5E4A40-7AE7-4ED0-8233-C7D2A35F5C58}" presName="compNode" presStyleCnt="0"/>
      <dgm:spPr/>
    </dgm:pt>
    <dgm:pt modelId="{9A434023-F7F4-4E18-B15A-D3B79CD944F9}" type="pres">
      <dgm:prSet presAssocID="{9B5E4A40-7AE7-4ED0-8233-C7D2A35F5C58}" presName="aNode" presStyleLbl="bgShp" presStyleIdx="2" presStyleCnt="4" custLinFactNeighborX="0"/>
      <dgm:spPr/>
      <dgm:t>
        <a:bodyPr/>
        <a:lstStyle/>
        <a:p>
          <a:endParaRPr lang="tr-TR"/>
        </a:p>
      </dgm:t>
    </dgm:pt>
    <dgm:pt modelId="{3366239D-7C10-4516-8248-F66AED8DCE9A}" type="pres">
      <dgm:prSet presAssocID="{9B5E4A40-7AE7-4ED0-8233-C7D2A35F5C58}" presName="textNode" presStyleLbl="bgShp" presStyleIdx="2" presStyleCnt="4"/>
      <dgm:spPr/>
      <dgm:t>
        <a:bodyPr/>
        <a:lstStyle/>
        <a:p>
          <a:endParaRPr lang="tr-TR"/>
        </a:p>
      </dgm:t>
    </dgm:pt>
    <dgm:pt modelId="{0AD225A0-4783-4D80-AF86-165F194D42AE}" type="pres">
      <dgm:prSet presAssocID="{9B5E4A40-7AE7-4ED0-8233-C7D2A35F5C58}" presName="compChildNode" presStyleCnt="0"/>
      <dgm:spPr/>
    </dgm:pt>
    <dgm:pt modelId="{75B524AF-943E-4289-B22E-E42C3981C4F4}" type="pres">
      <dgm:prSet presAssocID="{9B5E4A40-7AE7-4ED0-8233-C7D2A35F5C58}" presName="theInnerList" presStyleCnt="0"/>
      <dgm:spPr/>
    </dgm:pt>
    <dgm:pt modelId="{518E3781-F478-4501-A4A3-E45D25D38776}" type="pres">
      <dgm:prSet presAssocID="{C002C6CB-833B-4FB9-A428-FD0BB1834C14}" presName="childNode" presStyleLbl="node1" presStyleIdx="2" presStyleCnt="7">
        <dgm:presLayoutVars>
          <dgm:bulletEnabled val="1"/>
        </dgm:presLayoutVars>
      </dgm:prSet>
      <dgm:spPr/>
      <dgm:t>
        <a:bodyPr/>
        <a:lstStyle/>
        <a:p>
          <a:endParaRPr lang="tr-TR"/>
        </a:p>
      </dgm:t>
    </dgm:pt>
    <dgm:pt modelId="{6D94E234-554D-45F8-B405-2B83EA3FD01D}" type="pres">
      <dgm:prSet presAssocID="{C002C6CB-833B-4FB9-A428-FD0BB1834C14}" presName="aSpace2" presStyleCnt="0"/>
      <dgm:spPr/>
    </dgm:pt>
    <dgm:pt modelId="{7FF2BFF8-9465-4AE0-AFFA-05C30B7102E6}" type="pres">
      <dgm:prSet presAssocID="{82902F7F-E3F8-4B10-B402-25C742CA70D3}" presName="childNode" presStyleLbl="node1" presStyleIdx="3" presStyleCnt="7">
        <dgm:presLayoutVars>
          <dgm:bulletEnabled val="1"/>
        </dgm:presLayoutVars>
      </dgm:prSet>
      <dgm:spPr/>
      <dgm:t>
        <a:bodyPr/>
        <a:lstStyle/>
        <a:p>
          <a:endParaRPr lang="tr-TR"/>
        </a:p>
      </dgm:t>
    </dgm:pt>
    <dgm:pt modelId="{98500DA1-35E0-4A38-AB32-22DDA01B90D1}" type="pres">
      <dgm:prSet presAssocID="{82902F7F-E3F8-4B10-B402-25C742CA70D3}" presName="aSpace2" presStyleCnt="0"/>
      <dgm:spPr/>
    </dgm:pt>
    <dgm:pt modelId="{3D8B2CE0-5415-49E8-93B7-FF1E5B6547B8}" type="pres">
      <dgm:prSet presAssocID="{FF088C36-FA88-413F-B436-DEF0E3F59124}" presName="childNode" presStyleLbl="node1" presStyleIdx="4" presStyleCnt="7">
        <dgm:presLayoutVars>
          <dgm:bulletEnabled val="1"/>
        </dgm:presLayoutVars>
      </dgm:prSet>
      <dgm:spPr/>
      <dgm:t>
        <a:bodyPr/>
        <a:lstStyle/>
        <a:p>
          <a:endParaRPr lang="tr-TR"/>
        </a:p>
      </dgm:t>
    </dgm:pt>
    <dgm:pt modelId="{CE03BBFB-5AF8-4D2E-BEFA-4086D6C62EAC}" type="pres">
      <dgm:prSet presAssocID="{9B5E4A40-7AE7-4ED0-8233-C7D2A35F5C58}" presName="aSpace" presStyleCnt="0"/>
      <dgm:spPr/>
    </dgm:pt>
    <dgm:pt modelId="{BD2114AA-1C71-4A84-9B5D-0D43A26E6B54}" type="pres">
      <dgm:prSet presAssocID="{BEC6E05C-43D5-4CCA-A690-F5B23C599CD1}" presName="compNode" presStyleCnt="0"/>
      <dgm:spPr/>
    </dgm:pt>
    <dgm:pt modelId="{1AA925BF-3C2C-47FA-811D-3BD7CF023EBA}" type="pres">
      <dgm:prSet presAssocID="{BEC6E05C-43D5-4CCA-A690-F5B23C599CD1}" presName="aNode" presStyleLbl="bgShp" presStyleIdx="3" presStyleCnt="4"/>
      <dgm:spPr/>
      <dgm:t>
        <a:bodyPr/>
        <a:lstStyle/>
        <a:p>
          <a:endParaRPr lang="tr-TR"/>
        </a:p>
      </dgm:t>
    </dgm:pt>
    <dgm:pt modelId="{E5290027-E7FE-4B88-A0FB-AE1307326D2A}" type="pres">
      <dgm:prSet presAssocID="{BEC6E05C-43D5-4CCA-A690-F5B23C599CD1}" presName="textNode" presStyleLbl="bgShp" presStyleIdx="3" presStyleCnt="4"/>
      <dgm:spPr/>
      <dgm:t>
        <a:bodyPr/>
        <a:lstStyle/>
        <a:p>
          <a:endParaRPr lang="tr-TR"/>
        </a:p>
      </dgm:t>
    </dgm:pt>
    <dgm:pt modelId="{A3DFD82E-4509-4E22-A240-D9491CB32849}" type="pres">
      <dgm:prSet presAssocID="{BEC6E05C-43D5-4CCA-A690-F5B23C599CD1}" presName="compChildNode" presStyleCnt="0"/>
      <dgm:spPr/>
    </dgm:pt>
    <dgm:pt modelId="{C771254B-E9BE-42DF-AC5D-A9C35167834A}" type="pres">
      <dgm:prSet presAssocID="{BEC6E05C-43D5-4CCA-A690-F5B23C599CD1}" presName="theInnerList" presStyleCnt="0"/>
      <dgm:spPr/>
    </dgm:pt>
    <dgm:pt modelId="{913F4F1E-5AC3-4CA4-9A65-43061A0C0065}" type="pres">
      <dgm:prSet presAssocID="{C3171DC1-C43D-4DD5-A9B7-319830D2C5AA}" presName="childNode" presStyleLbl="node1" presStyleIdx="5" presStyleCnt="7">
        <dgm:presLayoutVars>
          <dgm:bulletEnabled val="1"/>
        </dgm:presLayoutVars>
      </dgm:prSet>
      <dgm:spPr/>
      <dgm:t>
        <a:bodyPr/>
        <a:lstStyle/>
        <a:p>
          <a:endParaRPr lang="tr-TR"/>
        </a:p>
      </dgm:t>
    </dgm:pt>
    <dgm:pt modelId="{3634EF00-D0F2-45D7-BF7A-4AB02CCA604B}" type="pres">
      <dgm:prSet presAssocID="{C3171DC1-C43D-4DD5-A9B7-319830D2C5AA}" presName="aSpace2" presStyleCnt="0"/>
      <dgm:spPr/>
    </dgm:pt>
    <dgm:pt modelId="{F8C280AE-D780-4C1B-8E24-FE0E3A746B03}" type="pres">
      <dgm:prSet presAssocID="{1CABBF12-1699-4A76-8C3B-AE1EA7A9D830}" presName="childNode" presStyleLbl="node1" presStyleIdx="6" presStyleCnt="7">
        <dgm:presLayoutVars>
          <dgm:bulletEnabled val="1"/>
        </dgm:presLayoutVars>
      </dgm:prSet>
      <dgm:spPr/>
      <dgm:t>
        <a:bodyPr/>
        <a:lstStyle/>
        <a:p>
          <a:endParaRPr lang="tr-TR"/>
        </a:p>
      </dgm:t>
    </dgm:pt>
  </dgm:ptLst>
  <dgm:cxnLst>
    <dgm:cxn modelId="{C8CBA3EA-377E-4898-9641-50BC130FC122}" srcId="{9B5E4A40-7AE7-4ED0-8233-C7D2A35F5C58}" destId="{FF088C36-FA88-413F-B436-DEF0E3F59124}" srcOrd="2" destOrd="0" parTransId="{9D1ADF2A-F852-417C-9674-2568C6DF078E}" sibTransId="{39B5133D-35A3-4F95-B0DD-01247E1A6591}"/>
    <dgm:cxn modelId="{3EF84E33-4C59-403B-A98B-FFE6F8821F23}" type="presOf" srcId="{E194C346-784E-4A5D-870F-EF70B1C29A3F}" destId="{1299E13D-710B-4F59-8077-A8FA5409F79A}" srcOrd="0" destOrd="0" presId="urn:microsoft.com/office/officeart/2005/8/layout/lProcess2"/>
    <dgm:cxn modelId="{C3C7B366-1EFE-4BD5-A7B2-3E5D732D6F2C}" type="presOf" srcId="{856A258B-71F3-413C-9E4D-B3613060C2F3}" destId="{61EAB67F-C335-445A-BDC7-46EBFC35CC67}" srcOrd="0" destOrd="0" presId="urn:microsoft.com/office/officeart/2005/8/layout/lProcess2"/>
    <dgm:cxn modelId="{05508999-FBD8-4064-AF36-61FA96436F72}" srcId="{7F52C713-32F1-43C2-8029-92A29950F259}" destId="{9B5E4A40-7AE7-4ED0-8233-C7D2A35F5C58}" srcOrd="2" destOrd="0" parTransId="{757E0A46-A064-45B4-AB29-BDFA539817EA}" sibTransId="{128F88C2-9809-4234-AA14-5AF5B06843E6}"/>
    <dgm:cxn modelId="{3E437DDB-0FA4-4D94-AA02-35E507A869AE}" type="presOf" srcId="{BEC6E05C-43D5-4CCA-A690-F5B23C599CD1}" destId="{1AA925BF-3C2C-47FA-811D-3BD7CF023EBA}" srcOrd="0" destOrd="0" presId="urn:microsoft.com/office/officeart/2005/8/layout/lProcess2"/>
    <dgm:cxn modelId="{9ACC8DFE-93CE-49C1-9E3F-BB9F2B136AB7}" srcId="{7F52C713-32F1-43C2-8029-92A29950F259}" destId="{BEC6E05C-43D5-4CCA-A690-F5B23C599CD1}" srcOrd="3" destOrd="0" parTransId="{E47DCACF-9023-4716-B218-8B801633397B}" sibTransId="{22557FB4-58AB-405D-ACE8-76E14ACBEBD5}"/>
    <dgm:cxn modelId="{7EA4A928-2018-4665-9DE4-C9E3D7D34E46}" type="presOf" srcId="{C3171DC1-C43D-4DD5-A9B7-319830D2C5AA}" destId="{913F4F1E-5AC3-4CA4-9A65-43061A0C0065}" srcOrd="0" destOrd="0" presId="urn:microsoft.com/office/officeart/2005/8/layout/lProcess2"/>
    <dgm:cxn modelId="{641A2999-95F4-466E-85CA-2EC608E3FD76}" type="presOf" srcId="{9B5E4A40-7AE7-4ED0-8233-C7D2A35F5C58}" destId="{9A434023-F7F4-4E18-B15A-D3B79CD944F9}" srcOrd="0" destOrd="0" presId="urn:microsoft.com/office/officeart/2005/8/layout/lProcess2"/>
    <dgm:cxn modelId="{859CBA56-B631-4EA1-8A69-5EE3A37238E9}" type="presOf" srcId="{BEC6E05C-43D5-4CCA-A690-F5B23C599CD1}" destId="{E5290027-E7FE-4B88-A0FB-AE1307326D2A}" srcOrd="1" destOrd="0" presId="urn:microsoft.com/office/officeart/2005/8/layout/lProcess2"/>
    <dgm:cxn modelId="{FB9C7CB0-30CB-4295-9500-D2695D4BD1B4}" type="presOf" srcId="{BE9B2871-FBF3-45C9-BA93-537D2E147696}" destId="{54F7188A-192A-4ACA-AB40-5294E500E126}" srcOrd="1" destOrd="0" presId="urn:microsoft.com/office/officeart/2005/8/layout/lProcess2"/>
    <dgm:cxn modelId="{46F9EBFD-6A9A-4369-A1B2-CA9EFE9CB840}" srcId="{9B5E4A40-7AE7-4ED0-8233-C7D2A35F5C58}" destId="{82902F7F-E3F8-4B10-B402-25C742CA70D3}" srcOrd="1" destOrd="0" parTransId="{204719B1-54E3-45CB-BD12-0BE61C0648CA}" sibTransId="{F8F63D11-45F5-4FD7-92C3-CFB1FC334C9A}"/>
    <dgm:cxn modelId="{A117D1D6-90B7-4EBE-B0B7-111868E07337}" type="presOf" srcId="{82902F7F-E3F8-4B10-B402-25C742CA70D3}" destId="{7FF2BFF8-9465-4AE0-AFFA-05C30B7102E6}" srcOrd="0" destOrd="0" presId="urn:microsoft.com/office/officeart/2005/8/layout/lProcess2"/>
    <dgm:cxn modelId="{73488F01-6385-442B-945C-F925B05ACF4D}" type="presOf" srcId="{1CABBF12-1699-4A76-8C3B-AE1EA7A9D830}" destId="{F8C280AE-D780-4C1B-8E24-FE0E3A746B03}" srcOrd="0" destOrd="0" presId="urn:microsoft.com/office/officeart/2005/8/layout/lProcess2"/>
    <dgm:cxn modelId="{CD6195A1-D803-4EC4-9392-47832016853E}" srcId="{E194C346-784E-4A5D-870F-EF70B1C29A3F}" destId="{6469F322-326A-4138-B70B-AEF6E0D71B16}" srcOrd="0" destOrd="0" parTransId="{C6BFEEA5-D08A-4CA5-B437-FDA2B6CF993F}" sibTransId="{6A5B762F-3C53-4342-BFFC-7C4A18870ED7}"/>
    <dgm:cxn modelId="{16B44342-CCDC-4A5E-A84A-20F69B961A91}" srcId="{BEC6E05C-43D5-4CCA-A690-F5B23C599CD1}" destId="{C3171DC1-C43D-4DD5-A9B7-319830D2C5AA}" srcOrd="0" destOrd="0" parTransId="{325382F6-DA39-408B-BF74-23075F1D6586}" sibTransId="{11D09ABB-F4E1-4FEF-8803-7C26D9ABBE80}"/>
    <dgm:cxn modelId="{A1F9E6D3-C9E9-4B9E-8F26-E5E4743FC382}" srcId="{7F52C713-32F1-43C2-8029-92A29950F259}" destId="{BE9B2871-FBF3-45C9-BA93-537D2E147696}" srcOrd="0" destOrd="0" parTransId="{A72322FC-390D-4426-BFF7-5988A9BB1072}" sibTransId="{8988201C-9CF9-4D82-91EE-A317300BE88B}"/>
    <dgm:cxn modelId="{208EED89-C11C-4CA2-8EEE-C7BF8C085CA9}" type="presOf" srcId="{6469F322-326A-4138-B70B-AEF6E0D71B16}" destId="{8F258721-27FC-471E-B6B8-9FFB9AD414DA}" srcOrd="0" destOrd="0" presId="urn:microsoft.com/office/officeart/2005/8/layout/lProcess2"/>
    <dgm:cxn modelId="{37DB3EE9-41CF-4B03-AB09-4CE30D7C6E66}" srcId="{9B5E4A40-7AE7-4ED0-8233-C7D2A35F5C58}" destId="{C002C6CB-833B-4FB9-A428-FD0BB1834C14}" srcOrd="0" destOrd="0" parTransId="{24A14DEB-DD64-46DD-8394-C814BB3A1576}" sibTransId="{B8978EE4-1284-4D6D-A869-27427C05BB90}"/>
    <dgm:cxn modelId="{7ABA7434-77DD-4CEF-AC97-1AC14DF2F546}" srcId="{BE9B2871-FBF3-45C9-BA93-537D2E147696}" destId="{856A258B-71F3-413C-9E4D-B3613060C2F3}" srcOrd="0" destOrd="0" parTransId="{D1DF9A0D-687C-4781-A39D-7EF0ADEA4CF8}" sibTransId="{0B2A33A8-FA72-4C9F-B360-07FC78CD1C11}"/>
    <dgm:cxn modelId="{8A5B17B4-6293-44CB-99BA-A78626BC7E42}" type="presOf" srcId="{9B5E4A40-7AE7-4ED0-8233-C7D2A35F5C58}" destId="{3366239D-7C10-4516-8248-F66AED8DCE9A}" srcOrd="1" destOrd="0" presId="urn:microsoft.com/office/officeart/2005/8/layout/lProcess2"/>
    <dgm:cxn modelId="{06DD0C77-0984-46F4-B5F5-0160F001E30A}" srcId="{7F52C713-32F1-43C2-8029-92A29950F259}" destId="{E194C346-784E-4A5D-870F-EF70B1C29A3F}" srcOrd="1" destOrd="0" parTransId="{49CB0125-3650-4C15-A917-023A343B741D}" sibTransId="{984EB90F-D6C8-4379-AAC1-677491C8A58B}"/>
    <dgm:cxn modelId="{7E5D8F3C-C749-427D-A006-8A1329AF2EC2}" srcId="{BEC6E05C-43D5-4CCA-A690-F5B23C599CD1}" destId="{1CABBF12-1699-4A76-8C3B-AE1EA7A9D830}" srcOrd="1" destOrd="0" parTransId="{473FBE75-2D4B-48C5-B0B5-BC21FCBC27E7}" sibTransId="{863E5922-7AD9-4C10-84C4-85D958584DC5}"/>
    <dgm:cxn modelId="{2F637E60-46B5-47FD-99FA-50B107A70A20}" type="presOf" srcId="{E194C346-784E-4A5D-870F-EF70B1C29A3F}" destId="{4FF00E0E-AA4F-46C3-B7D0-7BEF054CEA3E}" srcOrd="1" destOrd="0" presId="urn:microsoft.com/office/officeart/2005/8/layout/lProcess2"/>
    <dgm:cxn modelId="{2D08F585-D1B1-4BC3-ACAC-90819EC707FE}" type="presOf" srcId="{C002C6CB-833B-4FB9-A428-FD0BB1834C14}" destId="{518E3781-F478-4501-A4A3-E45D25D38776}" srcOrd="0" destOrd="0" presId="urn:microsoft.com/office/officeart/2005/8/layout/lProcess2"/>
    <dgm:cxn modelId="{3F0D6D60-38A7-4E6A-B96C-21E9F3755FE5}" type="presOf" srcId="{FF088C36-FA88-413F-B436-DEF0E3F59124}" destId="{3D8B2CE0-5415-49E8-93B7-FF1E5B6547B8}" srcOrd="0" destOrd="0" presId="urn:microsoft.com/office/officeart/2005/8/layout/lProcess2"/>
    <dgm:cxn modelId="{1AC38AFA-248D-4001-B26C-64B50F924779}" type="presOf" srcId="{BE9B2871-FBF3-45C9-BA93-537D2E147696}" destId="{D5F8FD70-CE71-4C40-94E4-DFAA83DC8108}" srcOrd="0" destOrd="0" presId="urn:microsoft.com/office/officeart/2005/8/layout/lProcess2"/>
    <dgm:cxn modelId="{84E7AD38-ACA0-482C-BC2B-44994662FC89}" type="presOf" srcId="{7F52C713-32F1-43C2-8029-92A29950F259}" destId="{AF4829EC-DB93-4B66-A2CE-9FB4477FEE35}" srcOrd="0" destOrd="0" presId="urn:microsoft.com/office/officeart/2005/8/layout/lProcess2"/>
    <dgm:cxn modelId="{24CA664C-C912-448B-8F0A-0E40F1F00C0D}" type="presParOf" srcId="{AF4829EC-DB93-4B66-A2CE-9FB4477FEE35}" destId="{6E765F23-990F-4351-8B0D-CB895F9B6DAE}" srcOrd="0" destOrd="0" presId="urn:microsoft.com/office/officeart/2005/8/layout/lProcess2"/>
    <dgm:cxn modelId="{0E198760-A207-4C0C-98EE-D50541FCCEE4}" type="presParOf" srcId="{6E765F23-990F-4351-8B0D-CB895F9B6DAE}" destId="{D5F8FD70-CE71-4C40-94E4-DFAA83DC8108}" srcOrd="0" destOrd="0" presId="urn:microsoft.com/office/officeart/2005/8/layout/lProcess2"/>
    <dgm:cxn modelId="{75FBD2A8-0BFF-48C6-951C-9C04B26AD480}" type="presParOf" srcId="{6E765F23-990F-4351-8B0D-CB895F9B6DAE}" destId="{54F7188A-192A-4ACA-AB40-5294E500E126}" srcOrd="1" destOrd="0" presId="urn:microsoft.com/office/officeart/2005/8/layout/lProcess2"/>
    <dgm:cxn modelId="{C2BC6625-A12B-4441-A4D8-752EE70F2242}" type="presParOf" srcId="{6E765F23-990F-4351-8B0D-CB895F9B6DAE}" destId="{A4BF99FC-1F0C-4644-9267-1EF0D47F341C}" srcOrd="2" destOrd="0" presId="urn:microsoft.com/office/officeart/2005/8/layout/lProcess2"/>
    <dgm:cxn modelId="{361A3A19-E159-454B-ABAE-429D316A1C06}" type="presParOf" srcId="{A4BF99FC-1F0C-4644-9267-1EF0D47F341C}" destId="{620C6468-9A0B-4398-BF85-4D2F8AFACB54}" srcOrd="0" destOrd="0" presId="urn:microsoft.com/office/officeart/2005/8/layout/lProcess2"/>
    <dgm:cxn modelId="{3DAC28E8-06DF-4C3F-AEEB-D2B42A1BB98F}" type="presParOf" srcId="{620C6468-9A0B-4398-BF85-4D2F8AFACB54}" destId="{61EAB67F-C335-445A-BDC7-46EBFC35CC67}" srcOrd="0" destOrd="0" presId="urn:microsoft.com/office/officeart/2005/8/layout/lProcess2"/>
    <dgm:cxn modelId="{7D990068-9466-49E9-88FE-38744A5ED47E}" type="presParOf" srcId="{AF4829EC-DB93-4B66-A2CE-9FB4477FEE35}" destId="{D30ABB66-2EBB-4137-847F-3CA8F22CD81C}" srcOrd="1" destOrd="0" presId="urn:microsoft.com/office/officeart/2005/8/layout/lProcess2"/>
    <dgm:cxn modelId="{AF4666EE-230A-4D87-8FEF-1BA1E997DE5E}" type="presParOf" srcId="{AF4829EC-DB93-4B66-A2CE-9FB4477FEE35}" destId="{1E5288CA-7762-4E0A-B8AA-6D2012FFBCA2}" srcOrd="2" destOrd="0" presId="urn:microsoft.com/office/officeart/2005/8/layout/lProcess2"/>
    <dgm:cxn modelId="{BAB2A26C-56F4-4A3E-8B80-935AD7639863}" type="presParOf" srcId="{1E5288CA-7762-4E0A-B8AA-6D2012FFBCA2}" destId="{1299E13D-710B-4F59-8077-A8FA5409F79A}" srcOrd="0" destOrd="0" presId="urn:microsoft.com/office/officeart/2005/8/layout/lProcess2"/>
    <dgm:cxn modelId="{EF2231E5-4BFE-497B-8B7B-04BBBC3C6EB9}" type="presParOf" srcId="{1E5288CA-7762-4E0A-B8AA-6D2012FFBCA2}" destId="{4FF00E0E-AA4F-46C3-B7D0-7BEF054CEA3E}" srcOrd="1" destOrd="0" presId="urn:microsoft.com/office/officeart/2005/8/layout/lProcess2"/>
    <dgm:cxn modelId="{543DF128-FC17-4AC4-B7C7-5C6CB724C667}" type="presParOf" srcId="{1E5288CA-7762-4E0A-B8AA-6D2012FFBCA2}" destId="{86F7ECD5-F935-46AD-94C3-1379F42F9A66}" srcOrd="2" destOrd="0" presId="urn:microsoft.com/office/officeart/2005/8/layout/lProcess2"/>
    <dgm:cxn modelId="{EEB147EB-836B-4161-93DE-1DAA49CC52F1}" type="presParOf" srcId="{86F7ECD5-F935-46AD-94C3-1379F42F9A66}" destId="{A22193EC-2DAA-45F2-8683-7150341D79ED}" srcOrd="0" destOrd="0" presId="urn:microsoft.com/office/officeart/2005/8/layout/lProcess2"/>
    <dgm:cxn modelId="{410B3F46-C12A-4F48-917C-FF8471E7E8C9}" type="presParOf" srcId="{A22193EC-2DAA-45F2-8683-7150341D79ED}" destId="{8F258721-27FC-471E-B6B8-9FFB9AD414DA}" srcOrd="0" destOrd="0" presId="urn:microsoft.com/office/officeart/2005/8/layout/lProcess2"/>
    <dgm:cxn modelId="{AFC3827A-8489-4076-809B-F1AB5210D67E}" type="presParOf" srcId="{AF4829EC-DB93-4B66-A2CE-9FB4477FEE35}" destId="{995B4921-DCB9-46D0-9243-49A28E1719F8}" srcOrd="3" destOrd="0" presId="urn:microsoft.com/office/officeart/2005/8/layout/lProcess2"/>
    <dgm:cxn modelId="{6EFD7DEB-5189-484F-B6B6-F8CB7A34EA58}" type="presParOf" srcId="{AF4829EC-DB93-4B66-A2CE-9FB4477FEE35}" destId="{1559934D-9899-4863-8ED7-9A74C5D039EB}" srcOrd="4" destOrd="0" presId="urn:microsoft.com/office/officeart/2005/8/layout/lProcess2"/>
    <dgm:cxn modelId="{D7D6CC5F-88CD-49DB-9E91-00377452CAD5}" type="presParOf" srcId="{1559934D-9899-4863-8ED7-9A74C5D039EB}" destId="{9A434023-F7F4-4E18-B15A-D3B79CD944F9}" srcOrd="0" destOrd="0" presId="urn:microsoft.com/office/officeart/2005/8/layout/lProcess2"/>
    <dgm:cxn modelId="{9EAEB490-811C-4FBA-9F0E-64F55707E4A0}" type="presParOf" srcId="{1559934D-9899-4863-8ED7-9A74C5D039EB}" destId="{3366239D-7C10-4516-8248-F66AED8DCE9A}" srcOrd="1" destOrd="0" presId="urn:microsoft.com/office/officeart/2005/8/layout/lProcess2"/>
    <dgm:cxn modelId="{06AE75E9-C04E-4793-8F9C-4DA4C01B31B2}" type="presParOf" srcId="{1559934D-9899-4863-8ED7-9A74C5D039EB}" destId="{0AD225A0-4783-4D80-AF86-165F194D42AE}" srcOrd="2" destOrd="0" presId="urn:microsoft.com/office/officeart/2005/8/layout/lProcess2"/>
    <dgm:cxn modelId="{09BCB259-D563-4986-82B5-6220AAA6B610}" type="presParOf" srcId="{0AD225A0-4783-4D80-AF86-165F194D42AE}" destId="{75B524AF-943E-4289-B22E-E42C3981C4F4}" srcOrd="0" destOrd="0" presId="urn:microsoft.com/office/officeart/2005/8/layout/lProcess2"/>
    <dgm:cxn modelId="{54E5792D-241F-4559-8885-6727892D049D}" type="presParOf" srcId="{75B524AF-943E-4289-B22E-E42C3981C4F4}" destId="{518E3781-F478-4501-A4A3-E45D25D38776}" srcOrd="0" destOrd="0" presId="urn:microsoft.com/office/officeart/2005/8/layout/lProcess2"/>
    <dgm:cxn modelId="{91C8B449-DA4D-43B4-A7D8-5996BEA9B5F4}" type="presParOf" srcId="{75B524AF-943E-4289-B22E-E42C3981C4F4}" destId="{6D94E234-554D-45F8-B405-2B83EA3FD01D}" srcOrd="1" destOrd="0" presId="urn:microsoft.com/office/officeart/2005/8/layout/lProcess2"/>
    <dgm:cxn modelId="{2EB2363C-DC6D-4F4B-9145-44313ABF8BFB}" type="presParOf" srcId="{75B524AF-943E-4289-B22E-E42C3981C4F4}" destId="{7FF2BFF8-9465-4AE0-AFFA-05C30B7102E6}" srcOrd="2" destOrd="0" presId="urn:microsoft.com/office/officeart/2005/8/layout/lProcess2"/>
    <dgm:cxn modelId="{149B648C-5FE0-49B2-A2F0-289639F5CD82}" type="presParOf" srcId="{75B524AF-943E-4289-B22E-E42C3981C4F4}" destId="{98500DA1-35E0-4A38-AB32-22DDA01B90D1}" srcOrd="3" destOrd="0" presId="urn:microsoft.com/office/officeart/2005/8/layout/lProcess2"/>
    <dgm:cxn modelId="{0428350B-8A0E-42E0-A6BD-D09902ACE1ED}" type="presParOf" srcId="{75B524AF-943E-4289-B22E-E42C3981C4F4}" destId="{3D8B2CE0-5415-49E8-93B7-FF1E5B6547B8}" srcOrd="4" destOrd="0" presId="urn:microsoft.com/office/officeart/2005/8/layout/lProcess2"/>
    <dgm:cxn modelId="{DDC2AC24-8381-422F-8373-BD7A23ECDD37}" type="presParOf" srcId="{AF4829EC-DB93-4B66-A2CE-9FB4477FEE35}" destId="{CE03BBFB-5AF8-4D2E-BEFA-4086D6C62EAC}" srcOrd="5" destOrd="0" presId="urn:microsoft.com/office/officeart/2005/8/layout/lProcess2"/>
    <dgm:cxn modelId="{5E9859C9-76F6-4BDD-8715-58D2309B6013}" type="presParOf" srcId="{AF4829EC-DB93-4B66-A2CE-9FB4477FEE35}" destId="{BD2114AA-1C71-4A84-9B5D-0D43A26E6B54}" srcOrd="6" destOrd="0" presId="urn:microsoft.com/office/officeart/2005/8/layout/lProcess2"/>
    <dgm:cxn modelId="{6618094A-ABED-4199-8A59-7B96A72ECA44}" type="presParOf" srcId="{BD2114AA-1C71-4A84-9B5D-0D43A26E6B54}" destId="{1AA925BF-3C2C-47FA-811D-3BD7CF023EBA}" srcOrd="0" destOrd="0" presId="urn:microsoft.com/office/officeart/2005/8/layout/lProcess2"/>
    <dgm:cxn modelId="{4EB6E3FC-B926-49A4-9893-97EFCB73F129}" type="presParOf" srcId="{BD2114AA-1C71-4A84-9B5D-0D43A26E6B54}" destId="{E5290027-E7FE-4B88-A0FB-AE1307326D2A}" srcOrd="1" destOrd="0" presId="urn:microsoft.com/office/officeart/2005/8/layout/lProcess2"/>
    <dgm:cxn modelId="{11F36F62-99E6-406D-90F6-1B67D68D7C12}" type="presParOf" srcId="{BD2114AA-1C71-4A84-9B5D-0D43A26E6B54}" destId="{A3DFD82E-4509-4E22-A240-D9491CB32849}" srcOrd="2" destOrd="0" presId="urn:microsoft.com/office/officeart/2005/8/layout/lProcess2"/>
    <dgm:cxn modelId="{77EB0413-DAA0-4D97-9693-F9D67100AF5C}" type="presParOf" srcId="{A3DFD82E-4509-4E22-A240-D9491CB32849}" destId="{C771254B-E9BE-42DF-AC5D-A9C35167834A}" srcOrd="0" destOrd="0" presId="urn:microsoft.com/office/officeart/2005/8/layout/lProcess2"/>
    <dgm:cxn modelId="{2E19BF75-DB73-453C-B48B-8149D88E890D}" type="presParOf" srcId="{C771254B-E9BE-42DF-AC5D-A9C35167834A}" destId="{913F4F1E-5AC3-4CA4-9A65-43061A0C0065}" srcOrd="0" destOrd="0" presId="urn:microsoft.com/office/officeart/2005/8/layout/lProcess2"/>
    <dgm:cxn modelId="{F218B73A-855E-4C38-9698-54E57DAAFA7A}" type="presParOf" srcId="{C771254B-E9BE-42DF-AC5D-A9C35167834A}" destId="{3634EF00-D0F2-45D7-BF7A-4AB02CCA604B}" srcOrd="1" destOrd="0" presId="urn:microsoft.com/office/officeart/2005/8/layout/lProcess2"/>
    <dgm:cxn modelId="{764C10D2-A1B2-4DAA-BCEB-C577A4D72CDA}" type="presParOf" srcId="{C771254B-E9BE-42DF-AC5D-A9C35167834A}" destId="{F8C280AE-D780-4C1B-8E24-FE0E3A746B03}"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1CA7D2-1940-425F-A2E5-DB735B423380}"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tr-TR"/>
        </a:p>
      </dgm:t>
    </dgm:pt>
    <dgm:pt modelId="{3E42352C-9790-492E-A696-D9892C6A9AFD}">
      <dgm:prSet phldrT="[Metin]"/>
      <dgm:spPr/>
      <dgm:t>
        <a:bodyPr/>
        <a:lstStyle/>
        <a:p>
          <a:r>
            <a:rPr lang="tr-TR" dirty="0" smtClean="0"/>
            <a:t>SİNOVİT/ENTEZİT </a:t>
          </a:r>
          <a:endParaRPr lang="tr-TR" dirty="0"/>
        </a:p>
      </dgm:t>
    </dgm:pt>
    <dgm:pt modelId="{DE2999B2-E5A6-40FF-AC92-5706750B3416}" type="parTrans" cxnId="{B8199D07-AF9B-4DD4-9C6E-9A7FC6EDB743}">
      <dgm:prSet/>
      <dgm:spPr/>
      <dgm:t>
        <a:bodyPr/>
        <a:lstStyle/>
        <a:p>
          <a:endParaRPr lang="tr-TR"/>
        </a:p>
      </dgm:t>
    </dgm:pt>
    <dgm:pt modelId="{6E8284CD-6B7B-46B0-A977-F6932508323E}" type="sibTrans" cxnId="{B8199D07-AF9B-4DD4-9C6E-9A7FC6EDB743}">
      <dgm:prSet/>
      <dgm:spPr/>
      <dgm:t>
        <a:bodyPr/>
        <a:lstStyle/>
        <a:p>
          <a:endParaRPr lang="tr-TR"/>
        </a:p>
      </dgm:t>
    </dgm:pt>
    <dgm:pt modelId="{16F75CCD-A025-4805-834F-0570700D977A}">
      <dgm:prSet phldrT="[Metin]"/>
      <dgm:spPr/>
      <dgm:t>
        <a:bodyPr/>
        <a:lstStyle/>
        <a:p>
          <a:r>
            <a:rPr lang="tr-TR" dirty="0" smtClean="0"/>
            <a:t>PERİFERİK EKLEM TUTULUMU</a:t>
          </a:r>
          <a:endParaRPr lang="tr-TR" dirty="0"/>
        </a:p>
      </dgm:t>
    </dgm:pt>
    <dgm:pt modelId="{E8E68EEE-1621-4429-BA96-1379F2BD3B47}" type="parTrans" cxnId="{2C00C806-26E1-4C61-B96D-3AC00E4503FD}">
      <dgm:prSet/>
      <dgm:spPr/>
      <dgm:t>
        <a:bodyPr/>
        <a:lstStyle/>
        <a:p>
          <a:endParaRPr lang="tr-TR"/>
        </a:p>
      </dgm:t>
    </dgm:pt>
    <dgm:pt modelId="{9B2F0A08-BEA5-4535-9646-B42E48E293B2}" type="sibTrans" cxnId="{2C00C806-26E1-4C61-B96D-3AC00E4503FD}">
      <dgm:prSet/>
      <dgm:spPr/>
      <dgm:t>
        <a:bodyPr/>
        <a:lstStyle/>
        <a:p>
          <a:endParaRPr lang="tr-TR"/>
        </a:p>
      </dgm:t>
    </dgm:pt>
    <dgm:pt modelId="{58D9A672-1D7E-4264-89D7-F6DE64AADBB9}">
      <dgm:prSet phldrT="[Metin]"/>
      <dgm:spPr/>
      <dgm:t>
        <a:bodyPr/>
        <a:lstStyle/>
        <a:p>
          <a:r>
            <a:rPr lang="tr-TR" dirty="0" smtClean="0"/>
            <a:t>ÜRİNER ENF. SONRASINDA GELİŞEN </a:t>
          </a:r>
          <a:r>
            <a:rPr lang="tr-TR" dirty="0" err="1" smtClean="0"/>
            <a:t>ReA</a:t>
          </a:r>
          <a:r>
            <a:rPr lang="tr-TR" dirty="0" smtClean="0"/>
            <a:t> İÇİN DOKSİSKLİN VEYA SİPROFLOKSASİN 3 AY SÜREYLE,TARTIŞMALI.</a:t>
          </a:r>
          <a:endParaRPr lang="tr-TR" dirty="0"/>
        </a:p>
      </dgm:t>
    </dgm:pt>
    <dgm:pt modelId="{7A0782D0-2ABA-47C1-B1EF-84A145AE8157}" type="parTrans" cxnId="{FAE7737A-DBC1-4E9B-87AB-58BB5E72CED9}">
      <dgm:prSet/>
      <dgm:spPr/>
      <dgm:t>
        <a:bodyPr/>
        <a:lstStyle/>
        <a:p>
          <a:endParaRPr lang="tr-TR"/>
        </a:p>
      </dgm:t>
    </dgm:pt>
    <dgm:pt modelId="{D670A4A1-2A04-4C79-90BB-413926159176}" type="sibTrans" cxnId="{FAE7737A-DBC1-4E9B-87AB-58BB5E72CED9}">
      <dgm:prSet/>
      <dgm:spPr/>
      <dgm:t>
        <a:bodyPr/>
        <a:lstStyle/>
        <a:p>
          <a:endParaRPr lang="tr-TR"/>
        </a:p>
      </dgm:t>
    </dgm:pt>
    <dgm:pt modelId="{DB0A4A30-D7BE-4C79-BE06-89FBAC009255}">
      <dgm:prSet phldrT="[Metin]"/>
      <dgm:spPr/>
      <dgm:t>
        <a:bodyPr/>
        <a:lstStyle/>
        <a:p>
          <a:r>
            <a:rPr lang="tr-TR" dirty="0" smtClean="0"/>
            <a:t>TEK EKLEM TUTULUMU LDUĞUNDA VE NSAİİ İLE YANIT ALINAMADIĞINDA</a:t>
          </a:r>
          <a:endParaRPr lang="tr-TR" dirty="0"/>
        </a:p>
      </dgm:t>
    </dgm:pt>
    <dgm:pt modelId="{076486F6-7636-4031-AF58-810D53BA1571}" type="sibTrans" cxnId="{94D3FD7D-B9F8-4FE8-9354-63F106FF0372}">
      <dgm:prSet/>
      <dgm:spPr/>
      <dgm:t>
        <a:bodyPr/>
        <a:lstStyle/>
        <a:p>
          <a:endParaRPr lang="tr-TR"/>
        </a:p>
      </dgm:t>
    </dgm:pt>
    <dgm:pt modelId="{FA6AD528-F6FA-48E8-90F3-8B5518FB5AAB}" type="parTrans" cxnId="{94D3FD7D-B9F8-4FE8-9354-63F106FF0372}">
      <dgm:prSet/>
      <dgm:spPr/>
      <dgm:t>
        <a:bodyPr/>
        <a:lstStyle/>
        <a:p>
          <a:endParaRPr lang="tr-TR"/>
        </a:p>
      </dgm:t>
    </dgm:pt>
    <dgm:pt modelId="{7F85F0DA-A8A4-450E-B990-1234DE965489}" type="pres">
      <dgm:prSet presAssocID="{1A1CA7D2-1940-425F-A2E5-DB735B423380}" presName="Name0" presStyleCnt="0">
        <dgm:presLayoutVars>
          <dgm:chMax val="7"/>
          <dgm:chPref val="7"/>
          <dgm:dir/>
        </dgm:presLayoutVars>
      </dgm:prSet>
      <dgm:spPr/>
      <dgm:t>
        <a:bodyPr/>
        <a:lstStyle/>
        <a:p>
          <a:endParaRPr lang="tr-TR"/>
        </a:p>
      </dgm:t>
    </dgm:pt>
    <dgm:pt modelId="{7A0DCA0A-2523-4D60-8380-8B472CB42810}" type="pres">
      <dgm:prSet presAssocID="{1A1CA7D2-1940-425F-A2E5-DB735B423380}" presName="Name1" presStyleCnt="0"/>
      <dgm:spPr/>
    </dgm:pt>
    <dgm:pt modelId="{B6038A72-0865-4AFD-A601-5F907A818597}" type="pres">
      <dgm:prSet presAssocID="{1A1CA7D2-1940-425F-A2E5-DB735B423380}" presName="cycle" presStyleCnt="0"/>
      <dgm:spPr/>
    </dgm:pt>
    <dgm:pt modelId="{8FA76F2C-554B-41BC-9586-9F1232DEB87F}" type="pres">
      <dgm:prSet presAssocID="{1A1CA7D2-1940-425F-A2E5-DB735B423380}" presName="srcNode" presStyleLbl="node1" presStyleIdx="0" presStyleCnt="4"/>
      <dgm:spPr/>
    </dgm:pt>
    <dgm:pt modelId="{E610D906-D137-4015-A189-AF787FA9535C}" type="pres">
      <dgm:prSet presAssocID="{1A1CA7D2-1940-425F-A2E5-DB735B423380}" presName="conn" presStyleLbl="parChTrans1D2" presStyleIdx="0" presStyleCnt="1"/>
      <dgm:spPr/>
      <dgm:t>
        <a:bodyPr/>
        <a:lstStyle/>
        <a:p>
          <a:endParaRPr lang="tr-TR"/>
        </a:p>
      </dgm:t>
    </dgm:pt>
    <dgm:pt modelId="{399415E2-B86B-400B-8FCF-7A76974421A1}" type="pres">
      <dgm:prSet presAssocID="{1A1CA7D2-1940-425F-A2E5-DB735B423380}" presName="extraNode" presStyleLbl="node1" presStyleIdx="0" presStyleCnt="4"/>
      <dgm:spPr/>
    </dgm:pt>
    <dgm:pt modelId="{3C0C91A4-A969-41F8-9802-4B01333DCA1D}" type="pres">
      <dgm:prSet presAssocID="{1A1CA7D2-1940-425F-A2E5-DB735B423380}" presName="dstNode" presStyleLbl="node1" presStyleIdx="0" presStyleCnt="4"/>
      <dgm:spPr/>
    </dgm:pt>
    <dgm:pt modelId="{67C6BB6D-18EF-433B-B2A7-BCC7D871DA46}" type="pres">
      <dgm:prSet presAssocID="{3E42352C-9790-492E-A696-D9892C6A9AFD}" presName="text_1" presStyleLbl="node1" presStyleIdx="0" presStyleCnt="4">
        <dgm:presLayoutVars>
          <dgm:bulletEnabled val="1"/>
        </dgm:presLayoutVars>
      </dgm:prSet>
      <dgm:spPr/>
      <dgm:t>
        <a:bodyPr/>
        <a:lstStyle/>
        <a:p>
          <a:endParaRPr lang="tr-TR"/>
        </a:p>
      </dgm:t>
    </dgm:pt>
    <dgm:pt modelId="{DDE9B754-E2D8-4EEC-9B36-3C6220872D76}" type="pres">
      <dgm:prSet presAssocID="{3E42352C-9790-492E-A696-D9892C6A9AFD}" presName="accent_1" presStyleCnt="0"/>
      <dgm:spPr/>
    </dgm:pt>
    <dgm:pt modelId="{F73EA0C6-D070-4C3E-963C-2FE827745F1A}" type="pres">
      <dgm:prSet presAssocID="{3E42352C-9790-492E-A696-D9892C6A9AFD}" presName="accentRepeatNode" presStyleLbl="solidFgAcc1" presStyleIdx="0" presStyleCnt="4"/>
      <dgm:spPr/>
    </dgm:pt>
    <dgm:pt modelId="{7FB04C84-8EE2-48AE-9DF6-6DD0B04DCAA1}" type="pres">
      <dgm:prSet presAssocID="{16F75CCD-A025-4805-834F-0570700D977A}" presName="text_2" presStyleLbl="node1" presStyleIdx="1" presStyleCnt="4">
        <dgm:presLayoutVars>
          <dgm:bulletEnabled val="1"/>
        </dgm:presLayoutVars>
      </dgm:prSet>
      <dgm:spPr/>
      <dgm:t>
        <a:bodyPr/>
        <a:lstStyle/>
        <a:p>
          <a:endParaRPr lang="tr-TR"/>
        </a:p>
      </dgm:t>
    </dgm:pt>
    <dgm:pt modelId="{1DE01D99-E747-4619-8D17-303F50A79C37}" type="pres">
      <dgm:prSet presAssocID="{16F75CCD-A025-4805-834F-0570700D977A}" presName="accent_2" presStyleCnt="0"/>
      <dgm:spPr/>
    </dgm:pt>
    <dgm:pt modelId="{FFFC4D0D-E822-47F8-8EE1-394982DAC1A4}" type="pres">
      <dgm:prSet presAssocID="{16F75CCD-A025-4805-834F-0570700D977A}" presName="accentRepeatNode" presStyleLbl="solidFgAcc1" presStyleIdx="1" presStyleCnt="4"/>
      <dgm:spPr/>
    </dgm:pt>
    <dgm:pt modelId="{FBEC8427-86F5-4C65-A9F8-C70A34B44003}" type="pres">
      <dgm:prSet presAssocID="{58D9A672-1D7E-4264-89D7-F6DE64AADBB9}" presName="text_3" presStyleLbl="node1" presStyleIdx="2" presStyleCnt="4">
        <dgm:presLayoutVars>
          <dgm:bulletEnabled val="1"/>
        </dgm:presLayoutVars>
      </dgm:prSet>
      <dgm:spPr/>
      <dgm:t>
        <a:bodyPr/>
        <a:lstStyle/>
        <a:p>
          <a:endParaRPr lang="tr-TR"/>
        </a:p>
      </dgm:t>
    </dgm:pt>
    <dgm:pt modelId="{76FDDAD3-34A6-4B62-B1EA-DDE5A3E639C8}" type="pres">
      <dgm:prSet presAssocID="{58D9A672-1D7E-4264-89D7-F6DE64AADBB9}" presName="accent_3" presStyleCnt="0"/>
      <dgm:spPr/>
    </dgm:pt>
    <dgm:pt modelId="{78B9A149-B8F2-4FA9-A7C8-927E663C05B9}" type="pres">
      <dgm:prSet presAssocID="{58D9A672-1D7E-4264-89D7-F6DE64AADBB9}" presName="accentRepeatNode" presStyleLbl="solidFgAcc1" presStyleIdx="2" presStyleCnt="4"/>
      <dgm:spPr/>
    </dgm:pt>
    <dgm:pt modelId="{8168F85C-BEE0-49E6-9675-0853EBB8DA88}" type="pres">
      <dgm:prSet presAssocID="{DB0A4A30-D7BE-4C79-BE06-89FBAC009255}" presName="text_4" presStyleLbl="node1" presStyleIdx="3" presStyleCnt="4">
        <dgm:presLayoutVars>
          <dgm:bulletEnabled val="1"/>
        </dgm:presLayoutVars>
      </dgm:prSet>
      <dgm:spPr/>
      <dgm:t>
        <a:bodyPr/>
        <a:lstStyle/>
        <a:p>
          <a:endParaRPr lang="tr-TR"/>
        </a:p>
      </dgm:t>
    </dgm:pt>
    <dgm:pt modelId="{3E894C25-D278-4D6A-895E-606361F67BC2}" type="pres">
      <dgm:prSet presAssocID="{DB0A4A30-D7BE-4C79-BE06-89FBAC009255}" presName="accent_4" presStyleCnt="0"/>
      <dgm:spPr/>
    </dgm:pt>
    <dgm:pt modelId="{7A28E971-F721-4430-B8E5-47DBA0F76302}" type="pres">
      <dgm:prSet presAssocID="{DB0A4A30-D7BE-4C79-BE06-89FBAC009255}" presName="accentRepeatNode" presStyleLbl="solidFgAcc1" presStyleIdx="3" presStyleCnt="4"/>
      <dgm:spPr/>
    </dgm:pt>
  </dgm:ptLst>
  <dgm:cxnLst>
    <dgm:cxn modelId="{4A71879D-604A-4AEE-93C1-01133F91AC8B}" type="presOf" srcId="{16F75CCD-A025-4805-834F-0570700D977A}" destId="{7FB04C84-8EE2-48AE-9DF6-6DD0B04DCAA1}" srcOrd="0" destOrd="0" presId="urn:microsoft.com/office/officeart/2008/layout/VerticalCurvedList"/>
    <dgm:cxn modelId="{94D3FD7D-B9F8-4FE8-9354-63F106FF0372}" srcId="{1A1CA7D2-1940-425F-A2E5-DB735B423380}" destId="{DB0A4A30-D7BE-4C79-BE06-89FBAC009255}" srcOrd="3" destOrd="0" parTransId="{FA6AD528-F6FA-48E8-90F3-8B5518FB5AAB}" sibTransId="{076486F6-7636-4031-AF58-810D53BA1571}"/>
    <dgm:cxn modelId="{1077F0C1-BC5F-4FCB-B803-0B1DE2806C8B}" type="presOf" srcId="{6E8284CD-6B7B-46B0-A977-F6932508323E}" destId="{E610D906-D137-4015-A189-AF787FA9535C}" srcOrd="0" destOrd="0" presId="urn:microsoft.com/office/officeart/2008/layout/VerticalCurvedList"/>
    <dgm:cxn modelId="{FAE7737A-DBC1-4E9B-87AB-58BB5E72CED9}" srcId="{1A1CA7D2-1940-425F-A2E5-DB735B423380}" destId="{58D9A672-1D7E-4264-89D7-F6DE64AADBB9}" srcOrd="2" destOrd="0" parTransId="{7A0782D0-2ABA-47C1-B1EF-84A145AE8157}" sibTransId="{D670A4A1-2A04-4C79-90BB-413926159176}"/>
    <dgm:cxn modelId="{FE3BCCFC-43A4-42DC-B950-60B0D00A8788}" type="presOf" srcId="{1A1CA7D2-1940-425F-A2E5-DB735B423380}" destId="{7F85F0DA-A8A4-450E-B990-1234DE965489}" srcOrd="0" destOrd="0" presId="urn:microsoft.com/office/officeart/2008/layout/VerticalCurvedList"/>
    <dgm:cxn modelId="{2C00C806-26E1-4C61-B96D-3AC00E4503FD}" srcId="{1A1CA7D2-1940-425F-A2E5-DB735B423380}" destId="{16F75CCD-A025-4805-834F-0570700D977A}" srcOrd="1" destOrd="0" parTransId="{E8E68EEE-1621-4429-BA96-1379F2BD3B47}" sibTransId="{9B2F0A08-BEA5-4535-9646-B42E48E293B2}"/>
    <dgm:cxn modelId="{2EB2220C-8482-4A5E-8B70-63C771A2CD6F}" type="presOf" srcId="{58D9A672-1D7E-4264-89D7-F6DE64AADBB9}" destId="{FBEC8427-86F5-4C65-A9F8-C70A34B44003}" srcOrd="0" destOrd="0" presId="urn:microsoft.com/office/officeart/2008/layout/VerticalCurvedList"/>
    <dgm:cxn modelId="{F3705138-0A86-448C-AA03-1F506BD79AC0}" type="presOf" srcId="{3E42352C-9790-492E-A696-D9892C6A9AFD}" destId="{67C6BB6D-18EF-433B-B2A7-BCC7D871DA46}" srcOrd="0" destOrd="0" presId="urn:microsoft.com/office/officeart/2008/layout/VerticalCurvedList"/>
    <dgm:cxn modelId="{B8199D07-AF9B-4DD4-9C6E-9A7FC6EDB743}" srcId="{1A1CA7D2-1940-425F-A2E5-DB735B423380}" destId="{3E42352C-9790-492E-A696-D9892C6A9AFD}" srcOrd="0" destOrd="0" parTransId="{DE2999B2-E5A6-40FF-AC92-5706750B3416}" sibTransId="{6E8284CD-6B7B-46B0-A977-F6932508323E}"/>
    <dgm:cxn modelId="{B61024AD-D230-4AF3-9CCC-A774A85D9350}" type="presOf" srcId="{DB0A4A30-D7BE-4C79-BE06-89FBAC009255}" destId="{8168F85C-BEE0-49E6-9675-0853EBB8DA88}" srcOrd="0" destOrd="0" presId="urn:microsoft.com/office/officeart/2008/layout/VerticalCurvedList"/>
    <dgm:cxn modelId="{1CE3F323-60E9-4042-8005-E3C20CD3C04D}" type="presParOf" srcId="{7F85F0DA-A8A4-450E-B990-1234DE965489}" destId="{7A0DCA0A-2523-4D60-8380-8B472CB42810}" srcOrd="0" destOrd="0" presId="urn:microsoft.com/office/officeart/2008/layout/VerticalCurvedList"/>
    <dgm:cxn modelId="{E78F48CA-C916-45D7-9E44-D193A89B4C75}" type="presParOf" srcId="{7A0DCA0A-2523-4D60-8380-8B472CB42810}" destId="{B6038A72-0865-4AFD-A601-5F907A818597}" srcOrd="0" destOrd="0" presId="urn:microsoft.com/office/officeart/2008/layout/VerticalCurvedList"/>
    <dgm:cxn modelId="{4CB3CFC0-0677-43BC-9F00-85E5B2E87BBD}" type="presParOf" srcId="{B6038A72-0865-4AFD-A601-5F907A818597}" destId="{8FA76F2C-554B-41BC-9586-9F1232DEB87F}" srcOrd="0" destOrd="0" presId="urn:microsoft.com/office/officeart/2008/layout/VerticalCurvedList"/>
    <dgm:cxn modelId="{9B4D1B42-C563-414C-A6D2-C56DA0A88E6D}" type="presParOf" srcId="{B6038A72-0865-4AFD-A601-5F907A818597}" destId="{E610D906-D137-4015-A189-AF787FA9535C}" srcOrd="1" destOrd="0" presId="urn:microsoft.com/office/officeart/2008/layout/VerticalCurvedList"/>
    <dgm:cxn modelId="{C2A43F0C-4E64-4258-851D-27B9E154166F}" type="presParOf" srcId="{B6038A72-0865-4AFD-A601-5F907A818597}" destId="{399415E2-B86B-400B-8FCF-7A76974421A1}" srcOrd="2" destOrd="0" presId="urn:microsoft.com/office/officeart/2008/layout/VerticalCurvedList"/>
    <dgm:cxn modelId="{CAF9132A-AD11-4166-9095-A62E1DD3965E}" type="presParOf" srcId="{B6038A72-0865-4AFD-A601-5F907A818597}" destId="{3C0C91A4-A969-41F8-9802-4B01333DCA1D}" srcOrd="3" destOrd="0" presId="urn:microsoft.com/office/officeart/2008/layout/VerticalCurvedList"/>
    <dgm:cxn modelId="{79D327CD-00E4-41F5-88B8-ED9323A8A2BD}" type="presParOf" srcId="{7A0DCA0A-2523-4D60-8380-8B472CB42810}" destId="{67C6BB6D-18EF-433B-B2A7-BCC7D871DA46}" srcOrd="1" destOrd="0" presId="urn:microsoft.com/office/officeart/2008/layout/VerticalCurvedList"/>
    <dgm:cxn modelId="{9B165619-4644-4C87-9412-7C951C767044}" type="presParOf" srcId="{7A0DCA0A-2523-4D60-8380-8B472CB42810}" destId="{DDE9B754-E2D8-4EEC-9B36-3C6220872D76}" srcOrd="2" destOrd="0" presId="urn:microsoft.com/office/officeart/2008/layout/VerticalCurvedList"/>
    <dgm:cxn modelId="{302930C6-379E-42BB-AB17-D8ACAD8CFFCB}" type="presParOf" srcId="{DDE9B754-E2D8-4EEC-9B36-3C6220872D76}" destId="{F73EA0C6-D070-4C3E-963C-2FE827745F1A}" srcOrd="0" destOrd="0" presId="urn:microsoft.com/office/officeart/2008/layout/VerticalCurvedList"/>
    <dgm:cxn modelId="{8538BD8F-7B14-4CBB-9DA5-EFC65DA2FCCC}" type="presParOf" srcId="{7A0DCA0A-2523-4D60-8380-8B472CB42810}" destId="{7FB04C84-8EE2-48AE-9DF6-6DD0B04DCAA1}" srcOrd="3" destOrd="0" presId="urn:microsoft.com/office/officeart/2008/layout/VerticalCurvedList"/>
    <dgm:cxn modelId="{CE5D4126-4F0B-40FA-AFDB-AB8C31E31210}" type="presParOf" srcId="{7A0DCA0A-2523-4D60-8380-8B472CB42810}" destId="{1DE01D99-E747-4619-8D17-303F50A79C37}" srcOrd="4" destOrd="0" presId="urn:microsoft.com/office/officeart/2008/layout/VerticalCurvedList"/>
    <dgm:cxn modelId="{98952DBE-0064-42D9-8E6D-A4AF05DF4510}" type="presParOf" srcId="{1DE01D99-E747-4619-8D17-303F50A79C37}" destId="{FFFC4D0D-E822-47F8-8EE1-394982DAC1A4}" srcOrd="0" destOrd="0" presId="urn:microsoft.com/office/officeart/2008/layout/VerticalCurvedList"/>
    <dgm:cxn modelId="{3B3E9EA4-1F63-48C0-A5F6-CAAE981A98F5}" type="presParOf" srcId="{7A0DCA0A-2523-4D60-8380-8B472CB42810}" destId="{FBEC8427-86F5-4C65-A9F8-C70A34B44003}" srcOrd="5" destOrd="0" presId="urn:microsoft.com/office/officeart/2008/layout/VerticalCurvedList"/>
    <dgm:cxn modelId="{35EE10B1-AE8C-42EC-96CB-33B45E359EE8}" type="presParOf" srcId="{7A0DCA0A-2523-4D60-8380-8B472CB42810}" destId="{76FDDAD3-34A6-4B62-B1EA-DDE5A3E639C8}" srcOrd="6" destOrd="0" presId="urn:microsoft.com/office/officeart/2008/layout/VerticalCurvedList"/>
    <dgm:cxn modelId="{E5CA8621-2E23-4CE2-8F21-8238D9A910AA}" type="presParOf" srcId="{76FDDAD3-34A6-4B62-B1EA-DDE5A3E639C8}" destId="{78B9A149-B8F2-4FA9-A7C8-927E663C05B9}" srcOrd="0" destOrd="0" presId="urn:microsoft.com/office/officeart/2008/layout/VerticalCurvedList"/>
    <dgm:cxn modelId="{7C8877CF-3D43-4ADA-B1B1-89680E097260}" type="presParOf" srcId="{7A0DCA0A-2523-4D60-8380-8B472CB42810}" destId="{8168F85C-BEE0-49E6-9675-0853EBB8DA88}" srcOrd="7" destOrd="0" presId="urn:microsoft.com/office/officeart/2008/layout/VerticalCurvedList"/>
    <dgm:cxn modelId="{9EAF7892-E73C-473C-9D05-58C79478DBE0}" type="presParOf" srcId="{7A0DCA0A-2523-4D60-8380-8B472CB42810}" destId="{3E894C25-D278-4D6A-895E-606361F67BC2}" srcOrd="8" destOrd="0" presId="urn:microsoft.com/office/officeart/2008/layout/VerticalCurvedList"/>
    <dgm:cxn modelId="{53508C28-2E04-4527-97C2-063EF94678AB}" type="presParOf" srcId="{3E894C25-D278-4D6A-895E-606361F67BC2}" destId="{7A28E971-F721-4430-B8E5-47DBA0F7630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F4CB5D-1FC7-498B-BF8B-9EF37DF579A4}"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tr-TR"/>
        </a:p>
      </dgm:t>
    </dgm:pt>
    <dgm:pt modelId="{6167664D-9C83-4FEA-8E13-03393A6F6001}">
      <dgm:prSet phldrT="[Metin]" custT="1"/>
      <dgm:spPr/>
      <dgm:t>
        <a:bodyPr/>
        <a:lstStyle/>
        <a:p>
          <a:r>
            <a:rPr lang="tr-TR" sz="2400" b="1" dirty="0" smtClean="0"/>
            <a:t>TEDAVİ</a:t>
          </a:r>
          <a:endParaRPr lang="tr-TR" sz="2400" b="1" dirty="0"/>
        </a:p>
      </dgm:t>
    </dgm:pt>
    <dgm:pt modelId="{DE4D0117-E5F0-47CA-BB0A-0980DF28E759}" type="parTrans" cxnId="{EDBAE2F7-1477-468B-AA63-0D6537A35117}">
      <dgm:prSet/>
      <dgm:spPr/>
      <dgm:t>
        <a:bodyPr/>
        <a:lstStyle/>
        <a:p>
          <a:endParaRPr lang="tr-TR"/>
        </a:p>
      </dgm:t>
    </dgm:pt>
    <dgm:pt modelId="{9AD9B693-A834-4819-9D9C-E7D8124622E8}" type="sibTrans" cxnId="{EDBAE2F7-1477-468B-AA63-0D6537A35117}">
      <dgm:prSet/>
      <dgm:spPr/>
      <dgm:t>
        <a:bodyPr/>
        <a:lstStyle/>
        <a:p>
          <a:endParaRPr lang="tr-TR"/>
        </a:p>
      </dgm:t>
    </dgm:pt>
    <dgm:pt modelId="{55F21A0F-9E3F-418D-86EF-F35F47FC6A7D}">
      <dgm:prSet phldrT="[Metin]"/>
      <dgm:spPr/>
      <dgm:t>
        <a:bodyPr/>
        <a:lstStyle/>
        <a:p>
          <a:r>
            <a:rPr lang="tr-TR" b="1" dirty="0" smtClean="0"/>
            <a:t>NSAİİ</a:t>
          </a:r>
          <a:endParaRPr lang="tr-TR" b="1" dirty="0"/>
        </a:p>
      </dgm:t>
    </dgm:pt>
    <dgm:pt modelId="{6B5DB4EC-3D92-4B30-9968-626070B3F1DC}" type="parTrans" cxnId="{CFA2AD1F-59FE-45AC-9582-D5AE527E2AB6}">
      <dgm:prSet/>
      <dgm:spPr/>
      <dgm:t>
        <a:bodyPr/>
        <a:lstStyle/>
        <a:p>
          <a:endParaRPr lang="tr-TR"/>
        </a:p>
      </dgm:t>
    </dgm:pt>
    <dgm:pt modelId="{A1FE441D-D3A9-4CD1-B4BE-A1070FDEBE20}" type="sibTrans" cxnId="{CFA2AD1F-59FE-45AC-9582-D5AE527E2AB6}">
      <dgm:prSet/>
      <dgm:spPr/>
      <dgm:t>
        <a:bodyPr/>
        <a:lstStyle/>
        <a:p>
          <a:endParaRPr lang="tr-TR"/>
        </a:p>
      </dgm:t>
    </dgm:pt>
    <dgm:pt modelId="{C4F0AF74-8531-4D70-B332-3751E98128C7}">
      <dgm:prSet phldrT="[Metin]"/>
      <dgm:spPr/>
      <dgm:t>
        <a:bodyPr/>
        <a:lstStyle/>
        <a:p>
          <a:r>
            <a:rPr lang="tr-TR" b="1" dirty="0" smtClean="0"/>
            <a:t>BARSAK SEMPTOMLARINI ARTIRABİLİR</a:t>
          </a:r>
          <a:endParaRPr lang="tr-TR" b="1" dirty="0"/>
        </a:p>
      </dgm:t>
    </dgm:pt>
    <dgm:pt modelId="{C5AF5C87-BF76-4141-8B68-779C7CCB052F}" type="parTrans" cxnId="{6786A2C6-4650-454B-AC1F-1AA5ADF35892}">
      <dgm:prSet/>
      <dgm:spPr/>
      <dgm:t>
        <a:bodyPr/>
        <a:lstStyle/>
        <a:p>
          <a:endParaRPr lang="tr-TR"/>
        </a:p>
      </dgm:t>
    </dgm:pt>
    <dgm:pt modelId="{5C1D7CE3-8338-4AAB-BB3B-A12703BAA346}" type="sibTrans" cxnId="{6786A2C6-4650-454B-AC1F-1AA5ADF35892}">
      <dgm:prSet/>
      <dgm:spPr/>
      <dgm:t>
        <a:bodyPr/>
        <a:lstStyle/>
        <a:p>
          <a:endParaRPr lang="tr-TR"/>
        </a:p>
      </dgm:t>
    </dgm:pt>
    <dgm:pt modelId="{EE5085F7-9D89-427B-8F7E-E032D78DA584}">
      <dgm:prSet phldrT="[Metin]"/>
      <dgm:spPr/>
      <dgm:t>
        <a:bodyPr/>
        <a:lstStyle/>
        <a:p>
          <a:r>
            <a:rPr lang="tr-TR" b="1" dirty="0" smtClean="0"/>
            <a:t>KOTROLLÜ KULLANIMI ÖNERİLİR</a:t>
          </a:r>
          <a:endParaRPr lang="tr-TR" b="1" dirty="0"/>
        </a:p>
      </dgm:t>
    </dgm:pt>
    <dgm:pt modelId="{947A129B-6A9A-45A4-806E-37228CBB5F4A}" type="parTrans" cxnId="{07BD8BAC-CB1C-416E-B983-2131EA6B4A4A}">
      <dgm:prSet/>
      <dgm:spPr/>
      <dgm:t>
        <a:bodyPr/>
        <a:lstStyle/>
        <a:p>
          <a:endParaRPr lang="tr-TR"/>
        </a:p>
      </dgm:t>
    </dgm:pt>
    <dgm:pt modelId="{55A11C1C-4C98-4327-BC84-DBC61457F668}" type="sibTrans" cxnId="{07BD8BAC-CB1C-416E-B983-2131EA6B4A4A}">
      <dgm:prSet/>
      <dgm:spPr/>
      <dgm:t>
        <a:bodyPr/>
        <a:lstStyle/>
        <a:p>
          <a:endParaRPr lang="tr-TR"/>
        </a:p>
      </dgm:t>
    </dgm:pt>
    <dgm:pt modelId="{3F86D755-08FF-48B4-BC70-269DC877BA49}">
      <dgm:prSet phldrT="[Metin]"/>
      <dgm:spPr/>
      <dgm:t>
        <a:bodyPr/>
        <a:lstStyle/>
        <a:p>
          <a:r>
            <a:rPr lang="tr-TR" b="1" dirty="0" smtClean="0"/>
            <a:t>SULFOSALAZİN,</a:t>
          </a:r>
          <a:endParaRPr lang="tr-TR" b="1" dirty="0"/>
        </a:p>
      </dgm:t>
    </dgm:pt>
    <dgm:pt modelId="{C9BF8E86-DEA9-4627-B74D-7AEF10B17ACF}" type="parTrans" cxnId="{CA0B0E94-4674-4CEC-BAC9-381D33E83E8A}">
      <dgm:prSet/>
      <dgm:spPr/>
      <dgm:t>
        <a:bodyPr/>
        <a:lstStyle/>
        <a:p>
          <a:endParaRPr lang="tr-TR"/>
        </a:p>
      </dgm:t>
    </dgm:pt>
    <dgm:pt modelId="{D23CAE95-1085-4255-B87F-C97F2DA220DD}" type="sibTrans" cxnId="{CA0B0E94-4674-4CEC-BAC9-381D33E83E8A}">
      <dgm:prSet/>
      <dgm:spPr/>
      <dgm:t>
        <a:bodyPr/>
        <a:lstStyle/>
        <a:p>
          <a:endParaRPr lang="tr-TR"/>
        </a:p>
      </dgm:t>
    </dgm:pt>
    <dgm:pt modelId="{8D0A9D06-E63E-4EA4-AA16-D3FE8DA22F73}">
      <dgm:prSet phldrT="[Metin]"/>
      <dgm:spPr/>
      <dgm:t>
        <a:bodyPr/>
        <a:lstStyle/>
        <a:p>
          <a:r>
            <a:rPr lang="tr-TR" b="1" dirty="0" smtClean="0"/>
            <a:t>PERİFERİK EKLEM TUTLUMUNDA</a:t>
          </a:r>
          <a:endParaRPr lang="tr-TR" b="1" dirty="0"/>
        </a:p>
      </dgm:t>
    </dgm:pt>
    <dgm:pt modelId="{5BC39CAE-11D2-4674-96BA-BEDBA0057B51}" type="parTrans" cxnId="{CC9A0C87-CF55-4543-BFA9-251892478AA5}">
      <dgm:prSet/>
      <dgm:spPr/>
      <dgm:t>
        <a:bodyPr/>
        <a:lstStyle/>
        <a:p>
          <a:endParaRPr lang="tr-TR"/>
        </a:p>
      </dgm:t>
    </dgm:pt>
    <dgm:pt modelId="{9D8D1E8F-971F-450B-A0A4-6CF1488B0D1E}" type="sibTrans" cxnId="{CC9A0C87-CF55-4543-BFA9-251892478AA5}">
      <dgm:prSet/>
      <dgm:spPr/>
      <dgm:t>
        <a:bodyPr/>
        <a:lstStyle/>
        <a:p>
          <a:endParaRPr lang="tr-TR"/>
        </a:p>
      </dgm:t>
    </dgm:pt>
    <dgm:pt modelId="{DE44B061-EB9D-4E12-8AD8-9184AD9C885B}">
      <dgm:prSet phldrT="[Metin]"/>
      <dgm:spPr/>
      <dgm:t>
        <a:bodyPr/>
        <a:lstStyle/>
        <a:p>
          <a:r>
            <a:rPr lang="tr-TR" b="1" dirty="0" smtClean="0"/>
            <a:t>SİSTEMİK/LOKAL KORTİKOSTEROİD</a:t>
          </a:r>
          <a:endParaRPr lang="tr-TR" b="1" dirty="0"/>
        </a:p>
      </dgm:t>
    </dgm:pt>
    <dgm:pt modelId="{680DDE1A-E4F7-4150-949F-83D5FC38A5BC}" type="parTrans" cxnId="{A3DC9E11-BA7E-4CA5-88F2-674C96D62574}">
      <dgm:prSet/>
      <dgm:spPr/>
      <dgm:t>
        <a:bodyPr/>
        <a:lstStyle/>
        <a:p>
          <a:endParaRPr lang="tr-TR"/>
        </a:p>
      </dgm:t>
    </dgm:pt>
    <dgm:pt modelId="{F0CF210B-E1D2-48A9-84B9-A5664EE58372}" type="sibTrans" cxnId="{A3DC9E11-BA7E-4CA5-88F2-674C96D62574}">
      <dgm:prSet/>
      <dgm:spPr/>
      <dgm:t>
        <a:bodyPr/>
        <a:lstStyle/>
        <a:p>
          <a:endParaRPr lang="tr-TR"/>
        </a:p>
      </dgm:t>
    </dgm:pt>
    <dgm:pt modelId="{0009939D-7EAC-4323-AED4-CA599DCC69CD}">
      <dgm:prSet phldrT="[Metin]"/>
      <dgm:spPr/>
      <dgm:t>
        <a:bodyPr/>
        <a:lstStyle/>
        <a:p>
          <a:r>
            <a:rPr lang="tr-TR" b="1" dirty="0" smtClean="0"/>
            <a:t>BİYOLOJİK DMARD</a:t>
          </a:r>
          <a:endParaRPr lang="tr-TR" b="1" dirty="0"/>
        </a:p>
      </dgm:t>
    </dgm:pt>
    <dgm:pt modelId="{9C5DDB7C-DF8D-41D3-959B-45498F2561C7}" type="parTrans" cxnId="{7B113625-7B7E-4B1C-A994-AE76F1F6B01B}">
      <dgm:prSet/>
      <dgm:spPr/>
      <dgm:t>
        <a:bodyPr/>
        <a:lstStyle/>
        <a:p>
          <a:endParaRPr lang="tr-TR"/>
        </a:p>
      </dgm:t>
    </dgm:pt>
    <dgm:pt modelId="{E56C8A4F-428B-461B-BEA9-75AD1E9C2149}" type="sibTrans" cxnId="{7B113625-7B7E-4B1C-A994-AE76F1F6B01B}">
      <dgm:prSet/>
      <dgm:spPr/>
      <dgm:t>
        <a:bodyPr/>
        <a:lstStyle/>
        <a:p>
          <a:endParaRPr lang="tr-TR"/>
        </a:p>
      </dgm:t>
    </dgm:pt>
    <dgm:pt modelId="{A8B8E13B-FF01-4F3F-A47B-C62256580022}">
      <dgm:prSet phldrT="[Metin]"/>
      <dgm:spPr/>
      <dgm:t>
        <a:bodyPr/>
        <a:lstStyle/>
        <a:p>
          <a:r>
            <a:rPr lang="tr-TR" b="1" dirty="0" smtClean="0"/>
            <a:t>AKSİYEL TUTULUMDA HEMEN</a:t>
          </a:r>
          <a:endParaRPr lang="tr-TR" b="1" dirty="0"/>
        </a:p>
      </dgm:t>
    </dgm:pt>
    <dgm:pt modelId="{5079D25C-0FD1-47BF-8D31-FF04AC62FC7C}" type="parTrans" cxnId="{A7C6866B-4FA1-4C10-9E78-F31E40E1938E}">
      <dgm:prSet/>
      <dgm:spPr/>
      <dgm:t>
        <a:bodyPr/>
        <a:lstStyle/>
        <a:p>
          <a:endParaRPr lang="tr-TR"/>
        </a:p>
      </dgm:t>
    </dgm:pt>
    <dgm:pt modelId="{056AF20E-9A57-4C9F-A754-EABC55370554}" type="sibTrans" cxnId="{A7C6866B-4FA1-4C10-9E78-F31E40E1938E}">
      <dgm:prSet/>
      <dgm:spPr/>
      <dgm:t>
        <a:bodyPr/>
        <a:lstStyle/>
        <a:p>
          <a:endParaRPr lang="tr-TR"/>
        </a:p>
      </dgm:t>
    </dgm:pt>
    <dgm:pt modelId="{C5CB3B2A-8EEE-4296-931A-DD52782FEA19}">
      <dgm:prSet phldrT="[Metin]"/>
      <dgm:spPr/>
      <dgm:t>
        <a:bodyPr/>
        <a:lstStyle/>
        <a:p>
          <a:r>
            <a:rPr lang="tr-TR" b="1" dirty="0" smtClean="0"/>
            <a:t>TNFR FÜZYON PROTEİNİ ETKİLİ DEĞİL</a:t>
          </a:r>
          <a:endParaRPr lang="tr-TR" b="1" dirty="0"/>
        </a:p>
      </dgm:t>
    </dgm:pt>
    <dgm:pt modelId="{F88CD863-B5CE-4E9B-80EF-A2CC467525BD}" type="parTrans" cxnId="{5527114F-5DCA-49DE-B6F5-2573DB1FBD1C}">
      <dgm:prSet/>
      <dgm:spPr/>
      <dgm:t>
        <a:bodyPr/>
        <a:lstStyle/>
        <a:p>
          <a:endParaRPr lang="tr-TR"/>
        </a:p>
      </dgm:t>
    </dgm:pt>
    <dgm:pt modelId="{EC7A863F-476F-47BE-BC75-E46BC672A92B}" type="sibTrans" cxnId="{5527114F-5DCA-49DE-B6F5-2573DB1FBD1C}">
      <dgm:prSet/>
      <dgm:spPr/>
      <dgm:t>
        <a:bodyPr/>
        <a:lstStyle/>
        <a:p>
          <a:endParaRPr lang="tr-TR"/>
        </a:p>
      </dgm:t>
    </dgm:pt>
    <dgm:pt modelId="{FDC3DB9E-C72A-4DD9-B752-4AC4EE2E520A}" type="pres">
      <dgm:prSet presAssocID="{5BF4CB5D-1FC7-498B-BF8B-9EF37DF579A4}" presName="hierChild1" presStyleCnt="0">
        <dgm:presLayoutVars>
          <dgm:chPref val="1"/>
          <dgm:dir/>
          <dgm:animOne val="branch"/>
          <dgm:animLvl val="lvl"/>
          <dgm:resizeHandles/>
        </dgm:presLayoutVars>
      </dgm:prSet>
      <dgm:spPr/>
      <dgm:t>
        <a:bodyPr/>
        <a:lstStyle/>
        <a:p>
          <a:endParaRPr lang="tr-TR"/>
        </a:p>
      </dgm:t>
    </dgm:pt>
    <dgm:pt modelId="{D587527F-D668-4D31-A519-D9D27F407336}" type="pres">
      <dgm:prSet presAssocID="{6167664D-9C83-4FEA-8E13-03393A6F6001}" presName="hierRoot1" presStyleCnt="0"/>
      <dgm:spPr/>
    </dgm:pt>
    <dgm:pt modelId="{864D958A-B24B-47DB-850D-F16E3E24AD34}" type="pres">
      <dgm:prSet presAssocID="{6167664D-9C83-4FEA-8E13-03393A6F6001}" presName="composite" presStyleCnt="0"/>
      <dgm:spPr/>
    </dgm:pt>
    <dgm:pt modelId="{6489BAA6-3A4B-4C3B-AA1C-FF9439235EA9}" type="pres">
      <dgm:prSet presAssocID="{6167664D-9C83-4FEA-8E13-03393A6F6001}" presName="background" presStyleLbl="node0" presStyleIdx="0" presStyleCnt="1"/>
      <dgm:spPr/>
    </dgm:pt>
    <dgm:pt modelId="{56CE7738-3A52-4368-B343-1248BDB310F3}" type="pres">
      <dgm:prSet presAssocID="{6167664D-9C83-4FEA-8E13-03393A6F6001}" presName="text" presStyleLbl="fgAcc0" presStyleIdx="0" presStyleCnt="1">
        <dgm:presLayoutVars>
          <dgm:chPref val="3"/>
        </dgm:presLayoutVars>
      </dgm:prSet>
      <dgm:spPr/>
      <dgm:t>
        <a:bodyPr/>
        <a:lstStyle/>
        <a:p>
          <a:endParaRPr lang="tr-TR"/>
        </a:p>
      </dgm:t>
    </dgm:pt>
    <dgm:pt modelId="{5BC7C810-60BF-46E3-AE4E-29A97B0EA5DE}" type="pres">
      <dgm:prSet presAssocID="{6167664D-9C83-4FEA-8E13-03393A6F6001}" presName="hierChild2" presStyleCnt="0"/>
      <dgm:spPr/>
    </dgm:pt>
    <dgm:pt modelId="{5BBE832E-C633-41AF-8136-F28939D2D860}" type="pres">
      <dgm:prSet presAssocID="{6B5DB4EC-3D92-4B30-9968-626070B3F1DC}" presName="Name10" presStyleLbl="parChTrans1D2" presStyleIdx="0" presStyleCnt="4"/>
      <dgm:spPr/>
      <dgm:t>
        <a:bodyPr/>
        <a:lstStyle/>
        <a:p>
          <a:endParaRPr lang="tr-TR"/>
        </a:p>
      </dgm:t>
    </dgm:pt>
    <dgm:pt modelId="{2157008F-9013-4599-8E8B-90589417E6C6}" type="pres">
      <dgm:prSet presAssocID="{55F21A0F-9E3F-418D-86EF-F35F47FC6A7D}" presName="hierRoot2" presStyleCnt="0"/>
      <dgm:spPr/>
    </dgm:pt>
    <dgm:pt modelId="{D6A2529E-E5F6-499D-9696-9D27F85FF0DA}" type="pres">
      <dgm:prSet presAssocID="{55F21A0F-9E3F-418D-86EF-F35F47FC6A7D}" presName="composite2" presStyleCnt="0"/>
      <dgm:spPr/>
    </dgm:pt>
    <dgm:pt modelId="{1ADA5553-9FD2-40B7-AE87-58E9D2A17CF3}" type="pres">
      <dgm:prSet presAssocID="{55F21A0F-9E3F-418D-86EF-F35F47FC6A7D}" presName="background2" presStyleLbl="node2" presStyleIdx="0" presStyleCnt="4"/>
      <dgm:spPr/>
    </dgm:pt>
    <dgm:pt modelId="{44C06579-E245-4A8D-A26F-59D448030F17}" type="pres">
      <dgm:prSet presAssocID="{55F21A0F-9E3F-418D-86EF-F35F47FC6A7D}" presName="text2" presStyleLbl="fgAcc2" presStyleIdx="0" presStyleCnt="4">
        <dgm:presLayoutVars>
          <dgm:chPref val="3"/>
        </dgm:presLayoutVars>
      </dgm:prSet>
      <dgm:spPr/>
      <dgm:t>
        <a:bodyPr/>
        <a:lstStyle/>
        <a:p>
          <a:endParaRPr lang="tr-TR"/>
        </a:p>
      </dgm:t>
    </dgm:pt>
    <dgm:pt modelId="{A57A99FA-BA5D-44A2-8A6D-09080E2BF441}" type="pres">
      <dgm:prSet presAssocID="{55F21A0F-9E3F-418D-86EF-F35F47FC6A7D}" presName="hierChild3" presStyleCnt="0"/>
      <dgm:spPr/>
    </dgm:pt>
    <dgm:pt modelId="{09712313-DABA-480B-95A4-36C16E86581F}" type="pres">
      <dgm:prSet presAssocID="{C5AF5C87-BF76-4141-8B68-779C7CCB052F}" presName="Name17" presStyleLbl="parChTrans1D3" presStyleIdx="0" presStyleCnt="5"/>
      <dgm:spPr/>
      <dgm:t>
        <a:bodyPr/>
        <a:lstStyle/>
        <a:p>
          <a:endParaRPr lang="tr-TR"/>
        </a:p>
      </dgm:t>
    </dgm:pt>
    <dgm:pt modelId="{2F5D985F-B796-44A9-AB6B-A15A73F13799}" type="pres">
      <dgm:prSet presAssocID="{C4F0AF74-8531-4D70-B332-3751E98128C7}" presName="hierRoot3" presStyleCnt="0"/>
      <dgm:spPr/>
    </dgm:pt>
    <dgm:pt modelId="{252531AB-7B88-43A9-BF07-9D21EFC86DB1}" type="pres">
      <dgm:prSet presAssocID="{C4F0AF74-8531-4D70-B332-3751E98128C7}" presName="composite3" presStyleCnt="0"/>
      <dgm:spPr/>
    </dgm:pt>
    <dgm:pt modelId="{B8887807-5874-4A21-AFDD-0ED3958519BB}" type="pres">
      <dgm:prSet presAssocID="{C4F0AF74-8531-4D70-B332-3751E98128C7}" presName="background3" presStyleLbl="node3" presStyleIdx="0" presStyleCnt="5"/>
      <dgm:spPr/>
    </dgm:pt>
    <dgm:pt modelId="{543D0739-14F4-423C-A0B8-16DC1C7F7968}" type="pres">
      <dgm:prSet presAssocID="{C4F0AF74-8531-4D70-B332-3751E98128C7}" presName="text3" presStyleLbl="fgAcc3" presStyleIdx="0" presStyleCnt="5">
        <dgm:presLayoutVars>
          <dgm:chPref val="3"/>
        </dgm:presLayoutVars>
      </dgm:prSet>
      <dgm:spPr/>
      <dgm:t>
        <a:bodyPr/>
        <a:lstStyle/>
        <a:p>
          <a:endParaRPr lang="tr-TR"/>
        </a:p>
      </dgm:t>
    </dgm:pt>
    <dgm:pt modelId="{9D8D8368-2921-4DA3-BE2B-C47FBA9BA1D2}" type="pres">
      <dgm:prSet presAssocID="{C4F0AF74-8531-4D70-B332-3751E98128C7}" presName="hierChild4" presStyleCnt="0"/>
      <dgm:spPr/>
    </dgm:pt>
    <dgm:pt modelId="{4B602D16-1FF5-4BBA-AF99-B8998B12B1DE}" type="pres">
      <dgm:prSet presAssocID="{947A129B-6A9A-45A4-806E-37228CBB5F4A}" presName="Name17" presStyleLbl="parChTrans1D3" presStyleIdx="1" presStyleCnt="5"/>
      <dgm:spPr/>
      <dgm:t>
        <a:bodyPr/>
        <a:lstStyle/>
        <a:p>
          <a:endParaRPr lang="tr-TR"/>
        </a:p>
      </dgm:t>
    </dgm:pt>
    <dgm:pt modelId="{B99D17F6-73E8-473A-9480-52EFA18B601F}" type="pres">
      <dgm:prSet presAssocID="{EE5085F7-9D89-427B-8F7E-E032D78DA584}" presName="hierRoot3" presStyleCnt="0"/>
      <dgm:spPr/>
    </dgm:pt>
    <dgm:pt modelId="{D804DB27-D784-4265-BA12-C82E004E9EEF}" type="pres">
      <dgm:prSet presAssocID="{EE5085F7-9D89-427B-8F7E-E032D78DA584}" presName="composite3" presStyleCnt="0"/>
      <dgm:spPr/>
    </dgm:pt>
    <dgm:pt modelId="{D6CA1332-B721-46F0-B96C-E2FD8D83E891}" type="pres">
      <dgm:prSet presAssocID="{EE5085F7-9D89-427B-8F7E-E032D78DA584}" presName="background3" presStyleLbl="node3" presStyleIdx="1" presStyleCnt="5"/>
      <dgm:spPr/>
    </dgm:pt>
    <dgm:pt modelId="{51F9AAF4-4715-4FE4-839D-A322183CC4A3}" type="pres">
      <dgm:prSet presAssocID="{EE5085F7-9D89-427B-8F7E-E032D78DA584}" presName="text3" presStyleLbl="fgAcc3" presStyleIdx="1" presStyleCnt="5">
        <dgm:presLayoutVars>
          <dgm:chPref val="3"/>
        </dgm:presLayoutVars>
      </dgm:prSet>
      <dgm:spPr/>
      <dgm:t>
        <a:bodyPr/>
        <a:lstStyle/>
        <a:p>
          <a:endParaRPr lang="tr-TR"/>
        </a:p>
      </dgm:t>
    </dgm:pt>
    <dgm:pt modelId="{D64129C5-9913-4BCA-8B54-6F7AA4841AC5}" type="pres">
      <dgm:prSet presAssocID="{EE5085F7-9D89-427B-8F7E-E032D78DA584}" presName="hierChild4" presStyleCnt="0"/>
      <dgm:spPr/>
    </dgm:pt>
    <dgm:pt modelId="{223172C4-CF24-4E6B-8DB3-CF4EE04CDEA8}" type="pres">
      <dgm:prSet presAssocID="{C9BF8E86-DEA9-4627-B74D-7AEF10B17ACF}" presName="Name10" presStyleLbl="parChTrans1D2" presStyleIdx="1" presStyleCnt="4"/>
      <dgm:spPr/>
      <dgm:t>
        <a:bodyPr/>
        <a:lstStyle/>
        <a:p>
          <a:endParaRPr lang="tr-TR"/>
        </a:p>
      </dgm:t>
    </dgm:pt>
    <dgm:pt modelId="{AB36AE33-8322-4536-8734-9246880061F9}" type="pres">
      <dgm:prSet presAssocID="{3F86D755-08FF-48B4-BC70-269DC877BA49}" presName="hierRoot2" presStyleCnt="0"/>
      <dgm:spPr/>
    </dgm:pt>
    <dgm:pt modelId="{ED759013-9963-4ED1-AFE2-0DCB7BB96DC6}" type="pres">
      <dgm:prSet presAssocID="{3F86D755-08FF-48B4-BC70-269DC877BA49}" presName="composite2" presStyleCnt="0"/>
      <dgm:spPr/>
    </dgm:pt>
    <dgm:pt modelId="{95EF2AE6-F98C-44D8-BCEF-E1B7E616BF6E}" type="pres">
      <dgm:prSet presAssocID="{3F86D755-08FF-48B4-BC70-269DC877BA49}" presName="background2" presStyleLbl="node2" presStyleIdx="1" presStyleCnt="4"/>
      <dgm:spPr/>
    </dgm:pt>
    <dgm:pt modelId="{0821A8AB-BD2E-486B-8250-82FA856A41C9}" type="pres">
      <dgm:prSet presAssocID="{3F86D755-08FF-48B4-BC70-269DC877BA49}" presName="text2" presStyleLbl="fgAcc2" presStyleIdx="1" presStyleCnt="4">
        <dgm:presLayoutVars>
          <dgm:chPref val="3"/>
        </dgm:presLayoutVars>
      </dgm:prSet>
      <dgm:spPr/>
      <dgm:t>
        <a:bodyPr/>
        <a:lstStyle/>
        <a:p>
          <a:endParaRPr lang="tr-TR"/>
        </a:p>
      </dgm:t>
    </dgm:pt>
    <dgm:pt modelId="{4F6FC194-A6C4-4BF9-8ED5-CBA5F88CA2CA}" type="pres">
      <dgm:prSet presAssocID="{3F86D755-08FF-48B4-BC70-269DC877BA49}" presName="hierChild3" presStyleCnt="0"/>
      <dgm:spPr/>
    </dgm:pt>
    <dgm:pt modelId="{8CE9B6B5-C0E9-40B3-9CC9-3C2B01F61E76}" type="pres">
      <dgm:prSet presAssocID="{5BC39CAE-11D2-4674-96BA-BEDBA0057B51}" presName="Name17" presStyleLbl="parChTrans1D3" presStyleIdx="2" presStyleCnt="5"/>
      <dgm:spPr/>
      <dgm:t>
        <a:bodyPr/>
        <a:lstStyle/>
        <a:p>
          <a:endParaRPr lang="tr-TR"/>
        </a:p>
      </dgm:t>
    </dgm:pt>
    <dgm:pt modelId="{68374CAC-1A01-4FE6-8973-01DFE29D19EA}" type="pres">
      <dgm:prSet presAssocID="{8D0A9D06-E63E-4EA4-AA16-D3FE8DA22F73}" presName="hierRoot3" presStyleCnt="0"/>
      <dgm:spPr/>
    </dgm:pt>
    <dgm:pt modelId="{46ED840F-AE07-4197-A0E2-EC8CDCEC6D92}" type="pres">
      <dgm:prSet presAssocID="{8D0A9D06-E63E-4EA4-AA16-D3FE8DA22F73}" presName="composite3" presStyleCnt="0"/>
      <dgm:spPr/>
    </dgm:pt>
    <dgm:pt modelId="{567DF849-E8D2-43D5-84A1-0520556795FA}" type="pres">
      <dgm:prSet presAssocID="{8D0A9D06-E63E-4EA4-AA16-D3FE8DA22F73}" presName="background3" presStyleLbl="node3" presStyleIdx="2" presStyleCnt="5"/>
      <dgm:spPr/>
    </dgm:pt>
    <dgm:pt modelId="{9E9E8AEE-ADDF-4459-A2AD-DEAA7920C57F}" type="pres">
      <dgm:prSet presAssocID="{8D0A9D06-E63E-4EA4-AA16-D3FE8DA22F73}" presName="text3" presStyleLbl="fgAcc3" presStyleIdx="2" presStyleCnt="5">
        <dgm:presLayoutVars>
          <dgm:chPref val="3"/>
        </dgm:presLayoutVars>
      </dgm:prSet>
      <dgm:spPr/>
      <dgm:t>
        <a:bodyPr/>
        <a:lstStyle/>
        <a:p>
          <a:endParaRPr lang="tr-TR"/>
        </a:p>
      </dgm:t>
    </dgm:pt>
    <dgm:pt modelId="{C1294E17-4A55-467A-957C-E3679B46BCA0}" type="pres">
      <dgm:prSet presAssocID="{8D0A9D06-E63E-4EA4-AA16-D3FE8DA22F73}" presName="hierChild4" presStyleCnt="0"/>
      <dgm:spPr/>
    </dgm:pt>
    <dgm:pt modelId="{5AFEE958-858B-4405-B6DD-0843CEBFBBE3}" type="pres">
      <dgm:prSet presAssocID="{680DDE1A-E4F7-4150-949F-83D5FC38A5BC}" presName="Name10" presStyleLbl="parChTrans1D2" presStyleIdx="2" presStyleCnt="4"/>
      <dgm:spPr/>
      <dgm:t>
        <a:bodyPr/>
        <a:lstStyle/>
        <a:p>
          <a:endParaRPr lang="tr-TR"/>
        </a:p>
      </dgm:t>
    </dgm:pt>
    <dgm:pt modelId="{C2CA33E3-B233-4DB7-AC99-01ECDB741F15}" type="pres">
      <dgm:prSet presAssocID="{DE44B061-EB9D-4E12-8AD8-9184AD9C885B}" presName="hierRoot2" presStyleCnt="0"/>
      <dgm:spPr/>
    </dgm:pt>
    <dgm:pt modelId="{A17F34EB-6E18-420D-9E4D-4E435D9BD8A5}" type="pres">
      <dgm:prSet presAssocID="{DE44B061-EB9D-4E12-8AD8-9184AD9C885B}" presName="composite2" presStyleCnt="0"/>
      <dgm:spPr/>
    </dgm:pt>
    <dgm:pt modelId="{DE17EE51-F230-445A-8770-67FD30016B3C}" type="pres">
      <dgm:prSet presAssocID="{DE44B061-EB9D-4E12-8AD8-9184AD9C885B}" presName="background2" presStyleLbl="node2" presStyleIdx="2" presStyleCnt="4"/>
      <dgm:spPr/>
    </dgm:pt>
    <dgm:pt modelId="{7AD12F19-2923-43B5-9722-ADE188FF3188}" type="pres">
      <dgm:prSet presAssocID="{DE44B061-EB9D-4E12-8AD8-9184AD9C885B}" presName="text2" presStyleLbl="fgAcc2" presStyleIdx="2" presStyleCnt="4">
        <dgm:presLayoutVars>
          <dgm:chPref val="3"/>
        </dgm:presLayoutVars>
      </dgm:prSet>
      <dgm:spPr/>
      <dgm:t>
        <a:bodyPr/>
        <a:lstStyle/>
        <a:p>
          <a:endParaRPr lang="tr-TR"/>
        </a:p>
      </dgm:t>
    </dgm:pt>
    <dgm:pt modelId="{09237192-BA89-491B-88CB-A93D836439C9}" type="pres">
      <dgm:prSet presAssocID="{DE44B061-EB9D-4E12-8AD8-9184AD9C885B}" presName="hierChild3" presStyleCnt="0"/>
      <dgm:spPr/>
    </dgm:pt>
    <dgm:pt modelId="{088E31C7-EDF9-4127-9005-6B690F1E5A6A}" type="pres">
      <dgm:prSet presAssocID="{9C5DDB7C-DF8D-41D3-959B-45498F2561C7}" presName="Name10" presStyleLbl="parChTrans1D2" presStyleIdx="3" presStyleCnt="4"/>
      <dgm:spPr/>
      <dgm:t>
        <a:bodyPr/>
        <a:lstStyle/>
        <a:p>
          <a:endParaRPr lang="tr-TR"/>
        </a:p>
      </dgm:t>
    </dgm:pt>
    <dgm:pt modelId="{04F954C1-A351-488D-A0BC-35BAE5ED6D35}" type="pres">
      <dgm:prSet presAssocID="{0009939D-7EAC-4323-AED4-CA599DCC69CD}" presName="hierRoot2" presStyleCnt="0"/>
      <dgm:spPr/>
    </dgm:pt>
    <dgm:pt modelId="{72538C53-4C5E-460C-A2A5-6F7EFEE2C5E8}" type="pres">
      <dgm:prSet presAssocID="{0009939D-7EAC-4323-AED4-CA599DCC69CD}" presName="composite2" presStyleCnt="0"/>
      <dgm:spPr/>
    </dgm:pt>
    <dgm:pt modelId="{3C22EC45-292D-4D61-BFF0-81B4C8401BF5}" type="pres">
      <dgm:prSet presAssocID="{0009939D-7EAC-4323-AED4-CA599DCC69CD}" presName="background2" presStyleLbl="node2" presStyleIdx="3" presStyleCnt="4"/>
      <dgm:spPr/>
    </dgm:pt>
    <dgm:pt modelId="{646B86D5-DF67-4E50-BA59-9E445315FDFD}" type="pres">
      <dgm:prSet presAssocID="{0009939D-7EAC-4323-AED4-CA599DCC69CD}" presName="text2" presStyleLbl="fgAcc2" presStyleIdx="3" presStyleCnt="4">
        <dgm:presLayoutVars>
          <dgm:chPref val="3"/>
        </dgm:presLayoutVars>
      </dgm:prSet>
      <dgm:spPr/>
      <dgm:t>
        <a:bodyPr/>
        <a:lstStyle/>
        <a:p>
          <a:endParaRPr lang="tr-TR"/>
        </a:p>
      </dgm:t>
    </dgm:pt>
    <dgm:pt modelId="{B37DF4E1-8920-413A-B149-71C2F19ACA80}" type="pres">
      <dgm:prSet presAssocID="{0009939D-7EAC-4323-AED4-CA599DCC69CD}" presName="hierChild3" presStyleCnt="0"/>
      <dgm:spPr/>
    </dgm:pt>
    <dgm:pt modelId="{0ABB6901-FFB7-41E1-8782-3B137B79D511}" type="pres">
      <dgm:prSet presAssocID="{5079D25C-0FD1-47BF-8D31-FF04AC62FC7C}" presName="Name17" presStyleLbl="parChTrans1D3" presStyleIdx="3" presStyleCnt="5"/>
      <dgm:spPr/>
      <dgm:t>
        <a:bodyPr/>
        <a:lstStyle/>
        <a:p>
          <a:endParaRPr lang="tr-TR"/>
        </a:p>
      </dgm:t>
    </dgm:pt>
    <dgm:pt modelId="{24AC8D3C-80EF-43ED-AD73-AEC7285B16BB}" type="pres">
      <dgm:prSet presAssocID="{A8B8E13B-FF01-4F3F-A47B-C62256580022}" presName="hierRoot3" presStyleCnt="0"/>
      <dgm:spPr/>
    </dgm:pt>
    <dgm:pt modelId="{C4092933-4E06-4D0A-8FD9-C3933959316C}" type="pres">
      <dgm:prSet presAssocID="{A8B8E13B-FF01-4F3F-A47B-C62256580022}" presName="composite3" presStyleCnt="0"/>
      <dgm:spPr/>
    </dgm:pt>
    <dgm:pt modelId="{4151AA5A-EE83-4D5E-892B-124A19AD810B}" type="pres">
      <dgm:prSet presAssocID="{A8B8E13B-FF01-4F3F-A47B-C62256580022}" presName="background3" presStyleLbl="node3" presStyleIdx="3" presStyleCnt="5"/>
      <dgm:spPr/>
    </dgm:pt>
    <dgm:pt modelId="{43BF89F7-032F-4B74-BDD5-C29262043096}" type="pres">
      <dgm:prSet presAssocID="{A8B8E13B-FF01-4F3F-A47B-C62256580022}" presName="text3" presStyleLbl="fgAcc3" presStyleIdx="3" presStyleCnt="5">
        <dgm:presLayoutVars>
          <dgm:chPref val="3"/>
        </dgm:presLayoutVars>
      </dgm:prSet>
      <dgm:spPr/>
      <dgm:t>
        <a:bodyPr/>
        <a:lstStyle/>
        <a:p>
          <a:endParaRPr lang="tr-TR"/>
        </a:p>
      </dgm:t>
    </dgm:pt>
    <dgm:pt modelId="{27D87B40-9505-474F-A7D7-31FEF5F93EEB}" type="pres">
      <dgm:prSet presAssocID="{A8B8E13B-FF01-4F3F-A47B-C62256580022}" presName="hierChild4" presStyleCnt="0"/>
      <dgm:spPr/>
    </dgm:pt>
    <dgm:pt modelId="{9C96B0E6-1C23-4451-8241-44EB563F2ECC}" type="pres">
      <dgm:prSet presAssocID="{F88CD863-B5CE-4E9B-80EF-A2CC467525BD}" presName="Name17" presStyleLbl="parChTrans1D3" presStyleIdx="4" presStyleCnt="5"/>
      <dgm:spPr/>
      <dgm:t>
        <a:bodyPr/>
        <a:lstStyle/>
        <a:p>
          <a:endParaRPr lang="tr-TR"/>
        </a:p>
      </dgm:t>
    </dgm:pt>
    <dgm:pt modelId="{1CCDAE55-C8E0-438E-B8DF-93E97836FC6F}" type="pres">
      <dgm:prSet presAssocID="{C5CB3B2A-8EEE-4296-931A-DD52782FEA19}" presName="hierRoot3" presStyleCnt="0"/>
      <dgm:spPr/>
    </dgm:pt>
    <dgm:pt modelId="{3EBCD75A-BC6F-4B07-9098-D3CA1B358189}" type="pres">
      <dgm:prSet presAssocID="{C5CB3B2A-8EEE-4296-931A-DD52782FEA19}" presName="composite3" presStyleCnt="0"/>
      <dgm:spPr/>
    </dgm:pt>
    <dgm:pt modelId="{72BE8481-66E8-4884-A660-F821A57E116F}" type="pres">
      <dgm:prSet presAssocID="{C5CB3B2A-8EEE-4296-931A-DD52782FEA19}" presName="background3" presStyleLbl="node3" presStyleIdx="4" presStyleCnt="5"/>
      <dgm:spPr/>
    </dgm:pt>
    <dgm:pt modelId="{C58E896B-1E28-400D-9315-96B779267EFE}" type="pres">
      <dgm:prSet presAssocID="{C5CB3B2A-8EEE-4296-931A-DD52782FEA19}" presName="text3" presStyleLbl="fgAcc3" presStyleIdx="4" presStyleCnt="5">
        <dgm:presLayoutVars>
          <dgm:chPref val="3"/>
        </dgm:presLayoutVars>
      </dgm:prSet>
      <dgm:spPr/>
      <dgm:t>
        <a:bodyPr/>
        <a:lstStyle/>
        <a:p>
          <a:endParaRPr lang="tr-TR"/>
        </a:p>
      </dgm:t>
    </dgm:pt>
    <dgm:pt modelId="{B0536655-B46B-4D89-BCEC-2A756A441A98}" type="pres">
      <dgm:prSet presAssocID="{C5CB3B2A-8EEE-4296-931A-DD52782FEA19}" presName="hierChild4" presStyleCnt="0"/>
      <dgm:spPr/>
    </dgm:pt>
  </dgm:ptLst>
  <dgm:cxnLst>
    <dgm:cxn modelId="{7AB21675-8825-4451-B022-F0B7C645E0CC}" type="presOf" srcId="{3F86D755-08FF-48B4-BC70-269DC877BA49}" destId="{0821A8AB-BD2E-486B-8250-82FA856A41C9}" srcOrd="0" destOrd="0" presId="urn:microsoft.com/office/officeart/2005/8/layout/hierarchy1"/>
    <dgm:cxn modelId="{CA0B0E94-4674-4CEC-BAC9-381D33E83E8A}" srcId="{6167664D-9C83-4FEA-8E13-03393A6F6001}" destId="{3F86D755-08FF-48B4-BC70-269DC877BA49}" srcOrd="1" destOrd="0" parTransId="{C9BF8E86-DEA9-4627-B74D-7AEF10B17ACF}" sibTransId="{D23CAE95-1085-4255-B87F-C97F2DA220DD}"/>
    <dgm:cxn modelId="{D5C91E37-01B4-470A-A627-F9DA71231085}" type="presOf" srcId="{5079D25C-0FD1-47BF-8D31-FF04AC62FC7C}" destId="{0ABB6901-FFB7-41E1-8782-3B137B79D511}" srcOrd="0" destOrd="0" presId="urn:microsoft.com/office/officeart/2005/8/layout/hierarchy1"/>
    <dgm:cxn modelId="{A7C6866B-4FA1-4C10-9E78-F31E40E1938E}" srcId="{0009939D-7EAC-4323-AED4-CA599DCC69CD}" destId="{A8B8E13B-FF01-4F3F-A47B-C62256580022}" srcOrd="0" destOrd="0" parTransId="{5079D25C-0FD1-47BF-8D31-FF04AC62FC7C}" sibTransId="{056AF20E-9A57-4C9F-A754-EABC55370554}"/>
    <dgm:cxn modelId="{84F0A2CF-22C1-4BD1-851F-A137A227813B}" type="presOf" srcId="{6167664D-9C83-4FEA-8E13-03393A6F6001}" destId="{56CE7738-3A52-4368-B343-1248BDB310F3}" srcOrd="0" destOrd="0" presId="urn:microsoft.com/office/officeart/2005/8/layout/hierarchy1"/>
    <dgm:cxn modelId="{5FCE081A-4A5F-4F55-B7F3-0F2899CCA3F2}" type="presOf" srcId="{F88CD863-B5CE-4E9B-80EF-A2CC467525BD}" destId="{9C96B0E6-1C23-4451-8241-44EB563F2ECC}" srcOrd="0" destOrd="0" presId="urn:microsoft.com/office/officeart/2005/8/layout/hierarchy1"/>
    <dgm:cxn modelId="{A3DC9E11-BA7E-4CA5-88F2-674C96D62574}" srcId="{6167664D-9C83-4FEA-8E13-03393A6F6001}" destId="{DE44B061-EB9D-4E12-8AD8-9184AD9C885B}" srcOrd="2" destOrd="0" parTransId="{680DDE1A-E4F7-4150-949F-83D5FC38A5BC}" sibTransId="{F0CF210B-E1D2-48A9-84B9-A5664EE58372}"/>
    <dgm:cxn modelId="{B82A749A-FE69-48BE-9E61-ACA7B4E528CA}" type="presOf" srcId="{5BF4CB5D-1FC7-498B-BF8B-9EF37DF579A4}" destId="{FDC3DB9E-C72A-4DD9-B752-4AC4EE2E520A}" srcOrd="0" destOrd="0" presId="urn:microsoft.com/office/officeart/2005/8/layout/hierarchy1"/>
    <dgm:cxn modelId="{DCC9FEB3-EFC7-41F7-A9EC-70039972EFB9}" type="presOf" srcId="{9C5DDB7C-DF8D-41D3-959B-45498F2561C7}" destId="{088E31C7-EDF9-4127-9005-6B690F1E5A6A}" srcOrd="0" destOrd="0" presId="urn:microsoft.com/office/officeart/2005/8/layout/hierarchy1"/>
    <dgm:cxn modelId="{CC9A0C87-CF55-4543-BFA9-251892478AA5}" srcId="{3F86D755-08FF-48B4-BC70-269DC877BA49}" destId="{8D0A9D06-E63E-4EA4-AA16-D3FE8DA22F73}" srcOrd="0" destOrd="0" parTransId="{5BC39CAE-11D2-4674-96BA-BEDBA0057B51}" sibTransId="{9D8D1E8F-971F-450B-A0A4-6CF1488B0D1E}"/>
    <dgm:cxn modelId="{07BD8BAC-CB1C-416E-B983-2131EA6B4A4A}" srcId="{55F21A0F-9E3F-418D-86EF-F35F47FC6A7D}" destId="{EE5085F7-9D89-427B-8F7E-E032D78DA584}" srcOrd="1" destOrd="0" parTransId="{947A129B-6A9A-45A4-806E-37228CBB5F4A}" sibTransId="{55A11C1C-4C98-4327-BC84-DBC61457F668}"/>
    <dgm:cxn modelId="{B49D94C8-F9C1-4DE2-AE7D-28704873FC55}" type="presOf" srcId="{0009939D-7EAC-4323-AED4-CA599DCC69CD}" destId="{646B86D5-DF67-4E50-BA59-9E445315FDFD}" srcOrd="0" destOrd="0" presId="urn:microsoft.com/office/officeart/2005/8/layout/hierarchy1"/>
    <dgm:cxn modelId="{8779CF7A-7EEC-4619-B100-2D8440935DCA}" type="presOf" srcId="{5BC39CAE-11D2-4674-96BA-BEDBA0057B51}" destId="{8CE9B6B5-C0E9-40B3-9CC9-3C2B01F61E76}" srcOrd="0" destOrd="0" presId="urn:microsoft.com/office/officeart/2005/8/layout/hierarchy1"/>
    <dgm:cxn modelId="{7B113625-7B7E-4B1C-A994-AE76F1F6B01B}" srcId="{6167664D-9C83-4FEA-8E13-03393A6F6001}" destId="{0009939D-7EAC-4323-AED4-CA599DCC69CD}" srcOrd="3" destOrd="0" parTransId="{9C5DDB7C-DF8D-41D3-959B-45498F2561C7}" sibTransId="{E56C8A4F-428B-461B-BEA9-75AD1E9C2149}"/>
    <dgm:cxn modelId="{C98FF339-3564-48E2-9EDA-830DCAA4B706}" type="presOf" srcId="{DE44B061-EB9D-4E12-8AD8-9184AD9C885B}" destId="{7AD12F19-2923-43B5-9722-ADE188FF3188}" srcOrd="0" destOrd="0" presId="urn:microsoft.com/office/officeart/2005/8/layout/hierarchy1"/>
    <dgm:cxn modelId="{5527114F-5DCA-49DE-B6F5-2573DB1FBD1C}" srcId="{0009939D-7EAC-4323-AED4-CA599DCC69CD}" destId="{C5CB3B2A-8EEE-4296-931A-DD52782FEA19}" srcOrd="1" destOrd="0" parTransId="{F88CD863-B5CE-4E9B-80EF-A2CC467525BD}" sibTransId="{EC7A863F-476F-47BE-BC75-E46BC672A92B}"/>
    <dgm:cxn modelId="{076C32AF-36A4-4A32-9836-C7BDC430E039}" type="presOf" srcId="{C5CB3B2A-8EEE-4296-931A-DD52782FEA19}" destId="{C58E896B-1E28-400D-9315-96B779267EFE}" srcOrd="0" destOrd="0" presId="urn:microsoft.com/office/officeart/2005/8/layout/hierarchy1"/>
    <dgm:cxn modelId="{B8509C2D-7C87-4C8F-8DF8-4DDB4BB7076F}" type="presOf" srcId="{680DDE1A-E4F7-4150-949F-83D5FC38A5BC}" destId="{5AFEE958-858B-4405-B6DD-0843CEBFBBE3}" srcOrd="0" destOrd="0" presId="urn:microsoft.com/office/officeart/2005/8/layout/hierarchy1"/>
    <dgm:cxn modelId="{2D124F7A-6CE4-4A12-9BD4-7104D2342DFC}" type="presOf" srcId="{55F21A0F-9E3F-418D-86EF-F35F47FC6A7D}" destId="{44C06579-E245-4A8D-A26F-59D448030F17}" srcOrd="0" destOrd="0" presId="urn:microsoft.com/office/officeart/2005/8/layout/hierarchy1"/>
    <dgm:cxn modelId="{4BEBCE67-772A-4672-B45F-B3B14E6DABDD}" type="presOf" srcId="{C5AF5C87-BF76-4141-8B68-779C7CCB052F}" destId="{09712313-DABA-480B-95A4-36C16E86581F}" srcOrd="0" destOrd="0" presId="urn:microsoft.com/office/officeart/2005/8/layout/hierarchy1"/>
    <dgm:cxn modelId="{6786A2C6-4650-454B-AC1F-1AA5ADF35892}" srcId="{55F21A0F-9E3F-418D-86EF-F35F47FC6A7D}" destId="{C4F0AF74-8531-4D70-B332-3751E98128C7}" srcOrd="0" destOrd="0" parTransId="{C5AF5C87-BF76-4141-8B68-779C7CCB052F}" sibTransId="{5C1D7CE3-8338-4AAB-BB3B-A12703BAA346}"/>
    <dgm:cxn modelId="{CFA2AD1F-59FE-45AC-9582-D5AE527E2AB6}" srcId="{6167664D-9C83-4FEA-8E13-03393A6F6001}" destId="{55F21A0F-9E3F-418D-86EF-F35F47FC6A7D}" srcOrd="0" destOrd="0" parTransId="{6B5DB4EC-3D92-4B30-9968-626070B3F1DC}" sibTransId="{A1FE441D-D3A9-4CD1-B4BE-A1070FDEBE20}"/>
    <dgm:cxn modelId="{9D024984-02B2-4509-B75C-B73A7770B27B}" type="presOf" srcId="{8D0A9D06-E63E-4EA4-AA16-D3FE8DA22F73}" destId="{9E9E8AEE-ADDF-4459-A2AD-DEAA7920C57F}" srcOrd="0" destOrd="0" presId="urn:microsoft.com/office/officeart/2005/8/layout/hierarchy1"/>
    <dgm:cxn modelId="{736FCA14-9665-4911-A2A1-0FA53375D37E}" type="presOf" srcId="{C4F0AF74-8531-4D70-B332-3751E98128C7}" destId="{543D0739-14F4-423C-A0B8-16DC1C7F7968}" srcOrd="0" destOrd="0" presId="urn:microsoft.com/office/officeart/2005/8/layout/hierarchy1"/>
    <dgm:cxn modelId="{9F06A6C6-43F8-40E6-9BEA-8396EB681640}" type="presOf" srcId="{A8B8E13B-FF01-4F3F-A47B-C62256580022}" destId="{43BF89F7-032F-4B74-BDD5-C29262043096}" srcOrd="0" destOrd="0" presId="urn:microsoft.com/office/officeart/2005/8/layout/hierarchy1"/>
    <dgm:cxn modelId="{DCEE9F45-BD98-44DF-836B-071A03AAC5DD}" type="presOf" srcId="{C9BF8E86-DEA9-4627-B74D-7AEF10B17ACF}" destId="{223172C4-CF24-4E6B-8DB3-CF4EE04CDEA8}" srcOrd="0" destOrd="0" presId="urn:microsoft.com/office/officeart/2005/8/layout/hierarchy1"/>
    <dgm:cxn modelId="{F684A2C5-9487-4063-92B4-703537CCC0B7}" type="presOf" srcId="{6B5DB4EC-3D92-4B30-9968-626070B3F1DC}" destId="{5BBE832E-C633-41AF-8136-F28939D2D860}" srcOrd="0" destOrd="0" presId="urn:microsoft.com/office/officeart/2005/8/layout/hierarchy1"/>
    <dgm:cxn modelId="{ED33B525-9C49-43B9-B40F-28192BEED74E}" type="presOf" srcId="{EE5085F7-9D89-427B-8F7E-E032D78DA584}" destId="{51F9AAF4-4715-4FE4-839D-A322183CC4A3}" srcOrd="0" destOrd="0" presId="urn:microsoft.com/office/officeart/2005/8/layout/hierarchy1"/>
    <dgm:cxn modelId="{EDBAE2F7-1477-468B-AA63-0D6537A35117}" srcId="{5BF4CB5D-1FC7-498B-BF8B-9EF37DF579A4}" destId="{6167664D-9C83-4FEA-8E13-03393A6F6001}" srcOrd="0" destOrd="0" parTransId="{DE4D0117-E5F0-47CA-BB0A-0980DF28E759}" sibTransId="{9AD9B693-A834-4819-9D9C-E7D8124622E8}"/>
    <dgm:cxn modelId="{DDA913AF-18C6-42F5-98D7-6DD22744AFAE}" type="presOf" srcId="{947A129B-6A9A-45A4-806E-37228CBB5F4A}" destId="{4B602D16-1FF5-4BBA-AF99-B8998B12B1DE}" srcOrd="0" destOrd="0" presId="urn:microsoft.com/office/officeart/2005/8/layout/hierarchy1"/>
    <dgm:cxn modelId="{5A71E2E2-CDC5-4A1A-BD57-4E32701DF810}" type="presParOf" srcId="{FDC3DB9E-C72A-4DD9-B752-4AC4EE2E520A}" destId="{D587527F-D668-4D31-A519-D9D27F407336}" srcOrd="0" destOrd="0" presId="urn:microsoft.com/office/officeart/2005/8/layout/hierarchy1"/>
    <dgm:cxn modelId="{B0F0DD4D-7875-4DDD-933C-12AF8B12D029}" type="presParOf" srcId="{D587527F-D668-4D31-A519-D9D27F407336}" destId="{864D958A-B24B-47DB-850D-F16E3E24AD34}" srcOrd="0" destOrd="0" presId="urn:microsoft.com/office/officeart/2005/8/layout/hierarchy1"/>
    <dgm:cxn modelId="{AE49B16F-F72C-4C05-83F2-FC2AF890C405}" type="presParOf" srcId="{864D958A-B24B-47DB-850D-F16E3E24AD34}" destId="{6489BAA6-3A4B-4C3B-AA1C-FF9439235EA9}" srcOrd="0" destOrd="0" presId="urn:microsoft.com/office/officeart/2005/8/layout/hierarchy1"/>
    <dgm:cxn modelId="{016D5249-FD2C-493B-87CB-33A8B6BD3115}" type="presParOf" srcId="{864D958A-B24B-47DB-850D-F16E3E24AD34}" destId="{56CE7738-3A52-4368-B343-1248BDB310F3}" srcOrd="1" destOrd="0" presId="urn:microsoft.com/office/officeart/2005/8/layout/hierarchy1"/>
    <dgm:cxn modelId="{983FF2CC-9BE0-4B08-B035-AA0827A3A759}" type="presParOf" srcId="{D587527F-D668-4D31-A519-D9D27F407336}" destId="{5BC7C810-60BF-46E3-AE4E-29A97B0EA5DE}" srcOrd="1" destOrd="0" presId="urn:microsoft.com/office/officeart/2005/8/layout/hierarchy1"/>
    <dgm:cxn modelId="{7FDC27D7-E229-4BE9-9682-E96316F4621D}" type="presParOf" srcId="{5BC7C810-60BF-46E3-AE4E-29A97B0EA5DE}" destId="{5BBE832E-C633-41AF-8136-F28939D2D860}" srcOrd="0" destOrd="0" presId="urn:microsoft.com/office/officeart/2005/8/layout/hierarchy1"/>
    <dgm:cxn modelId="{7FF638A2-9F24-4EA1-8C76-05E1588F429F}" type="presParOf" srcId="{5BC7C810-60BF-46E3-AE4E-29A97B0EA5DE}" destId="{2157008F-9013-4599-8E8B-90589417E6C6}" srcOrd="1" destOrd="0" presId="urn:microsoft.com/office/officeart/2005/8/layout/hierarchy1"/>
    <dgm:cxn modelId="{C89B8AB0-8CDC-4E92-854B-E63E65B0386E}" type="presParOf" srcId="{2157008F-9013-4599-8E8B-90589417E6C6}" destId="{D6A2529E-E5F6-499D-9696-9D27F85FF0DA}" srcOrd="0" destOrd="0" presId="urn:microsoft.com/office/officeart/2005/8/layout/hierarchy1"/>
    <dgm:cxn modelId="{50ACDA2E-F291-4627-95C2-7BEC5B9444D4}" type="presParOf" srcId="{D6A2529E-E5F6-499D-9696-9D27F85FF0DA}" destId="{1ADA5553-9FD2-40B7-AE87-58E9D2A17CF3}" srcOrd="0" destOrd="0" presId="urn:microsoft.com/office/officeart/2005/8/layout/hierarchy1"/>
    <dgm:cxn modelId="{368D7671-32BB-4BD7-881E-C6366EF0A365}" type="presParOf" srcId="{D6A2529E-E5F6-499D-9696-9D27F85FF0DA}" destId="{44C06579-E245-4A8D-A26F-59D448030F17}" srcOrd="1" destOrd="0" presId="urn:microsoft.com/office/officeart/2005/8/layout/hierarchy1"/>
    <dgm:cxn modelId="{D6FE41EF-D813-487A-B9D2-95F1047E83F8}" type="presParOf" srcId="{2157008F-9013-4599-8E8B-90589417E6C6}" destId="{A57A99FA-BA5D-44A2-8A6D-09080E2BF441}" srcOrd="1" destOrd="0" presId="urn:microsoft.com/office/officeart/2005/8/layout/hierarchy1"/>
    <dgm:cxn modelId="{9E6F2CF6-12B0-44C6-9DAB-93BB335BC506}" type="presParOf" srcId="{A57A99FA-BA5D-44A2-8A6D-09080E2BF441}" destId="{09712313-DABA-480B-95A4-36C16E86581F}" srcOrd="0" destOrd="0" presId="urn:microsoft.com/office/officeart/2005/8/layout/hierarchy1"/>
    <dgm:cxn modelId="{943E5EA3-1300-49DA-AF05-BE5A22DA374A}" type="presParOf" srcId="{A57A99FA-BA5D-44A2-8A6D-09080E2BF441}" destId="{2F5D985F-B796-44A9-AB6B-A15A73F13799}" srcOrd="1" destOrd="0" presId="urn:microsoft.com/office/officeart/2005/8/layout/hierarchy1"/>
    <dgm:cxn modelId="{657778CE-71E5-4AA3-83BF-803CDED009B2}" type="presParOf" srcId="{2F5D985F-B796-44A9-AB6B-A15A73F13799}" destId="{252531AB-7B88-43A9-BF07-9D21EFC86DB1}" srcOrd="0" destOrd="0" presId="urn:microsoft.com/office/officeart/2005/8/layout/hierarchy1"/>
    <dgm:cxn modelId="{24CAC5A2-1F8C-49C5-A512-1C065BDF7334}" type="presParOf" srcId="{252531AB-7B88-43A9-BF07-9D21EFC86DB1}" destId="{B8887807-5874-4A21-AFDD-0ED3958519BB}" srcOrd="0" destOrd="0" presId="urn:microsoft.com/office/officeart/2005/8/layout/hierarchy1"/>
    <dgm:cxn modelId="{4EA9E134-DBCD-47B9-945E-B648DF85A5BB}" type="presParOf" srcId="{252531AB-7B88-43A9-BF07-9D21EFC86DB1}" destId="{543D0739-14F4-423C-A0B8-16DC1C7F7968}" srcOrd="1" destOrd="0" presId="urn:microsoft.com/office/officeart/2005/8/layout/hierarchy1"/>
    <dgm:cxn modelId="{78893A7E-5370-434E-8048-7CA89059C21E}" type="presParOf" srcId="{2F5D985F-B796-44A9-AB6B-A15A73F13799}" destId="{9D8D8368-2921-4DA3-BE2B-C47FBA9BA1D2}" srcOrd="1" destOrd="0" presId="urn:microsoft.com/office/officeart/2005/8/layout/hierarchy1"/>
    <dgm:cxn modelId="{339BD2C2-899E-4715-BDD7-F71EE754629A}" type="presParOf" srcId="{A57A99FA-BA5D-44A2-8A6D-09080E2BF441}" destId="{4B602D16-1FF5-4BBA-AF99-B8998B12B1DE}" srcOrd="2" destOrd="0" presId="urn:microsoft.com/office/officeart/2005/8/layout/hierarchy1"/>
    <dgm:cxn modelId="{D323ACE6-8CAE-4302-940E-753A7AD08F80}" type="presParOf" srcId="{A57A99FA-BA5D-44A2-8A6D-09080E2BF441}" destId="{B99D17F6-73E8-473A-9480-52EFA18B601F}" srcOrd="3" destOrd="0" presId="urn:microsoft.com/office/officeart/2005/8/layout/hierarchy1"/>
    <dgm:cxn modelId="{2F440821-C1FE-4C0A-9508-8D4B69FD74A0}" type="presParOf" srcId="{B99D17F6-73E8-473A-9480-52EFA18B601F}" destId="{D804DB27-D784-4265-BA12-C82E004E9EEF}" srcOrd="0" destOrd="0" presId="urn:microsoft.com/office/officeart/2005/8/layout/hierarchy1"/>
    <dgm:cxn modelId="{971F88AC-169B-4005-AAF1-FEDB3E810474}" type="presParOf" srcId="{D804DB27-D784-4265-BA12-C82E004E9EEF}" destId="{D6CA1332-B721-46F0-B96C-E2FD8D83E891}" srcOrd="0" destOrd="0" presId="urn:microsoft.com/office/officeart/2005/8/layout/hierarchy1"/>
    <dgm:cxn modelId="{A51C4C68-7683-4121-8E1C-58C637D103BD}" type="presParOf" srcId="{D804DB27-D784-4265-BA12-C82E004E9EEF}" destId="{51F9AAF4-4715-4FE4-839D-A322183CC4A3}" srcOrd="1" destOrd="0" presId="urn:microsoft.com/office/officeart/2005/8/layout/hierarchy1"/>
    <dgm:cxn modelId="{8BDF672A-1A83-4D81-A5C4-A103C746C486}" type="presParOf" srcId="{B99D17F6-73E8-473A-9480-52EFA18B601F}" destId="{D64129C5-9913-4BCA-8B54-6F7AA4841AC5}" srcOrd="1" destOrd="0" presId="urn:microsoft.com/office/officeart/2005/8/layout/hierarchy1"/>
    <dgm:cxn modelId="{1096C3B4-83A2-4CF8-A242-53E7B68FFC2B}" type="presParOf" srcId="{5BC7C810-60BF-46E3-AE4E-29A97B0EA5DE}" destId="{223172C4-CF24-4E6B-8DB3-CF4EE04CDEA8}" srcOrd="2" destOrd="0" presId="urn:microsoft.com/office/officeart/2005/8/layout/hierarchy1"/>
    <dgm:cxn modelId="{9538570C-45AC-41C4-964D-7D3CB7596195}" type="presParOf" srcId="{5BC7C810-60BF-46E3-AE4E-29A97B0EA5DE}" destId="{AB36AE33-8322-4536-8734-9246880061F9}" srcOrd="3" destOrd="0" presId="urn:microsoft.com/office/officeart/2005/8/layout/hierarchy1"/>
    <dgm:cxn modelId="{8002CC64-5D55-4095-90E2-5C0331779213}" type="presParOf" srcId="{AB36AE33-8322-4536-8734-9246880061F9}" destId="{ED759013-9963-4ED1-AFE2-0DCB7BB96DC6}" srcOrd="0" destOrd="0" presId="urn:microsoft.com/office/officeart/2005/8/layout/hierarchy1"/>
    <dgm:cxn modelId="{3F5279F7-4CA0-448C-AF10-445FC76B9EAB}" type="presParOf" srcId="{ED759013-9963-4ED1-AFE2-0DCB7BB96DC6}" destId="{95EF2AE6-F98C-44D8-BCEF-E1B7E616BF6E}" srcOrd="0" destOrd="0" presId="urn:microsoft.com/office/officeart/2005/8/layout/hierarchy1"/>
    <dgm:cxn modelId="{05D30CB5-35A7-42CB-9C9A-91B29CB8C1EF}" type="presParOf" srcId="{ED759013-9963-4ED1-AFE2-0DCB7BB96DC6}" destId="{0821A8AB-BD2E-486B-8250-82FA856A41C9}" srcOrd="1" destOrd="0" presId="urn:microsoft.com/office/officeart/2005/8/layout/hierarchy1"/>
    <dgm:cxn modelId="{D6D3E569-4CDE-4080-B6FC-09773E2AD7AA}" type="presParOf" srcId="{AB36AE33-8322-4536-8734-9246880061F9}" destId="{4F6FC194-A6C4-4BF9-8ED5-CBA5F88CA2CA}" srcOrd="1" destOrd="0" presId="urn:microsoft.com/office/officeart/2005/8/layout/hierarchy1"/>
    <dgm:cxn modelId="{64DB4D3A-9DC3-4FEA-81D5-B002C314C5E0}" type="presParOf" srcId="{4F6FC194-A6C4-4BF9-8ED5-CBA5F88CA2CA}" destId="{8CE9B6B5-C0E9-40B3-9CC9-3C2B01F61E76}" srcOrd="0" destOrd="0" presId="urn:microsoft.com/office/officeart/2005/8/layout/hierarchy1"/>
    <dgm:cxn modelId="{BF5BB63A-51D1-4EC2-977E-E2FC34F5628B}" type="presParOf" srcId="{4F6FC194-A6C4-4BF9-8ED5-CBA5F88CA2CA}" destId="{68374CAC-1A01-4FE6-8973-01DFE29D19EA}" srcOrd="1" destOrd="0" presId="urn:microsoft.com/office/officeart/2005/8/layout/hierarchy1"/>
    <dgm:cxn modelId="{ACFF758D-68EA-41B5-A179-974BE788606D}" type="presParOf" srcId="{68374CAC-1A01-4FE6-8973-01DFE29D19EA}" destId="{46ED840F-AE07-4197-A0E2-EC8CDCEC6D92}" srcOrd="0" destOrd="0" presId="urn:microsoft.com/office/officeart/2005/8/layout/hierarchy1"/>
    <dgm:cxn modelId="{D2CE6DBE-0923-46B5-8DB8-23CB224126FD}" type="presParOf" srcId="{46ED840F-AE07-4197-A0E2-EC8CDCEC6D92}" destId="{567DF849-E8D2-43D5-84A1-0520556795FA}" srcOrd="0" destOrd="0" presId="urn:microsoft.com/office/officeart/2005/8/layout/hierarchy1"/>
    <dgm:cxn modelId="{FC271FCB-2C7F-4D49-BE5F-3025B37455C4}" type="presParOf" srcId="{46ED840F-AE07-4197-A0E2-EC8CDCEC6D92}" destId="{9E9E8AEE-ADDF-4459-A2AD-DEAA7920C57F}" srcOrd="1" destOrd="0" presId="urn:microsoft.com/office/officeart/2005/8/layout/hierarchy1"/>
    <dgm:cxn modelId="{56EEBB93-6CC2-44C3-A2C7-65A516D5B4F8}" type="presParOf" srcId="{68374CAC-1A01-4FE6-8973-01DFE29D19EA}" destId="{C1294E17-4A55-467A-957C-E3679B46BCA0}" srcOrd="1" destOrd="0" presId="urn:microsoft.com/office/officeart/2005/8/layout/hierarchy1"/>
    <dgm:cxn modelId="{6B704D82-98AB-4144-A164-2F7737925A96}" type="presParOf" srcId="{5BC7C810-60BF-46E3-AE4E-29A97B0EA5DE}" destId="{5AFEE958-858B-4405-B6DD-0843CEBFBBE3}" srcOrd="4" destOrd="0" presId="urn:microsoft.com/office/officeart/2005/8/layout/hierarchy1"/>
    <dgm:cxn modelId="{64E9BF5F-B3B0-4988-BA71-6DD9983DD68D}" type="presParOf" srcId="{5BC7C810-60BF-46E3-AE4E-29A97B0EA5DE}" destId="{C2CA33E3-B233-4DB7-AC99-01ECDB741F15}" srcOrd="5" destOrd="0" presId="urn:microsoft.com/office/officeart/2005/8/layout/hierarchy1"/>
    <dgm:cxn modelId="{32D56C88-903A-4011-93C3-60D451EE54C0}" type="presParOf" srcId="{C2CA33E3-B233-4DB7-AC99-01ECDB741F15}" destId="{A17F34EB-6E18-420D-9E4D-4E435D9BD8A5}" srcOrd="0" destOrd="0" presId="urn:microsoft.com/office/officeart/2005/8/layout/hierarchy1"/>
    <dgm:cxn modelId="{62EEA06A-D273-4301-BAF5-4385E6295C7D}" type="presParOf" srcId="{A17F34EB-6E18-420D-9E4D-4E435D9BD8A5}" destId="{DE17EE51-F230-445A-8770-67FD30016B3C}" srcOrd="0" destOrd="0" presId="urn:microsoft.com/office/officeart/2005/8/layout/hierarchy1"/>
    <dgm:cxn modelId="{42672644-5E44-4178-96CA-C6A5C7061EEE}" type="presParOf" srcId="{A17F34EB-6E18-420D-9E4D-4E435D9BD8A5}" destId="{7AD12F19-2923-43B5-9722-ADE188FF3188}" srcOrd="1" destOrd="0" presId="urn:microsoft.com/office/officeart/2005/8/layout/hierarchy1"/>
    <dgm:cxn modelId="{F86C7EB7-2FED-43B4-B1C5-E15B26703367}" type="presParOf" srcId="{C2CA33E3-B233-4DB7-AC99-01ECDB741F15}" destId="{09237192-BA89-491B-88CB-A93D836439C9}" srcOrd="1" destOrd="0" presId="urn:microsoft.com/office/officeart/2005/8/layout/hierarchy1"/>
    <dgm:cxn modelId="{79C2758F-9B89-4E9B-9B6E-FC0651947355}" type="presParOf" srcId="{5BC7C810-60BF-46E3-AE4E-29A97B0EA5DE}" destId="{088E31C7-EDF9-4127-9005-6B690F1E5A6A}" srcOrd="6" destOrd="0" presId="urn:microsoft.com/office/officeart/2005/8/layout/hierarchy1"/>
    <dgm:cxn modelId="{1D035794-B283-470F-A877-39B04495B4CC}" type="presParOf" srcId="{5BC7C810-60BF-46E3-AE4E-29A97B0EA5DE}" destId="{04F954C1-A351-488D-A0BC-35BAE5ED6D35}" srcOrd="7" destOrd="0" presId="urn:microsoft.com/office/officeart/2005/8/layout/hierarchy1"/>
    <dgm:cxn modelId="{50CC9F99-1968-4C4E-A018-9FAC01C5F060}" type="presParOf" srcId="{04F954C1-A351-488D-A0BC-35BAE5ED6D35}" destId="{72538C53-4C5E-460C-A2A5-6F7EFEE2C5E8}" srcOrd="0" destOrd="0" presId="urn:microsoft.com/office/officeart/2005/8/layout/hierarchy1"/>
    <dgm:cxn modelId="{31F8FADC-8493-43CC-9C21-8FB5415E73FA}" type="presParOf" srcId="{72538C53-4C5E-460C-A2A5-6F7EFEE2C5E8}" destId="{3C22EC45-292D-4D61-BFF0-81B4C8401BF5}" srcOrd="0" destOrd="0" presId="urn:microsoft.com/office/officeart/2005/8/layout/hierarchy1"/>
    <dgm:cxn modelId="{5DEF8185-09BC-4A16-952A-5ED9B9A7E6AA}" type="presParOf" srcId="{72538C53-4C5E-460C-A2A5-6F7EFEE2C5E8}" destId="{646B86D5-DF67-4E50-BA59-9E445315FDFD}" srcOrd="1" destOrd="0" presId="urn:microsoft.com/office/officeart/2005/8/layout/hierarchy1"/>
    <dgm:cxn modelId="{40CD57AF-916A-4197-A64F-BF3193A32613}" type="presParOf" srcId="{04F954C1-A351-488D-A0BC-35BAE5ED6D35}" destId="{B37DF4E1-8920-413A-B149-71C2F19ACA80}" srcOrd="1" destOrd="0" presId="urn:microsoft.com/office/officeart/2005/8/layout/hierarchy1"/>
    <dgm:cxn modelId="{436F9F8A-48E3-479E-A2DA-460E099CE20E}" type="presParOf" srcId="{B37DF4E1-8920-413A-B149-71C2F19ACA80}" destId="{0ABB6901-FFB7-41E1-8782-3B137B79D511}" srcOrd="0" destOrd="0" presId="urn:microsoft.com/office/officeart/2005/8/layout/hierarchy1"/>
    <dgm:cxn modelId="{3C2E7EFF-960F-4D5A-865C-26BD60BA5893}" type="presParOf" srcId="{B37DF4E1-8920-413A-B149-71C2F19ACA80}" destId="{24AC8D3C-80EF-43ED-AD73-AEC7285B16BB}" srcOrd="1" destOrd="0" presId="urn:microsoft.com/office/officeart/2005/8/layout/hierarchy1"/>
    <dgm:cxn modelId="{85E4BD9C-EE16-44D4-9E23-9C02A25FDEB3}" type="presParOf" srcId="{24AC8D3C-80EF-43ED-AD73-AEC7285B16BB}" destId="{C4092933-4E06-4D0A-8FD9-C3933959316C}" srcOrd="0" destOrd="0" presId="urn:microsoft.com/office/officeart/2005/8/layout/hierarchy1"/>
    <dgm:cxn modelId="{128BDDFA-A439-4C90-814A-E1A108799287}" type="presParOf" srcId="{C4092933-4E06-4D0A-8FD9-C3933959316C}" destId="{4151AA5A-EE83-4D5E-892B-124A19AD810B}" srcOrd="0" destOrd="0" presId="urn:microsoft.com/office/officeart/2005/8/layout/hierarchy1"/>
    <dgm:cxn modelId="{F5D668CE-163A-44C8-BF0D-771871F0E4AD}" type="presParOf" srcId="{C4092933-4E06-4D0A-8FD9-C3933959316C}" destId="{43BF89F7-032F-4B74-BDD5-C29262043096}" srcOrd="1" destOrd="0" presId="urn:microsoft.com/office/officeart/2005/8/layout/hierarchy1"/>
    <dgm:cxn modelId="{6E27368F-5F66-4C16-A8F5-6E822172234E}" type="presParOf" srcId="{24AC8D3C-80EF-43ED-AD73-AEC7285B16BB}" destId="{27D87B40-9505-474F-A7D7-31FEF5F93EEB}" srcOrd="1" destOrd="0" presId="urn:microsoft.com/office/officeart/2005/8/layout/hierarchy1"/>
    <dgm:cxn modelId="{7E2F345C-1638-4FC1-B34C-2694A60EBDF7}" type="presParOf" srcId="{B37DF4E1-8920-413A-B149-71C2F19ACA80}" destId="{9C96B0E6-1C23-4451-8241-44EB563F2ECC}" srcOrd="2" destOrd="0" presId="urn:microsoft.com/office/officeart/2005/8/layout/hierarchy1"/>
    <dgm:cxn modelId="{03C01DF3-83D7-423A-A2DB-229D5BE224E8}" type="presParOf" srcId="{B37DF4E1-8920-413A-B149-71C2F19ACA80}" destId="{1CCDAE55-C8E0-438E-B8DF-93E97836FC6F}" srcOrd="3" destOrd="0" presId="urn:microsoft.com/office/officeart/2005/8/layout/hierarchy1"/>
    <dgm:cxn modelId="{C41EB4B9-4EBA-4BEA-995B-BA7406A0F72C}" type="presParOf" srcId="{1CCDAE55-C8E0-438E-B8DF-93E97836FC6F}" destId="{3EBCD75A-BC6F-4B07-9098-D3CA1B358189}" srcOrd="0" destOrd="0" presId="urn:microsoft.com/office/officeart/2005/8/layout/hierarchy1"/>
    <dgm:cxn modelId="{742A8DB3-9A34-4350-A022-89CD4434F4BA}" type="presParOf" srcId="{3EBCD75A-BC6F-4B07-9098-D3CA1B358189}" destId="{72BE8481-66E8-4884-A660-F821A57E116F}" srcOrd="0" destOrd="0" presId="urn:microsoft.com/office/officeart/2005/8/layout/hierarchy1"/>
    <dgm:cxn modelId="{8C7C9FBD-623B-485D-AA7C-B0217DD7017B}" type="presParOf" srcId="{3EBCD75A-BC6F-4B07-9098-D3CA1B358189}" destId="{C58E896B-1E28-400D-9315-96B779267EFE}" srcOrd="1" destOrd="0" presId="urn:microsoft.com/office/officeart/2005/8/layout/hierarchy1"/>
    <dgm:cxn modelId="{5FB694AE-70D7-4760-B516-E23BD9CEC6BF}" type="presParOf" srcId="{1CCDAE55-C8E0-438E-B8DF-93E97836FC6F}" destId="{B0536655-B46B-4D89-BCEC-2A756A441A9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48BEA8-F249-4678-9417-011400416B93}"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tr-TR"/>
        </a:p>
      </dgm:t>
    </dgm:pt>
    <dgm:pt modelId="{DC7022AD-B7D1-407E-A7D2-308F1F58C14B}">
      <dgm:prSet phldrT="[Metin]"/>
      <dgm:spPr/>
      <dgm:t>
        <a:bodyPr/>
        <a:lstStyle/>
        <a:p>
          <a:r>
            <a:rPr lang="tr-TR" b="1" dirty="0" smtClean="0"/>
            <a:t>PERİFERİK ARTRİT</a:t>
          </a:r>
          <a:endParaRPr lang="tr-TR" b="1" dirty="0"/>
        </a:p>
      </dgm:t>
    </dgm:pt>
    <dgm:pt modelId="{EEAA6228-E2CB-484D-B8F0-71C799E03C55}" type="parTrans" cxnId="{150B35B0-C8F1-46C9-A670-D4C855D9513A}">
      <dgm:prSet/>
      <dgm:spPr/>
      <dgm:t>
        <a:bodyPr/>
        <a:lstStyle/>
        <a:p>
          <a:endParaRPr lang="tr-TR"/>
        </a:p>
      </dgm:t>
    </dgm:pt>
    <dgm:pt modelId="{57EF8B64-B34E-471E-9673-5BE3DDE7E53A}" type="sibTrans" cxnId="{150B35B0-C8F1-46C9-A670-D4C855D9513A}">
      <dgm:prSet/>
      <dgm:spPr/>
      <dgm:t>
        <a:bodyPr/>
        <a:lstStyle/>
        <a:p>
          <a:endParaRPr lang="tr-TR"/>
        </a:p>
      </dgm:t>
    </dgm:pt>
    <dgm:pt modelId="{3DE7A09E-5285-4E3C-94D0-F0049B8DC4A7}">
      <dgm:prSet phldrT="[Metin]"/>
      <dgm:spPr/>
      <dgm:t>
        <a:bodyPr/>
        <a:lstStyle/>
        <a:p>
          <a:r>
            <a:rPr lang="tr-TR" b="1" dirty="0" smtClean="0"/>
            <a:t>AKSİYEL TUTULUM ( ASİMETRİK Sİİ)</a:t>
          </a:r>
          <a:endParaRPr lang="tr-TR" b="1" dirty="0"/>
        </a:p>
      </dgm:t>
    </dgm:pt>
    <dgm:pt modelId="{04AE045B-924B-47B4-B8B8-C6F57DC0B1FF}" type="parTrans" cxnId="{3A983CE4-FB85-4E1C-BD6D-1C9CC18FCE98}">
      <dgm:prSet/>
      <dgm:spPr/>
      <dgm:t>
        <a:bodyPr/>
        <a:lstStyle/>
        <a:p>
          <a:endParaRPr lang="tr-TR"/>
        </a:p>
      </dgm:t>
    </dgm:pt>
    <dgm:pt modelId="{2968B2CA-D682-435D-B968-EC7985358140}" type="sibTrans" cxnId="{3A983CE4-FB85-4E1C-BD6D-1C9CC18FCE98}">
      <dgm:prSet/>
      <dgm:spPr/>
      <dgm:t>
        <a:bodyPr/>
        <a:lstStyle/>
        <a:p>
          <a:endParaRPr lang="tr-TR"/>
        </a:p>
      </dgm:t>
    </dgm:pt>
    <dgm:pt modelId="{D434CA48-BEAE-42AF-B1BA-54D9CF74BDEE}">
      <dgm:prSet phldrT="[Metin]"/>
      <dgm:spPr/>
      <dgm:t>
        <a:bodyPr/>
        <a:lstStyle/>
        <a:p>
          <a:r>
            <a:rPr lang="tr-TR" b="1" dirty="0" smtClean="0"/>
            <a:t>ENTEZİT</a:t>
          </a:r>
          <a:endParaRPr lang="tr-TR" b="1" dirty="0"/>
        </a:p>
      </dgm:t>
    </dgm:pt>
    <dgm:pt modelId="{CA82BE3A-4E22-4FEE-8A31-6F47EB5E69BD}" type="parTrans" cxnId="{63B4D2DA-6E4D-4EF3-AB54-C05A8F1AA221}">
      <dgm:prSet/>
      <dgm:spPr/>
      <dgm:t>
        <a:bodyPr/>
        <a:lstStyle/>
        <a:p>
          <a:endParaRPr lang="tr-TR"/>
        </a:p>
      </dgm:t>
    </dgm:pt>
    <dgm:pt modelId="{5D041F54-3A38-4D73-95C3-D5FF8BF611C1}" type="sibTrans" cxnId="{63B4D2DA-6E4D-4EF3-AB54-C05A8F1AA221}">
      <dgm:prSet/>
      <dgm:spPr/>
      <dgm:t>
        <a:bodyPr/>
        <a:lstStyle/>
        <a:p>
          <a:endParaRPr lang="tr-TR"/>
        </a:p>
      </dgm:t>
    </dgm:pt>
    <dgm:pt modelId="{24A7E6B8-C67C-43EB-A807-5C6369B665A8}">
      <dgm:prSet phldrT="[Metin]"/>
      <dgm:spPr/>
      <dgm:t>
        <a:bodyPr/>
        <a:lstStyle/>
        <a:p>
          <a:r>
            <a:rPr lang="tr-TR" b="1" dirty="0" smtClean="0"/>
            <a:t>DAKTİLİT</a:t>
          </a:r>
          <a:endParaRPr lang="tr-TR" b="1" dirty="0"/>
        </a:p>
      </dgm:t>
    </dgm:pt>
    <dgm:pt modelId="{DDEFBE4D-6700-4DF0-AB9E-2DD1405525B9}" type="parTrans" cxnId="{3C9D9730-983F-4436-A319-723B194D6FB4}">
      <dgm:prSet/>
      <dgm:spPr/>
      <dgm:t>
        <a:bodyPr/>
        <a:lstStyle/>
        <a:p>
          <a:endParaRPr lang="tr-TR"/>
        </a:p>
      </dgm:t>
    </dgm:pt>
    <dgm:pt modelId="{23493CA5-58E2-48CA-BFFF-3B0A85D6DD70}" type="sibTrans" cxnId="{3C9D9730-983F-4436-A319-723B194D6FB4}">
      <dgm:prSet/>
      <dgm:spPr/>
      <dgm:t>
        <a:bodyPr/>
        <a:lstStyle/>
        <a:p>
          <a:endParaRPr lang="tr-TR"/>
        </a:p>
      </dgm:t>
    </dgm:pt>
    <dgm:pt modelId="{6C434F26-0B61-43AD-BDE9-2FB101CF169B}">
      <dgm:prSet phldrT="[Metin]"/>
      <dgm:spPr/>
      <dgm:t>
        <a:bodyPr/>
        <a:lstStyle/>
        <a:p>
          <a:r>
            <a:rPr lang="tr-TR" b="1" dirty="0" smtClean="0"/>
            <a:t>DERİ VE TIRNAK DEĞİŞİKLİKLER</a:t>
          </a:r>
          <a:r>
            <a:rPr lang="tr-TR" dirty="0" smtClean="0"/>
            <a:t>İ</a:t>
          </a:r>
          <a:endParaRPr lang="tr-TR" dirty="0"/>
        </a:p>
      </dgm:t>
    </dgm:pt>
    <dgm:pt modelId="{EE772426-CBA4-4165-AE58-514B003964E1}" type="parTrans" cxnId="{3E95787C-266F-4745-A41C-591643C31030}">
      <dgm:prSet/>
      <dgm:spPr/>
      <dgm:t>
        <a:bodyPr/>
        <a:lstStyle/>
        <a:p>
          <a:endParaRPr lang="tr-TR"/>
        </a:p>
      </dgm:t>
    </dgm:pt>
    <dgm:pt modelId="{03742149-ED55-4732-8540-A8CF65D69E0F}" type="sibTrans" cxnId="{3E95787C-266F-4745-A41C-591643C31030}">
      <dgm:prSet/>
      <dgm:spPr/>
      <dgm:t>
        <a:bodyPr/>
        <a:lstStyle/>
        <a:p>
          <a:endParaRPr lang="tr-TR"/>
        </a:p>
      </dgm:t>
    </dgm:pt>
    <dgm:pt modelId="{E6BDBB6D-501D-4B23-954B-F8D1B38DC846}" type="pres">
      <dgm:prSet presAssocID="{B848BEA8-F249-4678-9417-011400416B93}" presName="linear" presStyleCnt="0">
        <dgm:presLayoutVars>
          <dgm:dir/>
          <dgm:animLvl val="lvl"/>
          <dgm:resizeHandles val="exact"/>
        </dgm:presLayoutVars>
      </dgm:prSet>
      <dgm:spPr/>
      <dgm:t>
        <a:bodyPr/>
        <a:lstStyle/>
        <a:p>
          <a:endParaRPr lang="tr-TR"/>
        </a:p>
      </dgm:t>
    </dgm:pt>
    <dgm:pt modelId="{DFA6F8AF-113B-4B97-B70C-960C281AFDD3}" type="pres">
      <dgm:prSet presAssocID="{DC7022AD-B7D1-407E-A7D2-308F1F58C14B}" presName="parentLin" presStyleCnt="0"/>
      <dgm:spPr/>
    </dgm:pt>
    <dgm:pt modelId="{507A724F-6C96-4F56-A2F5-E57C9E105D7D}" type="pres">
      <dgm:prSet presAssocID="{DC7022AD-B7D1-407E-A7D2-308F1F58C14B}" presName="parentLeftMargin" presStyleLbl="node1" presStyleIdx="0" presStyleCnt="5"/>
      <dgm:spPr/>
      <dgm:t>
        <a:bodyPr/>
        <a:lstStyle/>
        <a:p>
          <a:endParaRPr lang="tr-TR"/>
        </a:p>
      </dgm:t>
    </dgm:pt>
    <dgm:pt modelId="{9AC5CFE6-736F-4A55-A77F-B4CF7EA9C844}" type="pres">
      <dgm:prSet presAssocID="{DC7022AD-B7D1-407E-A7D2-308F1F58C14B}" presName="parentText" presStyleLbl="node1" presStyleIdx="0" presStyleCnt="5">
        <dgm:presLayoutVars>
          <dgm:chMax val="0"/>
          <dgm:bulletEnabled val="1"/>
        </dgm:presLayoutVars>
      </dgm:prSet>
      <dgm:spPr/>
      <dgm:t>
        <a:bodyPr/>
        <a:lstStyle/>
        <a:p>
          <a:endParaRPr lang="tr-TR"/>
        </a:p>
      </dgm:t>
    </dgm:pt>
    <dgm:pt modelId="{8680E814-E7B7-4805-B0EF-E8C205CBD312}" type="pres">
      <dgm:prSet presAssocID="{DC7022AD-B7D1-407E-A7D2-308F1F58C14B}" presName="negativeSpace" presStyleCnt="0"/>
      <dgm:spPr/>
    </dgm:pt>
    <dgm:pt modelId="{5BB1E2E3-C676-4DA1-993E-21D5E7535E50}" type="pres">
      <dgm:prSet presAssocID="{DC7022AD-B7D1-407E-A7D2-308F1F58C14B}" presName="childText" presStyleLbl="conFgAcc1" presStyleIdx="0" presStyleCnt="5">
        <dgm:presLayoutVars>
          <dgm:bulletEnabled val="1"/>
        </dgm:presLayoutVars>
      </dgm:prSet>
      <dgm:spPr/>
    </dgm:pt>
    <dgm:pt modelId="{04DCDEED-1D9A-4E7A-AA48-9711CF3AD660}" type="pres">
      <dgm:prSet presAssocID="{57EF8B64-B34E-471E-9673-5BE3DDE7E53A}" presName="spaceBetweenRectangles" presStyleCnt="0"/>
      <dgm:spPr/>
    </dgm:pt>
    <dgm:pt modelId="{A2A352DE-6AC0-4A63-8472-6C1DE9313457}" type="pres">
      <dgm:prSet presAssocID="{3DE7A09E-5285-4E3C-94D0-F0049B8DC4A7}" presName="parentLin" presStyleCnt="0"/>
      <dgm:spPr/>
    </dgm:pt>
    <dgm:pt modelId="{B4940800-3520-4327-A9B2-792F32FDCBEF}" type="pres">
      <dgm:prSet presAssocID="{3DE7A09E-5285-4E3C-94D0-F0049B8DC4A7}" presName="parentLeftMargin" presStyleLbl="node1" presStyleIdx="0" presStyleCnt="5"/>
      <dgm:spPr/>
      <dgm:t>
        <a:bodyPr/>
        <a:lstStyle/>
        <a:p>
          <a:endParaRPr lang="tr-TR"/>
        </a:p>
      </dgm:t>
    </dgm:pt>
    <dgm:pt modelId="{2A38EDFF-009E-4263-A9EC-62A14CA98007}" type="pres">
      <dgm:prSet presAssocID="{3DE7A09E-5285-4E3C-94D0-F0049B8DC4A7}" presName="parentText" presStyleLbl="node1" presStyleIdx="1" presStyleCnt="5">
        <dgm:presLayoutVars>
          <dgm:chMax val="0"/>
          <dgm:bulletEnabled val="1"/>
        </dgm:presLayoutVars>
      </dgm:prSet>
      <dgm:spPr/>
      <dgm:t>
        <a:bodyPr/>
        <a:lstStyle/>
        <a:p>
          <a:endParaRPr lang="tr-TR"/>
        </a:p>
      </dgm:t>
    </dgm:pt>
    <dgm:pt modelId="{6597A121-D015-4993-A393-6551F438C4FA}" type="pres">
      <dgm:prSet presAssocID="{3DE7A09E-5285-4E3C-94D0-F0049B8DC4A7}" presName="negativeSpace" presStyleCnt="0"/>
      <dgm:spPr/>
    </dgm:pt>
    <dgm:pt modelId="{6B76AD37-E1FC-483E-AF3E-497D1A7BDE50}" type="pres">
      <dgm:prSet presAssocID="{3DE7A09E-5285-4E3C-94D0-F0049B8DC4A7}" presName="childText" presStyleLbl="conFgAcc1" presStyleIdx="1" presStyleCnt="5">
        <dgm:presLayoutVars>
          <dgm:bulletEnabled val="1"/>
        </dgm:presLayoutVars>
      </dgm:prSet>
      <dgm:spPr/>
    </dgm:pt>
    <dgm:pt modelId="{8729E7D5-72DE-40EC-93E8-8AE6343059EB}" type="pres">
      <dgm:prSet presAssocID="{2968B2CA-D682-435D-B968-EC7985358140}" presName="spaceBetweenRectangles" presStyleCnt="0"/>
      <dgm:spPr/>
    </dgm:pt>
    <dgm:pt modelId="{F7EF475C-3678-4271-8373-8ADEBF7C9E1B}" type="pres">
      <dgm:prSet presAssocID="{D434CA48-BEAE-42AF-B1BA-54D9CF74BDEE}" presName="parentLin" presStyleCnt="0"/>
      <dgm:spPr/>
    </dgm:pt>
    <dgm:pt modelId="{FC5994BF-A2E4-4562-8790-58F4A58595D4}" type="pres">
      <dgm:prSet presAssocID="{D434CA48-BEAE-42AF-B1BA-54D9CF74BDEE}" presName="parentLeftMargin" presStyleLbl="node1" presStyleIdx="1" presStyleCnt="5"/>
      <dgm:spPr/>
      <dgm:t>
        <a:bodyPr/>
        <a:lstStyle/>
        <a:p>
          <a:endParaRPr lang="tr-TR"/>
        </a:p>
      </dgm:t>
    </dgm:pt>
    <dgm:pt modelId="{7D416F2F-5D28-4014-AA25-26AA2D356C18}" type="pres">
      <dgm:prSet presAssocID="{D434CA48-BEAE-42AF-B1BA-54D9CF74BDEE}" presName="parentText" presStyleLbl="node1" presStyleIdx="2" presStyleCnt="5">
        <dgm:presLayoutVars>
          <dgm:chMax val="0"/>
          <dgm:bulletEnabled val="1"/>
        </dgm:presLayoutVars>
      </dgm:prSet>
      <dgm:spPr/>
      <dgm:t>
        <a:bodyPr/>
        <a:lstStyle/>
        <a:p>
          <a:endParaRPr lang="tr-TR"/>
        </a:p>
      </dgm:t>
    </dgm:pt>
    <dgm:pt modelId="{B5F2DF0C-7AF4-468F-A612-B5B2535B5E60}" type="pres">
      <dgm:prSet presAssocID="{D434CA48-BEAE-42AF-B1BA-54D9CF74BDEE}" presName="negativeSpace" presStyleCnt="0"/>
      <dgm:spPr/>
    </dgm:pt>
    <dgm:pt modelId="{CA6E2F2D-E4AC-45CC-86B3-2D5CF3AB91AE}" type="pres">
      <dgm:prSet presAssocID="{D434CA48-BEAE-42AF-B1BA-54D9CF74BDEE}" presName="childText" presStyleLbl="conFgAcc1" presStyleIdx="2" presStyleCnt="5">
        <dgm:presLayoutVars>
          <dgm:bulletEnabled val="1"/>
        </dgm:presLayoutVars>
      </dgm:prSet>
      <dgm:spPr/>
    </dgm:pt>
    <dgm:pt modelId="{5551E0B3-2213-455B-8FFA-05A0B8D7C4F3}" type="pres">
      <dgm:prSet presAssocID="{5D041F54-3A38-4D73-95C3-D5FF8BF611C1}" presName="spaceBetweenRectangles" presStyleCnt="0"/>
      <dgm:spPr/>
    </dgm:pt>
    <dgm:pt modelId="{53C0BED6-65DA-463D-9CFC-DF2172393A83}" type="pres">
      <dgm:prSet presAssocID="{24A7E6B8-C67C-43EB-A807-5C6369B665A8}" presName="parentLin" presStyleCnt="0"/>
      <dgm:spPr/>
    </dgm:pt>
    <dgm:pt modelId="{99016A4F-AC86-4D97-B8F2-4467220F3EA0}" type="pres">
      <dgm:prSet presAssocID="{24A7E6B8-C67C-43EB-A807-5C6369B665A8}" presName="parentLeftMargin" presStyleLbl="node1" presStyleIdx="2" presStyleCnt="5"/>
      <dgm:spPr/>
      <dgm:t>
        <a:bodyPr/>
        <a:lstStyle/>
        <a:p>
          <a:endParaRPr lang="tr-TR"/>
        </a:p>
      </dgm:t>
    </dgm:pt>
    <dgm:pt modelId="{1CFA9160-059C-4C36-B22E-FFF660669FFD}" type="pres">
      <dgm:prSet presAssocID="{24A7E6B8-C67C-43EB-A807-5C6369B665A8}" presName="parentText" presStyleLbl="node1" presStyleIdx="3" presStyleCnt="5">
        <dgm:presLayoutVars>
          <dgm:chMax val="0"/>
          <dgm:bulletEnabled val="1"/>
        </dgm:presLayoutVars>
      </dgm:prSet>
      <dgm:spPr/>
      <dgm:t>
        <a:bodyPr/>
        <a:lstStyle/>
        <a:p>
          <a:endParaRPr lang="tr-TR"/>
        </a:p>
      </dgm:t>
    </dgm:pt>
    <dgm:pt modelId="{4F10E2F2-60E6-4B22-8856-F9E24707C658}" type="pres">
      <dgm:prSet presAssocID="{24A7E6B8-C67C-43EB-A807-5C6369B665A8}" presName="negativeSpace" presStyleCnt="0"/>
      <dgm:spPr/>
    </dgm:pt>
    <dgm:pt modelId="{4882CC18-F7EF-4A54-828F-BF061FF5D2F7}" type="pres">
      <dgm:prSet presAssocID="{24A7E6B8-C67C-43EB-A807-5C6369B665A8}" presName="childText" presStyleLbl="conFgAcc1" presStyleIdx="3" presStyleCnt="5">
        <dgm:presLayoutVars>
          <dgm:bulletEnabled val="1"/>
        </dgm:presLayoutVars>
      </dgm:prSet>
      <dgm:spPr/>
    </dgm:pt>
    <dgm:pt modelId="{AAB70300-D4C9-4125-92D4-62893FAA2DEE}" type="pres">
      <dgm:prSet presAssocID="{23493CA5-58E2-48CA-BFFF-3B0A85D6DD70}" presName="spaceBetweenRectangles" presStyleCnt="0"/>
      <dgm:spPr/>
    </dgm:pt>
    <dgm:pt modelId="{E9BB5102-8686-49EB-9144-DE0B55F1E039}" type="pres">
      <dgm:prSet presAssocID="{6C434F26-0B61-43AD-BDE9-2FB101CF169B}" presName="parentLin" presStyleCnt="0"/>
      <dgm:spPr/>
    </dgm:pt>
    <dgm:pt modelId="{26D2F414-09CB-4E1F-B0C7-5038987BEECC}" type="pres">
      <dgm:prSet presAssocID="{6C434F26-0B61-43AD-BDE9-2FB101CF169B}" presName="parentLeftMargin" presStyleLbl="node1" presStyleIdx="3" presStyleCnt="5"/>
      <dgm:spPr/>
      <dgm:t>
        <a:bodyPr/>
        <a:lstStyle/>
        <a:p>
          <a:endParaRPr lang="tr-TR"/>
        </a:p>
      </dgm:t>
    </dgm:pt>
    <dgm:pt modelId="{BD74F892-1AE8-4B4D-9159-27DD79620D8B}" type="pres">
      <dgm:prSet presAssocID="{6C434F26-0B61-43AD-BDE9-2FB101CF169B}" presName="parentText" presStyleLbl="node1" presStyleIdx="4" presStyleCnt="5">
        <dgm:presLayoutVars>
          <dgm:chMax val="0"/>
          <dgm:bulletEnabled val="1"/>
        </dgm:presLayoutVars>
      </dgm:prSet>
      <dgm:spPr/>
      <dgm:t>
        <a:bodyPr/>
        <a:lstStyle/>
        <a:p>
          <a:endParaRPr lang="tr-TR"/>
        </a:p>
      </dgm:t>
    </dgm:pt>
    <dgm:pt modelId="{1AF66312-1D9A-4EA1-B2DC-68F119322BA6}" type="pres">
      <dgm:prSet presAssocID="{6C434F26-0B61-43AD-BDE9-2FB101CF169B}" presName="negativeSpace" presStyleCnt="0"/>
      <dgm:spPr/>
    </dgm:pt>
    <dgm:pt modelId="{E85FFB2B-F717-4652-B715-12AF80807DC8}" type="pres">
      <dgm:prSet presAssocID="{6C434F26-0B61-43AD-BDE9-2FB101CF169B}" presName="childText" presStyleLbl="conFgAcc1" presStyleIdx="4" presStyleCnt="5">
        <dgm:presLayoutVars>
          <dgm:bulletEnabled val="1"/>
        </dgm:presLayoutVars>
      </dgm:prSet>
      <dgm:spPr/>
    </dgm:pt>
  </dgm:ptLst>
  <dgm:cxnLst>
    <dgm:cxn modelId="{12893682-4F26-40F6-83E4-BB43CC48EBA1}" type="presOf" srcId="{D434CA48-BEAE-42AF-B1BA-54D9CF74BDEE}" destId="{FC5994BF-A2E4-4562-8790-58F4A58595D4}" srcOrd="0" destOrd="0" presId="urn:microsoft.com/office/officeart/2005/8/layout/list1"/>
    <dgm:cxn modelId="{C9DCD52B-D364-4C19-95C8-B2BEE363C08A}" type="presOf" srcId="{24A7E6B8-C67C-43EB-A807-5C6369B665A8}" destId="{99016A4F-AC86-4D97-B8F2-4467220F3EA0}" srcOrd="0" destOrd="0" presId="urn:microsoft.com/office/officeart/2005/8/layout/list1"/>
    <dgm:cxn modelId="{EF3A8046-D07A-4133-92C3-6C097E043D9D}" type="presOf" srcId="{D434CA48-BEAE-42AF-B1BA-54D9CF74BDEE}" destId="{7D416F2F-5D28-4014-AA25-26AA2D356C18}" srcOrd="1" destOrd="0" presId="urn:microsoft.com/office/officeart/2005/8/layout/list1"/>
    <dgm:cxn modelId="{150B35B0-C8F1-46C9-A670-D4C855D9513A}" srcId="{B848BEA8-F249-4678-9417-011400416B93}" destId="{DC7022AD-B7D1-407E-A7D2-308F1F58C14B}" srcOrd="0" destOrd="0" parTransId="{EEAA6228-E2CB-484D-B8F0-71C799E03C55}" sibTransId="{57EF8B64-B34E-471E-9673-5BE3DDE7E53A}"/>
    <dgm:cxn modelId="{6B5ECA23-F9B0-4425-A791-017405C89B48}" type="presOf" srcId="{24A7E6B8-C67C-43EB-A807-5C6369B665A8}" destId="{1CFA9160-059C-4C36-B22E-FFF660669FFD}" srcOrd="1" destOrd="0" presId="urn:microsoft.com/office/officeart/2005/8/layout/list1"/>
    <dgm:cxn modelId="{CE74BF1E-FB2E-4757-8C81-D6FA9DB3C368}" type="presOf" srcId="{DC7022AD-B7D1-407E-A7D2-308F1F58C14B}" destId="{9AC5CFE6-736F-4A55-A77F-B4CF7EA9C844}" srcOrd="1" destOrd="0" presId="urn:microsoft.com/office/officeart/2005/8/layout/list1"/>
    <dgm:cxn modelId="{35D791DB-435A-4980-8F91-D5BDE03D5161}" type="presOf" srcId="{3DE7A09E-5285-4E3C-94D0-F0049B8DC4A7}" destId="{2A38EDFF-009E-4263-A9EC-62A14CA98007}" srcOrd="1" destOrd="0" presId="urn:microsoft.com/office/officeart/2005/8/layout/list1"/>
    <dgm:cxn modelId="{3A983CE4-FB85-4E1C-BD6D-1C9CC18FCE98}" srcId="{B848BEA8-F249-4678-9417-011400416B93}" destId="{3DE7A09E-5285-4E3C-94D0-F0049B8DC4A7}" srcOrd="1" destOrd="0" parTransId="{04AE045B-924B-47B4-B8B8-C6F57DC0B1FF}" sibTransId="{2968B2CA-D682-435D-B968-EC7985358140}"/>
    <dgm:cxn modelId="{3E95787C-266F-4745-A41C-591643C31030}" srcId="{B848BEA8-F249-4678-9417-011400416B93}" destId="{6C434F26-0B61-43AD-BDE9-2FB101CF169B}" srcOrd="4" destOrd="0" parTransId="{EE772426-CBA4-4165-AE58-514B003964E1}" sibTransId="{03742149-ED55-4732-8540-A8CF65D69E0F}"/>
    <dgm:cxn modelId="{90A1B8FC-508B-4F7C-A54C-1EBC217EFCFD}" type="presOf" srcId="{B848BEA8-F249-4678-9417-011400416B93}" destId="{E6BDBB6D-501D-4B23-954B-F8D1B38DC846}" srcOrd="0" destOrd="0" presId="urn:microsoft.com/office/officeart/2005/8/layout/list1"/>
    <dgm:cxn modelId="{0AEA5FD1-24B6-49CF-93D4-08AAE7C6687D}" type="presOf" srcId="{3DE7A09E-5285-4E3C-94D0-F0049B8DC4A7}" destId="{B4940800-3520-4327-A9B2-792F32FDCBEF}" srcOrd="0" destOrd="0" presId="urn:microsoft.com/office/officeart/2005/8/layout/list1"/>
    <dgm:cxn modelId="{78029E36-4384-4A12-A97F-F5C8A08CFA28}" type="presOf" srcId="{6C434F26-0B61-43AD-BDE9-2FB101CF169B}" destId="{26D2F414-09CB-4E1F-B0C7-5038987BEECC}" srcOrd="0" destOrd="0" presId="urn:microsoft.com/office/officeart/2005/8/layout/list1"/>
    <dgm:cxn modelId="{0E9F05FA-A3B7-4918-8B89-7E3D5F07F390}" type="presOf" srcId="{6C434F26-0B61-43AD-BDE9-2FB101CF169B}" destId="{BD74F892-1AE8-4B4D-9159-27DD79620D8B}" srcOrd="1" destOrd="0" presId="urn:microsoft.com/office/officeart/2005/8/layout/list1"/>
    <dgm:cxn modelId="{B5570B26-60FF-443A-B2D1-12180CF64FD8}" type="presOf" srcId="{DC7022AD-B7D1-407E-A7D2-308F1F58C14B}" destId="{507A724F-6C96-4F56-A2F5-E57C9E105D7D}" srcOrd="0" destOrd="0" presId="urn:microsoft.com/office/officeart/2005/8/layout/list1"/>
    <dgm:cxn modelId="{63B4D2DA-6E4D-4EF3-AB54-C05A8F1AA221}" srcId="{B848BEA8-F249-4678-9417-011400416B93}" destId="{D434CA48-BEAE-42AF-B1BA-54D9CF74BDEE}" srcOrd="2" destOrd="0" parTransId="{CA82BE3A-4E22-4FEE-8A31-6F47EB5E69BD}" sibTransId="{5D041F54-3A38-4D73-95C3-D5FF8BF611C1}"/>
    <dgm:cxn modelId="{3C9D9730-983F-4436-A319-723B194D6FB4}" srcId="{B848BEA8-F249-4678-9417-011400416B93}" destId="{24A7E6B8-C67C-43EB-A807-5C6369B665A8}" srcOrd="3" destOrd="0" parTransId="{DDEFBE4D-6700-4DF0-AB9E-2DD1405525B9}" sibTransId="{23493CA5-58E2-48CA-BFFF-3B0A85D6DD70}"/>
    <dgm:cxn modelId="{2811BF7E-0EFE-47AB-84FB-E5B9AA53F2BA}" type="presParOf" srcId="{E6BDBB6D-501D-4B23-954B-F8D1B38DC846}" destId="{DFA6F8AF-113B-4B97-B70C-960C281AFDD3}" srcOrd="0" destOrd="0" presId="urn:microsoft.com/office/officeart/2005/8/layout/list1"/>
    <dgm:cxn modelId="{F833E813-CBF9-40FC-A9B6-531E67BC432B}" type="presParOf" srcId="{DFA6F8AF-113B-4B97-B70C-960C281AFDD3}" destId="{507A724F-6C96-4F56-A2F5-E57C9E105D7D}" srcOrd="0" destOrd="0" presId="urn:microsoft.com/office/officeart/2005/8/layout/list1"/>
    <dgm:cxn modelId="{3B3862F6-B0B5-41CD-859C-B7AA1A3651B9}" type="presParOf" srcId="{DFA6F8AF-113B-4B97-B70C-960C281AFDD3}" destId="{9AC5CFE6-736F-4A55-A77F-B4CF7EA9C844}" srcOrd="1" destOrd="0" presId="urn:microsoft.com/office/officeart/2005/8/layout/list1"/>
    <dgm:cxn modelId="{87304597-8EDC-43BE-8E7C-349D7A34B845}" type="presParOf" srcId="{E6BDBB6D-501D-4B23-954B-F8D1B38DC846}" destId="{8680E814-E7B7-4805-B0EF-E8C205CBD312}" srcOrd="1" destOrd="0" presId="urn:microsoft.com/office/officeart/2005/8/layout/list1"/>
    <dgm:cxn modelId="{8A014898-91B1-4A0D-895F-83659EAF6711}" type="presParOf" srcId="{E6BDBB6D-501D-4B23-954B-F8D1B38DC846}" destId="{5BB1E2E3-C676-4DA1-993E-21D5E7535E50}" srcOrd="2" destOrd="0" presId="urn:microsoft.com/office/officeart/2005/8/layout/list1"/>
    <dgm:cxn modelId="{01EDEBBA-DCDD-46E6-AB8F-1C3DE567FB6F}" type="presParOf" srcId="{E6BDBB6D-501D-4B23-954B-F8D1B38DC846}" destId="{04DCDEED-1D9A-4E7A-AA48-9711CF3AD660}" srcOrd="3" destOrd="0" presId="urn:microsoft.com/office/officeart/2005/8/layout/list1"/>
    <dgm:cxn modelId="{DBCB7FE2-05E9-4F72-BCE5-FABBD8269E34}" type="presParOf" srcId="{E6BDBB6D-501D-4B23-954B-F8D1B38DC846}" destId="{A2A352DE-6AC0-4A63-8472-6C1DE9313457}" srcOrd="4" destOrd="0" presId="urn:microsoft.com/office/officeart/2005/8/layout/list1"/>
    <dgm:cxn modelId="{B8B9109F-9E35-4BBF-8A09-54296030521B}" type="presParOf" srcId="{A2A352DE-6AC0-4A63-8472-6C1DE9313457}" destId="{B4940800-3520-4327-A9B2-792F32FDCBEF}" srcOrd="0" destOrd="0" presId="urn:microsoft.com/office/officeart/2005/8/layout/list1"/>
    <dgm:cxn modelId="{942ADCE4-E1CE-4918-9DD9-08C618541575}" type="presParOf" srcId="{A2A352DE-6AC0-4A63-8472-6C1DE9313457}" destId="{2A38EDFF-009E-4263-A9EC-62A14CA98007}" srcOrd="1" destOrd="0" presId="urn:microsoft.com/office/officeart/2005/8/layout/list1"/>
    <dgm:cxn modelId="{9BFD0D7E-FCAB-4A3C-8CE7-6C646904E9F2}" type="presParOf" srcId="{E6BDBB6D-501D-4B23-954B-F8D1B38DC846}" destId="{6597A121-D015-4993-A393-6551F438C4FA}" srcOrd="5" destOrd="0" presId="urn:microsoft.com/office/officeart/2005/8/layout/list1"/>
    <dgm:cxn modelId="{CFBEE472-2B78-4C4E-A0DE-FDEE3C012983}" type="presParOf" srcId="{E6BDBB6D-501D-4B23-954B-F8D1B38DC846}" destId="{6B76AD37-E1FC-483E-AF3E-497D1A7BDE50}" srcOrd="6" destOrd="0" presId="urn:microsoft.com/office/officeart/2005/8/layout/list1"/>
    <dgm:cxn modelId="{A94B693C-2363-45D2-B67F-38330DD7B85C}" type="presParOf" srcId="{E6BDBB6D-501D-4B23-954B-F8D1B38DC846}" destId="{8729E7D5-72DE-40EC-93E8-8AE6343059EB}" srcOrd="7" destOrd="0" presId="urn:microsoft.com/office/officeart/2005/8/layout/list1"/>
    <dgm:cxn modelId="{2385C69D-BBE8-4A81-8823-1ADF81FEB91E}" type="presParOf" srcId="{E6BDBB6D-501D-4B23-954B-F8D1B38DC846}" destId="{F7EF475C-3678-4271-8373-8ADEBF7C9E1B}" srcOrd="8" destOrd="0" presId="urn:microsoft.com/office/officeart/2005/8/layout/list1"/>
    <dgm:cxn modelId="{EBBB6794-6EB3-40CA-A03B-3058704368B7}" type="presParOf" srcId="{F7EF475C-3678-4271-8373-8ADEBF7C9E1B}" destId="{FC5994BF-A2E4-4562-8790-58F4A58595D4}" srcOrd="0" destOrd="0" presId="urn:microsoft.com/office/officeart/2005/8/layout/list1"/>
    <dgm:cxn modelId="{17D7F054-8EC4-4924-B26D-F704C96F0DD1}" type="presParOf" srcId="{F7EF475C-3678-4271-8373-8ADEBF7C9E1B}" destId="{7D416F2F-5D28-4014-AA25-26AA2D356C18}" srcOrd="1" destOrd="0" presId="urn:microsoft.com/office/officeart/2005/8/layout/list1"/>
    <dgm:cxn modelId="{8DBD8750-9E9B-4175-AFA9-5A4E211941EB}" type="presParOf" srcId="{E6BDBB6D-501D-4B23-954B-F8D1B38DC846}" destId="{B5F2DF0C-7AF4-468F-A612-B5B2535B5E60}" srcOrd="9" destOrd="0" presId="urn:microsoft.com/office/officeart/2005/8/layout/list1"/>
    <dgm:cxn modelId="{CA917F87-95FE-4427-AD4C-BEC4446193E3}" type="presParOf" srcId="{E6BDBB6D-501D-4B23-954B-F8D1B38DC846}" destId="{CA6E2F2D-E4AC-45CC-86B3-2D5CF3AB91AE}" srcOrd="10" destOrd="0" presId="urn:microsoft.com/office/officeart/2005/8/layout/list1"/>
    <dgm:cxn modelId="{EDB093DA-9A64-4F22-8973-7177708D328C}" type="presParOf" srcId="{E6BDBB6D-501D-4B23-954B-F8D1B38DC846}" destId="{5551E0B3-2213-455B-8FFA-05A0B8D7C4F3}" srcOrd="11" destOrd="0" presId="urn:microsoft.com/office/officeart/2005/8/layout/list1"/>
    <dgm:cxn modelId="{07E4D9D8-93C1-41C4-9D94-F1D3D5546C65}" type="presParOf" srcId="{E6BDBB6D-501D-4B23-954B-F8D1B38DC846}" destId="{53C0BED6-65DA-463D-9CFC-DF2172393A83}" srcOrd="12" destOrd="0" presId="urn:microsoft.com/office/officeart/2005/8/layout/list1"/>
    <dgm:cxn modelId="{4891B856-8E25-4120-B804-281B25B6DC9B}" type="presParOf" srcId="{53C0BED6-65DA-463D-9CFC-DF2172393A83}" destId="{99016A4F-AC86-4D97-B8F2-4467220F3EA0}" srcOrd="0" destOrd="0" presId="urn:microsoft.com/office/officeart/2005/8/layout/list1"/>
    <dgm:cxn modelId="{1EE8E6D7-AC28-4BE2-A8A7-C801271C690E}" type="presParOf" srcId="{53C0BED6-65DA-463D-9CFC-DF2172393A83}" destId="{1CFA9160-059C-4C36-B22E-FFF660669FFD}" srcOrd="1" destOrd="0" presId="urn:microsoft.com/office/officeart/2005/8/layout/list1"/>
    <dgm:cxn modelId="{83A22C10-4C96-43DB-B9D4-E8D95CB0A409}" type="presParOf" srcId="{E6BDBB6D-501D-4B23-954B-F8D1B38DC846}" destId="{4F10E2F2-60E6-4B22-8856-F9E24707C658}" srcOrd="13" destOrd="0" presId="urn:microsoft.com/office/officeart/2005/8/layout/list1"/>
    <dgm:cxn modelId="{55EC7637-FF51-4ABC-85A0-E308389B8CF6}" type="presParOf" srcId="{E6BDBB6D-501D-4B23-954B-F8D1B38DC846}" destId="{4882CC18-F7EF-4A54-828F-BF061FF5D2F7}" srcOrd="14" destOrd="0" presId="urn:microsoft.com/office/officeart/2005/8/layout/list1"/>
    <dgm:cxn modelId="{8E09A9AF-5163-4D3C-9AE5-88E3B4AAF321}" type="presParOf" srcId="{E6BDBB6D-501D-4B23-954B-F8D1B38DC846}" destId="{AAB70300-D4C9-4125-92D4-62893FAA2DEE}" srcOrd="15" destOrd="0" presId="urn:microsoft.com/office/officeart/2005/8/layout/list1"/>
    <dgm:cxn modelId="{BDF19ED7-2942-465B-9905-2E0ADD3B3D29}" type="presParOf" srcId="{E6BDBB6D-501D-4B23-954B-F8D1B38DC846}" destId="{E9BB5102-8686-49EB-9144-DE0B55F1E039}" srcOrd="16" destOrd="0" presId="urn:microsoft.com/office/officeart/2005/8/layout/list1"/>
    <dgm:cxn modelId="{C81FEAEA-808C-4A62-B971-7E940CBAA0DA}" type="presParOf" srcId="{E9BB5102-8686-49EB-9144-DE0B55F1E039}" destId="{26D2F414-09CB-4E1F-B0C7-5038987BEECC}" srcOrd="0" destOrd="0" presId="urn:microsoft.com/office/officeart/2005/8/layout/list1"/>
    <dgm:cxn modelId="{67BDF55B-20BE-423A-86D6-2DE3222F6CDA}" type="presParOf" srcId="{E9BB5102-8686-49EB-9144-DE0B55F1E039}" destId="{BD74F892-1AE8-4B4D-9159-27DD79620D8B}" srcOrd="1" destOrd="0" presId="urn:microsoft.com/office/officeart/2005/8/layout/list1"/>
    <dgm:cxn modelId="{433A2DE1-35B7-48C9-A383-4BA8AC647720}" type="presParOf" srcId="{E6BDBB6D-501D-4B23-954B-F8D1B38DC846}" destId="{1AF66312-1D9A-4EA1-B2DC-68F119322BA6}" srcOrd="17" destOrd="0" presId="urn:microsoft.com/office/officeart/2005/8/layout/list1"/>
    <dgm:cxn modelId="{A1116F80-546C-4BAD-BAFE-1855A4D46280}" type="presParOf" srcId="{E6BDBB6D-501D-4B23-954B-F8D1B38DC846}" destId="{E85FFB2B-F717-4652-B715-12AF80807DC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AB10F-7F97-4512-97FE-55B9B5F9D5F1}" type="datetimeFigureOut">
              <a:rPr lang="tr-TR" smtClean="0"/>
              <a:t>11.8.2017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8A3FF-BCB8-4F69-BEA3-D127FBB49EDD}" type="slidenum">
              <a:rPr lang="tr-TR" smtClean="0"/>
              <a:t>‹#›</a:t>
            </a:fld>
            <a:endParaRPr lang="tr-TR"/>
          </a:p>
        </p:txBody>
      </p:sp>
    </p:spTree>
    <p:extLst>
      <p:ext uri="{BB962C8B-B14F-4D97-AF65-F5344CB8AC3E}">
        <p14:creationId xmlns:p14="http://schemas.microsoft.com/office/powerpoint/2010/main" val="35777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840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4977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0" name="Shape 5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74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9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59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7" name="Shape 5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buSzPct val="25000"/>
              <a:buFont typeface="Arial"/>
              <a:buNone/>
            </a:pPr>
            <a:r>
              <a:rPr lang="en-US" sz="1800" b="0" i="0" u="none" strike="noStrike" cap="none"/>
              <a:t> Psoriatic arthritis is a member of the spondyloarthropathy family and may be defined as an inflammatory arthropathy associated with psoriasis and usually negative for rheumatoid factor. Until </a:t>
            </a:r>
          </a:p>
        </p:txBody>
      </p:sp>
      <p:sp>
        <p:nvSpPr>
          <p:cNvPr id="548" name="Shape 54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22</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7747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3" name="Shape 5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1794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62" name="Shape 5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Font typeface="Arial"/>
              <a:buNone/>
            </a:pPr>
            <a:endParaRPr sz="1800" b="0" i="0" u="none" strike="noStrike" cap="none"/>
          </a:p>
          <a:p>
            <a:pPr marL="0" marR="0" lvl="0" indent="0" algn="l" rtl="0">
              <a:spcBef>
                <a:spcPts val="0"/>
              </a:spcBef>
              <a:buSzPct val="25000"/>
              <a:buFont typeface="Arial"/>
              <a:buNone/>
            </a:pPr>
            <a:r>
              <a:rPr lang="en-US" sz="1800" b="0" i="0" u="none" strike="noStrike" cap="none"/>
              <a:t> The reported incidence of psoriatic arthritis has varied from 3 to 23 cases per 100,000. Data from Rochester, New York, have shown an incidence rate of 6.59 per 100,000, whereas in Finland, 16 new cases of psoriatic arthritis were identified in a population of 87,000, yielding a mean incidence rate of 23 per 100,000.8,9 </a:t>
            </a:r>
          </a:p>
        </p:txBody>
      </p:sp>
      <p:sp>
        <p:nvSpPr>
          <p:cNvPr id="563" name="Shape 5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24</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5087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8" name="Shape 5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284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4" name="Shape 5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50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79" name="Shape 5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Although a more recent U.S. study suggests that the prevalence of psoriatic arthritis among psoriasis patients increases with psoriasis severity,6 in clinical practice, little relationship has been observed between severity of skin </a:t>
            </a:r>
          </a:p>
        </p:txBody>
      </p:sp>
      <p:sp>
        <p:nvSpPr>
          <p:cNvPr id="580" name="Shape 58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27</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0199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32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5" name="Shape 5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722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01" name="Shape 6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Features that are typical of psoriatic arthritis, including dactylitis and enthesitis, are helpful in diagnosis. Dactylitis, which is characterized by a sausage-shaped swelling of the fingers or toes (see Figure 77-4B), may be found in 29% to 33.5% of psoriatic arthritis patients at first presentation, and 48% may have an episode of dactylitis during follow-up.16, </a:t>
            </a:r>
          </a:p>
        </p:txBody>
      </p:sp>
      <p:sp>
        <p:nvSpPr>
          <p:cNvPr id="602" name="Shape 60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30</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48333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0" name="Shape 6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The most common enthesinsertions. Other sites include the insertions of the quadriceps and patellar tendons, the iliac crest, the rotator cuff, and the epicondyles at the elbow. Patients have reported pain at these sites, with tenderness and sometimes swelling noted on examination. Entheseal involvement may be asymptomatic, and ultrasound is more sensitive than clinical palpation. Often spurs are detected on x-ray, although spurs are not always associated with symptoms eal sites involved are the Achilles and plantar fascia </a:t>
            </a:r>
          </a:p>
        </p:txBody>
      </p:sp>
      <p:sp>
        <p:nvSpPr>
          <p:cNvPr id="641" name="Shape 64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31</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4973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22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6" name="Shape 6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734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3413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2" name="Shape 6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188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6" name="Shape 6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With the obvious exception of psoriasis and nail dystrophic change, extra-articular disease is less common in psoriatic arthritis than in RA. Iritis or uveitis occurs in 7% to 18%, more bilateral than in ankylosing spondylitis, but is usually found in patients with spinal involvement.11,23 Numerous studies have suggested that psoriatic arthritis patients have a higher prevalence of inflammatory bowel disease, sometimes asymptomatic and detected only on biopsy specimen.24,25 Whether this inflammatory bowel disease is coincidental or is possibly related to medication effects remains to be clarified. Distal limb edema or lymphedema may occur more commonly in psoriatic arthritis; one case-control study found it in 21% of psoriatic arthritis patients compared with 4.9% of controls (see Figure 77-4A).26 Finally, amyloid is rare but is described in psoriatic arthritis </a:t>
            </a:r>
          </a:p>
        </p:txBody>
      </p:sp>
      <p:sp>
        <p:nvSpPr>
          <p:cNvPr id="647" name="Shape 64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ct val="25000"/>
                <a:buFont typeface="Calibri"/>
                <a:buNone/>
              </a:pPr>
              <a:t>36</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34651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8" name="Shape 6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5718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4" name="Shape 7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327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4042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4" name="Shape 7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237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3" name="Shape 7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0764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1" name="Shape 7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360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9" name="Shape 7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2091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80" name="Shape 7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737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85" name="Shape 7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8929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90" name="Shape 7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68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11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303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6" name="Shape 4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26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6" name="Shape 4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98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036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7" name="Shape 5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138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8/11/2017</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8/11/2017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8/11/2017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sz="1800"/>
            </a:lvl1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8/11/2017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8/11/2017</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8/11/2017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8/11/2017</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8/11/2017</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8/11/2017</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tr-TR" smtClean="0"/>
              <a:t>Asıl başlık stili için tıklatın</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8/11/2017</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8/11/2017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8/11/2017</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SPONDİLARTİRTLER</a:t>
            </a:r>
            <a:endParaRPr lang="tr-TR" dirty="0"/>
          </a:p>
        </p:txBody>
      </p:sp>
      <p:sp>
        <p:nvSpPr>
          <p:cNvPr id="3" name="Alt Başlık 2"/>
          <p:cNvSpPr>
            <a:spLocks noGrp="1"/>
          </p:cNvSpPr>
          <p:nvPr>
            <p:ph type="subTitle" idx="1"/>
          </p:nvPr>
        </p:nvSpPr>
        <p:spPr/>
        <p:txBody>
          <a:bodyPr/>
          <a:lstStyle/>
          <a:p>
            <a:r>
              <a:rPr lang="tr-TR" b="1" dirty="0" err="1" smtClean="0">
                <a:solidFill>
                  <a:schemeClr val="tx1"/>
                </a:solidFill>
              </a:rPr>
              <a:t>Prof.Dr.Gülay</a:t>
            </a:r>
            <a:r>
              <a:rPr lang="tr-TR" b="1" dirty="0" smtClean="0">
                <a:solidFill>
                  <a:schemeClr val="tx1"/>
                </a:solidFill>
              </a:rPr>
              <a:t> KINIKLI</a:t>
            </a:r>
            <a:endParaRPr lang="tr-TR" b="1" dirty="0">
              <a:solidFill>
                <a:schemeClr val="tx1"/>
              </a:solidFill>
            </a:endParaRPr>
          </a:p>
        </p:txBody>
      </p:sp>
    </p:spTree>
    <p:extLst>
      <p:ext uri="{BB962C8B-B14F-4D97-AF65-F5344CB8AC3E}">
        <p14:creationId xmlns:p14="http://schemas.microsoft.com/office/powerpoint/2010/main" val="251746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785611" y="274637"/>
            <a:ext cx="9425189"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dirty="0">
                <a:latin typeface="Calibri"/>
                <a:ea typeface="Calibri"/>
                <a:cs typeface="Calibri"/>
                <a:sym typeface="Calibri"/>
              </a:rPr>
              <a:t>REAKTİF ARTRİTİN FİZYOPATOLOJİSİ</a:t>
            </a:r>
          </a:p>
        </p:txBody>
      </p:sp>
      <p:pic>
        <p:nvPicPr>
          <p:cNvPr id="464" name="Shape 464"/>
          <p:cNvPicPr preferRelativeResize="0"/>
          <p:nvPr/>
        </p:nvPicPr>
        <p:blipFill rotWithShape="1">
          <a:blip r:embed="rId3">
            <a:alphaModFix/>
          </a:blip>
          <a:srcRect/>
          <a:stretch/>
        </p:blipFill>
        <p:spPr>
          <a:xfrm>
            <a:off x="1133341" y="1184856"/>
            <a:ext cx="8727425" cy="5250131"/>
          </a:xfrm>
          <a:prstGeom prst="rect">
            <a:avLst/>
          </a:prstGeom>
          <a:noFill/>
          <a:ln>
            <a:noFill/>
          </a:ln>
        </p:spPr>
      </p:pic>
      <p:grpSp>
        <p:nvGrpSpPr>
          <p:cNvPr id="465" name="Shape 465"/>
          <p:cNvGrpSpPr/>
          <p:nvPr/>
        </p:nvGrpSpPr>
        <p:grpSpPr>
          <a:xfrm>
            <a:off x="6681787" y="4760912"/>
            <a:ext cx="3071812" cy="901700"/>
            <a:chOff x="5157787" y="4760912"/>
            <a:chExt cx="3071812" cy="901700"/>
          </a:xfrm>
        </p:grpSpPr>
        <p:pic>
          <p:nvPicPr>
            <p:cNvPr id="466" name="Shape 466"/>
            <p:cNvPicPr preferRelativeResize="0"/>
            <p:nvPr/>
          </p:nvPicPr>
          <p:blipFill rotWithShape="1">
            <a:blip r:embed="rId4">
              <a:alphaModFix/>
            </a:blip>
            <a:srcRect/>
            <a:stretch/>
          </p:blipFill>
          <p:spPr>
            <a:xfrm>
              <a:off x="5157787" y="4760912"/>
              <a:ext cx="3071812" cy="901700"/>
            </a:xfrm>
            <a:prstGeom prst="rect">
              <a:avLst/>
            </a:prstGeom>
            <a:noFill/>
            <a:ln>
              <a:noFill/>
            </a:ln>
          </p:spPr>
        </p:pic>
        <p:sp>
          <p:nvSpPr>
            <p:cNvPr id="467" name="Shape 467"/>
            <p:cNvSpPr txBox="1"/>
            <p:nvPr/>
          </p:nvSpPr>
          <p:spPr>
            <a:xfrm>
              <a:off x="5259387" y="4835525"/>
              <a:ext cx="2874962" cy="714374"/>
            </a:xfrm>
            <a:prstGeom prst="rect">
              <a:avLst/>
            </a:prstGeom>
            <a:noFill/>
            <a:ln>
              <a:noFill/>
            </a:ln>
          </p:spPr>
          <p:txBody>
            <a:bodyPr lIns="91425" tIns="45700" rIns="91425" bIns="45700" anchor="ctr" anchorCtr="0">
              <a:noAutofit/>
            </a:bodyPr>
            <a:lstStyle/>
            <a:p>
              <a:pPr algn="ctr">
                <a:buClr>
                  <a:srgbClr val="FFFFFF"/>
                </a:buClr>
                <a:buSzPct val="25000"/>
              </a:pPr>
              <a:r>
                <a:rPr lang="en-US" b="1" dirty="0">
                  <a:solidFill>
                    <a:schemeClr val="bg1"/>
                  </a:solidFill>
                  <a:latin typeface="Calibri"/>
                  <a:ea typeface="Calibri"/>
                  <a:cs typeface="Calibri"/>
                  <a:sym typeface="Calibri"/>
                </a:rPr>
                <a:t>SİNOVİYAL SIVI STERİL</a:t>
              </a:r>
            </a:p>
          </p:txBody>
        </p:sp>
      </p:grpSp>
    </p:spTree>
    <p:extLst>
      <p:ext uri="{BB962C8B-B14F-4D97-AF65-F5344CB8AC3E}">
        <p14:creationId xmlns:p14="http://schemas.microsoft.com/office/powerpoint/2010/main" val="19042523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latin typeface="Calibri"/>
                <a:ea typeface="Calibri"/>
                <a:cs typeface="Calibri"/>
                <a:sym typeface="Calibri"/>
              </a:rPr>
              <a:t>REAKTİF </a:t>
            </a:r>
            <a:r>
              <a:rPr lang="en-US" b="1" dirty="0" smtClean="0">
                <a:latin typeface="Calibri"/>
                <a:ea typeface="Calibri"/>
                <a:cs typeface="Calibri"/>
                <a:sym typeface="Calibri"/>
              </a:rPr>
              <a:t>ARTRİTİN</a:t>
            </a:r>
            <a:r>
              <a:rPr lang="tr-TR" b="1" dirty="0" smtClean="0">
                <a:latin typeface="Calibri"/>
                <a:ea typeface="Calibri"/>
                <a:cs typeface="Calibri"/>
                <a:sym typeface="Calibri"/>
              </a:rPr>
              <a:t> KLİNİĞİ</a:t>
            </a:r>
            <a:endParaRPr lang="tr-TR" dirty="0"/>
          </a:p>
        </p:txBody>
      </p:sp>
      <p:graphicFrame>
        <p:nvGraphicFramePr>
          <p:cNvPr id="3" name="Diyagram 2"/>
          <p:cNvGraphicFramePr/>
          <p:nvPr>
            <p:extLst>
              <p:ext uri="{D42A27DB-BD31-4B8C-83A1-F6EECF244321}">
                <p14:modId xmlns:p14="http://schemas.microsoft.com/office/powerpoint/2010/main" val="2910958521"/>
              </p:ext>
            </p:extLst>
          </p:nvPr>
        </p:nvGraphicFramePr>
        <p:xfrm>
          <a:off x="2070636" y="1622737"/>
          <a:ext cx="9159741" cy="4824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171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idx="4294967295"/>
          </p:nvPr>
        </p:nvSpPr>
        <p:spPr>
          <a:xfrm>
            <a:off x="1905000" y="603249"/>
            <a:ext cx="8748712" cy="381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000" b="1" dirty="0" smtClean="0">
                <a:latin typeface="Calibri"/>
                <a:ea typeface="Calibri"/>
                <a:cs typeface="Calibri"/>
                <a:sym typeface="Calibri"/>
              </a:rPr>
              <a:t>REAKTIF ARTRIT /REITER SENDROMU</a:t>
            </a:r>
            <a:endParaRPr lang="en-US" sz="4000" b="1" dirty="0">
              <a:latin typeface="Calibri"/>
              <a:ea typeface="Calibri"/>
              <a:cs typeface="Calibri"/>
              <a:sym typeface="Calibri"/>
            </a:endParaRPr>
          </a:p>
        </p:txBody>
      </p:sp>
      <p:pic>
        <p:nvPicPr>
          <p:cNvPr id="479" name="Shape 479" descr="npo000254"/>
          <p:cNvPicPr preferRelativeResize="0"/>
          <p:nvPr/>
        </p:nvPicPr>
        <p:blipFill rotWithShape="1">
          <a:blip r:embed="rId3">
            <a:alphaModFix/>
          </a:blip>
          <a:srcRect/>
          <a:stretch/>
        </p:blipFill>
        <p:spPr>
          <a:xfrm>
            <a:off x="1905000" y="1412875"/>
            <a:ext cx="3133724" cy="4697412"/>
          </a:xfrm>
          <a:prstGeom prst="rect">
            <a:avLst/>
          </a:prstGeom>
          <a:noFill/>
          <a:ln>
            <a:noFill/>
          </a:ln>
        </p:spPr>
      </p:pic>
      <p:pic>
        <p:nvPicPr>
          <p:cNvPr id="480" name="Shape 480" descr="npo000256"/>
          <p:cNvPicPr preferRelativeResize="0"/>
          <p:nvPr/>
        </p:nvPicPr>
        <p:blipFill rotWithShape="1">
          <a:blip r:embed="rId4">
            <a:alphaModFix/>
          </a:blip>
          <a:srcRect/>
          <a:stretch/>
        </p:blipFill>
        <p:spPr>
          <a:xfrm>
            <a:off x="5303838" y="1441450"/>
            <a:ext cx="2873375" cy="1916112"/>
          </a:xfrm>
          <a:prstGeom prst="rect">
            <a:avLst/>
          </a:prstGeom>
          <a:noFill/>
          <a:ln>
            <a:noFill/>
          </a:ln>
        </p:spPr>
      </p:pic>
      <p:pic>
        <p:nvPicPr>
          <p:cNvPr id="481" name="Shape 481" descr="npo000258"/>
          <p:cNvPicPr preferRelativeResize="0"/>
          <p:nvPr/>
        </p:nvPicPr>
        <p:blipFill rotWithShape="1">
          <a:blip r:embed="rId5">
            <a:alphaModFix/>
          </a:blip>
          <a:srcRect/>
          <a:stretch/>
        </p:blipFill>
        <p:spPr>
          <a:xfrm>
            <a:off x="5375275" y="4079876"/>
            <a:ext cx="3019424" cy="2012949"/>
          </a:xfrm>
          <a:prstGeom prst="rect">
            <a:avLst/>
          </a:prstGeom>
          <a:noFill/>
          <a:ln>
            <a:noFill/>
          </a:ln>
        </p:spPr>
      </p:pic>
      <p:cxnSp>
        <p:nvCxnSpPr>
          <p:cNvPr id="482" name="Shape 482"/>
          <p:cNvCxnSpPr/>
          <p:nvPr/>
        </p:nvCxnSpPr>
        <p:spPr>
          <a:xfrm>
            <a:off x="2133600" y="3276601"/>
            <a:ext cx="0" cy="304799"/>
          </a:xfrm>
          <a:prstGeom prst="straightConnector1">
            <a:avLst/>
          </a:prstGeom>
          <a:noFill/>
          <a:ln w="9525" cap="flat" cmpd="sng">
            <a:solidFill>
              <a:schemeClr val="dk1"/>
            </a:solidFill>
            <a:prstDash val="solid"/>
            <a:round/>
            <a:headEnd type="none" w="med" len="med"/>
            <a:tailEnd type="triangle" w="lg" len="lg"/>
          </a:ln>
        </p:spPr>
      </p:cxnSp>
      <p:sp>
        <p:nvSpPr>
          <p:cNvPr id="483" name="Shape 483"/>
          <p:cNvSpPr txBox="1"/>
          <p:nvPr/>
        </p:nvSpPr>
        <p:spPr>
          <a:xfrm>
            <a:off x="8177213" y="1981996"/>
            <a:ext cx="2087562" cy="366711"/>
          </a:xfrm>
          <a:prstGeom prst="rect">
            <a:avLst/>
          </a:prstGeom>
          <a:noFill/>
          <a:ln>
            <a:noFill/>
          </a:ln>
        </p:spPr>
        <p:txBody>
          <a:bodyPr lIns="91425" tIns="45700" rIns="91425" bIns="45700" anchor="t" anchorCtr="0">
            <a:noAutofit/>
          </a:bodyPr>
          <a:lstStyle/>
          <a:p>
            <a:pPr>
              <a:buClr>
                <a:schemeClr val="dk1"/>
              </a:buClr>
              <a:buSzPct val="25000"/>
            </a:pPr>
            <a:r>
              <a:rPr lang="en-US" b="1" dirty="0" smtClean="0">
                <a:latin typeface="Calibri"/>
                <a:ea typeface="Calibri"/>
                <a:cs typeface="Calibri"/>
                <a:sym typeface="Calibri"/>
              </a:rPr>
              <a:t>BALANITIS CIRCINATA</a:t>
            </a:r>
            <a:endParaRPr lang="en-US" b="1" dirty="0">
              <a:latin typeface="Calibri"/>
              <a:ea typeface="Calibri"/>
              <a:cs typeface="Calibri"/>
              <a:sym typeface="Calibri"/>
            </a:endParaRPr>
          </a:p>
        </p:txBody>
      </p:sp>
      <p:sp>
        <p:nvSpPr>
          <p:cNvPr id="484" name="Shape 484"/>
          <p:cNvSpPr txBox="1"/>
          <p:nvPr/>
        </p:nvSpPr>
        <p:spPr>
          <a:xfrm>
            <a:off x="1768473" y="6092825"/>
            <a:ext cx="3962625" cy="366711"/>
          </a:xfrm>
          <a:prstGeom prst="rect">
            <a:avLst/>
          </a:prstGeom>
          <a:noFill/>
          <a:ln>
            <a:noFill/>
          </a:ln>
        </p:spPr>
        <p:txBody>
          <a:bodyPr lIns="91425" tIns="45700" rIns="91425" bIns="45700" anchor="t" anchorCtr="0">
            <a:noAutofit/>
          </a:bodyPr>
          <a:lstStyle/>
          <a:p>
            <a:pPr>
              <a:buClr>
                <a:schemeClr val="dk1"/>
              </a:buClr>
              <a:buSzPct val="25000"/>
            </a:pPr>
            <a:r>
              <a:rPr lang="en-US" b="1" dirty="0" smtClean="0">
                <a:latin typeface="Calibri"/>
                <a:ea typeface="Calibri"/>
                <a:cs typeface="Calibri"/>
                <a:sym typeface="Calibri"/>
              </a:rPr>
              <a:t>KERATODERMA BLENNORRHAGICA</a:t>
            </a:r>
            <a:endParaRPr lang="en-US" b="1" dirty="0">
              <a:latin typeface="Calibri"/>
              <a:ea typeface="Calibri"/>
              <a:cs typeface="Calibri"/>
              <a:sym typeface="Calibri"/>
            </a:endParaRPr>
          </a:p>
        </p:txBody>
      </p:sp>
      <p:sp>
        <p:nvSpPr>
          <p:cNvPr id="485" name="Shape 485"/>
          <p:cNvSpPr txBox="1"/>
          <p:nvPr/>
        </p:nvSpPr>
        <p:spPr>
          <a:xfrm>
            <a:off x="8832850" y="5084763"/>
            <a:ext cx="1835150" cy="366711"/>
          </a:xfrm>
          <a:prstGeom prst="rect">
            <a:avLst/>
          </a:prstGeom>
          <a:noFill/>
          <a:ln>
            <a:noFill/>
          </a:ln>
        </p:spPr>
        <p:txBody>
          <a:bodyPr lIns="91425" tIns="45700" rIns="91425" bIns="45700" anchor="t" anchorCtr="0">
            <a:noAutofit/>
          </a:bodyPr>
          <a:lstStyle/>
          <a:p>
            <a:pPr>
              <a:buClr>
                <a:schemeClr val="dk1"/>
              </a:buClr>
              <a:buSzPct val="25000"/>
            </a:pPr>
            <a:r>
              <a:rPr lang="en-US" b="1" dirty="0" smtClean="0">
                <a:latin typeface="Calibri"/>
                <a:ea typeface="Calibri"/>
                <a:cs typeface="Calibri"/>
                <a:sym typeface="Calibri"/>
              </a:rPr>
              <a:t>KONJ</a:t>
            </a:r>
            <a:r>
              <a:rPr lang="tr-TR" b="1" dirty="0" smtClean="0">
                <a:latin typeface="Calibri"/>
                <a:ea typeface="Calibri"/>
                <a:cs typeface="Calibri"/>
                <a:sym typeface="Calibri"/>
              </a:rPr>
              <a:t>U</a:t>
            </a:r>
            <a:r>
              <a:rPr lang="en-US" b="1" dirty="0" smtClean="0">
                <a:latin typeface="Calibri"/>
                <a:ea typeface="Calibri"/>
                <a:cs typeface="Calibri"/>
                <a:sym typeface="Calibri"/>
              </a:rPr>
              <a:t>NKTIVIT</a:t>
            </a:r>
            <a:endParaRPr lang="en-US" b="1" dirty="0">
              <a:latin typeface="Calibri"/>
              <a:ea typeface="Calibri"/>
              <a:cs typeface="Calibri"/>
              <a:sym typeface="Calibri"/>
            </a:endParaRPr>
          </a:p>
        </p:txBody>
      </p:sp>
    </p:spTree>
    <p:extLst>
      <p:ext uri="{BB962C8B-B14F-4D97-AF65-F5344CB8AC3E}">
        <p14:creationId xmlns:p14="http://schemas.microsoft.com/office/powerpoint/2010/main" val="14360754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245178624"/>
              </p:ext>
            </p:extLst>
          </p:nvPr>
        </p:nvGraphicFramePr>
        <p:xfrm>
          <a:off x="824249" y="719666"/>
          <a:ext cx="106894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p:cNvSpPr txBox="1"/>
          <p:nvPr/>
        </p:nvSpPr>
        <p:spPr>
          <a:xfrm>
            <a:off x="1030310" y="1326524"/>
            <a:ext cx="1056067" cy="369332"/>
          </a:xfrm>
          <a:prstGeom prst="rect">
            <a:avLst/>
          </a:prstGeom>
          <a:noFill/>
        </p:spPr>
        <p:txBody>
          <a:bodyPr wrap="square" rtlCol="0">
            <a:spAutoFit/>
          </a:bodyPr>
          <a:lstStyle/>
          <a:p>
            <a:r>
              <a:rPr lang="tr-TR" b="1" dirty="0" smtClean="0">
                <a:solidFill>
                  <a:schemeClr val="bg1"/>
                </a:solidFill>
              </a:rPr>
              <a:t>NSAİİ</a:t>
            </a:r>
            <a:endParaRPr lang="tr-TR" b="1" dirty="0">
              <a:solidFill>
                <a:schemeClr val="bg1"/>
              </a:solidFill>
            </a:endParaRPr>
          </a:p>
        </p:txBody>
      </p:sp>
      <p:sp>
        <p:nvSpPr>
          <p:cNvPr id="5" name="Metin kutusu 4"/>
          <p:cNvSpPr txBox="1"/>
          <p:nvPr/>
        </p:nvSpPr>
        <p:spPr>
          <a:xfrm>
            <a:off x="1551905" y="2319651"/>
            <a:ext cx="1107584" cy="923330"/>
          </a:xfrm>
          <a:prstGeom prst="rect">
            <a:avLst/>
          </a:prstGeom>
          <a:noFill/>
        </p:spPr>
        <p:txBody>
          <a:bodyPr wrap="square" rtlCol="0">
            <a:spAutoFit/>
          </a:bodyPr>
          <a:lstStyle/>
          <a:p>
            <a:r>
              <a:rPr lang="tr-TR" b="1" dirty="0" smtClean="0">
                <a:solidFill>
                  <a:schemeClr val="bg1"/>
                </a:solidFill>
              </a:rPr>
              <a:t>SLZ veya MTX</a:t>
            </a:r>
            <a:endParaRPr lang="tr-TR" b="1" dirty="0">
              <a:solidFill>
                <a:schemeClr val="bg1"/>
              </a:solidFill>
            </a:endParaRPr>
          </a:p>
        </p:txBody>
      </p:sp>
      <p:sp>
        <p:nvSpPr>
          <p:cNvPr id="6" name="Metin kutusu 5"/>
          <p:cNvSpPr txBox="1"/>
          <p:nvPr/>
        </p:nvSpPr>
        <p:spPr>
          <a:xfrm>
            <a:off x="1320084" y="3951833"/>
            <a:ext cx="1532586" cy="307777"/>
          </a:xfrm>
          <a:prstGeom prst="rect">
            <a:avLst/>
          </a:prstGeom>
          <a:noFill/>
        </p:spPr>
        <p:txBody>
          <a:bodyPr wrap="square" rtlCol="0">
            <a:spAutoFit/>
          </a:bodyPr>
          <a:lstStyle/>
          <a:p>
            <a:r>
              <a:rPr lang="tr-TR" sz="1400" b="1" dirty="0" smtClean="0">
                <a:solidFill>
                  <a:schemeClr val="bg1"/>
                </a:solidFill>
              </a:rPr>
              <a:t>ANTİBİYOTİK</a:t>
            </a:r>
            <a:endParaRPr lang="tr-TR" sz="1400" b="1" dirty="0">
              <a:solidFill>
                <a:schemeClr val="bg1"/>
              </a:solidFill>
            </a:endParaRPr>
          </a:p>
        </p:txBody>
      </p:sp>
      <p:sp>
        <p:nvSpPr>
          <p:cNvPr id="7" name="Metin kutusu 6"/>
          <p:cNvSpPr txBox="1"/>
          <p:nvPr/>
        </p:nvSpPr>
        <p:spPr>
          <a:xfrm>
            <a:off x="1030310" y="5081912"/>
            <a:ext cx="914400" cy="646331"/>
          </a:xfrm>
          <a:prstGeom prst="rect">
            <a:avLst/>
          </a:prstGeom>
          <a:noFill/>
        </p:spPr>
        <p:txBody>
          <a:bodyPr wrap="square" rtlCol="0">
            <a:spAutoFit/>
          </a:bodyPr>
          <a:lstStyle/>
          <a:p>
            <a:r>
              <a:rPr lang="tr-TR" b="1" dirty="0">
                <a:solidFill>
                  <a:schemeClr val="bg1"/>
                </a:solidFill>
              </a:rPr>
              <a:t>IA  KS</a:t>
            </a:r>
          </a:p>
          <a:p>
            <a:endParaRPr lang="tr-TR" b="1" dirty="0">
              <a:solidFill>
                <a:schemeClr val="bg1"/>
              </a:solidFill>
            </a:endParaRPr>
          </a:p>
        </p:txBody>
      </p:sp>
      <p:sp>
        <p:nvSpPr>
          <p:cNvPr id="8" name="Aşağı Ok Belirtme Çizgisi 7"/>
          <p:cNvSpPr/>
          <p:nvPr/>
        </p:nvSpPr>
        <p:spPr>
          <a:xfrm rot="20594454">
            <a:off x="766293" y="3264337"/>
            <a:ext cx="2356834" cy="785612"/>
          </a:xfrm>
          <a:prstGeom prst="downArrowCallout">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81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t>ENTERİT SONRASI </a:t>
            </a:r>
            <a:r>
              <a:rPr lang="tr-TR" sz="1400" b="1" dirty="0" err="1" smtClean="0"/>
              <a:t>ReA</a:t>
            </a:r>
            <a:r>
              <a:rPr lang="tr-TR" sz="1400" b="1" dirty="0" smtClean="0"/>
              <a:t> İÇİN ÖNERİLMEZ</a:t>
            </a:r>
            <a:r>
              <a:rPr lang="tr-TR" dirty="0" smtClean="0"/>
              <a:t>.</a:t>
            </a:r>
            <a:endParaRPr lang="tr-TR" dirty="0"/>
          </a:p>
        </p:txBody>
      </p:sp>
      <p:sp>
        <p:nvSpPr>
          <p:cNvPr id="9" name="Metin kutusu 8"/>
          <p:cNvSpPr txBox="1"/>
          <p:nvPr/>
        </p:nvSpPr>
        <p:spPr>
          <a:xfrm>
            <a:off x="2105697" y="553792"/>
            <a:ext cx="5119351" cy="523220"/>
          </a:xfrm>
          <a:prstGeom prst="rect">
            <a:avLst/>
          </a:prstGeom>
          <a:noFill/>
        </p:spPr>
        <p:txBody>
          <a:bodyPr wrap="square" rtlCol="0">
            <a:spAutoFit/>
          </a:bodyPr>
          <a:lstStyle/>
          <a:p>
            <a:r>
              <a:rPr lang="tr-TR" sz="2800" b="1" dirty="0" smtClean="0"/>
              <a:t>TEDAVİ</a:t>
            </a:r>
            <a:endParaRPr lang="tr-TR" sz="2800" b="1" dirty="0"/>
          </a:p>
        </p:txBody>
      </p:sp>
    </p:spTree>
    <p:extLst>
      <p:ext uri="{BB962C8B-B14F-4D97-AF65-F5344CB8AC3E}">
        <p14:creationId xmlns:p14="http://schemas.microsoft.com/office/powerpoint/2010/main" val="124587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2246312" y="4406901"/>
            <a:ext cx="7772400" cy="1362075"/>
          </a:xfrm>
          <a:prstGeom prst="rect">
            <a:avLst/>
          </a:prstGeom>
          <a:noFill/>
          <a:ln>
            <a:noFill/>
          </a:ln>
        </p:spPr>
        <p:txBody>
          <a:bodyPr vert="horz" lIns="91425" tIns="45700" rIns="91425" bIns="45700" rtlCol="0" anchor="t" anchorCtr="0">
            <a:noAutofit/>
          </a:bodyPr>
          <a:lstStyle/>
          <a:p>
            <a:pPr algn="l">
              <a:lnSpc>
                <a:spcPct val="100000"/>
              </a:lnSpc>
              <a:spcBef>
                <a:spcPts val="0"/>
              </a:spcBef>
              <a:buClr>
                <a:schemeClr val="dk1"/>
              </a:buClr>
              <a:buSzPct val="25000"/>
            </a:pPr>
            <a:r>
              <a:rPr lang="en-US" sz="4400" cap="none" dirty="0">
                <a:solidFill>
                  <a:schemeClr val="dk1"/>
                </a:solidFill>
                <a:latin typeface="Calibri"/>
                <a:ea typeface="Calibri"/>
                <a:cs typeface="Calibri"/>
                <a:sym typeface="Calibri"/>
              </a:rPr>
              <a:t/>
            </a:r>
            <a:br>
              <a:rPr lang="en-US" sz="4400" cap="none" dirty="0">
                <a:solidFill>
                  <a:schemeClr val="dk1"/>
                </a:solidFill>
                <a:latin typeface="Calibri"/>
                <a:ea typeface="Calibri"/>
                <a:cs typeface="Calibri"/>
                <a:sym typeface="Calibri"/>
              </a:rPr>
            </a:br>
            <a:endParaRPr lang="en-US" sz="4400" cap="none" dirty="0">
              <a:solidFill>
                <a:schemeClr val="dk1"/>
              </a:solidFill>
              <a:latin typeface="Calibri"/>
              <a:ea typeface="Calibri"/>
              <a:cs typeface="Calibri"/>
              <a:sym typeface="Calibri"/>
            </a:endParaRPr>
          </a:p>
        </p:txBody>
      </p:sp>
      <p:sp>
        <p:nvSpPr>
          <p:cNvPr id="499" name="Shape 499"/>
          <p:cNvSpPr txBox="1">
            <a:spLocks noGrp="1"/>
          </p:cNvSpPr>
          <p:nvPr>
            <p:ph type="body" idx="1"/>
          </p:nvPr>
        </p:nvSpPr>
        <p:spPr>
          <a:xfrm>
            <a:off x="2246312" y="2906712"/>
            <a:ext cx="7772400" cy="1500187"/>
          </a:xfrm>
          <a:prstGeom prst="rect">
            <a:avLst/>
          </a:prstGeom>
          <a:noFill/>
          <a:ln>
            <a:noFill/>
          </a:ln>
        </p:spPr>
        <p:txBody>
          <a:bodyPr vert="horz" lIns="91425" tIns="45700" rIns="91425" bIns="45700" rtlCol="0" anchor="b" anchorCtr="0">
            <a:noAutofit/>
          </a:bodyPr>
          <a:lstStyle/>
          <a:p>
            <a:pPr algn="l">
              <a:spcBef>
                <a:spcPts val="0"/>
              </a:spcBef>
              <a:buClr>
                <a:srgbClr val="888888"/>
              </a:buClr>
              <a:buSzPct val="25000"/>
            </a:pPr>
            <a:r>
              <a:rPr lang="en-US" sz="4400" b="1" dirty="0">
                <a:solidFill>
                  <a:schemeClr val="tx1"/>
                </a:solidFill>
                <a:latin typeface="Calibri"/>
                <a:ea typeface="Calibri"/>
                <a:cs typeface="Calibri"/>
                <a:sym typeface="Calibri"/>
              </a:rPr>
              <a:t>ENTEROPATİK ARTROPATİLER</a:t>
            </a:r>
            <a:endParaRPr sz="44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64815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Shape 504"/>
          <p:cNvPicPr preferRelativeResize="0"/>
          <p:nvPr/>
        </p:nvPicPr>
        <p:blipFill rotWithShape="1">
          <a:blip r:embed="rId3">
            <a:alphaModFix/>
          </a:blip>
          <a:srcRect/>
          <a:stretch/>
        </p:blipFill>
        <p:spPr>
          <a:xfrm>
            <a:off x="1403798" y="656823"/>
            <a:ext cx="9659154" cy="5473521"/>
          </a:xfrm>
          <a:prstGeom prst="rect">
            <a:avLst/>
          </a:prstGeom>
          <a:noFill/>
          <a:ln>
            <a:noFill/>
          </a:ln>
        </p:spPr>
      </p:pic>
    </p:spTree>
    <p:extLst>
      <p:ext uri="{BB962C8B-B14F-4D97-AF65-F5344CB8AC3E}">
        <p14:creationId xmlns:p14="http://schemas.microsoft.com/office/powerpoint/2010/main" val="311839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Shape 509" descr="1"/>
          <p:cNvPicPr preferRelativeResize="0"/>
          <p:nvPr/>
        </p:nvPicPr>
        <p:blipFill rotWithShape="1">
          <a:blip r:embed="rId3">
            <a:alphaModFix/>
          </a:blip>
          <a:srcRect/>
          <a:stretch/>
        </p:blipFill>
        <p:spPr>
          <a:xfrm>
            <a:off x="1524000" y="260351"/>
            <a:ext cx="4495800" cy="4848225"/>
          </a:xfrm>
          <a:prstGeom prst="rect">
            <a:avLst/>
          </a:prstGeom>
          <a:noFill/>
          <a:ln>
            <a:noFill/>
          </a:ln>
        </p:spPr>
      </p:pic>
      <p:pic>
        <p:nvPicPr>
          <p:cNvPr id="510" name="Shape 510" descr="foodpoisoning"/>
          <p:cNvPicPr preferRelativeResize="0"/>
          <p:nvPr/>
        </p:nvPicPr>
        <p:blipFill rotWithShape="1">
          <a:blip r:embed="rId4">
            <a:alphaModFix/>
          </a:blip>
          <a:srcRect/>
          <a:stretch/>
        </p:blipFill>
        <p:spPr>
          <a:xfrm>
            <a:off x="6383338" y="476251"/>
            <a:ext cx="3809999" cy="3809999"/>
          </a:xfrm>
          <a:prstGeom prst="rect">
            <a:avLst/>
          </a:prstGeom>
          <a:noFill/>
          <a:ln>
            <a:noFill/>
          </a:ln>
        </p:spPr>
      </p:pic>
    </p:spTree>
    <p:extLst>
      <p:ext uri="{BB962C8B-B14F-4D97-AF65-F5344CB8AC3E}">
        <p14:creationId xmlns:p14="http://schemas.microsoft.com/office/powerpoint/2010/main" val="2107802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Shape 515" descr="1331341-1331357-927845-1703265"/>
          <p:cNvPicPr preferRelativeResize="0"/>
          <p:nvPr/>
        </p:nvPicPr>
        <p:blipFill rotWithShape="1">
          <a:blip r:embed="rId3">
            <a:alphaModFix/>
          </a:blip>
          <a:srcRect/>
          <a:stretch/>
        </p:blipFill>
        <p:spPr>
          <a:xfrm>
            <a:off x="1774825" y="188911"/>
            <a:ext cx="3486150" cy="3562350"/>
          </a:xfrm>
          <a:prstGeom prst="rect">
            <a:avLst/>
          </a:prstGeom>
          <a:noFill/>
          <a:ln>
            <a:noFill/>
          </a:ln>
        </p:spPr>
      </p:pic>
      <p:pic>
        <p:nvPicPr>
          <p:cNvPr id="516" name="Shape 516" descr="crohns-disease"/>
          <p:cNvPicPr preferRelativeResize="0"/>
          <p:nvPr/>
        </p:nvPicPr>
        <p:blipFill rotWithShape="1">
          <a:blip r:embed="rId4">
            <a:alphaModFix/>
          </a:blip>
          <a:srcRect/>
          <a:stretch/>
        </p:blipFill>
        <p:spPr>
          <a:xfrm>
            <a:off x="6096001" y="476250"/>
            <a:ext cx="3809999" cy="3733800"/>
          </a:xfrm>
          <a:prstGeom prst="rect">
            <a:avLst/>
          </a:prstGeom>
          <a:noFill/>
          <a:ln>
            <a:noFill/>
          </a:ln>
        </p:spPr>
      </p:pic>
      <p:pic>
        <p:nvPicPr>
          <p:cNvPr id="517" name="Shape 517" descr="imgname--ulcerative_colitis_responds_to_arthritis_drug_infliximab_remicade---50226711--images--ulcerative_colitis_endo"/>
          <p:cNvPicPr preferRelativeResize="0"/>
          <p:nvPr/>
        </p:nvPicPr>
        <p:blipFill rotWithShape="1">
          <a:blip r:embed="rId5">
            <a:alphaModFix/>
          </a:blip>
          <a:srcRect/>
          <a:stretch/>
        </p:blipFill>
        <p:spPr>
          <a:xfrm>
            <a:off x="3000376" y="4149725"/>
            <a:ext cx="2381249" cy="1809750"/>
          </a:xfrm>
          <a:prstGeom prst="rect">
            <a:avLst/>
          </a:prstGeom>
          <a:noFill/>
          <a:ln>
            <a:noFill/>
          </a:ln>
        </p:spPr>
      </p:pic>
    </p:spTree>
    <p:extLst>
      <p:ext uri="{BB962C8B-B14F-4D97-AF65-F5344CB8AC3E}">
        <p14:creationId xmlns:p14="http://schemas.microsoft.com/office/powerpoint/2010/main" val="339706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pic>
        <p:nvPicPr>
          <p:cNvPr id="522" name="Shape 522"/>
          <p:cNvPicPr preferRelativeResize="0"/>
          <p:nvPr/>
        </p:nvPicPr>
        <p:blipFill rotWithShape="1">
          <a:blip r:embed="rId3">
            <a:alphaModFix/>
          </a:blip>
          <a:srcRect/>
          <a:stretch/>
        </p:blipFill>
        <p:spPr>
          <a:xfrm>
            <a:off x="1081825" y="328612"/>
            <a:ext cx="8860843" cy="5801732"/>
          </a:xfrm>
          <a:prstGeom prst="rect">
            <a:avLst/>
          </a:prstGeom>
          <a:noFill/>
          <a:ln>
            <a:noFill/>
          </a:ln>
        </p:spPr>
      </p:pic>
      <p:grpSp>
        <p:nvGrpSpPr>
          <p:cNvPr id="523" name="Shape 523"/>
          <p:cNvGrpSpPr/>
          <p:nvPr/>
        </p:nvGrpSpPr>
        <p:grpSpPr>
          <a:xfrm>
            <a:off x="2144354" y="5402442"/>
            <a:ext cx="3571874" cy="609599"/>
            <a:chOff x="1560512" y="4475162"/>
            <a:chExt cx="3571874" cy="609599"/>
          </a:xfrm>
        </p:grpSpPr>
        <p:pic>
          <p:nvPicPr>
            <p:cNvPr id="524" name="Shape 524"/>
            <p:cNvPicPr preferRelativeResize="0"/>
            <p:nvPr/>
          </p:nvPicPr>
          <p:blipFill rotWithShape="1">
            <a:blip r:embed="rId4">
              <a:alphaModFix/>
            </a:blip>
            <a:srcRect/>
            <a:stretch/>
          </p:blipFill>
          <p:spPr>
            <a:xfrm>
              <a:off x="1560512" y="4475162"/>
              <a:ext cx="3571874" cy="609599"/>
            </a:xfrm>
            <a:prstGeom prst="rect">
              <a:avLst/>
            </a:prstGeom>
            <a:noFill/>
            <a:ln>
              <a:noFill/>
            </a:ln>
          </p:spPr>
        </p:pic>
        <p:sp>
          <p:nvSpPr>
            <p:cNvPr id="525" name="Shape 525"/>
            <p:cNvSpPr txBox="1"/>
            <p:nvPr/>
          </p:nvSpPr>
          <p:spPr>
            <a:xfrm>
              <a:off x="1644650" y="4533900"/>
              <a:ext cx="3406774" cy="454024"/>
            </a:xfrm>
            <a:prstGeom prst="rect">
              <a:avLst/>
            </a:prstGeom>
            <a:noFill/>
            <a:ln>
              <a:noFill/>
            </a:ln>
          </p:spPr>
          <p:txBody>
            <a:bodyPr lIns="91425" tIns="45700" rIns="91425" bIns="45700" anchor="ctr" anchorCtr="0">
              <a:noAutofit/>
            </a:bodyPr>
            <a:lstStyle/>
            <a:p>
              <a:pPr algn="ctr">
                <a:buClr>
                  <a:srgbClr val="FFFFFF"/>
                </a:buClr>
                <a:buSzPct val="25000"/>
              </a:pPr>
              <a:r>
                <a:rPr lang="en-US" sz="1200" b="1">
                  <a:solidFill>
                    <a:srgbClr val="FFFFFF"/>
                  </a:solidFill>
                  <a:latin typeface="Calibri"/>
                  <a:ea typeface="Calibri"/>
                  <a:cs typeface="Calibri"/>
                  <a:sym typeface="Calibri"/>
                </a:rPr>
                <a:t>ÖZELLİKLE ÜLSERATİF KOLİTTE BARSAK SEMPTOMLARI AKTİF</a:t>
              </a:r>
            </a:p>
          </p:txBody>
        </p:sp>
      </p:grpSp>
      <p:sp>
        <p:nvSpPr>
          <p:cNvPr id="2" name="Yukarı Ok Belirtme Çizgisi 1"/>
          <p:cNvSpPr/>
          <p:nvPr/>
        </p:nvSpPr>
        <p:spPr>
          <a:xfrm>
            <a:off x="8087932" y="4739963"/>
            <a:ext cx="2292439" cy="721217"/>
          </a:xfrm>
          <a:prstGeom prst="up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BİLATERAL Sİİ.</a:t>
            </a:r>
            <a:endParaRPr lang="tr-TR" dirty="0"/>
          </a:p>
        </p:txBody>
      </p:sp>
    </p:spTree>
    <p:extLst>
      <p:ext uri="{BB962C8B-B14F-4D97-AF65-F5344CB8AC3E}">
        <p14:creationId xmlns:p14="http://schemas.microsoft.com/office/powerpoint/2010/main" val="2352557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Shape 530"/>
          <p:cNvPicPr preferRelativeResize="0"/>
          <p:nvPr/>
        </p:nvPicPr>
        <p:blipFill rotWithShape="1">
          <a:blip r:embed="rId3">
            <a:alphaModFix/>
          </a:blip>
          <a:srcRect/>
          <a:stretch/>
        </p:blipFill>
        <p:spPr>
          <a:xfrm>
            <a:off x="1056068" y="1390650"/>
            <a:ext cx="10058400" cy="4919997"/>
          </a:xfrm>
          <a:prstGeom prst="rect">
            <a:avLst/>
          </a:prstGeom>
          <a:noFill/>
          <a:ln>
            <a:noFill/>
          </a:ln>
        </p:spPr>
      </p:pic>
      <p:sp>
        <p:nvSpPr>
          <p:cNvPr id="534" name="Shape 53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dirty="0">
                <a:latin typeface="Calibri"/>
                <a:ea typeface="Calibri"/>
                <a:cs typeface="Calibri"/>
                <a:sym typeface="Calibri"/>
              </a:rPr>
              <a:t>EKLEM DIŞI BULGULAR</a:t>
            </a:r>
          </a:p>
        </p:txBody>
      </p:sp>
    </p:spTree>
    <p:extLst>
      <p:ext uri="{BB962C8B-B14F-4D97-AF65-F5344CB8AC3E}">
        <p14:creationId xmlns:p14="http://schemas.microsoft.com/office/powerpoint/2010/main" val="2615781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dirty="0" smtClean="0">
                <a:latin typeface="Calibri"/>
                <a:ea typeface="Calibri"/>
                <a:cs typeface="Calibri"/>
                <a:sym typeface="Calibri"/>
              </a:rPr>
              <a:t>SPONDILARTROPATILER;</a:t>
            </a:r>
            <a:endParaRPr lang="en-US" sz="4400" b="1" dirty="0">
              <a:latin typeface="Calibri"/>
              <a:ea typeface="Calibri"/>
              <a:cs typeface="Calibri"/>
              <a:sym typeface="Calibri"/>
            </a:endParaRPr>
          </a:p>
        </p:txBody>
      </p:sp>
      <p:pic>
        <p:nvPicPr>
          <p:cNvPr id="107" name="Shape 107"/>
          <p:cNvPicPr preferRelativeResize="0"/>
          <p:nvPr/>
        </p:nvPicPr>
        <p:blipFill rotWithShape="1">
          <a:blip r:embed="rId3">
            <a:alphaModFix/>
          </a:blip>
          <a:srcRect/>
          <a:stretch/>
        </p:blipFill>
        <p:spPr>
          <a:xfrm>
            <a:off x="2925763" y="1390651"/>
            <a:ext cx="6273799" cy="4076699"/>
          </a:xfrm>
          <a:prstGeom prst="rect">
            <a:avLst/>
          </a:prstGeom>
          <a:noFill/>
          <a:ln>
            <a:noFill/>
          </a:ln>
        </p:spPr>
      </p:pic>
    </p:spTree>
    <p:extLst>
      <p:ext uri="{BB962C8B-B14F-4D97-AF65-F5344CB8AC3E}">
        <p14:creationId xmlns:p14="http://schemas.microsoft.com/office/powerpoint/2010/main" val="3388866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267425655"/>
              </p:ext>
            </p:extLst>
          </p:nvPr>
        </p:nvGraphicFramePr>
        <p:xfrm>
          <a:off x="296215" y="0"/>
          <a:ext cx="11217498" cy="6671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24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2053129" y="2694011"/>
            <a:ext cx="7772400" cy="1362075"/>
          </a:xfrm>
          <a:prstGeom prst="rect">
            <a:avLst/>
          </a:prstGeom>
          <a:noFill/>
          <a:ln>
            <a:noFill/>
          </a:ln>
        </p:spPr>
        <p:txBody>
          <a:bodyPr vert="horz" lIns="91425" tIns="45700" rIns="91425" bIns="45700" rtlCol="0" anchor="t" anchorCtr="0">
            <a:noAutofit/>
          </a:bodyPr>
          <a:lstStyle/>
          <a:p>
            <a:pPr algn="l">
              <a:lnSpc>
                <a:spcPct val="100000"/>
              </a:lnSpc>
              <a:spcBef>
                <a:spcPts val="0"/>
              </a:spcBef>
              <a:buClr>
                <a:schemeClr val="dk1"/>
              </a:buClr>
              <a:buSzPct val="25000"/>
            </a:pPr>
            <a:r>
              <a:rPr lang="en-US" sz="4000" b="1" cap="none">
                <a:latin typeface="Calibri"/>
                <a:ea typeface="Calibri"/>
                <a:cs typeface="Calibri"/>
                <a:sym typeface="Calibri"/>
              </a:rPr>
              <a:t>PSÖRİYATİK ARTRİT</a:t>
            </a:r>
          </a:p>
        </p:txBody>
      </p:sp>
    </p:spTree>
    <p:extLst>
      <p:ext uri="{BB962C8B-B14F-4D97-AF65-F5344CB8AC3E}">
        <p14:creationId xmlns:p14="http://schemas.microsoft.com/office/powerpoint/2010/main" val="377837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Shape 550"/>
          <p:cNvPicPr preferRelativeResize="0"/>
          <p:nvPr/>
        </p:nvPicPr>
        <p:blipFill rotWithShape="1">
          <a:blip r:embed="rId3">
            <a:alphaModFix/>
          </a:blip>
          <a:srcRect/>
          <a:stretch/>
        </p:blipFill>
        <p:spPr>
          <a:xfrm>
            <a:off x="2968625" y="1695451"/>
            <a:ext cx="6473824" cy="4076699"/>
          </a:xfrm>
          <a:prstGeom prst="rect">
            <a:avLst/>
          </a:prstGeom>
          <a:noFill/>
          <a:ln>
            <a:noFill/>
          </a:ln>
        </p:spPr>
      </p:pic>
    </p:spTree>
    <p:extLst>
      <p:ext uri="{BB962C8B-B14F-4D97-AF65-F5344CB8AC3E}">
        <p14:creationId xmlns:p14="http://schemas.microsoft.com/office/powerpoint/2010/main" val="3663419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Shape 555"/>
          <p:cNvPicPr preferRelativeResize="0"/>
          <p:nvPr/>
        </p:nvPicPr>
        <p:blipFill rotWithShape="1">
          <a:blip r:embed="rId3">
            <a:alphaModFix/>
          </a:blip>
          <a:srcRect/>
          <a:stretch/>
        </p:blipFill>
        <p:spPr>
          <a:xfrm>
            <a:off x="2987675" y="1358900"/>
            <a:ext cx="6211886" cy="3871912"/>
          </a:xfrm>
          <a:prstGeom prst="rect">
            <a:avLst/>
          </a:prstGeom>
          <a:noFill/>
          <a:ln>
            <a:noFill/>
          </a:ln>
        </p:spPr>
      </p:pic>
      <p:sp>
        <p:nvSpPr>
          <p:cNvPr id="556" name="Shape 556"/>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dirty="0">
                <a:latin typeface="Calibri"/>
                <a:ea typeface="Calibri"/>
                <a:cs typeface="Calibri"/>
                <a:sym typeface="Calibri"/>
              </a:rPr>
              <a:t>PSÖRİYATİK ARTRİT</a:t>
            </a:r>
          </a:p>
        </p:txBody>
      </p:sp>
      <p:grpSp>
        <p:nvGrpSpPr>
          <p:cNvPr id="557" name="Shape 557"/>
          <p:cNvGrpSpPr/>
          <p:nvPr/>
        </p:nvGrpSpPr>
        <p:grpSpPr>
          <a:xfrm>
            <a:off x="7905750" y="1517651"/>
            <a:ext cx="2347912" cy="1841499"/>
            <a:chOff x="6381750" y="1517650"/>
            <a:chExt cx="2347912" cy="1841499"/>
          </a:xfrm>
        </p:grpSpPr>
        <p:pic>
          <p:nvPicPr>
            <p:cNvPr id="558" name="Shape 558"/>
            <p:cNvPicPr preferRelativeResize="0"/>
            <p:nvPr/>
          </p:nvPicPr>
          <p:blipFill rotWithShape="1">
            <a:blip r:embed="rId4">
              <a:alphaModFix/>
            </a:blip>
            <a:srcRect/>
            <a:stretch/>
          </p:blipFill>
          <p:spPr>
            <a:xfrm>
              <a:off x="6381750" y="1517650"/>
              <a:ext cx="2347912" cy="1841499"/>
            </a:xfrm>
            <a:prstGeom prst="rect">
              <a:avLst/>
            </a:prstGeom>
            <a:noFill/>
            <a:ln>
              <a:noFill/>
            </a:ln>
          </p:spPr>
        </p:pic>
        <p:sp>
          <p:nvSpPr>
            <p:cNvPr id="559" name="Shape 559"/>
            <p:cNvSpPr txBox="1"/>
            <p:nvPr/>
          </p:nvSpPr>
          <p:spPr>
            <a:xfrm>
              <a:off x="6527800" y="1641475"/>
              <a:ext cx="2063750" cy="1558924"/>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Calibri"/>
                  <a:ea typeface="Calibri"/>
                  <a:cs typeface="Calibri"/>
                  <a:sym typeface="Calibri"/>
                </a:rPr>
                <a:t>*K/E=1</a:t>
              </a:r>
            </a:p>
            <a:p>
              <a:pPr algn="ctr">
                <a:buClr>
                  <a:srgbClr val="FFFFFF"/>
                </a:buClr>
                <a:buSzPct val="25000"/>
              </a:pPr>
              <a:r>
                <a:rPr lang="en-US">
                  <a:solidFill>
                    <a:srgbClr val="FFFFFF"/>
                  </a:solidFill>
                  <a:latin typeface="Calibri"/>
                  <a:ea typeface="Calibri"/>
                  <a:cs typeface="Calibri"/>
                  <a:sym typeface="Calibri"/>
                </a:rPr>
                <a:t>*AKSİYEL TUTLUMDA=1/2</a:t>
              </a:r>
            </a:p>
          </p:txBody>
        </p:sp>
      </p:grpSp>
    </p:spTree>
    <p:extLst>
      <p:ext uri="{BB962C8B-B14F-4D97-AF65-F5344CB8AC3E}">
        <p14:creationId xmlns:p14="http://schemas.microsoft.com/office/powerpoint/2010/main" val="2708285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graphicFrame>
        <p:nvGraphicFramePr>
          <p:cNvPr id="565" name="Shape 565"/>
          <p:cNvGraphicFramePr/>
          <p:nvPr>
            <p:extLst>
              <p:ext uri="{D42A27DB-BD31-4B8C-83A1-F6EECF244321}">
                <p14:modId xmlns:p14="http://schemas.microsoft.com/office/powerpoint/2010/main" val="992915088"/>
              </p:ext>
            </p:extLst>
          </p:nvPr>
        </p:nvGraphicFramePr>
        <p:xfrm>
          <a:off x="2711450" y="1268412"/>
          <a:ext cx="5616550" cy="4103650"/>
        </p:xfrm>
        <a:graphic>
          <a:graphicData uri="http://schemas.openxmlformats.org/drawingml/2006/table">
            <a:tbl>
              <a:tblPr>
                <a:noFill/>
              </a:tblPr>
              <a:tblGrid>
                <a:gridCol w="2808275"/>
                <a:gridCol w="2808275"/>
              </a:tblGrid>
              <a:tr h="1635125">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dirty="0">
                          <a:solidFill>
                            <a:srgbClr val="FFFFFF"/>
                          </a:solidFill>
                          <a:latin typeface="Calibri"/>
                          <a:ea typeface="Calibri"/>
                          <a:cs typeface="Calibri"/>
                          <a:sym typeface="Calibri"/>
                        </a:rPr>
                        <a:t>KAYNAKLAR</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gradFill>
                      <a:gsLst>
                        <a:gs pos="0">
                          <a:srgbClr val="254872"/>
                        </a:gs>
                        <a:gs pos="50000">
                          <a:srgbClr val="3A6BA5"/>
                        </a:gs>
                        <a:gs pos="100000">
                          <a:srgbClr val="4780C5"/>
                        </a:gs>
                      </a:gsLst>
                      <a:lin ang="10800000" scaled="0"/>
                    </a:gradFill>
                  </a:tcPr>
                </a:tc>
                <a:tc>
                  <a:txBody>
                    <a:bodyPr/>
                    <a:lstStyle/>
                    <a:p>
                      <a:pPr marL="0" marR="0" lvl="0" indent="0" algn="l" rtl="0">
                        <a:lnSpc>
                          <a:spcPct val="100000"/>
                        </a:lnSpc>
                        <a:spcBef>
                          <a:spcPts val="0"/>
                        </a:spcBef>
                        <a:spcAft>
                          <a:spcPts val="0"/>
                        </a:spcAft>
                        <a:buClr>
                          <a:srgbClr val="FFFFFF"/>
                        </a:buClr>
                        <a:buSzPct val="25000"/>
                        <a:buFont typeface="Calibri"/>
                        <a:buNone/>
                      </a:pPr>
                      <a:r>
                        <a:rPr lang="en-US" sz="1800" b="1" i="0" u="none">
                          <a:solidFill>
                            <a:srgbClr val="FFFFFF"/>
                          </a:solidFill>
                          <a:latin typeface="Calibri"/>
                          <a:ea typeface="Calibri"/>
                          <a:cs typeface="Calibri"/>
                          <a:sym typeface="Calibri"/>
                        </a:rPr>
                        <a:t>PSÖRİYATİK ARTRİTİN İNSİDANSI</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gradFill>
                      <a:gsLst>
                        <a:gs pos="0">
                          <a:srgbClr val="254872"/>
                        </a:gs>
                        <a:gs pos="50000">
                          <a:srgbClr val="3A6BA5"/>
                        </a:gs>
                        <a:gs pos="100000">
                          <a:srgbClr val="4780C5"/>
                        </a:gs>
                      </a:gsLst>
                      <a:lin ang="10800000" scaled="0"/>
                    </a:gradFill>
                  </a:tcPr>
                </a:tc>
              </a:tr>
              <a:tr h="6619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GENEL</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3-23/100,000</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r h="11445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Rochester, New York</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6,59/100,000</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DF4"/>
                    </a:solidFill>
                  </a:tcPr>
                </a:tc>
              </a:tr>
              <a:tr h="661975">
                <a:tc>
                  <a:txBody>
                    <a:bodyPr/>
                    <a:lstStyle/>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FİNLANDİYA</a:t>
                      </a: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1800" b="1" i="0" u="none" dirty="0" smtClean="0">
                          <a:solidFill>
                            <a:srgbClr val="FF0000"/>
                          </a:solidFill>
                          <a:latin typeface="Calibri"/>
                          <a:ea typeface="Calibri"/>
                          <a:cs typeface="Calibri"/>
                          <a:sym typeface="Calibri"/>
                        </a:rPr>
                        <a:t>23/100,000</a:t>
                      </a:r>
                      <a:r>
                        <a:rPr lang="tr-TR" sz="1800" b="1" i="0" u="none" dirty="0" smtClean="0">
                          <a:solidFill>
                            <a:srgbClr val="FF0000"/>
                          </a:solidFill>
                          <a:latin typeface="Calibri"/>
                          <a:ea typeface="Calibri"/>
                          <a:cs typeface="Calibri"/>
                          <a:sym typeface="Calibri"/>
                        </a:rPr>
                        <a:t>***</a:t>
                      </a:r>
                      <a:endParaRPr lang="en-US" sz="1800" b="1" i="0" u="none" dirty="0">
                        <a:solidFill>
                          <a:srgbClr val="FF0000"/>
                        </a:solidFill>
                        <a:latin typeface="Calibri"/>
                        <a:ea typeface="Calibri"/>
                        <a:cs typeface="Calibri"/>
                        <a:sym typeface="Calibri"/>
                      </a:endParaRPr>
                    </a:p>
                  </a:txBody>
                  <a:tcPr marL="0" marR="0" marT="0"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0D8E8"/>
                    </a:solidFill>
                  </a:tcPr>
                </a:tc>
              </a:tr>
            </a:tbl>
          </a:graphicData>
        </a:graphic>
      </p:graphicFrame>
    </p:spTree>
    <p:extLst>
      <p:ext uri="{BB962C8B-B14F-4D97-AF65-F5344CB8AC3E}">
        <p14:creationId xmlns:p14="http://schemas.microsoft.com/office/powerpoint/2010/main" val="2521257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1" name="Shape 571"/>
          <p:cNvPicPr preferRelativeResize="0"/>
          <p:nvPr/>
        </p:nvPicPr>
        <p:blipFill rotWithShape="1">
          <a:blip r:embed="rId3">
            <a:alphaModFix/>
          </a:blip>
          <a:srcRect/>
          <a:stretch/>
        </p:blipFill>
        <p:spPr>
          <a:xfrm>
            <a:off x="850007" y="-6350"/>
            <a:ext cx="10844010" cy="7501854"/>
          </a:xfrm>
          <a:prstGeom prst="rect">
            <a:avLst/>
          </a:prstGeom>
          <a:noFill/>
          <a:ln>
            <a:noFill/>
          </a:ln>
        </p:spPr>
      </p:pic>
    </p:spTree>
    <p:extLst>
      <p:ext uri="{BB962C8B-B14F-4D97-AF65-F5344CB8AC3E}">
        <p14:creationId xmlns:p14="http://schemas.microsoft.com/office/powerpoint/2010/main" val="654742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Shape 576"/>
          <p:cNvPicPr preferRelativeResize="0"/>
          <p:nvPr/>
        </p:nvPicPr>
        <p:blipFill rotWithShape="1">
          <a:blip r:embed="rId3">
            <a:alphaModFix/>
          </a:blip>
          <a:srcRect/>
          <a:stretch/>
        </p:blipFill>
        <p:spPr>
          <a:xfrm>
            <a:off x="2987675" y="1390651"/>
            <a:ext cx="6211886" cy="4076699"/>
          </a:xfrm>
          <a:prstGeom prst="rect">
            <a:avLst/>
          </a:prstGeom>
          <a:noFill/>
          <a:ln>
            <a:noFill/>
          </a:ln>
        </p:spPr>
      </p:pic>
    </p:spTree>
    <p:extLst>
      <p:ext uri="{BB962C8B-B14F-4D97-AF65-F5344CB8AC3E}">
        <p14:creationId xmlns:p14="http://schemas.microsoft.com/office/powerpoint/2010/main" val="3999864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Shape 582"/>
          <p:cNvPicPr preferRelativeResize="0"/>
          <p:nvPr/>
        </p:nvPicPr>
        <p:blipFill rotWithShape="1">
          <a:blip r:embed="rId3">
            <a:alphaModFix/>
          </a:blip>
          <a:srcRect/>
          <a:stretch/>
        </p:blipFill>
        <p:spPr>
          <a:xfrm>
            <a:off x="2987675" y="1390651"/>
            <a:ext cx="6211886" cy="4076699"/>
          </a:xfrm>
          <a:prstGeom prst="rect">
            <a:avLst/>
          </a:prstGeom>
          <a:noFill/>
          <a:ln>
            <a:noFill/>
          </a:ln>
        </p:spPr>
      </p:pic>
    </p:spTree>
    <p:extLst>
      <p:ext uri="{BB962C8B-B14F-4D97-AF65-F5344CB8AC3E}">
        <p14:creationId xmlns:p14="http://schemas.microsoft.com/office/powerpoint/2010/main" val="2391151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000" b="1" dirty="0" err="1">
                <a:latin typeface="Calibri"/>
                <a:ea typeface="Calibri"/>
                <a:cs typeface="Calibri"/>
                <a:sym typeface="Calibri"/>
              </a:rPr>
              <a:t>PSA.’in</a:t>
            </a:r>
            <a:r>
              <a:rPr lang="en-US" sz="4000" b="1" dirty="0">
                <a:latin typeface="Calibri"/>
                <a:ea typeface="Calibri"/>
                <a:cs typeface="Calibri"/>
                <a:sym typeface="Calibri"/>
              </a:rPr>
              <a:t> KLİNİK TİPLERİ(Wright </a:t>
            </a:r>
            <a:r>
              <a:rPr lang="en-US" sz="4000" b="1" dirty="0" err="1">
                <a:latin typeface="Calibri"/>
                <a:ea typeface="Calibri"/>
                <a:cs typeface="Calibri"/>
                <a:sym typeface="Calibri"/>
              </a:rPr>
              <a:t>ve</a:t>
            </a:r>
            <a:r>
              <a:rPr lang="en-US" sz="4000" b="1" dirty="0">
                <a:latin typeface="Calibri"/>
                <a:ea typeface="Calibri"/>
                <a:cs typeface="Calibri"/>
                <a:sym typeface="Calibri"/>
              </a:rPr>
              <a:t> Moll)</a:t>
            </a:r>
          </a:p>
        </p:txBody>
      </p:sp>
      <p:pic>
        <p:nvPicPr>
          <p:cNvPr id="588" name="Shape 588"/>
          <p:cNvPicPr preferRelativeResize="0"/>
          <p:nvPr/>
        </p:nvPicPr>
        <p:blipFill rotWithShape="1">
          <a:blip r:embed="rId3">
            <a:alphaModFix/>
          </a:blip>
          <a:srcRect/>
          <a:stretch/>
        </p:blipFill>
        <p:spPr>
          <a:xfrm>
            <a:off x="309094" y="1"/>
            <a:ext cx="10934162" cy="6688316"/>
          </a:xfrm>
          <a:prstGeom prst="rect">
            <a:avLst/>
          </a:prstGeom>
          <a:noFill/>
          <a:ln>
            <a:noFill/>
          </a:ln>
        </p:spPr>
      </p:pic>
      <p:grpSp>
        <p:nvGrpSpPr>
          <p:cNvPr id="589" name="Shape 589"/>
          <p:cNvGrpSpPr/>
          <p:nvPr/>
        </p:nvGrpSpPr>
        <p:grpSpPr>
          <a:xfrm>
            <a:off x="2176463" y="6035675"/>
            <a:ext cx="7686675" cy="444500"/>
            <a:chOff x="652462" y="6035675"/>
            <a:chExt cx="7686675" cy="444500"/>
          </a:xfrm>
        </p:grpSpPr>
        <p:pic>
          <p:nvPicPr>
            <p:cNvPr id="590" name="Shape 590"/>
            <p:cNvPicPr preferRelativeResize="0"/>
            <p:nvPr/>
          </p:nvPicPr>
          <p:blipFill rotWithShape="1">
            <a:blip r:embed="rId4">
              <a:alphaModFix/>
            </a:blip>
            <a:srcRect/>
            <a:stretch/>
          </p:blipFill>
          <p:spPr>
            <a:xfrm>
              <a:off x="652462" y="6035675"/>
              <a:ext cx="7686675" cy="444500"/>
            </a:xfrm>
            <a:prstGeom prst="rect">
              <a:avLst/>
            </a:prstGeom>
            <a:noFill/>
            <a:ln>
              <a:noFill/>
            </a:ln>
          </p:spPr>
        </p:pic>
        <p:sp>
          <p:nvSpPr>
            <p:cNvPr id="591" name="Shape 591"/>
            <p:cNvSpPr txBox="1"/>
            <p:nvPr/>
          </p:nvSpPr>
          <p:spPr>
            <a:xfrm>
              <a:off x="701675" y="6110287"/>
              <a:ext cx="7597774" cy="325437"/>
            </a:xfrm>
            <a:prstGeom prst="rect">
              <a:avLst/>
            </a:prstGeom>
            <a:noFill/>
            <a:ln>
              <a:noFill/>
            </a:ln>
          </p:spPr>
          <p:txBody>
            <a:bodyPr lIns="91425" tIns="45700" rIns="91425" bIns="45700" anchor="ctr" anchorCtr="0">
              <a:noAutofit/>
            </a:bodyPr>
            <a:lstStyle/>
            <a:p>
              <a:endParaRPr>
                <a:solidFill>
                  <a:schemeClr val="dk1"/>
                </a:solidFill>
                <a:latin typeface="Arial"/>
                <a:ea typeface="Arial"/>
                <a:cs typeface="Arial"/>
                <a:sym typeface="Arial"/>
              </a:endParaRPr>
            </a:p>
          </p:txBody>
        </p:sp>
      </p:grpSp>
      <p:sp>
        <p:nvSpPr>
          <p:cNvPr id="592" name="Shape 592"/>
          <p:cNvSpPr txBox="1"/>
          <p:nvPr/>
        </p:nvSpPr>
        <p:spPr>
          <a:xfrm>
            <a:off x="2568576" y="6092825"/>
            <a:ext cx="7848599" cy="369886"/>
          </a:xfrm>
          <a:prstGeom prst="rect">
            <a:avLst/>
          </a:prstGeom>
          <a:noFill/>
          <a:ln>
            <a:noFill/>
          </a:ln>
        </p:spPr>
        <p:txBody>
          <a:bodyPr lIns="91425" tIns="45700" rIns="91425" bIns="45700" anchor="t" anchorCtr="0">
            <a:noAutofit/>
          </a:bodyPr>
          <a:lstStyle/>
          <a:p>
            <a:pPr>
              <a:buClr>
                <a:schemeClr val="lt1"/>
              </a:buClr>
              <a:buSzPct val="25000"/>
            </a:pPr>
            <a:r>
              <a:rPr lang="en-US">
                <a:solidFill>
                  <a:schemeClr val="lt1"/>
                </a:solidFill>
                <a:latin typeface="Calibri"/>
                <a:ea typeface="Calibri"/>
                <a:cs typeface="Calibri"/>
                <a:sym typeface="Calibri"/>
              </a:rPr>
              <a:t>PSA. DE İSTİRAHATT SONRASI KATILIK VE HALSİZLİK DE BULUNUR</a:t>
            </a:r>
          </a:p>
        </p:txBody>
      </p:sp>
    </p:spTree>
    <p:extLst>
      <p:ext uri="{BB962C8B-B14F-4D97-AF65-F5344CB8AC3E}">
        <p14:creationId xmlns:p14="http://schemas.microsoft.com/office/powerpoint/2010/main" val="3860424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PSÖRİYATİK ARTRİTTE KLİNİK</a:t>
            </a:r>
            <a:endParaRPr lang="tr-TR" dirty="0"/>
          </a:p>
        </p:txBody>
      </p:sp>
      <p:graphicFrame>
        <p:nvGraphicFramePr>
          <p:cNvPr id="3" name="Diyagram 2"/>
          <p:cNvGraphicFramePr/>
          <p:nvPr>
            <p:extLst>
              <p:ext uri="{D42A27DB-BD31-4B8C-83A1-F6EECF244321}">
                <p14:modId xmlns:p14="http://schemas.microsoft.com/office/powerpoint/2010/main" val="3556521703"/>
              </p:ext>
            </p:extLst>
          </p:nvPr>
        </p:nvGraphicFramePr>
        <p:xfrm>
          <a:off x="2032000" y="1918952"/>
          <a:ext cx="8128000" cy="4219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656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p:nvPr/>
        </p:nvSpPr>
        <p:spPr>
          <a:xfrm>
            <a:off x="4475955" y="1878806"/>
            <a:ext cx="2736850" cy="2763838"/>
          </a:xfrm>
          <a:prstGeom prst="ellipse">
            <a:avLst/>
          </a:prstGeom>
          <a:noFill/>
          <a:ln w="34925" cap="flat" cmpd="sng">
            <a:solidFill>
              <a:srgbClr val="FFFFFF"/>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lIns="91425" tIns="45700" rIns="91425" bIns="45700" anchor="ctr" anchorCtr="0">
            <a:noAutofit/>
          </a:bodyPr>
          <a:lstStyle/>
          <a:p>
            <a:endParaRPr>
              <a:solidFill>
                <a:schemeClr val="dk1"/>
              </a:solidFill>
              <a:latin typeface="Arial"/>
              <a:ea typeface="Arial"/>
              <a:cs typeface="Arial"/>
              <a:sym typeface="Arial"/>
            </a:endParaRPr>
          </a:p>
        </p:txBody>
      </p:sp>
      <p:sp>
        <p:nvSpPr>
          <p:cNvPr id="113" name="Shape 113"/>
          <p:cNvSpPr/>
          <p:nvPr/>
        </p:nvSpPr>
        <p:spPr>
          <a:xfrm>
            <a:off x="6232954" y="2163650"/>
            <a:ext cx="2769377" cy="2635137"/>
          </a:xfrm>
          <a:prstGeom prst="ellipse">
            <a:avLst/>
          </a:prstGeom>
          <a:noFill/>
          <a:ln w="34925" cap="flat" cmpd="sng">
            <a:solidFill>
              <a:srgbClr val="FFFFFF"/>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lIns="91425" tIns="45700" rIns="91425" bIns="45700" anchor="ctr" anchorCtr="0">
            <a:noAutofit/>
          </a:bodyPr>
          <a:lstStyle/>
          <a:p>
            <a:endParaRPr>
              <a:solidFill>
                <a:schemeClr val="dk1"/>
              </a:solidFill>
              <a:latin typeface="Arial"/>
              <a:ea typeface="Arial"/>
              <a:cs typeface="Arial"/>
              <a:sym typeface="Arial"/>
            </a:endParaRPr>
          </a:p>
        </p:txBody>
      </p:sp>
      <p:sp>
        <p:nvSpPr>
          <p:cNvPr id="114" name="Shape 114"/>
          <p:cNvSpPr/>
          <p:nvPr/>
        </p:nvSpPr>
        <p:spPr>
          <a:xfrm>
            <a:off x="4593796" y="3093612"/>
            <a:ext cx="2736850" cy="2663824"/>
          </a:xfrm>
          <a:prstGeom prst="ellipse">
            <a:avLst/>
          </a:prstGeom>
          <a:noFill/>
          <a:ln w="34925" cap="flat" cmpd="sng">
            <a:solidFill>
              <a:srgbClr val="FFFFFF"/>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lIns="91425" tIns="45700" rIns="91425" bIns="45700" anchor="ctr" anchorCtr="0">
            <a:noAutofit/>
          </a:bodyPr>
          <a:lstStyle/>
          <a:p>
            <a:endParaRPr>
              <a:solidFill>
                <a:schemeClr val="dk1"/>
              </a:solidFill>
              <a:latin typeface="Arial"/>
              <a:ea typeface="Arial"/>
              <a:cs typeface="Arial"/>
              <a:sym typeface="Arial"/>
            </a:endParaRPr>
          </a:p>
        </p:txBody>
      </p:sp>
      <p:sp>
        <p:nvSpPr>
          <p:cNvPr id="115" name="Shape 115"/>
          <p:cNvSpPr/>
          <p:nvPr/>
        </p:nvSpPr>
        <p:spPr>
          <a:xfrm>
            <a:off x="4027821" y="1195810"/>
            <a:ext cx="3184185" cy="2648527"/>
          </a:xfrm>
          <a:prstGeom prst="ellipse">
            <a:avLst/>
          </a:prstGeom>
          <a:noFill/>
          <a:ln w="34925" cap="flat" cmpd="sng">
            <a:solidFill>
              <a:srgbClr val="FFFFFF"/>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lIns="91425" tIns="45700" rIns="91425" bIns="45700" anchor="ctr" anchorCtr="0">
            <a:noAutofit/>
          </a:bodyPr>
          <a:lstStyle/>
          <a:p>
            <a:endParaRPr>
              <a:solidFill>
                <a:schemeClr val="dk1"/>
              </a:solidFill>
              <a:latin typeface="Arial"/>
              <a:ea typeface="Arial"/>
              <a:cs typeface="Arial"/>
              <a:sym typeface="Arial"/>
            </a:endParaRPr>
          </a:p>
        </p:txBody>
      </p:sp>
      <p:sp>
        <p:nvSpPr>
          <p:cNvPr id="116" name="Shape 116"/>
          <p:cNvSpPr/>
          <p:nvPr/>
        </p:nvSpPr>
        <p:spPr>
          <a:xfrm>
            <a:off x="2387600" y="2074069"/>
            <a:ext cx="3008647" cy="2932904"/>
          </a:xfrm>
          <a:prstGeom prst="ellipse">
            <a:avLst/>
          </a:prstGeom>
          <a:noFill/>
          <a:ln w="34925" cap="flat" cmpd="sng">
            <a:solidFill>
              <a:srgbClr val="FFFFFF"/>
            </a:solidFill>
            <a:prstDash val="solid"/>
            <a:round/>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lIns="91425" tIns="45700" rIns="91425" bIns="45700" anchor="ctr" anchorCtr="0">
            <a:noAutofit/>
          </a:bodyPr>
          <a:lstStyle/>
          <a:p>
            <a:endParaRPr>
              <a:solidFill>
                <a:schemeClr val="dk1"/>
              </a:solidFill>
              <a:latin typeface="Arial"/>
              <a:ea typeface="Arial"/>
              <a:cs typeface="Arial"/>
              <a:sym typeface="Arial"/>
            </a:endParaRPr>
          </a:p>
        </p:txBody>
      </p:sp>
      <p:sp>
        <p:nvSpPr>
          <p:cNvPr id="117" name="Shape 117"/>
          <p:cNvSpPr txBox="1"/>
          <p:nvPr/>
        </p:nvSpPr>
        <p:spPr>
          <a:xfrm>
            <a:off x="1847851" y="280987"/>
            <a:ext cx="8496299" cy="579436"/>
          </a:xfrm>
          <a:prstGeom prst="rect">
            <a:avLst/>
          </a:prstGeom>
          <a:noFill/>
          <a:ln>
            <a:noFill/>
          </a:ln>
        </p:spPr>
        <p:txBody>
          <a:bodyPr lIns="91425" tIns="45700" rIns="91425" bIns="45700" anchor="t" anchorCtr="0">
            <a:noAutofit/>
          </a:bodyPr>
          <a:lstStyle/>
          <a:p>
            <a:pPr algn="ctr">
              <a:buClr>
                <a:schemeClr val="dk1"/>
              </a:buClr>
              <a:buSzPct val="25000"/>
            </a:pPr>
            <a:r>
              <a:rPr lang="en-US" sz="3200" b="1" dirty="0" smtClean="0">
                <a:latin typeface="Calibri"/>
                <a:ea typeface="Calibri"/>
                <a:cs typeface="Calibri"/>
                <a:sym typeface="Calibri"/>
              </a:rPr>
              <a:t>SERONEGATİF SPONDİLARTROPATİLER</a:t>
            </a:r>
            <a:endParaRPr lang="en-US" sz="3200" b="1" dirty="0">
              <a:latin typeface="Calibri"/>
              <a:ea typeface="Calibri"/>
              <a:cs typeface="Calibri"/>
              <a:sym typeface="Calibri"/>
            </a:endParaRPr>
          </a:p>
        </p:txBody>
      </p:sp>
      <p:sp>
        <p:nvSpPr>
          <p:cNvPr id="118" name="Shape 118"/>
          <p:cNvSpPr txBox="1"/>
          <p:nvPr/>
        </p:nvSpPr>
        <p:spPr>
          <a:xfrm>
            <a:off x="5231603" y="2034991"/>
            <a:ext cx="1512886" cy="701674"/>
          </a:xfrm>
          <a:prstGeom prst="rect">
            <a:avLst/>
          </a:prstGeom>
          <a:noFill/>
          <a:ln>
            <a:noFill/>
          </a:ln>
        </p:spPr>
        <p:txBody>
          <a:bodyPr lIns="91425" tIns="45700" rIns="91425" bIns="45700" anchor="t" anchorCtr="0">
            <a:noAutofit/>
          </a:bodyPr>
          <a:lstStyle/>
          <a:p>
            <a:pPr>
              <a:buClr>
                <a:schemeClr val="dk1"/>
              </a:buClr>
              <a:buSzPct val="25000"/>
            </a:pPr>
            <a:r>
              <a:rPr lang="en-US" sz="2000" b="1" dirty="0" smtClean="0">
                <a:latin typeface="Calibri"/>
                <a:ea typeface="Calibri"/>
                <a:cs typeface="Calibri"/>
                <a:sym typeface="Calibri"/>
              </a:rPr>
              <a:t>REAKTIF ARTRIT</a:t>
            </a:r>
            <a:endParaRPr lang="en-US" sz="2000" b="1" dirty="0">
              <a:latin typeface="Calibri"/>
              <a:ea typeface="Calibri"/>
              <a:cs typeface="Calibri"/>
              <a:sym typeface="Calibri"/>
            </a:endParaRPr>
          </a:p>
        </p:txBody>
      </p:sp>
      <p:sp>
        <p:nvSpPr>
          <p:cNvPr id="119" name="Shape 119"/>
          <p:cNvSpPr txBox="1"/>
          <p:nvPr/>
        </p:nvSpPr>
        <p:spPr>
          <a:xfrm>
            <a:off x="7212007" y="3185150"/>
            <a:ext cx="1584325" cy="701674"/>
          </a:xfrm>
          <a:prstGeom prst="rect">
            <a:avLst/>
          </a:prstGeom>
          <a:noFill/>
          <a:ln>
            <a:noFill/>
          </a:ln>
        </p:spPr>
        <p:txBody>
          <a:bodyPr lIns="91425" tIns="45700" rIns="91425" bIns="45700" anchor="t" anchorCtr="0">
            <a:noAutofit/>
          </a:bodyPr>
          <a:lstStyle/>
          <a:p>
            <a:pPr>
              <a:buClr>
                <a:schemeClr val="dk1"/>
              </a:buClr>
              <a:buSzPct val="25000"/>
            </a:pPr>
            <a:r>
              <a:rPr lang="en-US" sz="2000" b="1" dirty="0" smtClean="0">
                <a:latin typeface="Calibri"/>
                <a:ea typeface="Calibri"/>
                <a:cs typeface="Calibri"/>
                <a:sym typeface="Calibri"/>
              </a:rPr>
              <a:t>PSÖRIATIK ARTRIT</a:t>
            </a:r>
            <a:endParaRPr lang="en-US" sz="2000" b="1" dirty="0">
              <a:latin typeface="Calibri"/>
              <a:ea typeface="Calibri"/>
              <a:cs typeface="Calibri"/>
              <a:sym typeface="Calibri"/>
            </a:endParaRPr>
          </a:p>
        </p:txBody>
      </p:sp>
      <p:sp>
        <p:nvSpPr>
          <p:cNvPr id="120" name="Shape 120"/>
          <p:cNvSpPr txBox="1"/>
          <p:nvPr/>
        </p:nvSpPr>
        <p:spPr>
          <a:xfrm>
            <a:off x="2495551" y="3429000"/>
            <a:ext cx="2736052" cy="701674"/>
          </a:xfrm>
          <a:prstGeom prst="rect">
            <a:avLst/>
          </a:prstGeom>
          <a:noFill/>
          <a:ln>
            <a:noFill/>
          </a:ln>
        </p:spPr>
        <p:txBody>
          <a:bodyPr lIns="91425" tIns="45700" rIns="91425" bIns="45700" anchor="t" anchorCtr="0">
            <a:noAutofit/>
          </a:bodyPr>
          <a:lstStyle/>
          <a:p>
            <a:pPr>
              <a:buClr>
                <a:schemeClr val="dk1"/>
              </a:buClr>
              <a:buSzPct val="25000"/>
            </a:pPr>
            <a:r>
              <a:rPr lang="en-US" sz="2000" b="1" dirty="0" smtClean="0">
                <a:latin typeface="Calibri"/>
                <a:ea typeface="Calibri"/>
                <a:cs typeface="Calibri"/>
                <a:sym typeface="Calibri"/>
              </a:rPr>
              <a:t>IBD İ</a:t>
            </a:r>
            <a:r>
              <a:rPr lang="tr-TR" sz="2000" b="1" dirty="0" smtClean="0">
                <a:latin typeface="Calibri"/>
                <a:ea typeface="Calibri"/>
                <a:cs typeface="Calibri"/>
                <a:sym typeface="Calibri"/>
              </a:rPr>
              <a:t>LİŞKİLİ</a:t>
            </a:r>
            <a:r>
              <a:rPr lang="en-US" sz="2000" b="1" dirty="0" smtClean="0">
                <a:latin typeface="Calibri"/>
                <a:ea typeface="Calibri"/>
                <a:cs typeface="Calibri"/>
                <a:sym typeface="Calibri"/>
              </a:rPr>
              <a:t> ARTRIT</a:t>
            </a:r>
            <a:endParaRPr lang="tr-TR" sz="2000" b="1" dirty="0" smtClean="0">
              <a:latin typeface="Calibri"/>
              <a:ea typeface="Calibri"/>
              <a:cs typeface="Calibri"/>
              <a:sym typeface="Calibri"/>
            </a:endParaRPr>
          </a:p>
          <a:p>
            <a:pPr>
              <a:buClr>
                <a:schemeClr val="dk1"/>
              </a:buClr>
              <a:buSzPct val="25000"/>
            </a:pPr>
            <a:r>
              <a:rPr lang="tr-TR" sz="2000" b="1" dirty="0" smtClean="0">
                <a:latin typeface="Calibri"/>
                <a:ea typeface="Calibri"/>
                <a:cs typeface="Calibri"/>
                <a:sym typeface="Calibri"/>
              </a:rPr>
              <a:t>(ENTEROPATİK ARTRİT)</a:t>
            </a:r>
            <a:endParaRPr lang="en-US" sz="2000" b="1" dirty="0">
              <a:latin typeface="Calibri"/>
              <a:ea typeface="Calibri"/>
              <a:cs typeface="Calibri"/>
              <a:sym typeface="Calibri"/>
            </a:endParaRPr>
          </a:p>
        </p:txBody>
      </p:sp>
      <p:sp>
        <p:nvSpPr>
          <p:cNvPr id="121" name="Shape 121"/>
          <p:cNvSpPr txBox="1"/>
          <p:nvPr/>
        </p:nvSpPr>
        <p:spPr>
          <a:xfrm>
            <a:off x="5303837" y="5157788"/>
            <a:ext cx="1296986" cy="366711"/>
          </a:xfrm>
          <a:prstGeom prst="rect">
            <a:avLst/>
          </a:prstGeom>
          <a:noFill/>
          <a:ln>
            <a:noFill/>
          </a:ln>
        </p:spPr>
        <p:txBody>
          <a:bodyPr lIns="91425" tIns="45700" rIns="91425" bIns="45700" anchor="t" anchorCtr="0">
            <a:noAutofit/>
          </a:bodyPr>
          <a:lstStyle/>
          <a:p>
            <a:endParaRPr>
              <a:solidFill>
                <a:schemeClr val="dk1"/>
              </a:solidFill>
              <a:latin typeface="Arial"/>
              <a:ea typeface="Arial"/>
              <a:cs typeface="Arial"/>
              <a:sym typeface="Arial"/>
            </a:endParaRPr>
          </a:p>
        </p:txBody>
      </p:sp>
      <p:sp>
        <p:nvSpPr>
          <p:cNvPr id="122" name="Shape 122"/>
          <p:cNvSpPr txBox="1"/>
          <p:nvPr/>
        </p:nvSpPr>
        <p:spPr>
          <a:xfrm>
            <a:off x="5089526" y="4371995"/>
            <a:ext cx="2016124" cy="701674"/>
          </a:xfrm>
          <a:prstGeom prst="rect">
            <a:avLst/>
          </a:prstGeom>
          <a:noFill/>
          <a:ln>
            <a:noFill/>
          </a:ln>
        </p:spPr>
        <p:txBody>
          <a:bodyPr lIns="91425" tIns="45700" rIns="91425" bIns="45700" anchor="t" anchorCtr="0">
            <a:noAutofit/>
          </a:bodyPr>
          <a:lstStyle/>
          <a:p>
            <a:pPr>
              <a:buClr>
                <a:schemeClr val="dk1"/>
              </a:buClr>
              <a:buSzPct val="25000"/>
            </a:pPr>
            <a:r>
              <a:rPr lang="en-US" sz="2000" b="1" dirty="0" smtClean="0">
                <a:latin typeface="Calibri"/>
                <a:ea typeface="Calibri"/>
                <a:cs typeface="Calibri"/>
                <a:sym typeface="Calibri"/>
              </a:rPr>
              <a:t>UNDIFFERANSIYE </a:t>
            </a:r>
            <a:r>
              <a:rPr lang="tr-TR" sz="2000" b="1" dirty="0" smtClean="0">
                <a:latin typeface="Calibri"/>
                <a:ea typeface="Calibri"/>
                <a:cs typeface="Calibri"/>
                <a:sym typeface="Calibri"/>
              </a:rPr>
              <a:t>SPONDİL</a:t>
            </a:r>
            <a:r>
              <a:rPr lang="en-US" sz="2000" b="1" dirty="0" smtClean="0">
                <a:latin typeface="Calibri"/>
                <a:ea typeface="Calibri"/>
                <a:cs typeface="Calibri"/>
                <a:sym typeface="Calibri"/>
              </a:rPr>
              <a:t>ARTRIT</a:t>
            </a:r>
            <a:endParaRPr lang="en-US" sz="2000" b="1" dirty="0">
              <a:latin typeface="Calibri"/>
              <a:ea typeface="Calibri"/>
              <a:cs typeface="Calibri"/>
              <a:sym typeface="Calibri"/>
            </a:endParaRPr>
          </a:p>
        </p:txBody>
      </p:sp>
      <p:sp>
        <p:nvSpPr>
          <p:cNvPr id="123" name="Shape 123"/>
          <p:cNvSpPr txBox="1"/>
          <p:nvPr/>
        </p:nvSpPr>
        <p:spPr>
          <a:xfrm>
            <a:off x="5087937" y="3213100"/>
            <a:ext cx="1512886" cy="701674"/>
          </a:xfrm>
          <a:prstGeom prst="rect">
            <a:avLst/>
          </a:prstGeom>
          <a:noFill/>
          <a:ln>
            <a:noFill/>
          </a:ln>
        </p:spPr>
        <p:txBody>
          <a:bodyPr lIns="91425" tIns="45700" rIns="91425" bIns="45700" anchor="t" anchorCtr="0">
            <a:noAutofit/>
          </a:bodyPr>
          <a:lstStyle/>
          <a:p>
            <a:pPr>
              <a:buClr>
                <a:schemeClr val="dk1"/>
              </a:buClr>
              <a:buSzPct val="25000"/>
            </a:pPr>
            <a:r>
              <a:rPr lang="en-US" sz="2000" b="1" dirty="0" smtClean="0">
                <a:latin typeface="Calibri"/>
                <a:ea typeface="Calibri"/>
                <a:cs typeface="Calibri"/>
                <a:sym typeface="Calibri"/>
              </a:rPr>
              <a:t>ANKILOZAN SPONDILIT</a:t>
            </a:r>
            <a:endParaRPr lang="en-US" sz="2000" b="1" dirty="0">
              <a:latin typeface="Calibri"/>
              <a:ea typeface="Calibri"/>
              <a:cs typeface="Calibri"/>
              <a:sym typeface="Calibri"/>
            </a:endParaRPr>
          </a:p>
        </p:txBody>
      </p:sp>
    </p:spTree>
    <p:extLst>
      <p:ext uri="{BB962C8B-B14F-4D97-AF65-F5344CB8AC3E}">
        <p14:creationId xmlns:p14="http://schemas.microsoft.com/office/powerpoint/2010/main" val="1900945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Shape 604"/>
          <p:cNvPicPr preferRelativeResize="0"/>
          <p:nvPr/>
        </p:nvPicPr>
        <p:blipFill rotWithShape="1">
          <a:blip r:embed="rId3">
            <a:alphaModFix/>
          </a:blip>
          <a:srcRect/>
          <a:stretch/>
        </p:blipFill>
        <p:spPr>
          <a:xfrm>
            <a:off x="1987551" y="365126"/>
            <a:ext cx="8266111" cy="6267449"/>
          </a:xfrm>
          <a:prstGeom prst="rect">
            <a:avLst/>
          </a:prstGeom>
          <a:noFill/>
          <a:ln>
            <a:noFill/>
          </a:ln>
        </p:spPr>
      </p:pic>
    </p:spTree>
    <p:extLst>
      <p:ext uri="{BB962C8B-B14F-4D97-AF65-F5344CB8AC3E}">
        <p14:creationId xmlns:p14="http://schemas.microsoft.com/office/powerpoint/2010/main" val="3729644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pic>
        <p:nvPicPr>
          <p:cNvPr id="643" name="Shape 643"/>
          <p:cNvPicPr preferRelativeResize="0"/>
          <p:nvPr/>
        </p:nvPicPr>
        <p:blipFill rotWithShape="1">
          <a:blip r:embed="rId3">
            <a:alphaModFix/>
          </a:blip>
          <a:srcRect/>
          <a:stretch/>
        </p:blipFill>
        <p:spPr>
          <a:xfrm>
            <a:off x="579549" y="323851"/>
            <a:ext cx="10534919" cy="5999676"/>
          </a:xfrm>
          <a:prstGeom prst="rect">
            <a:avLst/>
          </a:prstGeom>
          <a:noFill/>
          <a:ln>
            <a:noFill/>
          </a:ln>
        </p:spPr>
      </p:pic>
    </p:spTree>
    <p:extLst>
      <p:ext uri="{BB962C8B-B14F-4D97-AF65-F5344CB8AC3E}">
        <p14:creationId xmlns:p14="http://schemas.microsoft.com/office/powerpoint/2010/main" val="4019634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a:solidFill>
                  <a:schemeClr val="dk1"/>
                </a:solidFill>
                <a:latin typeface="Calibri"/>
                <a:ea typeface="Calibri"/>
                <a:cs typeface="Calibri"/>
                <a:sym typeface="Calibri"/>
              </a:rPr>
              <a:t>Psoriatik Artrit</a:t>
            </a:r>
          </a:p>
        </p:txBody>
      </p:sp>
      <p:sp>
        <p:nvSpPr>
          <p:cNvPr id="610" name="Shape 610"/>
          <p:cNvSpPr txBox="1"/>
          <p:nvPr/>
        </p:nvSpPr>
        <p:spPr>
          <a:xfrm>
            <a:off x="1828801" y="4797425"/>
            <a:ext cx="4698999" cy="1803400"/>
          </a:xfrm>
          <a:prstGeom prst="rect">
            <a:avLst/>
          </a:prstGeom>
          <a:noFill/>
          <a:ln>
            <a:noFill/>
          </a:ln>
        </p:spPr>
        <p:txBody>
          <a:bodyPr lIns="91425" tIns="45700" rIns="91425" bIns="45700" anchor="t" anchorCtr="0">
            <a:noAutofit/>
          </a:bodyPr>
          <a:lstStyle/>
          <a:p>
            <a:pPr>
              <a:buClr>
                <a:schemeClr val="dk1"/>
              </a:buClr>
              <a:buSzPct val="25000"/>
            </a:pPr>
            <a:r>
              <a:rPr lang="en-US" sz="1600" b="1">
                <a:solidFill>
                  <a:schemeClr val="dk1"/>
                </a:solidFill>
                <a:latin typeface="Verdana"/>
                <a:ea typeface="Verdana"/>
                <a:cs typeface="Verdana"/>
                <a:sym typeface="Verdana"/>
              </a:rPr>
              <a:t>PsA’li bir hastanın DIP  eklemlerindeki ilerleyici değişik: A)Hafif yumuşak doku şişliği ve erken erezyon, B)daha büyük kemik kaybı ve erken proliferasyon ve  C)kemik kaybı ve proksimalde yontulmaya bağlı "pencil-in-cup" deformitesi.</a:t>
            </a:r>
          </a:p>
        </p:txBody>
      </p:sp>
      <p:pic>
        <p:nvPicPr>
          <p:cNvPr id="611" name="Shape 611" descr="npo00025a"/>
          <p:cNvPicPr preferRelativeResize="0"/>
          <p:nvPr/>
        </p:nvPicPr>
        <p:blipFill rotWithShape="1">
          <a:blip r:embed="rId3">
            <a:alphaModFix/>
          </a:blip>
          <a:srcRect/>
          <a:stretch/>
        </p:blipFill>
        <p:spPr>
          <a:xfrm>
            <a:off x="6527801" y="1625600"/>
            <a:ext cx="3962399" cy="2641600"/>
          </a:xfrm>
          <a:prstGeom prst="rect">
            <a:avLst/>
          </a:prstGeom>
          <a:noFill/>
          <a:ln>
            <a:noFill/>
          </a:ln>
        </p:spPr>
      </p:pic>
      <p:pic>
        <p:nvPicPr>
          <p:cNvPr id="612" name="Shape 612" descr="npo00025c"/>
          <p:cNvPicPr preferRelativeResize="0"/>
          <p:nvPr/>
        </p:nvPicPr>
        <p:blipFill rotWithShape="1">
          <a:blip r:embed="rId4">
            <a:alphaModFix/>
          </a:blip>
          <a:srcRect/>
          <a:stretch/>
        </p:blipFill>
        <p:spPr>
          <a:xfrm>
            <a:off x="1687511" y="1557338"/>
            <a:ext cx="4695824" cy="3130549"/>
          </a:xfrm>
          <a:prstGeom prst="rect">
            <a:avLst/>
          </a:prstGeom>
          <a:noFill/>
          <a:ln>
            <a:noFill/>
          </a:ln>
        </p:spPr>
      </p:pic>
      <p:sp>
        <p:nvSpPr>
          <p:cNvPr id="613" name="Shape 613"/>
          <p:cNvSpPr txBox="1"/>
          <p:nvPr/>
        </p:nvSpPr>
        <p:spPr>
          <a:xfrm>
            <a:off x="6743701" y="4343401"/>
            <a:ext cx="3924299" cy="1069975"/>
          </a:xfrm>
          <a:prstGeom prst="rect">
            <a:avLst/>
          </a:prstGeom>
          <a:noFill/>
          <a:ln>
            <a:noFill/>
          </a:ln>
        </p:spPr>
        <p:txBody>
          <a:bodyPr lIns="91425" tIns="45700" rIns="91425" bIns="45700" anchor="t" anchorCtr="0">
            <a:noAutofit/>
          </a:bodyPr>
          <a:lstStyle/>
          <a:p>
            <a:pPr>
              <a:buClr>
                <a:schemeClr val="dk1"/>
              </a:buClr>
              <a:buSzPct val="25000"/>
            </a:pPr>
            <a:r>
              <a:rPr lang="en-US" sz="1600" b="1">
                <a:solidFill>
                  <a:schemeClr val="dk1"/>
                </a:solidFill>
                <a:latin typeface="Verdana"/>
                <a:ea typeface="Verdana"/>
                <a:cs typeface="Verdana"/>
                <a:sym typeface="Verdana"/>
              </a:rPr>
              <a:t>DIP eklemlerinde şişme ve deformiteyle birlikte psöriatik tırnak değişiklikleritırnak değişiklikleri</a:t>
            </a:r>
            <a:r>
              <a:rPr lang="en-US" sz="1600">
                <a:solidFill>
                  <a:schemeClr val="dk1"/>
                </a:solidFill>
                <a:latin typeface="Verdana"/>
                <a:ea typeface="Verdana"/>
                <a:cs typeface="Verdana"/>
                <a:sym typeface="Verdana"/>
              </a:rPr>
              <a:t> </a:t>
            </a:r>
          </a:p>
        </p:txBody>
      </p:sp>
    </p:spTree>
    <p:extLst>
      <p:ext uri="{BB962C8B-B14F-4D97-AF65-F5344CB8AC3E}">
        <p14:creationId xmlns:p14="http://schemas.microsoft.com/office/powerpoint/2010/main" val="160146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Shape 618" descr="Psoriatic_arthritis_foot"/>
          <p:cNvPicPr preferRelativeResize="0"/>
          <p:nvPr/>
        </p:nvPicPr>
        <p:blipFill rotWithShape="1">
          <a:blip r:embed="rId3">
            <a:alphaModFix/>
          </a:blip>
          <a:srcRect/>
          <a:stretch/>
        </p:blipFill>
        <p:spPr>
          <a:xfrm>
            <a:off x="1847850" y="260350"/>
            <a:ext cx="4457700" cy="3343274"/>
          </a:xfrm>
          <a:prstGeom prst="rect">
            <a:avLst/>
          </a:prstGeom>
          <a:noFill/>
          <a:ln>
            <a:noFill/>
          </a:ln>
        </p:spPr>
      </p:pic>
      <p:pic>
        <p:nvPicPr>
          <p:cNvPr id="619" name="Shape 619" descr="image"/>
          <p:cNvPicPr preferRelativeResize="0"/>
          <p:nvPr/>
        </p:nvPicPr>
        <p:blipFill rotWithShape="1">
          <a:blip r:embed="rId4">
            <a:alphaModFix/>
          </a:blip>
          <a:srcRect/>
          <a:stretch/>
        </p:blipFill>
        <p:spPr>
          <a:xfrm>
            <a:off x="6527800" y="2492375"/>
            <a:ext cx="3657600" cy="3829050"/>
          </a:xfrm>
          <a:prstGeom prst="rect">
            <a:avLst/>
          </a:prstGeom>
          <a:noFill/>
          <a:ln>
            <a:noFill/>
          </a:ln>
        </p:spPr>
      </p:pic>
      <p:pic>
        <p:nvPicPr>
          <p:cNvPr id="620" name="Shape 620" descr="04-03-2009-psoriatic-arthritis"/>
          <p:cNvPicPr preferRelativeResize="0"/>
          <p:nvPr/>
        </p:nvPicPr>
        <p:blipFill rotWithShape="1">
          <a:blip r:embed="rId5">
            <a:alphaModFix/>
          </a:blip>
          <a:srcRect/>
          <a:stretch/>
        </p:blipFill>
        <p:spPr>
          <a:xfrm>
            <a:off x="7104062" y="260350"/>
            <a:ext cx="2762250" cy="2190750"/>
          </a:xfrm>
          <a:prstGeom prst="rect">
            <a:avLst/>
          </a:prstGeom>
          <a:noFill/>
          <a:ln>
            <a:noFill/>
          </a:ln>
        </p:spPr>
      </p:pic>
      <p:pic>
        <p:nvPicPr>
          <p:cNvPr id="621" name="Shape 621" descr="psoriasis"/>
          <p:cNvPicPr preferRelativeResize="0"/>
          <p:nvPr/>
        </p:nvPicPr>
        <p:blipFill rotWithShape="1">
          <a:blip r:embed="rId6">
            <a:alphaModFix/>
          </a:blip>
          <a:srcRect/>
          <a:stretch/>
        </p:blipFill>
        <p:spPr>
          <a:xfrm>
            <a:off x="2640012" y="3860801"/>
            <a:ext cx="3457574" cy="2381249"/>
          </a:xfrm>
          <a:prstGeom prst="rect">
            <a:avLst/>
          </a:prstGeom>
          <a:noFill/>
          <a:ln>
            <a:noFill/>
          </a:ln>
        </p:spPr>
      </p:pic>
    </p:spTree>
    <p:extLst>
      <p:ext uri="{BB962C8B-B14F-4D97-AF65-F5344CB8AC3E}">
        <p14:creationId xmlns:p14="http://schemas.microsoft.com/office/powerpoint/2010/main" val="4159247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Shape 626" descr="slide11"/>
          <p:cNvPicPr preferRelativeResize="0"/>
          <p:nvPr/>
        </p:nvPicPr>
        <p:blipFill rotWithShape="1">
          <a:blip r:embed="rId3">
            <a:alphaModFix/>
          </a:blip>
          <a:srcRect/>
          <a:stretch/>
        </p:blipFill>
        <p:spPr>
          <a:xfrm>
            <a:off x="1524000" y="0"/>
            <a:ext cx="4286250" cy="3219450"/>
          </a:xfrm>
          <a:prstGeom prst="rect">
            <a:avLst/>
          </a:prstGeom>
          <a:noFill/>
          <a:ln>
            <a:noFill/>
          </a:ln>
        </p:spPr>
      </p:pic>
      <p:pic>
        <p:nvPicPr>
          <p:cNvPr id="627" name="Shape 627" descr="psoriatic_mod"/>
          <p:cNvPicPr preferRelativeResize="0"/>
          <p:nvPr/>
        </p:nvPicPr>
        <p:blipFill rotWithShape="1">
          <a:blip r:embed="rId4">
            <a:alphaModFix/>
          </a:blip>
          <a:srcRect/>
          <a:stretch/>
        </p:blipFill>
        <p:spPr>
          <a:xfrm>
            <a:off x="6527801" y="1"/>
            <a:ext cx="4140199" cy="3387725"/>
          </a:xfrm>
          <a:prstGeom prst="rect">
            <a:avLst/>
          </a:prstGeom>
          <a:noFill/>
          <a:ln>
            <a:noFill/>
          </a:ln>
        </p:spPr>
      </p:pic>
      <p:pic>
        <p:nvPicPr>
          <p:cNvPr id="628" name="Shape 628" descr="primer_ch1_ddx_psoriasis_%20nailpits"/>
          <p:cNvPicPr preferRelativeResize="0"/>
          <p:nvPr/>
        </p:nvPicPr>
        <p:blipFill rotWithShape="1">
          <a:blip r:embed="rId5">
            <a:alphaModFix/>
          </a:blip>
          <a:srcRect/>
          <a:stretch/>
        </p:blipFill>
        <p:spPr>
          <a:xfrm>
            <a:off x="1774826" y="3716338"/>
            <a:ext cx="3816349" cy="2862261"/>
          </a:xfrm>
          <a:prstGeom prst="rect">
            <a:avLst/>
          </a:prstGeom>
          <a:noFill/>
          <a:ln>
            <a:noFill/>
          </a:ln>
        </p:spPr>
      </p:pic>
      <p:pic>
        <p:nvPicPr>
          <p:cNvPr id="629" name="Shape 629" descr="psoriasis"/>
          <p:cNvPicPr preferRelativeResize="0"/>
          <p:nvPr/>
        </p:nvPicPr>
        <p:blipFill rotWithShape="1">
          <a:blip r:embed="rId6">
            <a:alphaModFix/>
          </a:blip>
          <a:srcRect/>
          <a:stretch/>
        </p:blipFill>
        <p:spPr>
          <a:xfrm>
            <a:off x="7442200" y="3502026"/>
            <a:ext cx="2274886" cy="3095625"/>
          </a:xfrm>
          <a:prstGeom prst="rect">
            <a:avLst/>
          </a:prstGeom>
          <a:noFill/>
          <a:ln>
            <a:noFill/>
          </a:ln>
        </p:spPr>
      </p:pic>
    </p:spTree>
    <p:extLst>
      <p:ext uri="{BB962C8B-B14F-4D97-AF65-F5344CB8AC3E}">
        <p14:creationId xmlns:p14="http://schemas.microsoft.com/office/powerpoint/2010/main" val="1749513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pic>
        <p:nvPicPr>
          <p:cNvPr id="634" name="Shape 634" descr="http://ts3.explicit.bing.net/th?id=H.5038075063830430&amp;pid=15.1"/>
          <p:cNvPicPr preferRelativeResize="0"/>
          <p:nvPr/>
        </p:nvPicPr>
        <p:blipFill rotWithShape="1">
          <a:blip r:embed="rId3">
            <a:alphaModFix/>
          </a:blip>
          <a:srcRect/>
          <a:stretch/>
        </p:blipFill>
        <p:spPr>
          <a:xfrm>
            <a:off x="1992312" y="476251"/>
            <a:ext cx="3651250" cy="2376487"/>
          </a:xfrm>
          <a:prstGeom prst="rect">
            <a:avLst/>
          </a:prstGeom>
          <a:noFill/>
          <a:ln>
            <a:noFill/>
          </a:ln>
        </p:spPr>
      </p:pic>
      <p:pic>
        <p:nvPicPr>
          <p:cNvPr id="635" name="Shape 635" descr="http://ts4.explicit.bing.net/th?id=H.4874462580441727&amp;pid=15.1"/>
          <p:cNvPicPr preferRelativeResize="0"/>
          <p:nvPr/>
        </p:nvPicPr>
        <p:blipFill rotWithShape="1">
          <a:blip r:embed="rId4">
            <a:alphaModFix/>
          </a:blip>
          <a:srcRect/>
          <a:stretch/>
        </p:blipFill>
        <p:spPr>
          <a:xfrm>
            <a:off x="7391401" y="3500438"/>
            <a:ext cx="3000375" cy="3152775"/>
          </a:xfrm>
          <a:prstGeom prst="rect">
            <a:avLst/>
          </a:prstGeom>
          <a:noFill/>
          <a:ln>
            <a:noFill/>
          </a:ln>
        </p:spPr>
      </p:pic>
      <p:pic>
        <p:nvPicPr>
          <p:cNvPr id="636" name="Shape 636" descr="Sedef Nails Tedavi"/>
          <p:cNvPicPr preferRelativeResize="0"/>
          <p:nvPr/>
        </p:nvPicPr>
        <p:blipFill rotWithShape="1">
          <a:blip r:embed="rId5">
            <a:alphaModFix/>
          </a:blip>
          <a:srcRect/>
          <a:stretch/>
        </p:blipFill>
        <p:spPr>
          <a:xfrm>
            <a:off x="6240463" y="188911"/>
            <a:ext cx="3594099" cy="3071812"/>
          </a:xfrm>
          <a:prstGeom prst="rect">
            <a:avLst/>
          </a:prstGeom>
          <a:noFill/>
          <a:ln>
            <a:noFill/>
          </a:ln>
        </p:spPr>
      </p:pic>
      <p:pic>
        <p:nvPicPr>
          <p:cNvPr id="637" name="Shape 637" descr="http://ts3.explicit.bing.net/th?id=H.4747589225614138&amp;pid=15.1"/>
          <p:cNvPicPr preferRelativeResize="0"/>
          <p:nvPr/>
        </p:nvPicPr>
        <p:blipFill rotWithShape="1">
          <a:blip r:embed="rId6">
            <a:alphaModFix/>
          </a:blip>
          <a:srcRect/>
          <a:stretch/>
        </p:blipFill>
        <p:spPr>
          <a:xfrm>
            <a:off x="2063751" y="4005262"/>
            <a:ext cx="3000375" cy="2247900"/>
          </a:xfrm>
          <a:prstGeom prst="rect">
            <a:avLst/>
          </a:prstGeom>
          <a:noFill/>
          <a:ln>
            <a:noFill/>
          </a:ln>
        </p:spPr>
      </p:pic>
    </p:spTree>
    <p:extLst>
      <p:ext uri="{BB962C8B-B14F-4D97-AF65-F5344CB8AC3E}">
        <p14:creationId xmlns:p14="http://schemas.microsoft.com/office/powerpoint/2010/main" val="2573117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Shape 649"/>
          <p:cNvPicPr preferRelativeResize="0"/>
          <p:nvPr/>
        </p:nvPicPr>
        <p:blipFill rotWithShape="1">
          <a:blip r:embed="rId3">
            <a:alphaModFix/>
          </a:blip>
          <a:srcRect/>
          <a:stretch/>
        </p:blipFill>
        <p:spPr>
          <a:xfrm>
            <a:off x="1706561" y="512762"/>
            <a:ext cx="8620124" cy="5583236"/>
          </a:xfrm>
          <a:prstGeom prst="rect">
            <a:avLst/>
          </a:prstGeom>
          <a:noFill/>
          <a:ln>
            <a:noFill/>
          </a:ln>
        </p:spPr>
      </p:pic>
      <p:grpSp>
        <p:nvGrpSpPr>
          <p:cNvPr id="650" name="Shape 650"/>
          <p:cNvGrpSpPr/>
          <p:nvPr/>
        </p:nvGrpSpPr>
        <p:grpSpPr>
          <a:xfrm>
            <a:off x="2713037" y="5913438"/>
            <a:ext cx="6748462" cy="468311"/>
            <a:chOff x="1189037" y="5913437"/>
            <a:chExt cx="6748462" cy="468311"/>
          </a:xfrm>
        </p:grpSpPr>
        <p:pic>
          <p:nvPicPr>
            <p:cNvPr id="651" name="Shape 651"/>
            <p:cNvPicPr preferRelativeResize="0"/>
            <p:nvPr/>
          </p:nvPicPr>
          <p:blipFill rotWithShape="1">
            <a:blip r:embed="rId4">
              <a:alphaModFix/>
            </a:blip>
            <a:srcRect/>
            <a:stretch/>
          </p:blipFill>
          <p:spPr>
            <a:xfrm>
              <a:off x="1189037" y="5913437"/>
              <a:ext cx="6748462" cy="468311"/>
            </a:xfrm>
            <a:prstGeom prst="rect">
              <a:avLst/>
            </a:prstGeom>
            <a:noFill/>
            <a:ln>
              <a:noFill/>
            </a:ln>
          </p:spPr>
        </p:pic>
        <p:sp>
          <p:nvSpPr>
            <p:cNvPr id="652" name="Shape 652"/>
            <p:cNvSpPr txBox="1"/>
            <p:nvPr/>
          </p:nvSpPr>
          <p:spPr>
            <a:xfrm>
              <a:off x="1277937" y="5967412"/>
              <a:ext cx="6588124" cy="323850"/>
            </a:xfrm>
            <a:prstGeom prst="rect">
              <a:avLst/>
            </a:prstGeom>
            <a:noFill/>
            <a:ln>
              <a:noFill/>
            </a:ln>
          </p:spPr>
          <p:txBody>
            <a:bodyPr lIns="91425" tIns="45700" rIns="91425" bIns="45700" anchor="ctr" anchorCtr="0">
              <a:noAutofit/>
            </a:bodyPr>
            <a:lstStyle/>
            <a:p>
              <a:pPr>
                <a:buClr>
                  <a:schemeClr val="dk1"/>
                </a:buClr>
              </a:pPr>
              <a:endParaRPr sz="1600">
                <a:solidFill>
                  <a:srgbClr val="FFFFFF"/>
                </a:solidFill>
                <a:latin typeface="Calibri"/>
                <a:ea typeface="Calibri"/>
                <a:cs typeface="Calibri"/>
                <a:sym typeface="Calibri"/>
              </a:endParaRPr>
            </a:p>
            <a:p>
              <a:pPr>
                <a:buClr>
                  <a:srgbClr val="FFFFFF"/>
                </a:buClr>
                <a:buSzPct val="25000"/>
              </a:pPr>
              <a:r>
                <a:rPr lang="en-US" sz="1600">
                  <a:solidFill>
                    <a:srgbClr val="FFFFFF"/>
                  </a:solidFill>
                  <a:latin typeface="Calibri"/>
                  <a:ea typeface="Calibri"/>
                  <a:cs typeface="Calibri"/>
                  <a:sym typeface="Calibri"/>
                </a:rPr>
                <a:t>BACAKLARIN DİSTALİNDE LENFÖDEM GÖRÜLEBİLİR: (PSA:%21&amp;SAĞLIKLI:4,9)</a:t>
              </a:r>
            </a:p>
            <a:p>
              <a:endParaRPr sz="1600">
                <a:solidFill>
                  <a:srgbClr val="FFFFFF"/>
                </a:solidFill>
                <a:latin typeface="Calibri"/>
                <a:ea typeface="Calibri"/>
                <a:cs typeface="Calibri"/>
                <a:sym typeface="Calibri"/>
              </a:endParaRPr>
            </a:p>
          </p:txBody>
        </p:sp>
      </p:grpSp>
      <p:grpSp>
        <p:nvGrpSpPr>
          <p:cNvPr id="653" name="Shape 653"/>
          <p:cNvGrpSpPr/>
          <p:nvPr/>
        </p:nvGrpSpPr>
        <p:grpSpPr>
          <a:xfrm>
            <a:off x="2687638" y="6205537"/>
            <a:ext cx="6773861" cy="463550"/>
            <a:chOff x="1163637" y="6205537"/>
            <a:chExt cx="6773861" cy="463550"/>
          </a:xfrm>
        </p:grpSpPr>
        <p:pic>
          <p:nvPicPr>
            <p:cNvPr id="654" name="Shape 654"/>
            <p:cNvPicPr preferRelativeResize="0"/>
            <p:nvPr/>
          </p:nvPicPr>
          <p:blipFill rotWithShape="1">
            <a:blip r:embed="rId5">
              <a:alphaModFix/>
            </a:blip>
            <a:srcRect/>
            <a:stretch/>
          </p:blipFill>
          <p:spPr>
            <a:xfrm>
              <a:off x="1163637" y="6205537"/>
              <a:ext cx="6773861" cy="463550"/>
            </a:xfrm>
            <a:prstGeom prst="rect">
              <a:avLst/>
            </a:prstGeom>
            <a:noFill/>
            <a:ln>
              <a:noFill/>
            </a:ln>
          </p:spPr>
        </p:pic>
        <p:sp>
          <p:nvSpPr>
            <p:cNvPr id="655" name="Shape 655"/>
            <p:cNvSpPr txBox="1"/>
            <p:nvPr/>
          </p:nvSpPr>
          <p:spPr>
            <a:xfrm>
              <a:off x="1273175" y="6323012"/>
              <a:ext cx="6597649" cy="260350"/>
            </a:xfrm>
            <a:prstGeom prst="rect">
              <a:avLst/>
            </a:prstGeom>
            <a:noFill/>
            <a:ln>
              <a:noFill/>
            </a:ln>
          </p:spPr>
          <p:txBody>
            <a:bodyPr lIns="91425" tIns="45700" rIns="91425" bIns="45700" anchor="ctr" anchorCtr="0">
              <a:noAutofit/>
            </a:bodyPr>
            <a:lstStyle/>
            <a:p>
              <a:pPr>
                <a:buClr>
                  <a:srgbClr val="FFFFFF"/>
                </a:buClr>
                <a:buSzPct val="25000"/>
              </a:pPr>
              <a:r>
                <a:rPr lang="en-US">
                  <a:solidFill>
                    <a:srgbClr val="FFFFFF"/>
                  </a:solidFill>
                  <a:latin typeface="Calibri"/>
                  <a:ea typeface="Calibri"/>
                  <a:cs typeface="Calibri"/>
                  <a:sym typeface="Calibri"/>
                </a:rPr>
                <a:t>NADİREN AMİLOİDOZİS GELİŞEBİLİR.</a:t>
              </a:r>
            </a:p>
          </p:txBody>
        </p:sp>
      </p:grpSp>
    </p:spTree>
    <p:extLst>
      <p:ext uri="{BB962C8B-B14F-4D97-AF65-F5344CB8AC3E}">
        <p14:creationId xmlns:p14="http://schemas.microsoft.com/office/powerpoint/2010/main" val="3600365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pic>
        <p:nvPicPr>
          <p:cNvPr id="660" name="Shape 660"/>
          <p:cNvPicPr preferRelativeResize="0"/>
          <p:nvPr/>
        </p:nvPicPr>
        <p:blipFill rotWithShape="1">
          <a:blip r:embed="rId3">
            <a:alphaModFix/>
          </a:blip>
          <a:srcRect/>
          <a:stretch/>
        </p:blipFill>
        <p:spPr>
          <a:xfrm>
            <a:off x="1517650" y="109536"/>
            <a:ext cx="9010650" cy="6565900"/>
          </a:xfrm>
          <a:prstGeom prst="rect">
            <a:avLst/>
          </a:prstGeom>
          <a:noFill/>
          <a:ln>
            <a:noFill/>
          </a:ln>
        </p:spPr>
      </p:pic>
    </p:spTree>
    <p:extLst>
      <p:ext uri="{BB962C8B-B14F-4D97-AF65-F5344CB8AC3E}">
        <p14:creationId xmlns:p14="http://schemas.microsoft.com/office/powerpoint/2010/main" val="11370693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Shape 706"/>
          <p:cNvPicPr preferRelativeResize="0"/>
          <p:nvPr/>
        </p:nvPicPr>
        <p:blipFill rotWithShape="1">
          <a:blip r:embed="rId3">
            <a:alphaModFix/>
          </a:blip>
          <a:srcRect/>
          <a:stretch/>
        </p:blipFill>
        <p:spPr>
          <a:xfrm>
            <a:off x="2157412" y="1047751"/>
            <a:ext cx="9111602" cy="5597748"/>
          </a:xfrm>
          <a:prstGeom prst="rect">
            <a:avLst/>
          </a:prstGeom>
          <a:noFill/>
          <a:ln>
            <a:noFill/>
          </a:ln>
        </p:spPr>
      </p:pic>
      <p:sp>
        <p:nvSpPr>
          <p:cNvPr id="707" name="Shape 707"/>
          <p:cNvSpPr txBox="1"/>
          <p:nvPr/>
        </p:nvSpPr>
        <p:spPr>
          <a:xfrm>
            <a:off x="4151311" y="2420936"/>
            <a:ext cx="504824" cy="276224"/>
          </a:xfrm>
          <a:prstGeom prst="rect">
            <a:avLst/>
          </a:prstGeom>
          <a:noFill/>
          <a:ln>
            <a:noFill/>
          </a:ln>
        </p:spPr>
        <p:txBody>
          <a:bodyPr lIns="91425" tIns="45700" rIns="91425" bIns="45700" anchor="t" anchorCtr="0">
            <a:noAutofit/>
          </a:bodyPr>
          <a:lstStyle/>
          <a:p>
            <a:pPr>
              <a:buClr>
                <a:schemeClr val="dk1"/>
              </a:buClr>
              <a:buSzPct val="25000"/>
            </a:pPr>
            <a:r>
              <a:rPr lang="en-US" sz="1200" b="1">
                <a:latin typeface="Arial"/>
                <a:ea typeface="Arial"/>
                <a:cs typeface="Arial"/>
                <a:sym typeface="Arial"/>
              </a:rPr>
              <a:t>VAR</a:t>
            </a:r>
          </a:p>
        </p:txBody>
      </p:sp>
      <p:sp>
        <p:nvSpPr>
          <p:cNvPr id="708" name="Shape 708"/>
          <p:cNvSpPr txBox="1"/>
          <p:nvPr/>
        </p:nvSpPr>
        <p:spPr>
          <a:xfrm>
            <a:off x="4151311" y="3789362"/>
            <a:ext cx="649286" cy="276224"/>
          </a:xfrm>
          <a:prstGeom prst="rect">
            <a:avLst/>
          </a:prstGeom>
          <a:noFill/>
          <a:ln>
            <a:noFill/>
          </a:ln>
        </p:spPr>
        <p:txBody>
          <a:bodyPr lIns="91425" tIns="45700" rIns="91425" bIns="45700" anchor="t" anchorCtr="0">
            <a:noAutofit/>
          </a:bodyPr>
          <a:lstStyle/>
          <a:p>
            <a:pPr>
              <a:buClr>
                <a:schemeClr val="dk1"/>
              </a:buClr>
              <a:buSzPct val="25000"/>
            </a:pPr>
            <a:r>
              <a:rPr lang="en-US" sz="1200" b="1" dirty="0">
                <a:latin typeface="Arial"/>
                <a:ea typeface="Arial"/>
                <a:cs typeface="Arial"/>
                <a:sym typeface="Arial"/>
              </a:rPr>
              <a:t>YOK</a:t>
            </a:r>
          </a:p>
        </p:txBody>
      </p:sp>
      <p:grpSp>
        <p:nvGrpSpPr>
          <p:cNvPr id="709" name="Shape 709"/>
          <p:cNvGrpSpPr/>
          <p:nvPr/>
        </p:nvGrpSpPr>
        <p:grpSpPr>
          <a:xfrm>
            <a:off x="2073276" y="225425"/>
            <a:ext cx="7607299" cy="1023936"/>
            <a:chOff x="549275" y="225425"/>
            <a:chExt cx="7607299" cy="1023936"/>
          </a:xfrm>
        </p:grpSpPr>
        <p:pic>
          <p:nvPicPr>
            <p:cNvPr id="710" name="Shape 710"/>
            <p:cNvPicPr preferRelativeResize="0"/>
            <p:nvPr/>
          </p:nvPicPr>
          <p:blipFill rotWithShape="1">
            <a:blip r:embed="rId4">
              <a:alphaModFix/>
            </a:blip>
            <a:srcRect/>
            <a:stretch/>
          </p:blipFill>
          <p:spPr>
            <a:xfrm>
              <a:off x="549275" y="225425"/>
              <a:ext cx="7607299" cy="1023936"/>
            </a:xfrm>
            <a:prstGeom prst="rect">
              <a:avLst/>
            </a:prstGeom>
            <a:noFill/>
            <a:ln>
              <a:noFill/>
            </a:ln>
          </p:spPr>
        </p:pic>
        <p:sp>
          <p:nvSpPr>
            <p:cNvPr id="711" name="Shape 711"/>
            <p:cNvSpPr txBox="1"/>
            <p:nvPr/>
          </p:nvSpPr>
          <p:spPr>
            <a:xfrm>
              <a:off x="655637" y="304800"/>
              <a:ext cx="7399337" cy="825499"/>
            </a:xfrm>
            <a:prstGeom prst="rect">
              <a:avLst/>
            </a:prstGeom>
            <a:noFill/>
            <a:ln>
              <a:noFill/>
            </a:ln>
          </p:spPr>
          <p:txBody>
            <a:bodyPr lIns="91425" tIns="45700" rIns="91425" bIns="45700" anchor="ctr" anchorCtr="0">
              <a:noAutofit/>
            </a:bodyPr>
            <a:lstStyle/>
            <a:p>
              <a:pPr algn="ctr">
                <a:buClr>
                  <a:schemeClr val="dk1"/>
                </a:buClr>
                <a:buSzPct val="25000"/>
              </a:pPr>
              <a:r>
                <a:rPr lang="en-US" sz="3200">
                  <a:solidFill>
                    <a:schemeClr val="dk1"/>
                  </a:solidFill>
                  <a:latin typeface="Calibri"/>
                  <a:ea typeface="Calibri"/>
                  <a:cs typeface="Calibri"/>
                  <a:sym typeface="Calibri"/>
                </a:rPr>
                <a:t>TANIDA KULLANILABİLECEK ALGORİTMA</a:t>
              </a:r>
            </a:p>
          </p:txBody>
        </p:sp>
      </p:grpSp>
    </p:spTree>
    <p:extLst>
      <p:ext uri="{BB962C8B-B14F-4D97-AF65-F5344CB8AC3E}">
        <p14:creationId xmlns:p14="http://schemas.microsoft.com/office/powerpoint/2010/main" val="2908518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Shape 716"/>
          <p:cNvPicPr preferRelativeResize="0"/>
          <p:nvPr/>
        </p:nvPicPr>
        <p:blipFill rotWithShape="1">
          <a:blip r:embed="rId3">
            <a:alphaModFix/>
          </a:blip>
          <a:srcRect/>
          <a:stretch/>
        </p:blipFill>
        <p:spPr>
          <a:xfrm>
            <a:off x="2541587" y="1390650"/>
            <a:ext cx="7980362" cy="5211762"/>
          </a:xfrm>
          <a:prstGeom prst="rect">
            <a:avLst/>
          </a:prstGeom>
          <a:noFill/>
          <a:ln>
            <a:noFill/>
          </a:ln>
        </p:spPr>
      </p:pic>
      <p:grpSp>
        <p:nvGrpSpPr>
          <p:cNvPr id="717" name="Shape 717"/>
          <p:cNvGrpSpPr/>
          <p:nvPr/>
        </p:nvGrpSpPr>
        <p:grpSpPr>
          <a:xfrm>
            <a:off x="4913313" y="2541587"/>
            <a:ext cx="755649" cy="835025"/>
            <a:chOff x="3389312" y="2541586"/>
            <a:chExt cx="755649" cy="835025"/>
          </a:xfrm>
        </p:grpSpPr>
        <p:pic>
          <p:nvPicPr>
            <p:cNvPr id="718" name="Shape 718"/>
            <p:cNvPicPr preferRelativeResize="0"/>
            <p:nvPr/>
          </p:nvPicPr>
          <p:blipFill rotWithShape="1">
            <a:blip r:embed="rId4">
              <a:alphaModFix/>
            </a:blip>
            <a:srcRect/>
            <a:stretch/>
          </p:blipFill>
          <p:spPr>
            <a:xfrm>
              <a:off x="3389312" y="2541586"/>
              <a:ext cx="755649" cy="835025"/>
            </a:xfrm>
            <a:prstGeom prst="rect">
              <a:avLst/>
            </a:prstGeom>
            <a:noFill/>
            <a:ln>
              <a:noFill/>
            </a:ln>
          </p:spPr>
        </p:pic>
        <p:sp>
          <p:nvSpPr>
            <p:cNvPr id="719" name="Shape 719"/>
            <p:cNvSpPr txBox="1"/>
            <p:nvPr/>
          </p:nvSpPr>
          <p:spPr>
            <a:xfrm rot="7560000">
              <a:off x="3489325" y="2838449"/>
              <a:ext cx="504825" cy="288925"/>
            </a:xfrm>
            <a:prstGeom prst="rect">
              <a:avLst/>
            </a:prstGeom>
            <a:noFill/>
            <a:ln>
              <a:noFill/>
            </a:ln>
          </p:spPr>
          <p:txBody>
            <a:bodyPr lIns="91425" tIns="45700" rIns="91425" bIns="45700" anchor="ctr" anchorCtr="0">
              <a:noAutofit/>
            </a:bodyPr>
            <a:lstStyle/>
            <a:p>
              <a:endParaRPr>
                <a:solidFill>
                  <a:schemeClr val="dk1"/>
                </a:solidFill>
                <a:latin typeface="Arial"/>
                <a:ea typeface="Arial"/>
                <a:cs typeface="Arial"/>
                <a:sym typeface="Arial"/>
              </a:endParaRPr>
            </a:p>
          </p:txBody>
        </p:sp>
      </p:grpSp>
      <p:sp>
        <p:nvSpPr>
          <p:cNvPr id="720" name="Shape 72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dirty="0">
                <a:latin typeface="Calibri"/>
                <a:ea typeface="Calibri"/>
                <a:cs typeface="Calibri"/>
                <a:sym typeface="Calibri"/>
              </a:rPr>
              <a:t>PSA. AYIRICI TANI</a:t>
            </a:r>
          </a:p>
        </p:txBody>
      </p:sp>
    </p:spTree>
    <p:extLst>
      <p:ext uri="{BB962C8B-B14F-4D97-AF65-F5344CB8AC3E}">
        <p14:creationId xmlns:p14="http://schemas.microsoft.com/office/powerpoint/2010/main" val="4055614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800177905"/>
              </p:ext>
            </p:extLst>
          </p:nvPr>
        </p:nvGraphicFramePr>
        <p:xfrm>
          <a:off x="2031999" y="360608"/>
          <a:ext cx="8490039" cy="5777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746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725" name="Shape 725"/>
          <p:cNvPicPr preferRelativeResize="0"/>
          <p:nvPr/>
        </p:nvPicPr>
        <p:blipFill rotWithShape="1">
          <a:blip r:embed="rId3">
            <a:alphaModFix/>
          </a:blip>
          <a:srcRect/>
          <a:stretch/>
        </p:blipFill>
        <p:spPr>
          <a:xfrm>
            <a:off x="1951037" y="450850"/>
            <a:ext cx="7974012" cy="5724524"/>
          </a:xfrm>
          <a:prstGeom prst="rect">
            <a:avLst/>
          </a:prstGeom>
          <a:noFill/>
          <a:ln>
            <a:noFill/>
          </a:ln>
        </p:spPr>
      </p:pic>
    </p:spTree>
    <p:extLst>
      <p:ext uri="{BB962C8B-B14F-4D97-AF65-F5344CB8AC3E}">
        <p14:creationId xmlns:p14="http://schemas.microsoft.com/office/powerpoint/2010/main" val="1423594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Shape 763"/>
          <p:cNvPicPr preferRelativeResize="0"/>
          <p:nvPr/>
        </p:nvPicPr>
        <p:blipFill rotWithShape="1">
          <a:blip r:embed="rId3">
            <a:alphaModFix/>
          </a:blip>
          <a:srcRect/>
          <a:stretch/>
        </p:blipFill>
        <p:spPr>
          <a:xfrm>
            <a:off x="940158" y="182562"/>
            <a:ext cx="9727841" cy="6231117"/>
          </a:xfrm>
          <a:prstGeom prst="rect">
            <a:avLst/>
          </a:prstGeom>
          <a:noFill/>
          <a:ln>
            <a:noFill/>
          </a:ln>
        </p:spPr>
      </p:pic>
      <p:grpSp>
        <p:nvGrpSpPr>
          <p:cNvPr id="764" name="Shape 764"/>
          <p:cNvGrpSpPr/>
          <p:nvPr/>
        </p:nvGrpSpPr>
        <p:grpSpPr>
          <a:xfrm>
            <a:off x="1639886" y="6169025"/>
            <a:ext cx="8613774" cy="500062"/>
            <a:chOff x="115886" y="6169025"/>
            <a:chExt cx="8613774" cy="500062"/>
          </a:xfrm>
        </p:grpSpPr>
        <p:pic>
          <p:nvPicPr>
            <p:cNvPr id="765" name="Shape 765"/>
            <p:cNvPicPr preferRelativeResize="0"/>
            <p:nvPr/>
          </p:nvPicPr>
          <p:blipFill rotWithShape="1">
            <a:blip r:embed="rId4">
              <a:alphaModFix/>
            </a:blip>
            <a:srcRect/>
            <a:stretch/>
          </p:blipFill>
          <p:spPr>
            <a:xfrm>
              <a:off x="115886" y="6169025"/>
              <a:ext cx="8613774" cy="500062"/>
            </a:xfrm>
            <a:prstGeom prst="rect">
              <a:avLst/>
            </a:prstGeom>
            <a:noFill/>
            <a:ln>
              <a:noFill/>
            </a:ln>
          </p:spPr>
        </p:pic>
        <p:sp>
          <p:nvSpPr>
            <p:cNvPr id="766" name="Shape 766"/>
            <p:cNvSpPr txBox="1"/>
            <p:nvPr/>
          </p:nvSpPr>
          <p:spPr>
            <a:xfrm>
              <a:off x="196850" y="6254750"/>
              <a:ext cx="8461375" cy="325437"/>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Calibri"/>
                  <a:ea typeface="Calibri"/>
                  <a:cs typeface="Calibri"/>
                  <a:sym typeface="Calibri"/>
                </a:rPr>
                <a:t>PSA.’İN DEĞİŞİK KLİNİK BULGULARINDA BAŞLANACAK TEDAVİLER</a:t>
              </a:r>
            </a:p>
          </p:txBody>
        </p:sp>
      </p:grpSp>
    </p:spTree>
    <p:extLst>
      <p:ext uri="{BB962C8B-B14F-4D97-AF65-F5344CB8AC3E}">
        <p14:creationId xmlns:p14="http://schemas.microsoft.com/office/powerpoint/2010/main" val="2311782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dirty="0">
                <a:latin typeface="Calibri"/>
                <a:ea typeface="Calibri"/>
                <a:cs typeface="Calibri"/>
                <a:sym typeface="Calibri"/>
              </a:rPr>
              <a:t>TEDAVİ</a:t>
            </a:r>
          </a:p>
        </p:txBody>
      </p:sp>
      <p:pic>
        <p:nvPicPr>
          <p:cNvPr id="772" name="Shape 772"/>
          <p:cNvPicPr preferRelativeResize="0"/>
          <p:nvPr/>
        </p:nvPicPr>
        <p:blipFill rotWithShape="1">
          <a:blip r:embed="rId3">
            <a:alphaModFix/>
          </a:blip>
          <a:srcRect/>
          <a:stretch/>
        </p:blipFill>
        <p:spPr>
          <a:xfrm>
            <a:off x="1519728" y="448749"/>
            <a:ext cx="8186737" cy="6224586"/>
          </a:xfrm>
          <a:prstGeom prst="rect">
            <a:avLst/>
          </a:prstGeom>
          <a:noFill/>
          <a:ln>
            <a:noFill/>
          </a:ln>
        </p:spPr>
      </p:pic>
    </p:spTree>
    <p:extLst>
      <p:ext uri="{BB962C8B-B14F-4D97-AF65-F5344CB8AC3E}">
        <p14:creationId xmlns:p14="http://schemas.microsoft.com/office/powerpoint/2010/main" val="2514380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pic>
        <p:nvPicPr>
          <p:cNvPr id="782" name="Shape 782"/>
          <p:cNvPicPr preferRelativeResize="0"/>
          <p:nvPr/>
        </p:nvPicPr>
        <p:blipFill rotWithShape="1">
          <a:blip r:embed="rId3">
            <a:alphaModFix/>
          </a:blip>
          <a:srcRect/>
          <a:stretch/>
        </p:blipFill>
        <p:spPr>
          <a:xfrm>
            <a:off x="1867437" y="695459"/>
            <a:ext cx="9350062" cy="5357611"/>
          </a:xfrm>
          <a:prstGeom prst="rect">
            <a:avLst/>
          </a:prstGeom>
          <a:noFill/>
          <a:ln>
            <a:noFill/>
          </a:ln>
        </p:spPr>
      </p:pic>
    </p:spTree>
    <p:extLst>
      <p:ext uri="{BB962C8B-B14F-4D97-AF65-F5344CB8AC3E}">
        <p14:creationId xmlns:p14="http://schemas.microsoft.com/office/powerpoint/2010/main" val="988049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Shape 787"/>
          <p:cNvPicPr preferRelativeResize="0"/>
          <p:nvPr/>
        </p:nvPicPr>
        <p:blipFill rotWithShape="1">
          <a:blip r:embed="rId3">
            <a:alphaModFix/>
          </a:blip>
          <a:srcRect/>
          <a:stretch/>
        </p:blipFill>
        <p:spPr>
          <a:xfrm>
            <a:off x="386366" y="292100"/>
            <a:ext cx="10496282" cy="5797550"/>
          </a:xfrm>
          <a:prstGeom prst="rect">
            <a:avLst/>
          </a:prstGeom>
          <a:noFill/>
          <a:ln>
            <a:noFill/>
          </a:ln>
        </p:spPr>
      </p:pic>
    </p:spTree>
    <p:extLst>
      <p:ext uri="{BB962C8B-B14F-4D97-AF65-F5344CB8AC3E}">
        <p14:creationId xmlns:p14="http://schemas.microsoft.com/office/powerpoint/2010/main" val="2242867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title"/>
          </p:nvPr>
        </p:nvSpPr>
        <p:spPr>
          <a:xfrm>
            <a:off x="2246312" y="4406901"/>
            <a:ext cx="7772400" cy="1362075"/>
          </a:xfrm>
          <a:prstGeom prst="rect">
            <a:avLst/>
          </a:prstGeom>
          <a:noFill/>
          <a:ln>
            <a:noFill/>
          </a:ln>
        </p:spPr>
        <p:txBody>
          <a:bodyPr vert="horz" lIns="91425" tIns="45700" rIns="91425" bIns="45700" rtlCol="0" anchor="t" anchorCtr="0">
            <a:noAutofit/>
          </a:bodyPr>
          <a:lstStyle/>
          <a:p>
            <a:pPr algn="l">
              <a:lnSpc>
                <a:spcPct val="100000"/>
              </a:lnSpc>
              <a:spcBef>
                <a:spcPts val="0"/>
              </a:spcBef>
              <a:buClr>
                <a:schemeClr val="dk1"/>
              </a:buClr>
              <a:buSzPct val="25000"/>
            </a:pPr>
            <a:r>
              <a:rPr lang="en-US" sz="4400" cap="none" dirty="0">
                <a:solidFill>
                  <a:schemeClr val="dk1"/>
                </a:solidFill>
                <a:latin typeface="Calibri"/>
                <a:ea typeface="Calibri"/>
                <a:cs typeface="Calibri"/>
                <a:sym typeface="Calibri"/>
              </a:rPr>
              <a:t/>
            </a:r>
            <a:br>
              <a:rPr lang="en-US" sz="4400" cap="none" dirty="0">
                <a:solidFill>
                  <a:schemeClr val="dk1"/>
                </a:solidFill>
                <a:latin typeface="Calibri"/>
                <a:ea typeface="Calibri"/>
                <a:cs typeface="Calibri"/>
                <a:sym typeface="Calibri"/>
              </a:rPr>
            </a:br>
            <a:endParaRPr lang="en-US" sz="4400" cap="none" dirty="0">
              <a:solidFill>
                <a:schemeClr val="dk1"/>
              </a:solidFill>
              <a:latin typeface="Calibri"/>
              <a:ea typeface="Calibri"/>
              <a:cs typeface="Calibri"/>
              <a:sym typeface="Calibri"/>
            </a:endParaRPr>
          </a:p>
        </p:txBody>
      </p:sp>
      <p:sp>
        <p:nvSpPr>
          <p:cNvPr id="793" name="Shape 793"/>
          <p:cNvSpPr txBox="1">
            <a:spLocks noGrp="1"/>
          </p:cNvSpPr>
          <p:nvPr>
            <p:ph type="body" idx="1"/>
          </p:nvPr>
        </p:nvSpPr>
        <p:spPr>
          <a:xfrm>
            <a:off x="2246312" y="2906712"/>
            <a:ext cx="7772400" cy="1500187"/>
          </a:xfrm>
          <a:prstGeom prst="rect">
            <a:avLst/>
          </a:prstGeom>
          <a:noFill/>
          <a:ln>
            <a:noFill/>
          </a:ln>
        </p:spPr>
        <p:txBody>
          <a:bodyPr vert="horz" lIns="91425" tIns="45700" rIns="91425" bIns="45700" rtlCol="0" anchor="b" anchorCtr="0">
            <a:noAutofit/>
          </a:bodyPr>
          <a:lstStyle/>
          <a:p>
            <a:pPr algn="l">
              <a:spcBef>
                <a:spcPts val="0"/>
              </a:spcBef>
              <a:buClr>
                <a:srgbClr val="888888"/>
              </a:buClr>
              <a:buSzPct val="25000"/>
            </a:pPr>
            <a:r>
              <a:rPr lang="en-US" sz="4000" b="1" dirty="0">
                <a:solidFill>
                  <a:schemeClr val="tx1"/>
                </a:solidFill>
                <a:latin typeface="Calibri"/>
                <a:ea typeface="Calibri"/>
                <a:cs typeface="Calibri"/>
                <a:sym typeface="Calibri"/>
              </a:rPr>
              <a:t>ANDİFERANSİYE SPONDİLARTRİTLER</a:t>
            </a:r>
            <a:endParaRPr sz="400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1148042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2207676" y="3556895"/>
            <a:ext cx="7772400" cy="1362075"/>
          </a:xfrm>
          <a:prstGeom prst="rect">
            <a:avLst/>
          </a:prstGeom>
          <a:noFill/>
          <a:ln>
            <a:noFill/>
          </a:ln>
        </p:spPr>
        <p:txBody>
          <a:bodyPr vert="horz" lIns="91425" tIns="45700" rIns="91425" bIns="45700" rtlCol="0" anchor="t" anchorCtr="0">
            <a:noAutofit/>
          </a:bodyPr>
          <a:lstStyle/>
          <a:p>
            <a:pPr algn="l">
              <a:lnSpc>
                <a:spcPct val="100000"/>
              </a:lnSpc>
              <a:spcBef>
                <a:spcPts val="0"/>
              </a:spcBef>
              <a:buClr>
                <a:schemeClr val="dk1"/>
              </a:buClr>
              <a:buSzPct val="25000"/>
            </a:pPr>
            <a:r>
              <a:rPr lang="en-US" sz="4000" b="1" cap="none" dirty="0">
                <a:solidFill>
                  <a:schemeClr val="tx1">
                    <a:lumMod val="95000"/>
                  </a:schemeClr>
                </a:solidFill>
                <a:latin typeface="Calibri"/>
                <a:ea typeface="Calibri"/>
                <a:cs typeface="Calibri"/>
                <a:sym typeface="Calibri"/>
              </a:rPr>
              <a:t>REAKTİF ARTRİT</a:t>
            </a:r>
            <a:r>
              <a:rPr lang="en-US" sz="4400" cap="none" dirty="0">
                <a:solidFill>
                  <a:schemeClr val="tx1">
                    <a:lumMod val="95000"/>
                  </a:schemeClr>
                </a:solidFill>
                <a:latin typeface="Calibri"/>
                <a:ea typeface="Calibri"/>
                <a:cs typeface="Calibri"/>
                <a:sym typeface="Calibri"/>
              </a:rPr>
              <a:t/>
            </a:r>
            <a:br>
              <a:rPr lang="en-US" sz="4400" cap="none" dirty="0">
                <a:solidFill>
                  <a:schemeClr val="tx1">
                    <a:lumMod val="95000"/>
                  </a:schemeClr>
                </a:solidFill>
                <a:latin typeface="Calibri"/>
                <a:ea typeface="Calibri"/>
                <a:cs typeface="Calibri"/>
                <a:sym typeface="Calibri"/>
              </a:rPr>
            </a:br>
            <a:r>
              <a:rPr lang="en-US" sz="4000" b="1" cap="none" dirty="0">
                <a:solidFill>
                  <a:schemeClr val="tx1">
                    <a:lumMod val="95000"/>
                  </a:schemeClr>
                </a:solidFill>
                <a:latin typeface="Calibri"/>
                <a:ea typeface="Calibri"/>
                <a:cs typeface="Calibri"/>
                <a:sym typeface="Calibri"/>
              </a:rPr>
              <a:t>REİTER SENDROMU</a:t>
            </a:r>
          </a:p>
        </p:txBody>
      </p:sp>
    </p:spTree>
    <p:extLst>
      <p:ext uri="{BB962C8B-B14F-4D97-AF65-F5344CB8AC3E}">
        <p14:creationId xmlns:p14="http://schemas.microsoft.com/office/powerpoint/2010/main" val="395008139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Shape 457"/>
          <p:cNvPicPr preferRelativeResize="0"/>
          <p:nvPr/>
        </p:nvPicPr>
        <p:blipFill rotWithShape="1">
          <a:blip r:embed="rId3">
            <a:alphaModFix/>
          </a:blip>
          <a:srcRect/>
          <a:stretch/>
        </p:blipFill>
        <p:spPr>
          <a:xfrm>
            <a:off x="2137893" y="1094704"/>
            <a:ext cx="8590207" cy="5318975"/>
          </a:xfrm>
          <a:prstGeom prst="rect">
            <a:avLst/>
          </a:prstGeom>
          <a:noFill/>
          <a:ln>
            <a:noFill/>
          </a:ln>
        </p:spPr>
      </p:pic>
      <p:sp>
        <p:nvSpPr>
          <p:cNvPr id="458" name="Shape 458"/>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400" b="1" i="1" dirty="0">
                <a:solidFill>
                  <a:schemeClr val="tx1">
                    <a:lumMod val="95000"/>
                  </a:schemeClr>
                </a:solidFill>
                <a:latin typeface="Calibri"/>
                <a:ea typeface="Calibri"/>
                <a:cs typeface="Calibri"/>
                <a:sym typeface="Calibri"/>
              </a:rPr>
              <a:t>REİTER SENDROMU</a:t>
            </a:r>
          </a:p>
        </p:txBody>
      </p:sp>
    </p:spTree>
    <p:extLst>
      <p:ext uri="{BB962C8B-B14F-4D97-AF65-F5344CB8AC3E}">
        <p14:creationId xmlns:p14="http://schemas.microsoft.com/office/powerpoint/2010/main" val="27216120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5392213"/>
              </p:ext>
            </p:extLst>
          </p:nvPr>
        </p:nvGraphicFramePr>
        <p:xfrm>
          <a:off x="1815921" y="489397"/>
          <a:ext cx="9736428" cy="587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3"/>
          <p:cNvSpPr txBox="1"/>
          <p:nvPr/>
        </p:nvSpPr>
        <p:spPr>
          <a:xfrm>
            <a:off x="618186" y="302359"/>
            <a:ext cx="940157" cy="6555641"/>
          </a:xfrm>
          <a:prstGeom prst="rect">
            <a:avLst/>
          </a:prstGeom>
          <a:noFill/>
        </p:spPr>
        <p:txBody>
          <a:bodyPr wrap="square" rtlCol="0">
            <a:spAutoFit/>
          </a:bodyPr>
          <a:lstStyle/>
          <a:p>
            <a:r>
              <a:rPr lang="tr-TR" sz="2800" b="1" dirty="0" smtClean="0"/>
              <a:t>R</a:t>
            </a:r>
          </a:p>
          <a:p>
            <a:r>
              <a:rPr lang="tr-TR" sz="2800" b="1" dirty="0" smtClean="0"/>
              <a:t>E</a:t>
            </a:r>
          </a:p>
          <a:p>
            <a:r>
              <a:rPr lang="tr-TR" sz="2800" b="1" dirty="0" smtClean="0"/>
              <a:t>A</a:t>
            </a:r>
          </a:p>
          <a:p>
            <a:r>
              <a:rPr lang="tr-TR" sz="2800" b="1" dirty="0" smtClean="0"/>
              <a:t>K</a:t>
            </a:r>
          </a:p>
          <a:p>
            <a:r>
              <a:rPr lang="tr-TR" sz="2800" b="1" dirty="0" smtClean="0"/>
              <a:t>T</a:t>
            </a:r>
          </a:p>
          <a:p>
            <a:r>
              <a:rPr lang="tr-TR" sz="2800" b="1" dirty="0" smtClean="0"/>
              <a:t>İ</a:t>
            </a:r>
          </a:p>
          <a:p>
            <a:r>
              <a:rPr lang="tr-TR" sz="2800" b="1" dirty="0" smtClean="0"/>
              <a:t>F</a:t>
            </a:r>
          </a:p>
          <a:p>
            <a:endParaRPr lang="tr-TR" sz="2800" b="1" dirty="0"/>
          </a:p>
          <a:p>
            <a:r>
              <a:rPr lang="tr-TR" sz="2800" b="1" dirty="0" smtClean="0"/>
              <a:t>A</a:t>
            </a:r>
          </a:p>
          <a:p>
            <a:r>
              <a:rPr lang="tr-TR" sz="2800" b="1" dirty="0" smtClean="0"/>
              <a:t>R</a:t>
            </a:r>
          </a:p>
          <a:p>
            <a:r>
              <a:rPr lang="tr-TR" sz="2800" b="1" dirty="0" smtClean="0"/>
              <a:t>T</a:t>
            </a:r>
          </a:p>
          <a:p>
            <a:r>
              <a:rPr lang="tr-TR" sz="2800" b="1" dirty="0" smtClean="0"/>
              <a:t>R</a:t>
            </a:r>
          </a:p>
          <a:p>
            <a:r>
              <a:rPr lang="tr-TR" sz="2800" b="1" dirty="0" smtClean="0"/>
              <a:t>İ</a:t>
            </a:r>
          </a:p>
          <a:p>
            <a:r>
              <a:rPr lang="tr-TR" sz="2800" b="1" dirty="0" smtClean="0"/>
              <a:t>T</a:t>
            </a:r>
          </a:p>
          <a:p>
            <a:endParaRPr lang="tr-TR" sz="2800" b="1" dirty="0"/>
          </a:p>
        </p:txBody>
      </p:sp>
    </p:spTree>
    <p:extLst>
      <p:ext uri="{BB962C8B-B14F-4D97-AF65-F5344CB8AC3E}">
        <p14:creationId xmlns:p14="http://schemas.microsoft.com/office/powerpoint/2010/main" val="996837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8186" y="302359"/>
            <a:ext cx="940157" cy="6555641"/>
          </a:xfrm>
          <a:prstGeom prst="rect">
            <a:avLst/>
          </a:prstGeom>
          <a:noFill/>
        </p:spPr>
        <p:txBody>
          <a:bodyPr wrap="square" rtlCol="0">
            <a:spAutoFit/>
          </a:bodyPr>
          <a:lstStyle/>
          <a:p>
            <a:r>
              <a:rPr lang="tr-TR" sz="2800" b="1" dirty="0" smtClean="0"/>
              <a:t>R</a:t>
            </a:r>
          </a:p>
          <a:p>
            <a:r>
              <a:rPr lang="tr-TR" sz="2800" b="1" dirty="0" smtClean="0"/>
              <a:t>E</a:t>
            </a:r>
          </a:p>
          <a:p>
            <a:r>
              <a:rPr lang="tr-TR" sz="2800" b="1" dirty="0" smtClean="0"/>
              <a:t>A</a:t>
            </a:r>
          </a:p>
          <a:p>
            <a:r>
              <a:rPr lang="tr-TR" sz="2800" b="1" dirty="0" smtClean="0"/>
              <a:t>K</a:t>
            </a:r>
          </a:p>
          <a:p>
            <a:r>
              <a:rPr lang="tr-TR" sz="2800" b="1" dirty="0" smtClean="0"/>
              <a:t>T</a:t>
            </a:r>
          </a:p>
          <a:p>
            <a:r>
              <a:rPr lang="tr-TR" sz="2800" b="1" dirty="0" smtClean="0"/>
              <a:t>İ</a:t>
            </a:r>
          </a:p>
          <a:p>
            <a:r>
              <a:rPr lang="tr-TR" sz="2800" b="1" dirty="0" smtClean="0"/>
              <a:t>F</a:t>
            </a:r>
          </a:p>
          <a:p>
            <a:endParaRPr lang="tr-TR" sz="2800" b="1" dirty="0"/>
          </a:p>
          <a:p>
            <a:r>
              <a:rPr lang="tr-TR" sz="2800" b="1" dirty="0" smtClean="0"/>
              <a:t>A</a:t>
            </a:r>
          </a:p>
          <a:p>
            <a:r>
              <a:rPr lang="tr-TR" sz="2800" b="1" dirty="0" smtClean="0"/>
              <a:t>R</a:t>
            </a:r>
          </a:p>
          <a:p>
            <a:r>
              <a:rPr lang="tr-TR" sz="2800" b="1" dirty="0" smtClean="0"/>
              <a:t>T</a:t>
            </a:r>
          </a:p>
          <a:p>
            <a:r>
              <a:rPr lang="tr-TR" sz="2800" b="1" dirty="0" smtClean="0"/>
              <a:t>R</a:t>
            </a:r>
          </a:p>
          <a:p>
            <a:r>
              <a:rPr lang="tr-TR" sz="2800" b="1" dirty="0" smtClean="0"/>
              <a:t>İ</a:t>
            </a:r>
          </a:p>
          <a:p>
            <a:r>
              <a:rPr lang="tr-TR" sz="2800" b="1" dirty="0" smtClean="0"/>
              <a:t>T</a:t>
            </a:r>
          </a:p>
          <a:p>
            <a:endParaRPr lang="tr-TR" sz="2800" b="1" dirty="0"/>
          </a:p>
        </p:txBody>
      </p:sp>
      <p:graphicFrame>
        <p:nvGraphicFramePr>
          <p:cNvPr id="3" name="Diyagram 2"/>
          <p:cNvGraphicFramePr/>
          <p:nvPr>
            <p:extLst>
              <p:ext uri="{D42A27DB-BD31-4B8C-83A1-F6EECF244321}">
                <p14:modId xmlns:p14="http://schemas.microsoft.com/office/powerpoint/2010/main" val="1943706334"/>
              </p:ext>
            </p:extLst>
          </p:nvPr>
        </p:nvGraphicFramePr>
        <p:xfrm>
          <a:off x="1815921" y="489397"/>
          <a:ext cx="9736428" cy="587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725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REAKTİF ARTRİT;</a:t>
            </a:r>
            <a:endParaRPr lang="tr-TR" dirty="0"/>
          </a:p>
        </p:txBody>
      </p:sp>
      <p:sp>
        <p:nvSpPr>
          <p:cNvPr id="3" name="Metin Yer Tutucusu 2"/>
          <p:cNvSpPr>
            <a:spLocks noGrp="1"/>
          </p:cNvSpPr>
          <p:nvPr>
            <p:ph type="body" idx="1"/>
          </p:nvPr>
        </p:nvSpPr>
        <p:spPr>
          <a:xfrm>
            <a:off x="1066800" y="1694154"/>
            <a:ext cx="4754880" cy="640080"/>
          </a:xfrm>
        </p:spPr>
        <p:txBody>
          <a:bodyPr>
            <a:normAutofit/>
          </a:bodyPr>
          <a:lstStyle/>
          <a:p>
            <a:pPr lvl="0"/>
            <a:r>
              <a:rPr lang="en-US" sz="2400" b="1" dirty="0">
                <a:solidFill>
                  <a:schemeClr val="tx1">
                    <a:lumMod val="95000"/>
                  </a:schemeClr>
                </a:solidFill>
                <a:latin typeface="Calibri"/>
                <a:ea typeface="Calibri"/>
                <a:cs typeface="Calibri"/>
                <a:sym typeface="Calibri"/>
              </a:rPr>
              <a:t>3.ULUSLAR ARASI REAKTIF </a:t>
            </a:r>
            <a:endParaRPr lang="tr-TR" sz="2400" dirty="0"/>
          </a:p>
        </p:txBody>
      </p:sp>
      <p:sp>
        <p:nvSpPr>
          <p:cNvPr id="4" name="İçerik Yer Tutucusu 3"/>
          <p:cNvSpPr>
            <a:spLocks noGrp="1"/>
          </p:cNvSpPr>
          <p:nvPr>
            <p:ph sz="half" idx="2"/>
          </p:nvPr>
        </p:nvSpPr>
        <p:spPr>
          <a:xfrm>
            <a:off x="1066800" y="2334234"/>
            <a:ext cx="4754880" cy="3200400"/>
          </a:xfrm>
        </p:spPr>
        <p:txBody>
          <a:bodyPr>
            <a:noAutofit/>
          </a:bodyPr>
          <a:lstStyle/>
          <a:p>
            <a:pPr lvl="0"/>
            <a:r>
              <a:rPr lang="en-US" sz="1600" b="1" dirty="0">
                <a:solidFill>
                  <a:schemeClr val="tx1">
                    <a:lumMod val="95000"/>
                  </a:schemeClr>
                </a:solidFill>
                <a:latin typeface="Calibri"/>
                <a:ea typeface="Calibri"/>
                <a:cs typeface="Calibri"/>
                <a:sym typeface="Calibri"/>
              </a:rPr>
              <a:t>ALT EKSTREMITEDE ASIMETRIK OLIGOARTRITIN ÖNCESINDE ENFEKSIYON KANITLARININ BULUNMASI </a:t>
            </a:r>
            <a:endParaRPr lang="tr-TR" sz="1600"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4 </a:t>
            </a:r>
            <a:r>
              <a:rPr lang="en-US" b="1" dirty="0">
                <a:solidFill>
                  <a:schemeClr val="tx1">
                    <a:lumMod val="95000"/>
                  </a:schemeClr>
                </a:solidFill>
                <a:latin typeface="Calibri"/>
                <a:ea typeface="Calibri"/>
                <a:cs typeface="Calibri"/>
                <a:sym typeface="Calibri"/>
              </a:rPr>
              <a:t>HAFTA IÇINDE DIYARE VE ÜRETRIT KLINIĞI</a:t>
            </a:r>
            <a:r>
              <a:rPr lang="en-US" b="1" dirty="0" smtClean="0">
                <a:solidFill>
                  <a:schemeClr val="tx1">
                    <a:lumMod val="95000"/>
                  </a:schemeClr>
                </a:solidFill>
                <a:latin typeface="Calibri"/>
                <a:ea typeface="Calibri"/>
                <a:cs typeface="Calibri"/>
                <a:sym typeface="Calibri"/>
              </a:rPr>
              <a:t>,</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POZITIF </a:t>
            </a:r>
            <a:r>
              <a:rPr lang="en-US" b="1" dirty="0">
                <a:solidFill>
                  <a:schemeClr val="tx1">
                    <a:lumMod val="95000"/>
                  </a:schemeClr>
                </a:solidFill>
                <a:latin typeface="Calibri"/>
                <a:ea typeface="Calibri"/>
                <a:cs typeface="Calibri"/>
                <a:sym typeface="Calibri"/>
              </a:rPr>
              <a:t>GAITA KÜLTÜRÜ</a:t>
            </a:r>
            <a:r>
              <a:rPr lang="en-US" b="1" dirty="0" smtClean="0">
                <a:solidFill>
                  <a:schemeClr val="tx1">
                    <a:lumMod val="95000"/>
                  </a:schemeClr>
                </a:solidFill>
                <a:latin typeface="Calibri"/>
                <a:ea typeface="Calibri"/>
                <a:cs typeface="Calibri"/>
                <a:sym typeface="Calibri"/>
              </a:rPr>
              <a:t>,</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SABAH </a:t>
            </a:r>
            <a:r>
              <a:rPr lang="en-US" b="1" dirty="0">
                <a:solidFill>
                  <a:schemeClr val="tx1">
                    <a:lumMod val="95000"/>
                  </a:schemeClr>
                </a:solidFill>
                <a:latin typeface="Calibri"/>
                <a:ea typeface="Calibri"/>
                <a:cs typeface="Calibri"/>
                <a:sym typeface="Calibri"/>
              </a:rPr>
              <a:t>ILK IDRARDA  VEYA GENITAL  SÜRÜNTÜDE CHLAMIDIA TRACHOMATIS SAPTANMASI</a:t>
            </a:r>
            <a:r>
              <a:rPr lang="en-US" b="1" dirty="0" smtClean="0">
                <a:solidFill>
                  <a:schemeClr val="tx1">
                    <a:lumMod val="95000"/>
                  </a:schemeClr>
                </a:solidFill>
                <a:latin typeface="Calibri"/>
                <a:ea typeface="Calibri"/>
                <a:cs typeface="Calibri"/>
                <a:sym typeface="Calibri"/>
              </a:rPr>
              <a:t>,</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YERSINIA</a:t>
            </a:r>
            <a:r>
              <a:rPr lang="en-US" b="1" dirty="0">
                <a:solidFill>
                  <a:schemeClr val="tx1">
                    <a:lumMod val="95000"/>
                  </a:schemeClr>
                </a:solidFill>
                <a:latin typeface="Calibri"/>
                <a:ea typeface="Calibri"/>
                <a:cs typeface="Calibri"/>
                <a:sym typeface="Calibri"/>
              </a:rPr>
              <a:t>, SALMONELLA C.TRACHOMATIS ANTIKORLARININ </a:t>
            </a:r>
            <a:r>
              <a:rPr lang="en-US" b="1" dirty="0" smtClean="0">
                <a:solidFill>
                  <a:schemeClr val="tx1">
                    <a:lumMod val="95000"/>
                  </a:schemeClr>
                </a:solidFill>
                <a:latin typeface="Calibri"/>
                <a:ea typeface="Calibri"/>
                <a:cs typeface="Calibri"/>
                <a:sym typeface="Calibri"/>
              </a:rPr>
              <a:t>GÖST</a:t>
            </a:r>
            <a:r>
              <a:rPr lang="tr-TR" b="1" dirty="0" smtClean="0">
                <a:solidFill>
                  <a:schemeClr val="tx1">
                    <a:lumMod val="95000"/>
                  </a:schemeClr>
                </a:solidFill>
                <a:latin typeface="Calibri"/>
                <a:ea typeface="Calibri"/>
                <a:cs typeface="Calibri"/>
                <a:sym typeface="Calibri"/>
              </a:rPr>
              <a:t>E</a:t>
            </a:r>
            <a:r>
              <a:rPr lang="en-US" b="1" dirty="0" smtClean="0">
                <a:solidFill>
                  <a:schemeClr val="tx1">
                    <a:lumMod val="95000"/>
                  </a:schemeClr>
                </a:solidFill>
                <a:latin typeface="Calibri"/>
                <a:ea typeface="Calibri"/>
                <a:cs typeface="Calibri"/>
                <a:sym typeface="Calibri"/>
              </a:rPr>
              <a:t>RILMESI,</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EKLEMDE </a:t>
            </a:r>
            <a:r>
              <a:rPr lang="en-US" b="1" dirty="0">
                <a:solidFill>
                  <a:schemeClr val="tx1">
                    <a:lumMod val="95000"/>
                  </a:schemeClr>
                </a:solidFill>
                <a:latin typeface="Calibri"/>
                <a:ea typeface="Calibri"/>
                <a:cs typeface="Calibri"/>
                <a:sym typeface="Calibri"/>
              </a:rPr>
              <a:t>CLAMIDIAL DNA’NIN PCR ILE SAPTANMASI, </a:t>
            </a:r>
            <a:endParaRPr lang="tr-TR" b="1" dirty="0" smtClean="0">
              <a:solidFill>
                <a:schemeClr val="tx1">
                  <a:lumMod val="95000"/>
                </a:schemeClr>
              </a:solidFill>
              <a:latin typeface="Calibri"/>
              <a:ea typeface="Calibri"/>
              <a:cs typeface="Calibri"/>
              <a:sym typeface="Calibri"/>
            </a:endParaRPr>
          </a:p>
          <a:p>
            <a:pPr lvl="0"/>
            <a:r>
              <a:rPr lang="en-US" sz="1600" b="1" dirty="0" smtClean="0">
                <a:solidFill>
                  <a:schemeClr val="tx1">
                    <a:lumMod val="95000"/>
                  </a:schemeClr>
                </a:solidFill>
                <a:latin typeface="Calibri"/>
                <a:ea typeface="Calibri"/>
                <a:cs typeface="Calibri"/>
                <a:sym typeface="Calibri"/>
              </a:rPr>
              <a:t>DIĞER </a:t>
            </a:r>
            <a:r>
              <a:rPr lang="en-US" sz="1600" b="1" dirty="0">
                <a:solidFill>
                  <a:schemeClr val="tx1">
                    <a:lumMod val="95000"/>
                  </a:schemeClr>
                </a:solidFill>
                <a:latin typeface="Calibri"/>
                <a:ea typeface="Calibri"/>
                <a:cs typeface="Calibri"/>
                <a:sym typeface="Calibri"/>
              </a:rPr>
              <a:t>MONO-OLIGOARTRIT NEDELERININ DIŞLANMASI GEREKIR.</a:t>
            </a:r>
            <a:endParaRPr lang="tr-TR" sz="1600" b="1" dirty="0">
              <a:solidFill>
                <a:schemeClr val="bg1"/>
              </a:solidFill>
            </a:endParaRPr>
          </a:p>
        </p:txBody>
      </p:sp>
      <p:sp>
        <p:nvSpPr>
          <p:cNvPr id="5" name="Metin Yer Tutucusu 4"/>
          <p:cNvSpPr>
            <a:spLocks noGrp="1"/>
          </p:cNvSpPr>
          <p:nvPr>
            <p:ph type="body" sz="quarter" idx="3"/>
          </p:nvPr>
        </p:nvSpPr>
        <p:spPr>
          <a:xfrm>
            <a:off x="6215773" y="1008354"/>
            <a:ext cx="4754880" cy="640080"/>
          </a:xfrm>
        </p:spPr>
        <p:txBody>
          <a:bodyPr>
            <a:normAutofit/>
          </a:bodyPr>
          <a:lstStyle/>
          <a:p>
            <a:pPr lvl="0"/>
            <a:r>
              <a:rPr lang="en-US" sz="2400" b="1" dirty="0">
                <a:solidFill>
                  <a:schemeClr val="tx1"/>
                </a:solidFill>
                <a:latin typeface="Calibri"/>
                <a:ea typeface="Calibri"/>
                <a:cs typeface="Calibri"/>
                <a:sym typeface="Calibri"/>
              </a:rPr>
              <a:t>PACHECO-TENA VE ARK.(1999)</a:t>
            </a:r>
            <a:endParaRPr lang="tr-TR" sz="2400" b="1" dirty="0">
              <a:solidFill>
                <a:schemeClr val="tx1"/>
              </a:solidFill>
            </a:endParaRPr>
          </a:p>
        </p:txBody>
      </p:sp>
      <p:sp>
        <p:nvSpPr>
          <p:cNvPr id="6" name="İçerik Yer Tutucusu 5"/>
          <p:cNvSpPr>
            <a:spLocks noGrp="1"/>
          </p:cNvSpPr>
          <p:nvPr>
            <p:ph sz="quarter" idx="4"/>
          </p:nvPr>
        </p:nvSpPr>
        <p:spPr>
          <a:xfrm>
            <a:off x="6370320" y="1694154"/>
            <a:ext cx="4754880" cy="3200400"/>
          </a:xfrm>
        </p:spPr>
        <p:txBody>
          <a:bodyPr>
            <a:noAutofit/>
          </a:bodyPr>
          <a:lstStyle/>
          <a:p>
            <a:pPr lvl="0"/>
            <a:r>
              <a:rPr lang="en-US" sz="1600" b="1" dirty="0">
                <a:solidFill>
                  <a:schemeClr val="tx1">
                    <a:lumMod val="95000"/>
                  </a:schemeClr>
                </a:solidFill>
                <a:latin typeface="Calibri"/>
                <a:ea typeface="Calibri"/>
                <a:cs typeface="Calibri"/>
                <a:sym typeface="Calibri"/>
              </a:rPr>
              <a:t>İNFEKSIYON HASTALIĞININ (DIYARE VEYA ÜRETRIT) BAKTERININ </a:t>
            </a:r>
            <a:r>
              <a:rPr lang="en-US" sz="1600" b="1" dirty="0" smtClean="0">
                <a:solidFill>
                  <a:schemeClr val="tx1">
                    <a:lumMod val="95000"/>
                  </a:schemeClr>
                </a:solidFill>
                <a:latin typeface="Calibri"/>
                <a:ea typeface="Calibri"/>
                <a:cs typeface="Calibri"/>
                <a:sym typeface="Calibri"/>
              </a:rPr>
              <a:t>TANIMLANMASI</a:t>
            </a:r>
            <a:endParaRPr lang="tr-TR" sz="1600"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 </a:t>
            </a:r>
            <a:r>
              <a:rPr lang="en-US" b="1" dirty="0">
                <a:solidFill>
                  <a:schemeClr val="tx1">
                    <a:lumMod val="95000"/>
                  </a:schemeClr>
                </a:solidFill>
                <a:latin typeface="Calibri"/>
                <a:ea typeface="Calibri"/>
                <a:cs typeface="Calibri"/>
                <a:sym typeface="Calibri"/>
              </a:rPr>
              <a:t>(ENFEKSIYON BÖLGESINDE POZITIF KÜLTÜR  </a:t>
            </a:r>
            <a:r>
              <a:rPr lang="en-US" b="1" dirty="0" smtClean="0">
                <a:solidFill>
                  <a:schemeClr val="tx1">
                    <a:lumMod val="95000"/>
                  </a:schemeClr>
                </a:solidFill>
                <a:latin typeface="Calibri"/>
                <a:ea typeface="Calibri"/>
                <a:cs typeface="Calibri"/>
                <a:sym typeface="Calibri"/>
              </a:rPr>
              <a:t>VE/VEYA</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 </a:t>
            </a:r>
            <a:r>
              <a:rPr lang="en-US" b="1" dirty="0">
                <a:solidFill>
                  <a:schemeClr val="tx1">
                    <a:lumMod val="95000"/>
                  </a:schemeClr>
                </a:solidFill>
                <a:latin typeface="Calibri"/>
                <a:ea typeface="Calibri"/>
                <a:cs typeface="Calibri"/>
                <a:sym typeface="Calibri"/>
              </a:rPr>
              <a:t>SERUMDA ANTIBAKTERIYEL ANTIKORLAR)IN KAS ISKELET SISTEMI SEMPTOMLARINDAN ÖNCE </a:t>
            </a:r>
            <a:r>
              <a:rPr lang="en-US" b="1" dirty="0" smtClean="0">
                <a:solidFill>
                  <a:schemeClr val="tx1">
                    <a:lumMod val="95000"/>
                  </a:schemeClr>
                </a:solidFill>
                <a:latin typeface="Calibri"/>
                <a:ea typeface="Calibri"/>
                <a:cs typeface="Calibri"/>
                <a:sym typeface="Calibri"/>
              </a:rPr>
              <a:t>TESBITI(ARTRIT,OLIGOARTRIT,POLIARTRIT) VEYA</a:t>
            </a:r>
            <a:endParaRPr lang="tr-TR" b="1" dirty="0" smtClean="0">
              <a:solidFill>
                <a:schemeClr val="tx1">
                  <a:lumMod val="95000"/>
                </a:schemeClr>
              </a:solidFill>
              <a:latin typeface="Calibri"/>
              <a:ea typeface="Calibri"/>
              <a:cs typeface="Calibri"/>
              <a:sym typeface="Calibri"/>
            </a:endParaRPr>
          </a:p>
          <a:p>
            <a:pPr lvl="0"/>
            <a:r>
              <a:rPr lang="en-US" sz="1600" b="1" dirty="0" smtClean="0">
                <a:solidFill>
                  <a:schemeClr val="tx1">
                    <a:lumMod val="95000"/>
                  </a:schemeClr>
                </a:solidFill>
                <a:latin typeface="Calibri"/>
                <a:ea typeface="Calibri"/>
                <a:cs typeface="Calibri"/>
                <a:sym typeface="Calibri"/>
              </a:rPr>
              <a:t> </a:t>
            </a:r>
            <a:r>
              <a:rPr lang="en-US" sz="1600" b="1" dirty="0">
                <a:solidFill>
                  <a:schemeClr val="tx1">
                    <a:lumMod val="95000"/>
                  </a:schemeClr>
                </a:solidFill>
                <a:latin typeface="Calibri"/>
                <a:ea typeface="Calibri"/>
                <a:cs typeface="Calibri"/>
                <a:sym typeface="Calibri"/>
              </a:rPr>
              <a:t>KAS ISKELET SEMPTOMLARININ BAŞLAMASINDAN 4-6 HAFTA ÖNCE BAKTERIYEL TANIMLAMA </a:t>
            </a:r>
            <a:endParaRPr lang="tr-TR" sz="1600" b="1" dirty="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ENFEKSIYON </a:t>
            </a:r>
            <a:r>
              <a:rPr lang="en-US" b="1" dirty="0">
                <a:solidFill>
                  <a:schemeClr val="tx1">
                    <a:lumMod val="95000"/>
                  </a:schemeClr>
                </a:solidFill>
                <a:latin typeface="Calibri"/>
                <a:ea typeface="Calibri"/>
                <a:cs typeface="Calibri"/>
                <a:sym typeface="Calibri"/>
              </a:rPr>
              <a:t>BÖLGESINDE POZITIF KÜLTÜR</a:t>
            </a:r>
            <a:r>
              <a:rPr lang="en-US" b="1" dirty="0" smtClean="0">
                <a:solidFill>
                  <a:schemeClr val="tx1">
                    <a:lumMod val="95000"/>
                  </a:schemeClr>
                </a:solidFill>
                <a:latin typeface="Calibri"/>
                <a:ea typeface="Calibri"/>
                <a:cs typeface="Calibri"/>
                <a:sym typeface="Calibri"/>
              </a:rPr>
              <a:t>,</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SERUM </a:t>
            </a:r>
            <a:r>
              <a:rPr lang="en-US" b="1" dirty="0">
                <a:solidFill>
                  <a:schemeClr val="tx1">
                    <a:lumMod val="95000"/>
                  </a:schemeClr>
                </a:solidFill>
                <a:latin typeface="Calibri"/>
                <a:ea typeface="Calibri"/>
                <a:cs typeface="Calibri"/>
                <a:sym typeface="Calibri"/>
              </a:rPr>
              <a:t>ANTIBAKTERIYEL ANTIKORLAR</a:t>
            </a:r>
            <a:r>
              <a:rPr lang="en-US" b="1" dirty="0" smtClean="0">
                <a:solidFill>
                  <a:schemeClr val="tx1">
                    <a:lumMod val="95000"/>
                  </a:schemeClr>
                </a:solidFill>
                <a:latin typeface="Calibri"/>
                <a:ea typeface="Calibri"/>
                <a:cs typeface="Calibri"/>
                <a:sym typeface="Calibri"/>
              </a:rPr>
              <a:t>,</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PERIFERIK </a:t>
            </a:r>
            <a:r>
              <a:rPr lang="en-US" b="1" dirty="0">
                <a:solidFill>
                  <a:schemeClr val="tx1">
                    <a:lumMod val="95000"/>
                  </a:schemeClr>
                </a:solidFill>
                <a:latin typeface="Calibri"/>
                <a:ea typeface="Calibri"/>
                <a:cs typeface="Calibri"/>
                <a:sym typeface="Calibri"/>
              </a:rPr>
              <a:t>KAN VEYA SINOVIYAL LENFOSIT PROLIFERASYONU VE/VEYA </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SINOVIYAL </a:t>
            </a:r>
            <a:r>
              <a:rPr lang="en-US" b="1" dirty="0">
                <a:solidFill>
                  <a:schemeClr val="tx1">
                    <a:lumMod val="95000"/>
                  </a:schemeClr>
                </a:solidFill>
                <a:latin typeface="Calibri"/>
                <a:ea typeface="Calibri"/>
                <a:cs typeface="Calibri"/>
                <a:sym typeface="Calibri"/>
              </a:rPr>
              <a:t>SIVI VEYA DOKUDA IMMÜN FLORESAN YÖNTEMLE BAKTERIYEL ANTIJENLERIN YADA </a:t>
            </a:r>
            <a:endParaRPr lang="tr-TR" b="1" dirty="0" smtClean="0">
              <a:solidFill>
                <a:schemeClr val="tx1">
                  <a:lumMod val="95000"/>
                </a:schemeClr>
              </a:solidFill>
              <a:latin typeface="Calibri"/>
              <a:ea typeface="Calibri"/>
              <a:cs typeface="Calibri"/>
              <a:sym typeface="Calibri"/>
            </a:endParaRPr>
          </a:p>
          <a:p>
            <a:pPr lvl="1"/>
            <a:r>
              <a:rPr lang="en-US" b="1" dirty="0" smtClean="0">
                <a:solidFill>
                  <a:schemeClr val="tx1">
                    <a:lumMod val="95000"/>
                  </a:schemeClr>
                </a:solidFill>
                <a:latin typeface="Calibri"/>
                <a:ea typeface="Calibri"/>
                <a:cs typeface="Calibri"/>
                <a:sym typeface="Calibri"/>
              </a:rPr>
              <a:t>DNA </a:t>
            </a:r>
            <a:r>
              <a:rPr lang="en-US" b="1" dirty="0">
                <a:solidFill>
                  <a:schemeClr val="tx1">
                    <a:lumMod val="95000"/>
                  </a:schemeClr>
                </a:solidFill>
                <a:latin typeface="Calibri"/>
                <a:ea typeface="Calibri"/>
                <a:cs typeface="Calibri"/>
                <a:sym typeface="Calibri"/>
              </a:rPr>
              <a:t>VE RNA’LARININ GÖSTERILMESI)‏</a:t>
            </a:r>
            <a:endParaRPr lang="tr-TR" b="1" dirty="0"/>
          </a:p>
        </p:txBody>
      </p:sp>
    </p:spTree>
    <p:extLst>
      <p:ext uri="{BB962C8B-B14F-4D97-AF65-F5344CB8AC3E}">
        <p14:creationId xmlns:p14="http://schemas.microsoft.com/office/powerpoint/2010/main" val="959444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TM03457510[[fn=Sabun]]</Template>
  <TotalTime>1563</TotalTime>
  <Words>1162</Words>
  <Application>Microsoft Office PowerPoint</Application>
  <PresentationFormat>Geniş ekran</PresentationFormat>
  <Paragraphs>177</Paragraphs>
  <Slides>45</Slides>
  <Notes>36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45</vt:i4>
      </vt:variant>
    </vt:vector>
  </HeadingPairs>
  <TitlesOfParts>
    <vt:vector size="50" baseType="lpstr">
      <vt:lpstr>Arial</vt:lpstr>
      <vt:lpstr>Calibri</vt:lpstr>
      <vt:lpstr>Century Gothic</vt:lpstr>
      <vt:lpstr>Verdana</vt:lpstr>
      <vt:lpstr>Sabun</vt:lpstr>
      <vt:lpstr>SPONDİLARTİRTLER</vt:lpstr>
      <vt:lpstr>SPONDILARTROPATILER;</vt:lpstr>
      <vt:lpstr>PowerPoint Sunusu</vt:lpstr>
      <vt:lpstr>PowerPoint Sunusu</vt:lpstr>
      <vt:lpstr>REAKTİF ARTRİT REİTER SENDROMU</vt:lpstr>
      <vt:lpstr>REİTER SENDROMU</vt:lpstr>
      <vt:lpstr>PowerPoint Sunusu</vt:lpstr>
      <vt:lpstr>PowerPoint Sunusu</vt:lpstr>
      <vt:lpstr>REAKTİF ARTRİT;</vt:lpstr>
      <vt:lpstr>REAKTİF ARTRİTİN FİZYOPATOLOJİSİ</vt:lpstr>
      <vt:lpstr>REAKTİF ARTRİTİN KLİNİĞİ</vt:lpstr>
      <vt:lpstr>REAKTIF ARTRIT /REITER SENDROMU</vt:lpstr>
      <vt:lpstr>PowerPoint Sunusu</vt:lpstr>
      <vt:lpstr> </vt:lpstr>
      <vt:lpstr>PowerPoint Sunusu</vt:lpstr>
      <vt:lpstr>PowerPoint Sunusu</vt:lpstr>
      <vt:lpstr>PowerPoint Sunusu</vt:lpstr>
      <vt:lpstr>PowerPoint Sunusu</vt:lpstr>
      <vt:lpstr>EKLEM DIŞI BULGULAR</vt:lpstr>
      <vt:lpstr>PowerPoint Sunusu</vt:lpstr>
      <vt:lpstr>PSÖRİYATİK ARTRİT</vt:lpstr>
      <vt:lpstr>PowerPoint Sunusu</vt:lpstr>
      <vt:lpstr>PSÖRİYATİK ARTRİT</vt:lpstr>
      <vt:lpstr>PowerPoint Sunusu</vt:lpstr>
      <vt:lpstr>PowerPoint Sunusu</vt:lpstr>
      <vt:lpstr>PowerPoint Sunusu</vt:lpstr>
      <vt:lpstr>PowerPoint Sunusu</vt:lpstr>
      <vt:lpstr>PSA.’in KLİNİK TİPLERİ(Wright ve Moll)</vt:lpstr>
      <vt:lpstr>PSÖRİYATİK ARTRİTTE KLİNİK</vt:lpstr>
      <vt:lpstr>PowerPoint Sunusu</vt:lpstr>
      <vt:lpstr>PowerPoint Sunusu</vt:lpstr>
      <vt:lpstr>Psoriatik Artrit</vt:lpstr>
      <vt:lpstr>PowerPoint Sunusu</vt:lpstr>
      <vt:lpstr>PowerPoint Sunusu</vt:lpstr>
      <vt:lpstr>PowerPoint Sunusu</vt:lpstr>
      <vt:lpstr>PowerPoint Sunusu</vt:lpstr>
      <vt:lpstr>PowerPoint Sunusu</vt:lpstr>
      <vt:lpstr>PowerPoint Sunusu</vt:lpstr>
      <vt:lpstr>PSA. AYIRICI TANI</vt:lpstr>
      <vt:lpstr>PowerPoint Sunusu</vt:lpstr>
      <vt:lpstr>PowerPoint Sunusu</vt:lpstr>
      <vt:lpstr>TEDAVİ</vt:lpstr>
      <vt:lpstr>PowerPoint Sunusu</vt:lpstr>
      <vt:lpstr>PowerPoint Sunusu</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SPONDİLARTİRTLER</dc:title>
  <dc:creator>ABC</dc:creator>
  <cp:lastModifiedBy>ABC</cp:lastModifiedBy>
  <cp:revision>17</cp:revision>
  <dcterms:created xsi:type="dcterms:W3CDTF">2017-08-10T10:23:45Z</dcterms:created>
  <dcterms:modified xsi:type="dcterms:W3CDTF">2017-08-11T12:30:36Z</dcterms:modified>
</cp:coreProperties>
</file>