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4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9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5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5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7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2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6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629E-2495-EE44-90DD-83A56E7BDB86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429C-940A-494F-A46F-F2D2D1B6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Realist Innovation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Barry Buzan</a:t>
            </a:r>
            <a:r>
              <a:rPr lang="ja-JP" altLang="en-US"/>
              <a:t>’</a:t>
            </a:r>
            <a:r>
              <a:rPr lang="en-US" altLang="ja-JP"/>
              <a:t>s People, States and Fear, 1983</a:t>
            </a:r>
          </a:p>
          <a:p>
            <a:pPr eaLnBrk="1" hangingPunct="1"/>
            <a:r>
              <a:rPr lang="en-US" altLang="en-US"/>
              <a:t>Undermined two of the four Ss of the mainstream security studies</a:t>
            </a:r>
          </a:p>
          <a:p>
            <a:pPr eaLnBrk="1" hangingPunct="1"/>
            <a:r>
              <a:rPr lang="en-US" altLang="en-US"/>
              <a:t>states</a:t>
            </a:r>
          </a:p>
          <a:p>
            <a:pPr eaLnBrk="1" hangingPunct="1"/>
            <a:r>
              <a:rPr lang="en-US" altLang="en-US"/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134150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Barry Buzan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is not just about the states but related to all human collectivities</a:t>
            </a:r>
          </a:p>
          <a:p>
            <a:pPr eaLnBrk="1" hangingPunct="1"/>
            <a:r>
              <a:rPr lang="en-US" altLang="en-US"/>
              <a:t> Security of human collectivities is affected not only by the military order, but also by other sectors of the social life.</a:t>
            </a:r>
          </a:p>
        </p:txBody>
      </p:sp>
    </p:spTree>
    <p:extLst>
      <p:ext uri="{BB962C8B-B14F-4D97-AF65-F5344CB8AC3E}">
        <p14:creationId xmlns:p14="http://schemas.microsoft.com/office/powerpoint/2010/main" val="201899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Five Sectors of Security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Military sector</a:t>
            </a:r>
          </a:p>
          <a:p>
            <a:pPr eaLnBrk="1" hangingPunct="1"/>
            <a:r>
              <a:rPr lang="en-US" altLang="en-US"/>
              <a:t>Political sector</a:t>
            </a:r>
          </a:p>
          <a:p>
            <a:pPr eaLnBrk="1" hangingPunct="1"/>
            <a:r>
              <a:rPr lang="en-US" altLang="en-US"/>
              <a:t>Economic sector</a:t>
            </a:r>
          </a:p>
          <a:p>
            <a:pPr eaLnBrk="1" hangingPunct="1"/>
            <a:r>
              <a:rPr lang="en-US" altLang="en-US"/>
              <a:t>Societal Sector</a:t>
            </a:r>
          </a:p>
          <a:p>
            <a:pPr eaLnBrk="1" hangingPunct="1"/>
            <a:r>
              <a:rPr lang="en-US" altLang="en-US"/>
              <a:t>Environmental sector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50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rethinking security</a:t>
            </a:r>
          </a:p>
          <a:p>
            <a:pPr eaLnBrk="1" hangingPunct="1"/>
            <a:r>
              <a:rPr lang="en-US" altLang="en-US"/>
              <a:t>gave way to critical thinking about security. </a:t>
            </a:r>
          </a:p>
        </p:txBody>
      </p:sp>
    </p:spTree>
    <p:extLst>
      <p:ext uri="{BB962C8B-B14F-4D97-AF65-F5344CB8AC3E}">
        <p14:creationId xmlns:p14="http://schemas.microsoft.com/office/powerpoint/2010/main" val="190612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Approaches to Security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Realist Tradition: The most influential one.</a:t>
            </a:r>
          </a:p>
          <a:p>
            <a:pPr eaLnBrk="1" hangingPunct="1"/>
            <a:r>
              <a:rPr lang="en-US" altLang="en-US"/>
              <a:t>focused on power, fear, anarchy</a:t>
            </a:r>
          </a:p>
          <a:p>
            <a:pPr eaLnBrk="1" hangingPunct="1"/>
            <a:r>
              <a:rPr lang="en-US" altLang="en-US"/>
              <a:t>has explanations about war and conflict</a:t>
            </a:r>
          </a:p>
          <a:p>
            <a:pPr eaLnBrk="1" hangingPunct="1"/>
            <a:r>
              <a:rPr lang="en-US" altLang="en-US"/>
              <a:t>basic character of international relations has not changed over the years.</a:t>
            </a:r>
          </a:p>
        </p:txBody>
      </p:sp>
    </p:spTree>
    <p:extLst>
      <p:ext uri="{BB962C8B-B14F-4D97-AF65-F5344CB8AC3E}">
        <p14:creationId xmlns:p14="http://schemas.microsoft.com/office/powerpoint/2010/main" val="96592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ＭＳ Ｐゴシック</vt:lpstr>
      <vt:lpstr>Arial</vt:lpstr>
      <vt:lpstr>Calibri</vt:lpstr>
      <vt:lpstr>Office Theme</vt:lpstr>
      <vt:lpstr>Realist Innovation</vt:lpstr>
      <vt:lpstr>Barry Buzan</vt:lpstr>
      <vt:lpstr>Five Sectors of Security</vt:lpstr>
      <vt:lpstr>PowerPoint Presentation</vt:lpstr>
      <vt:lpstr>Traditional Approaches to Security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Realist Innovation</dc:title>
  <dc:creator>Microsoft Office User</dc:creator>
  <cp:lastModifiedBy>Microsoft Office User</cp:lastModifiedBy>
  <cp:revision>1</cp:revision>
  <dcterms:created xsi:type="dcterms:W3CDTF">2018-03-21T07:21:05Z</dcterms:created>
  <dcterms:modified xsi:type="dcterms:W3CDTF">2018-03-21T07:22:58Z</dcterms:modified>
</cp:coreProperties>
</file>