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134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371600"/>
            <a:ext cx="7851648" cy="1481336"/>
          </a:xfrm>
        </p:spPr>
        <p:txBody>
          <a:bodyPr/>
          <a:lstStyle/>
          <a:p>
            <a:pPr algn="l"/>
            <a:r>
              <a:rPr lang="tr-TR" dirty="0" smtClean="0">
                <a:solidFill>
                  <a:srgbClr val="FFC000"/>
                </a:solidFill>
                <a:latin typeface="Times New Roman" pitchFamily="18" charset="0"/>
                <a:cs typeface="Times New Roman" pitchFamily="18" charset="0"/>
              </a:rPr>
              <a:t>Şair </a:t>
            </a:r>
            <a:r>
              <a:rPr lang="tr-TR" dirty="0" err="1" smtClean="0">
                <a:solidFill>
                  <a:srgbClr val="FFC000"/>
                </a:solidFill>
                <a:latin typeface="Times New Roman" pitchFamily="18" charset="0"/>
                <a:cs typeface="Times New Roman" pitchFamily="18" charset="0"/>
              </a:rPr>
              <a:t>Bhasa</a:t>
            </a:r>
            <a:r>
              <a:rPr lang="tr-TR" dirty="0" smtClean="0">
                <a:solidFill>
                  <a:srgbClr val="FFC000"/>
                </a:solidFill>
                <a:latin typeface="Times New Roman" pitchFamily="18" charset="0"/>
                <a:cs typeface="Times New Roman" pitchFamily="18" charset="0"/>
              </a:rPr>
              <a:t> ve Eserleri</a:t>
            </a:r>
            <a:endParaRPr lang="tr-TR" dirty="0">
              <a:solidFill>
                <a:srgbClr val="FFC000"/>
              </a:solidFill>
              <a:latin typeface="Times New Roman" pitchFamily="18" charset="0"/>
              <a:cs typeface="Times New Roman" pitchFamily="18" charset="0"/>
            </a:endParaRPr>
          </a:p>
        </p:txBody>
      </p:sp>
      <p:sp>
        <p:nvSpPr>
          <p:cNvPr id="3" name="2 Alt Başlık"/>
          <p:cNvSpPr>
            <a:spLocks noGrp="1"/>
          </p:cNvSpPr>
          <p:nvPr>
            <p:ph type="subTitle" idx="1"/>
          </p:nvPr>
        </p:nvSpPr>
        <p:spPr/>
        <p:txBody>
          <a:bodyPr>
            <a:normAutofit fontScale="47500" lnSpcReduction="20000"/>
          </a:bodyPr>
          <a:lstStyle/>
          <a:p>
            <a:r>
              <a:rPr lang="tr-TR" sz="4400" b="1" i="1" dirty="0" smtClean="0"/>
              <a:t>VII. HAFTA</a:t>
            </a:r>
          </a:p>
          <a:p>
            <a:r>
              <a:rPr lang="tr-TR" sz="4400" b="1" i="1" dirty="0" smtClean="0"/>
              <a:t>HİN </a:t>
            </a:r>
            <a:r>
              <a:rPr lang="tr-TR" sz="4400" b="1" i="1" dirty="0" smtClean="0"/>
              <a:t>405  </a:t>
            </a:r>
            <a:r>
              <a:rPr lang="tr-TR" sz="4400" b="1" i="1" dirty="0" smtClean="0"/>
              <a:t>KLASİK SANSKRİT </a:t>
            </a:r>
            <a:r>
              <a:rPr lang="tr-TR" sz="4400" b="1" i="1" dirty="0" smtClean="0"/>
              <a:t>EDEBİYATI TARİHİ</a:t>
            </a:r>
            <a:endParaRPr lang="tr-TR" sz="4400" b="1" i="1" dirty="0" smtClean="0"/>
          </a:p>
          <a:p>
            <a:endParaRPr lang="tr-TR" dirty="0" smtClean="0"/>
          </a:p>
          <a:p>
            <a:r>
              <a:rPr lang="tr-TR" sz="2800" dirty="0" smtClean="0"/>
              <a:t>Ankara Üniversitesi</a:t>
            </a:r>
          </a:p>
          <a:p>
            <a:r>
              <a:rPr lang="tr-TR" sz="2800" dirty="0" smtClean="0"/>
              <a:t>Dil ve Tarih-Coğrafya Fakültesi</a:t>
            </a:r>
          </a:p>
          <a:p>
            <a:r>
              <a:rPr lang="tr-TR" sz="2800" dirty="0" smtClean="0"/>
              <a:t>Hindoloji Anabilim Dalı</a:t>
            </a:r>
          </a:p>
          <a:p>
            <a:r>
              <a:rPr lang="tr-TR" sz="2800" dirty="0" smtClean="0"/>
              <a:t>Prof. Dr. H. Derya Can</a:t>
            </a:r>
          </a:p>
          <a:p>
            <a:endParaRPr lang="tr-TR" dirty="0" smtClean="0"/>
          </a:p>
          <a:p>
            <a:endParaRPr lang="tr-TR"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Urubhangam</a:t>
            </a:r>
            <a:r>
              <a:rPr lang="tr-TR" dirty="0"/>
              <a:t> (Kırık Kalça)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ctr"/>
            <a:r>
              <a:rPr lang="tr-TR" dirty="0" smtClean="0"/>
              <a:t>Tüm prensler çevrelerinde halka olurlar. </a:t>
            </a:r>
            <a:r>
              <a:rPr lang="tr-TR" dirty="0" err="1" smtClean="0"/>
              <a:t>Bhima</a:t>
            </a:r>
            <a:r>
              <a:rPr lang="tr-TR" dirty="0" smtClean="0"/>
              <a:t> ve </a:t>
            </a:r>
            <a:r>
              <a:rPr lang="tr-TR" dirty="0" err="1" smtClean="0"/>
              <a:t>Duryodhana</a:t>
            </a:r>
            <a:r>
              <a:rPr lang="tr-TR" dirty="0" smtClean="0"/>
              <a:t> birbirlerine sövüp sayarlar ve sopalarla birbirlerine saldırırlar. </a:t>
            </a:r>
            <a:r>
              <a:rPr lang="tr-TR" dirty="0" err="1" smtClean="0"/>
              <a:t>Duryodhana</a:t>
            </a:r>
            <a:r>
              <a:rPr lang="tr-TR" dirty="0" smtClean="0"/>
              <a:t>, </a:t>
            </a:r>
            <a:r>
              <a:rPr lang="tr-TR" dirty="0" err="1" smtClean="0"/>
              <a:t>Bhima'nın</a:t>
            </a:r>
            <a:r>
              <a:rPr lang="tr-TR" dirty="0" smtClean="0"/>
              <a:t> zırhını parçalar. </a:t>
            </a:r>
            <a:r>
              <a:rPr lang="tr-TR" dirty="0" err="1" smtClean="0"/>
              <a:t>Krsihna</a:t>
            </a:r>
            <a:r>
              <a:rPr lang="tr-TR" dirty="0" smtClean="0"/>
              <a:t> </a:t>
            </a:r>
            <a:r>
              <a:rPr lang="tr-TR" dirty="0" err="1" smtClean="0"/>
              <a:t>Arcuna'ya</a:t>
            </a:r>
            <a:r>
              <a:rPr lang="tr-TR" dirty="0" smtClean="0"/>
              <a:t>, </a:t>
            </a:r>
            <a:r>
              <a:rPr lang="tr-TR" dirty="0" err="1" smtClean="0"/>
              <a:t>Bhima'nın</a:t>
            </a:r>
            <a:r>
              <a:rPr lang="tr-TR" dirty="0" smtClean="0"/>
              <a:t> dürüst dövüşmesi halinde kazanamayacağını söyler. </a:t>
            </a:r>
            <a:r>
              <a:rPr lang="tr-TR" dirty="0" err="1" smtClean="0"/>
              <a:t>Arcuna</a:t>
            </a:r>
            <a:r>
              <a:rPr lang="tr-TR" dirty="0" smtClean="0"/>
              <a:t> sol kalçasına eliyle vurarak gösterir, </a:t>
            </a:r>
            <a:r>
              <a:rPr lang="tr-TR" dirty="0" err="1" smtClean="0"/>
              <a:t>Bhima</a:t>
            </a:r>
            <a:r>
              <a:rPr lang="tr-TR" dirty="0" smtClean="0"/>
              <a:t> da bunu görür. </a:t>
            </a:r>
            <a:r>
              <a:rPr lang="tr-TR" dirty="0" err="1" smtClean="0"/>
              <a:t>Bhima</a:t>
            </a:r>
            <a:r>
              <a:rPr lang="tr-TR" dirty="0" smtClean="0"/>
              <a:t> sopayla </a:t>
            </a:r>
            <a:r>
              <a:rPr lang="tr-TR" dirty="0" err="1" smtClean="0"/>
              <a:t>Duryodhana'nın</a:t>
            </a:r>
            <a:r>
              <a:rPr lang="tr-TR" dirty="0" smtClean="0"/>
              <a:t> kalçasını kırar ve yere düşen düşmanıyla alay eder. </a:t>
            </a:r>
            <a:r>
              <a:rPr lang="tr-TR" dirty="0" err="1" smtClean="0"/>
              <a:t>Yudhishthira</a:t>
            </a:r>
            <a:r>
              <a:rPr lang="tr-TR" dirty="0" smtClean="0"/>
              <a:t>, </a:t>
            </a:r>
            <a:r>
              <a:rPr lang="tr-TR" dirty="0" err="1" smtClean="0"/>
              <a:t>Bhima'yı</a:t>
            </a:r>
            <a:r>
              <a:rPr lang="tr-TR" dirty="0" smtClean="0"/>
              <a:t> yatıştırmaya çalışır. </a:t>
            </a:r>
            <a:r>
              <a:rPr lang="tr-TR" dirty="0" err="1" smtClean="0"/>
              <a:t>Baladeva</a:t>
            </a:r>
            <a:r>
              <a:rPr lang="tr-TR" dirty="0" smtClean="0"/>
              <a:t> dövüş kuralını çiğnediği için </a:t>
            </a:r>
            <a:r>
              <a:rPr lang="tr-TR" dirty="0" err="1" smtClean="0"/>
              <a:t>Bhima'yı</a:t>
            </a:r>
            <a:r>
              <a:rPr lang="tr-TR" dirty="0" smtClean="0"/>
              <a:t> ayıplar. </a:t>
            </a:r>
            <a:r>
              <a:rPr lang="tr-TR" dirty="0" err="1" smtClean="0"/>
              <a:t>Krishna</a:t>
            </a:r>
            <a:r>
              <a:rPr lang="tr-TR" dirty="0" smtClean="0"/>
              <a:t> ise araya girip böyle olması gerektiği  konusunda onunla tartışır. </a:t>
            </a:r>
            <a:r>
              <a:rPr lang="tr-TR" dirty="0" err="1" smtClean="0"/>
              <a:t>Baladeva</a:t>
            </a:r>
            <a:r>
              <a:rPr lang="tr-TR" dirty="0" smtClean="0"/>
              <a:t> ikna olmaz, </a:t>
            </a:r>
            <a:r>
              <a:rPr lang="tr-TR" dirty="0" err="1" smtClean="0"/>
              <a:t>Duryodhana'yı</a:t>
            </a:r>
            <a:r>
              <a:rPr lang="tr-TR" dirty="0" smtClean="0"/>
              <a:t> selamlar, </a:t>
            </a:r>
            <a:r>
              <a:rPr lang="tr-TR" dirty="0" err="1" smtClean="0"/>
              <a:t>Bhima</a:t>
            </a:r>
            <a:r>
              <a:rPr lang="tr-TR" dirty="0" smtClean="0"/>
              <a:t>' ya ise lanet okur ve oradan gider.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Urubhangam</a:t>
            </a:r>
            <a:r>
              <a:rPr lang="tr-TR" dirty="0"/>
              <a:t> (Kırık Kalça)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r>
              <a:rPr lang="tr-TR" dirty="0" err="1" smtClean="0"/>
              <a:t>Krishna</a:t>
            </a:r>
            <a:r>
              <a:rPr lang="tr-TR" dirty="0" smtClean="0"/>
              <a:t> olan bitenleri onaylar ve krallıklarını geri kazanan </a:t>
            </a:r>
            <a:r>
              <a:rPr lang="tr-TR" dirty="0" err="1" smtClean="0"/>
              <a:t>Pandavaları</a:t>
            </a:r>
            <a:r>
              <a:rPr lang="tr-TR" dirty="0" smtClean="0"/>
              <a:t> kutlar. Savaşçılar </a:t>
            </a:r>
            <a:r>
              <a:rPr lang="tr-TR" dirty="0" err="1" smtClean="0"/>
              <a:t>Bhima'ya</a:t>
            </a:r>
            <a:r>
              <a:rPr lang="tr-TR" dirty="0" smtClean="0"/>
              <a:t> sevgi gösterisinde bulunurlar. </a:t>
            </a:r>
            <a:r>
              <a:rPr lang="tr-TR" dirty="0" err="1" smtClean="0"/>
              <a:t>Krishna</a:t>
            </a:r>
            <a:r>
              <a:rPr lang="tr-TR" dirty="0" smtClean="0"/>
              <a:t> onlara evlerine gitmelerini söyler, sonra dönüp </a:t>
            </a:r>
            <a:r>
              <a:rPr lang="tr-TR" dirty="0" err="1" smtClean="0"/>
              <a:t>Duryodhana'ya</a:t>
            </a:r>
            <a:r>
              <a:rPr lang="tr-TR" dirty="0" smtClean="0"/>
              <a:t> küfreder. </a:t>
            </a:r>
            <a:r>
              <a:rPr lang="tr-TR" dirty="0" err="1" smtClean="0"/>
              <a:t>Duryodhana</a:t>
            </a:r>
            <a:r>
              <a:rPr lang="tr-TR" dirty="0" smtClean="0"/>
              <a:t> yerden biraz doğrulur ve </a:t>
            </a:r>
            <a:r>
              <a:rPr lang="tr-TR" dirty="0" err="1" smtClean="0"/>
              <a:t>Krishna'ya</a:t>
            </a:r>
            <a:r>
              <a:rPr lang="tr-TR" dirty="0" smtClean="0"/>
              <a:t> kurnazlığından ötürü sövüp sayar. </a:t>
            </a:r>
            <a:r>
              <a:rPr lang="tr-TR" dirty="0" err="1" smtClean="0"/>
              <a:t>Krishna</a:t>
            </a:r>
            <a:r>
              <a:rPr lang="tr-TR" dirty="0" smtClean="0"/>
              <a:t> da ona aynı şekilde karşılık verir. </a:t>
            </a:r>
            <a:r>
              <a:rPr lang="tr-TR" dirty="0" err="1" smtClean="0"/>
              <a:t>Duryodhana</a:t>
            </a:r>
            <a:r>
              <a:rPr lang="tr-TR" dirty="0" smtClean="0"/>
              <a:t> yeryüzündeki en büyük </a:t>
            </a:r>
            <a:r>
              <a:rPr lang="tr-TR" dirty="0" err="1" smtClean="0"/>
              <a:t>kayıbı</a:t>
            </a:r>
            <a:r>
              <a:rPr lang="tr-TR" dirty="0" smtClean="0"/>
              <a:t> yaşadığı ve artık cennete gitmek üzere olduğu için kendisini över. Herkes durumdan etkilenmiştir, ancak </a:t>
            </a:r>
            <a:r>
              <a:rPr lang="tr-TR" dirty="0" err="1" smtClean="0"/>
              <a:t>Krishna</a:t>
            </a:r>
            <a:r>
              <a:rPr lang="tr-TR" dirty="0" smtClean="0"/>
              <a:t> güçlü düşmanları başka türlü yenemeyeceklerini tekrarlayarak onları teskin eder ve evlerine gönderir. Kuru kampına giderler. </a:t>
            </a:r>
            <a:r>
              <a:rPr lang="tr-TR" dirty="0" err="1" smtClean="0"/>
              <a:t>Krishna</a:t>
            </a:r>
            <a:r>
              <a:rPr lang="tr-TR" dirty="0" smtClean="0"/>
              <a:t> ise, yatıştırmak için </a:t>
            </a:r>
            <a:r>
              <a:rPr lang="tr-TR" dirty="0" err="1" smtClean="0"/>
              <a:t>Hastinapura'ya</a:t>
            </a:r>
            <a:r>
              <a:rPr lang="tr-TR" dirty="0" smtClean="0"/>
              <a:t>, </a:t>
            </a:r>
            <a:r>
              <a:rPr lang="tr-TR" dirty="0" err="1" smtClean="0"/>
              <a:t>Duryodhana'nın</a:t>
            </a:r>
            <a:r>
              <a:rPr lang="tr-TR" dirty="0" smtClean="0"/>
              <a:t> annesi </a:t>
            </a:r>
            <a:r>
              <a:rPr lang="tr-TR" dirty="0" err="1" smtClean="0"/>
              <a:t>Gandhari'nin</a:t>
            </a:r>
            <a:r>
              <a:rPr lang="tr-TR" dirty="0" smtClean="0"/>
              <a:t> ve babası </a:t>
            </a:r>
            <a:r>
              <a:rPr lang="tr-TR" dirty="0" err="1" smtClean="0"/>
              <a:t>Dhritarashtra'nın</a:t>
            </a:r>
            <a:r>
              <a:rPr lang="tr-TR" dirty="0" smtClean="0"/>
              <a:t> yanına gider. Onları yatıştırdıktan sonra geri döner. Kurulardan arta kalanlar, </a:t>
            </a:r>
            <a:r>
              <a:rPr lang="tr-TR" dirty="0" err="1" smtClean="0"/>
              <a:t>Aşvatthama'nın</a:t>
            </a:r>
            <a:r>
              <a:rPr lang="tr-TR" dirty="0" smtClean="0"/>
              <a:t> başkanlığında </a:t>
            </a:r>
            <a:r>
              <a:rPr lang="tr-TR" dirty="0" err="1" smtClean="0"/>
              <a:t>PāıÛava</a:t>
            </a:r>
            <a:r>
              <a:rPr lang="tr-TR" dirty="0" smtClean="0"/>
              <a:t> kampına baskın yapıp intikam alırlar. Bu baskından önce, kalçası kırık </a:t>
            </a:r>
            <a:r>
              <a:rPr lang="tr-TR" dirty="0" err="1" smtClean="0"/>
              <a:t>Duryodhana</a:t>
            </a:r>
            <a:r>
              <a:rPr lang="tr-TR" dirty="0" smtClean="0"/>
              <a:t> ile son kez görüşmüşlerdir. Bu görüşmeden sonra </a:t>
            </a:r>
            <a:r>
              <a:rPr lang="tr-TR" dirty="0" err="1" smtClean="0"/>
              <a:t>Duryodhana</a:t>
            </a:r>
            <a:r>
              <a:rPr lang="tr-TR" dirty="0" smtClean="0"/>
              <a:t> ölüp öbür dünyaya gider.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Urubhangam</a:t>
            </a:r>
            <a:r>
              <a:rPr lang="tr-TR" dirty="0"/>
              <a:t> (Kırık Kalça)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r>
              <a:rPr lang="tr-TR" dirty="0" err="1" smtClean="0"/>
              <a:t>Bhasa</a:t>
            </a:r>
            <a:r>
              <a:rPr lang="tr-TR" dirty="0" smtClean="0"/>
              <a:t> destanın konusunda bazı değişiklikler yapmıştır. Giriş sahnesinde üç asker, savaş alanını, savaşı ve çok sayıdaki cesedi betimlerler. Sonra </a:t>
            </a:r>
            <a:r>
              <a:rPr lang="tr-TR" dirty="0" err="1" smtClean="0"/>
              <a:t>Bhima</a:t>
            </a:r>
            <a:r>
              <a:rPr lang="tr-TR" dirty="0" smtClean="0"/>
              <a:t> ile </a:t>
            </a:r>
            <a:r>
              <a:rPr lang="tr-TR" dirty="0" err="1" smtClean="0"/>
              <a:t>Duryodhana</a:t>
            </a:r>
            <a:r>
              <a:rPr lang="tr-TR" dirty="0" smtClean="0"/>
              <a:t> arasındaki dövüşü anlatırlar. </a:t>
            </a:r>
            <a:r>
              <a:rPr lang="tr-TR" dirty="0" err="1" smtClean="0"/>
              <a:t>Bhima</a:t>
            </a:r>
            <a:r>
              <a:rPr lang="tr-TR" dirty="0" smtClean="0"/>
              <a:t>, aciz duruma düşünce, </a:t>
            </a:r>
            <a:r>
              <a:rPr lang="tr-TR" dirty="0" err="1" smtClean="0"/>
              <a:t>Duryodhana</a:t>
            </a:r>
            <a:r>
              <a:rPr lang="tr-TR" dirty="0" smtClean="0"/>
              <a:t> onunla alay eder. </a:t>
            </a:r>
            <a:r>
              <a:rPr lang="tr-TR" dirty="0" err="1" smtClean="0"/>
              <a:t>Krishna</a:t>
            </a:r>
            <a:r>
              <a:rPr lang="tr-TR" dirty="0" smtClean="0"/>
              <a:t> kendi kalçasını göstererek bir işaret yapar. Bunu gören </a:t>
            </a:r>
            <a:r>
              <a:rPr lang="tr-TR" dirty="0" err="1" smtClean="0"/>
              <a:t>Bhãma</a:t>
            </a:r>
            <a:r>
              <a:rPr lang="tr-TR" dirty="0" smtClean="0"/>
              <a:t> iki eliyle sopaya sarılarak öyle bir vurur ki, rakibinin kalça kemiklerini kırar. </a:t>
            </a:r>
            <a:r>
              <a:rPr lang="tr-TR" dirty="0" err="1" smtClean="0"/>
              <a:t>PāıÛavalar</a:t>
            </a:r>
            <a:r>
              <a:rPr lang="tr-TR" dirty="0" smtClean="0"/>
              <a:t> </a:t>
            </a:r>
            <a:r>
              <a:rPr lang="tr-TR" dirty="0" err="1" smtClean="0"/>
              <a:t>Bhãma'yı</a:t>
            </a:r>
            <a:r>
              <a:rPr lang="tr-TR" dirty="0" smtClean="0"/>
              <a:t> uzaklaştırırlar, </a:t>
            </a:r>
            <a:r>
              <a:rPr lang="tr-TR" dirty="0" err="1" smtClean="0"/>
              <a:t>Baladeva</a:t>
            </a:r>
            <a:r>
              <a:rPr lang="tr-TR" dirty="0" smtClean="0"/>
              <a:t> öfkelenir. </a:t>
            </a:r>
            <a:r>
              <a:rPr lang="tr-TR" dirty="0" err="1" smtClean="0"/>
              <a:t>Duryodhana</a:t>
            </a:r>
            <a:r>
              <a:rPr lang="tr-TR" dirty="0" smtClean="0"/>
              <a:t> kırık bacaklarıyla </a:t>
            </a:r>
            <a:r>
              <a:rPr lang="tr-TR" dirty="0" err="1" smtClean="0"/>
              <a:t>Baladeva'ya</a:t>
            </a:r>
            <a:r>
              <a:rPr lang="tr-TR" dirty="0" smtClean="0"/>
              <a:t> doğru sürünür. </a:t>
            </a:r>
            <a:r>
              <a:rPr lang="tr-TR" dirty="0" err="1" smtClean="0"/>
              <a:t>Baladeva</a:t>
            </a:r>
            <a:r>
              <a:rPr lang="tr-TR" dirty="0" smtClean="0"/>
              <a:t> intikamdan söz ederse de, kötü kalpli </a:t>
            </a:r>
            <a:r>
              <a:rPr lang="tr-TR" dirty="0" err="1" smtClean="0"/>
              <a:t>Duryodhana</a:t>
            </a:r>
            <a:r>
              <a:rPr lang="tr-TR" dirty="0" smtClean="0"/>
              <a:t> bir ermiş gibi uysallık gösterir. Sonra yazar, uzakta, </a:t>
            </a:r>
            <a:r>
              <a:rPr lang="tr-TR" dirty="0" err="1" smtClean="0"/>
              <a:t>Hastinapura'da</a:t>
            </a:r>
            <a:r>
              <a:rPr lang="tr-TR" dirty="0" smtClean="0"/>
              <a:t> olması gereken kör ve yaşlı kral </a:t>
            </a:r>
            <a:r>
              <a:rPr lang="tr-TR" dirty="0" err="1" smtClean="0"/>
              <a:t>Dhritarashtra'yı</a:t>
            </a:r>
            <a:r>
              <a:rPr lang="tr-TR" dirty="0" smtClean="0"/>
              <a:t> ve sadık karısı </a:t>
            </a:r>
            <a:r>
              <a:rPr lang="tr-TR" dirty="0" err="1" smtClean="0"/>
              <a:t>Gandhari'yi</a:t>
            </a:r>
            <a:r>
              <a:rPr lang="tr-TR" dirty="0" smtClean="0"/>
              <a:t> dövüş alanına sokar. Üstelik yanlarında </a:t>
            </a:r>
            <a:r>
              <a:rPr lang="tr-TR" dirty="0" err="1" smtClean="0"/>
              <a:t>Duryodhana'nın</a:t>
            </a:r>
            <a:r>
              <a:rPr lang="tr-TR" dirty="0" smtClean="0"/>
              <a:t> küçük oğlu da vardır. Oysaki destanda böyle bir şey yoktur. Çocuğun babasının dizleri üstüne çıkması oldukça acıklı bir sahne yaratır. </a:t>
            </a:r>
            <a:r>
              <a:rPr lang="tr-TR" dirty="0" err="1" smtClean="0"/>
              <a:t>Duryodhana</a:t>
            </a:r>
            <a:r>
              <a:rPr lang="tr-TR" dirty="0" smtClean="0"/>
              <a:t> oğluna barış içinde olmasını öğütler ve ölümü beklemeye başlar. </a:t>
            </a:r>
            <a:r>
              <a:rPr lang="tr-TR" dirty="0" err="1" smtClean="0"/>
              <a:t>Drona'nın</a:t>
            </a:r>
            <a:r>
              <a:rPr lang="tr-TR" dirty="0" smtClean="0"/>
              <a:t> oğlu </a:t>
            </a:r>
            <a:r>
              <a:rPr lang="tr-TR" dirty="0" err="1" smtClean="0"/>
              <a:t>Aşvatthama</a:t>
            </a:r>
            <a:r>
              <a:rPr lang="tr-TR" dirty="0" smtClean="0"/>
              <a:t> girer ve </a:t>
            </a:r>
            <a:r>
              <a:rPr lang="tr-TR" dirty="0" err="1" smtClean="0"/>
              <a:t>Pandavaları</a:t>
            </a:r>
            <a:r>
              <a:rPr lang="tr-TR" dirty="0" smtClean="0"/>
              <a:t> öldüreceğini söyler.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smtClean="0"/>
              <a:t>Balaçaritam</a:t>
            </a:r>
            <a:r>
              <a:rPr lang="tr-TR" dirty="0" smtClean="0"/>
              <a:t> (Çocuğun Maceraları) 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r>
              <a:rPr lang="tr-TR" dirty="0" smtClean="0"/>
              <a:t>Konusunu </a:t>
            </a:r>
            <a:r>
              <a:rPr lang="tr-TR" dirty="0" err="1" smtClean="0"/>
              <a:t>Krishna</a:t>
            </a:r>
            <a:r>
              <a:rPr lang="tr-TR" dirty="0" smtClean="0"/>
              <a:t> efsanesinden alan eser </a:t>
            </a:r>
          </a:p>
          <a:p>
            <a:pPr algn="ctr"/>
            <a:r>
              <a:rPr lang="tr-TR" dirty="0" smtClean="0"/>
              <a:t>Birinci perdede </a:t>
            </a:r>
            <a:r>
              <a:rPr lang="tr-TR" dirty="0" err="1" smtClean="0"/>
              <a:t>Devaki</a:t>
            </a:r>
            <a:r>
              <a:rPr lang="tr-TR" dirty="0" smtClean="0"/>
              <a:t> ve kocası </a:t>
            </a:r>
            <a:r>
              <a:rPr lang="tr-TR" dirty="0" err="1" smtClean="0"/>
              <a:t>Vasudeva</a:t>
            </a:r>
            <a:r>
              <a:rPr lang="tr-TR" dirty="0" smtClean="0"/>
              <a:t>, bebekleriyle birlikte görünürler. </a:t>
            </a:r>
            <a:r>
              <a:rPr lang="tr-TR" dirty="0" err="1" smtClean="0"/>
              <a:t>Vasudeva</a:t>
            </a:r>
            <a:r>
              <a:rPr lang="tr-TR" dirty="0" smtClean="0"/>
              <a:t> geceleyin bebeği </a:t>
            </a:r>
            <a:r>
              <a:rPr lang="tr-TR" dirty="0" err="1" smtClean="0"/>
              <a:t>Mathura'nın</a:t>
            </a:r>
            <a:r>
              <a:rPr lang="tr-TR" dirty="0" smtClean="0"/>
              <a:t> dışına çıkarır. Çocuk yolu gösteren bir ışık yayar. </a:t>
            </a:r>
            <a:r>
              <a:rPr lang="tr-TR" dirty="0" err="1" smtClean="0"/>
              <a:t>Yamuna</a:t>
            </a:r>
            <a:r>
              <a:rPr lang="tr-TR" dirty="0" smtClean="0"/>
              <a:t> nehri taştığı halde sular onların geçmesi için ikiye ayrılır. Yolda </a:t>
            </a:r>
            <a:r>
              <a:rPr lang="tr-TR" dirty="0" err="1" smtClean="0"/>
              <a:t>Vasudeva</a:t>
            </a:r>
            <a:r>
              <a:rPr lang="tr-TR" dirty="0" smtClean="0"/>
              <a:t> çoban </a:t>
            </a:r>
            <a:r>
              <a:rPr lang="tr-TR" dirty="0" err="1" smtClean="0"/>
              <a:t>Nandagopa'ya</a:t>
            </a:r>
            <a:r>
              <a:rPr lang="tr-TR" dirty="0" smtClean="0"/>
              <a:t> rastlar. </a:t>
            </a:r>
            <a:r>
              <a:rPr lang="tr-TR" dirty="0" err="1" smtClean="0"/>
              <a:t>Nandagopa</a:t>
            </a:r>
            <a:r>
              <a:rPr lang="tr-TR" dirty="0" smtClean="0"/>
              <a:t> elinde, karısı </a:t>
            </a:r>
            <a:r>
              <a:rPr lang="tr-TR" dirty="0" err="1" smtClean="0"/>
              <a:t>Yaşoda'dan</a:t>
            </a:r>
            <a:r>
              <a:rPr lang="tr-TR" dirty="0" smtClean="0"/>
              <a:t> olma bebeklerini tutmaktadır; ancak bu, ölü bir kız çocuğudur. </a:t>
            </a:r>
            <a:r>
              <a:rPr lang="tr-TR" dirty="0" err="1" smtClean="0"/>
              <a:t>Nandagopa</a:t>
            </a:r>
            <a:r>
              <a:rPr lang="tr-TR" dirty="0" smtClean="0"/>
              <a:t> ölü bebekleri ile </a:t>
            </a:r>
            <a:r>
              <a:rPr lang="tr-TR" dirty="0" err="1" smtClean="0"/>
              <a:t>Krishna'nın</a:t>
            </a:r>
            <a:r>
              <a:rPr lang="tr-TR" dirty="0" smtClean="0"/>
              <a:t> yer değiştirmeleri konusunda ikna edilir. Bu araya birtakım saçma senaryolar sıkıştırılmıştır. Çoban </a:t>
            </a:r>
            <a:r>
              <a:rPr lang="tr-TR" dirty="0" err="1" smtClean="0"/>
              <a:t>Nandagopa</a:t>
            </a:r>
            <a:r>
              <a:rPr lang="tr-TR" dirty="0" smtClean="0"/>
              <a:t>, küçük </a:t>
            </a:r>
            <a:r>
              <a:rPr lang="tr-TR" dirty="0" err="1" smtClean="0"/>
              <a:t>Krishna'yı</a:t>
            </a:r>
            <a:r>
              <a:rPr lang="tr-TR" dirty="0" smtClean="0"/>
              <a:t> alıp gider. </a:t>
            </a:r>
            <a:r>
              <a:rPr lang="tr-TR" dirty="0" err="1" smtClean="0"/>
              <a:t>Vasudeva</a:t>
            </a:r>
            <a:r>
              <a:rPr lang="tr-TR" dirty="0" smtClean="0"/>
              <a:t> da yaşama geri dönen küçük kızı götürüp </a:t>
            </a:r>
            <a:r>
              <a:rPr lang="tr-TR" dirty="0" err="1" smtClean="0"/>
              <a:t>Devaki'ye</a:t>
            </a:r>
            <a:r>
              <a:rPr lang="tr-TR" dirty="0" smtClean="0"/>
              <a:t> verecek ve böylelikle zalim </a:t>
            </a:r>
            <a:r>
              <a:rPr lang="tr-TR" dirty="0" err="1" smtClean="0"/>
              <a:t>Kamsa'yı</a:t>
            </a:r>
            <a:r>
              <a:rPr lang="tr-TR" dirty="0" smtClean="0"/>
              <a:t> aldatmış olacaktır.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 ve 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r>
              <a:rPr lang="tr-TR" dirty="0" smtClean="0"/>
              <a:t>Zalim Kamsa, kuruntular içinde kıvranmaktadır. Çok geçmeden kâhinler ona, onu öldürecek kişinin varlığını bildirirler. Kamsa, </a:t>
            </a:r>
            <a:r>
              <a:rPr lang="tr-TR" dirty="0" err="1" smtClean="0"/>
              <a:t>Vasudeva'nın</a:t>
            </a:r>
            <a:r>
              <a:rPr lang="tr-TR" dirty="0" smtClean="0"/>
              <a:t> </a:t>
            </a:r>
            <a:r>
              <a:rPr lang="tr-TR" dirty="0" err="1" smtClean="0"/>
              <a:t>Devaki'ye</a:t>
            </a:r>
            <a:r>
              <a:rPr lang="tr-TR" dirty="0" smtClean="0"/>
              <a:t>  verdiği kız çocuğunu bulur ve onu ünlü 'Kamsa Taşı'na çarpa çarpa öldürür. Kız çocuğu, yok ediş tanrıçası </a:t>
            </a:r>
            <a:r>
              <a:rPr lang="tr-TR" dirty="0" err="1" smtClean="0"/>
              <a:t>Kartyayani'ye</a:t>
            </a:r>
            <a:r>
              <a:rPr lang="tr-TR" dirty="0" smtClean="0"/>
              <a:t> dönüşür. Tanrıça yılan, mızrak gibi çeşitli figürlerin içine girer. Dualar okunur ve çobanların arasına saklanır.</a:t>
            </a:r>
          </a:p>
          <a:p>
            <a:pPr algn="ctr"/>
            <a:r>
              <a:rPr lang="tr-TR" dirty="0" smtClean="0"/>
              <a:t>Yaşlı çobanın, çocuk </a:t>
            </a:r>
            <a:r>
              <a:rPr lang="tr-TR" dirty="0" err="1" smtClean="0"/>
              <a:t>Krishna'nın</a:t>
            </a:r>
            <a:r>
              <a:rPr lang="tr-TR" dirty="0" smtClean="0"/>
              <a:t> yaptığı şakaları, oyunları anlattığı bir ara bölümdür. Herkes onu </a:t>
            </a:r>
            <a:r>
              <a:rPr lang="tr-TR" dirty="0" err="1" smtClean="0"/>
              <a:t>Damodara</a:t>
            </a:r>
            <a:r>
              <a:rPr lang="tr-TR" dirty="0" smtClean="0"/>
              <a:t> (belinde ip olan) diye çağırır. </a:t>
            </a:r>
            <a:r>
              <a:rPr lang="tr-TR" dirty="0" err="1" smtClean="0"/>
              <a:t>Damodara</a:t>
            </a:r>
            <a:r>
              <a:rPr lang="tr-TR" dirty="0" smtClean="0"/>
              <a:t> (</a:t>
            </a:r>
            <a:r>
              <a:rPr lang="tr-TR" dirty="0" err="1" smtClean="0"/>
              <a:t>Krishna</a:t>
            </a:r>
            <a:r>
              <a:rPr lang="tr-TR" dirty="0" smtClean="0"/>
              <a:t>) gelip bir kır dansı yapar. </a:t>
            </a:r>
            <a:r>
              <a:rPr lang="tr-TR" dirty="0" err="1" smtClean="0"/>
              <a:t>Bufalo</a:t>
            </a:r>
            <a:r>
              <a:rPr lang="tr-TR" dirty="0" smtClean="0"/>
              <a:t> biçimindeki bir ifriti öldürür. Sonra yılan </a:t>
            </a:r>
            <a:r>
              <a:rPr lang="tr-TR" dirty="0" err="1" smtClean="0"/>
              <a:t>Kaliya'nın</a:t>
            </a:r>
            <a:r>
              <a:rPr lang="tr-TR" dirty="0" smtClean="0"/>
              <a:t> haberini alır.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IV. ve V.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tr-TR" dirty="0" err="1" smtClean="0"/>
              <a:t>Damodara</a:t>
            </a:r>
            <a:r>
              <a:rPr lang="tr-TR" dirty="0" smtClean="0"/>
              <a:t>, yılan </a:t>
            </a:r>
            <a:r>
              <a:rPr lang="tr-TR" dirty="0" err="1" smtClean="0"/>
              <a:t>Kaliya</a:t>
            </a:r>
            <a:r>
              <a:rPr lang="tr-TR" dirty="0" smtClean="0"/>
              <a:t> ile boğuşur; çoban kızlar ve oğlanlar uzaktan onu izlerler. Daha sonra kral, onları yay germe yarışına davet eder. </a:t>
            </a:r>
            <a:r>
              <a:rPr lang="tr-TR" dirty="0" err="1" smtClean="0"/>
              <a:t>Damodara</a:t>
            </a:r>
            <a:r>
              <a:rPr lang="tr-TR" dirty="0" smtClean="0"/>
              <a:t> </a:t>
            </a:r>
            <a:r>
              <a:rPr lang="tr-TR" dirty="0" err="1" smtClean="0"/>
              <a:t>Kamsa'yı</a:t>
            </a:r>
            <a:r>
              <a:rPr lang="tr-TR" dirty="0" smtClean="0"/>
              <a:t> öldüreceğini ilan eder.</a:t>
            </a:r>
          </a:p>
          <a:p>
            <a:pPr algn="ctr"/>
            <a:r>
              <a:rPr lang="tr-TR" dirty="0" smtClean="0"/>
              <a:t>zalim Kamsa, </a:t>
            </a:r>
            <a:r>
              <a:rPr lang="tr-TR" dirty="0" err="1" smtClean="0"/>
              <a:t>Damodara'nın</a:t>
            </a:r>
            <a:r>
              <a:rPr lang="tr-TR" dirty="0" smtClean="0"/>
              <a:t> yiğitliklerini işitir ve onu  ezip yok etmesi için bir güreşçi gönderir. </a:t>
            </a:r>
            <a:r>
              <a:rPr lang="tr-TR" dirty="0" err="1" smtClean="0"/>
              <a:t>Damodara'nın</a:t>
            </a:r>
            <a:r>
              <a:rPr lang="tr-TR" dirty="0" smtClean="0"/>
              <a:t> </a:t>
            </a:r>
            <a:r>
              <a:rPr lang="tr-TR" dirty="0" err="1" smtClean="0"/>
              <a:t>Mathura'ya</a:t>
            </a:r>
            <a:r>
              <a:rPr lang="tr-TR" dirty="0" smtClean="0"/>
              <a:t> girdiği haberi duyulur. Onun, üzerine salınan azgın fili nasıl öldürdüğü, kambur kızı nasıl düzelttiği, yay germe salonunun bekçisini nasıl öldürdüğü ve yayı  nasıl ikiye böldüğü duyulur. Kralın baş dövüşçülerinden ikisi üzerlerine gider, ancak </a:t>
            </a:r>
            <a:r>
              <a:rPr lang="tr-TR" dirty="0" err="1" smtClean="0"/>
              <a:t>Damodara</a:t>
            </a:r>
            <a:r>
              <a:rPr lang="tr-TR" dirty="0" smtClean="0"/>
              <a:t> ve ağabeyi </a:t>
            </a:r>
            <a:r>
              <a:rPr lang="tr-TR" dirty="0" err="1" smtClean="0"/>
              <a:t>Sankarshana</a:t>
            </a:r>
            <a:r>
              <a:rPr lang="tr-TR" dirty="0" smtClean="0"/>
              <a:t> (</a:t>
            </a:r>
            <a:r>
              <a:rPr lang="tr-TR" dirty="0" err="1" smtClean="0"/>
              <a:t>Balarama</a:t>
            </a:r>
            <a:r>
              <a:rPr lang="tr-TR" dirty="0" smtClean="0"/>
              <a:t>) tarafından savuşturulurlar. Nihayet </a:t>
            </a:r>
            <a:r>
              <a:rPr lang="tr-TR" dirty="0" err="1" smtClean="0"/>
              <a:t>Damodara</a:t>
            </a:r>
            <a:r>
              <a:rPr lang="tr-TR" dirty="0" smtClean="0"/>
              <a:t>, zalim kral </a:t>
            </a:r>
            <a:r>
              <a:rPr lang="tr-TR" dirty="0" err="1" smtClean="0"/>
              <a:t>Kamsa'nın</a:t>
            </a:r>
            <a:r>
              <a:rPr lang="tr-TR" dirty="0" smtClean="0"/>
              <a:t> oturduğu balkona ulaşır ve onu  saçlarından kavrayıp savurarak yere vurur ve parçalara ayırır. </a:t>
            </a:r>
            <a:r>
              <a:rPr lang="tr-TR" dirty="0" err="1" smtClean="0"/>
              <a:t>Vasudeva</a:t>
            </a:r>
            <a:r>
              <a:rPr lang="tr-TR" dirty="0" smtClean="0"/>
              <a:t>, yurttaşlarına seslenerek yaşlı kral </a:t>
            </a:r>
            <a:r>
              <a:rPr lang="tr-TR" dirty="0" err="1" smtClean="0"/>
              <a:t>Ugrasena'yı</a:t>
            </a:r>
            <a:r>
              <a:rPr lang="tr-TR" dirty="0" smtClean="0"/>
              <a:t> yeniden tahta geçirir. Narada, gelip </a:t>
            </a:r>
            <a:r>
              <a:rPr lang="tr-TR" dirty="0" err="1" smtClean="0"/>
              <a:t>Damodara</a:t>
            </a:r>
            <a:r>
              <a:rPr lang="tr-TR" dirty="0" smtClean="0"/>
              <a:t> kılığındaki tanrı </a:t>
            </a:r>
            <a:r>
              <a:rPr lang="tr-TR" dirty="0" err="1" smtClean="0"/>
              <a:t>Vishnu'ya</a:t>
            </a:r>
            <a:r>
              <a:rPr lang="tr-TR" dirty="0" smtClean="0"/>
              <a:t> tapınır.</a:t>
            </a:r>
          </a:p>
          <a:p>
            <a:r>
              <a:rPr lang="tr-TR" dirty="0" smtClean="0"/>
              <a:t> </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smtClean="0"/>
              <a:t>Dutaghatotkaçam</a:t>
            </a:r>
            <a:r>
              <a:rPr lang="tr-TR" dirty="0" smtClean="0"/>
              <a:t> (Elçi </a:t>
            </a:r>
            <a:r>
              <a:rPr lang="tr-TR" dirty="0" err="1" smtClean="0"/>
              <a:t>Ghatotkaça</a:t>
            </a:r>
            <a:r>
              <a:rPr lang="tr-TR" dirty="0" smtClean="0"/>
              <a:t>)</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buNone/>
            </a:pPr>
            <a:r>
              <a:rPr lang="tr-TR" dirty="0" smtClean="0"/>
              <a:t> </a:t>
            </a:r>
          </a:p>
          <a:p>
            <a:pPr algn="ctr"/>
            <a:r>
              <a:rPr lang="tr-TR" dirty="0" smtClean="0"/>
              <a:t>Beş Gece (</a:t>
            </a:r>
            <a:r>
              <a:rPr lang="tr-TR" dirty="0" err="1" smtClean="0"/>
              <a:t>Pançaratram</a:t>
            </a:r>
            <a:r>
              <a:rPr lang="tr-TR" dirty="0" smtClean="0"/>
              <a:t>) adlı eserin sonunda, </a:t>
            </a:r>
            <a:r>
              <a:rPr lang="tr-TR" dirty="0" err="1" smtClean="0"/>
              <a:t>Arcuna'nın</a:t>
            </a:r>
            <a:r>
              <a:rPr lang="tr-TR" dirty="0" smtClean="0"/>
              <a:t> oğlu </a:t>
            </a:r>
            <a:r>
              <a:rPr lang="tr-TR" dirty="0" err="1" smtClean="0"/>
              <a:t>Abhimanyu</a:t>
            </a:r>
            <a:r>
              <a:rPr lang="tr-TR" dirty="0" smtClean="0"/>
              <a:t>, </a:t>
            </a:r>
            <a:r>
              <a:rPr lang="tr-TR" dirty="0" err="1" smtClean="0"/>
              <a:t>Virata</a:t>
            </a:r>
            <a:r>
              <a:rPr lang="tr-TR" dirty="0" smtClean="0"/>
              <a:t> kralının kızı </a:t>
            </a:r>
            <a:r>
              <a:rPr lang="tr-TR" dirty="0" err="1" smtClean="0"/>
              <a:t>Uttara</a:t>
            </a:r>
            <a:r>
              <a:rPr lang="tr-TR" dirty="0" smtClean="0"/>
              <a:t> ile evlenmişti. Daha sonra, büyük savaş sırasında </a:t>
            </a:r>
            <a:r>
              <a:rPr lang="tr-TR" dirty="0" err="1" smtClean="0"/>
              <a:t>Abhimanyu</a:t>
            </a:r>
            <a:r>
              <a:rPr lang="tr-TR" dirty="0" smtClean="0"/>
              <a:t> tek başına tehlikenin içine dalmış ve sayıca çok olan düşmanları tarafından öldürülmüştü. Bu, çok trajik bir olaydı; çünkü genç ve deneyimsiz bir savaşçıyı birçok usta savaşçı acımasızca öldürmüştü. Bu çocuk, </a:t>
            </a:r>
            <a:r>
              <a:rPr lang="tr-TR" dirty="0" err="1" smtClean="0"/>
              <a:t>Pandavaların</a:t>
            </a:r>
            <a:r>
              <a:rPr lang="tr-TR" dirty="0" smtClean="0"/>
              <a:t> varisiydi ve Kuruların akrabasıydı. Bu olay üzerine </a:t>
            </a:r>
            <a:r>
              <a:rPr lang="tr-TR" dirty="0" err="1" smtClean="0"/>
              <a:t>Arcuna</a:t>
            </a:r>
            <a:r>
              <a:rPr lang="tr-TR" dirty="0" smtClean="0"/>
              <a:t> intikam yemini etmişti.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a:t>Dutaghatotkaçam</a:t>
            </a:r>
            <a:r>
              <a:rPr lang="tr-TR" dirty="0"/>
              <a:t> (Elçi </a:t>
            </a:r>
            <a:r>
              <a:rPr lang="tr-TR" dirty="0" err="1"/>
              <a:t>Ghatotkaça</a:t>
            </a:r>
            <a:r>
              <a:rPr lang="tr-TR" dirty="0"/>
              <a:t>)</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r>
              <a:rPr lang="tr-TR" dirty="0" smtClean="0"/>
              <a:t>Tek perdelik bu eser, yaşlı kör kral </a:t>
            </a:r>
            <a:r>
              <a:rPr lang="tr-TR" dirty="0" err="1" smtClean="0"/>
              <a:t>Dhritarashtra'nın</a:t>
            </a:r>
            <a:r>
              <a:rPr lang="tr-TR" dirty="0" smtClean="0"/>
              <a:t> </a:t>
            </a:r>
            <a:r>
              <a:rPr lang="tr-TR" dirty="0" err="1" smtClean="0"/>
              <a:t>Abhimanyu'nun</a:t>
            </a:r>
            <a:r>
              <a:rPr lang="tr-TR" dirty="0" smtClean="0"/>
              <a:t> zalimce öldürülüşünü protesto etmesiyle başlar. Bir asker onu öldürenlerin başında </a:t>
            </a:r>
            <a:r>
              <a:rPr lang="tr-TR" dirty="0" err="1" smtClean="0"/>
              <a:t>Cayadratha'nın</a:t>
            </a:r>
            <a:r>
              <a:rPr lang="tr-TR" dirty="0" smtClean="0"/>
              <a:t> geldiğini söyler. Onu lanetlerler. Sonra kötü kalpli prens </a:t>
            </a:r>
            <a:r>
              <a:rPr lang="tr-TR" dirty="0" err="1" smtClean="0"/>
              <a:t>Duryodhana</a:t>
            </a:r>
            <a:r>
              <a:rPr lang="tr-TR" dirty="0" smtClean="0"/>
              <a:t>, yanında </a:t>
            </a:r>
            <a:r>
              <a:rPr lang="tr-TR" dirty="0" err="1" smtClean="0"/>
              <a:t>Duhşasana</a:t>
            </a:r>
            <a:r>
              <a:rPr lang="tr-TR" dirty="0" smtClean="0"/>
              <a:t> ve kumarbaz </a:t>
            </a:r>
            <a:r>
              <a:rPr lang="tr-TR" dirty="0" err="1" smtClean="0"/>
              <a:t>Şakuni</a:t>
            </a:r>
            <a:r>
              <a:rPr lang="tr-TR" dirty="0" smtClean="0"/>
              <a:t> ile çıkagelir. Onlar </a:t>
            </a:r>
            <a:r>
              <a:rPr lang="tr-TR" dirty="0" err="1" smtClean="0"/>
              <a:t>Abhimanyu'nun</a:t>
            </a:r>
            <a:r>
              <a:rPr lang="tr-TR" dirty="0" smtClean="0"/>
              <a:t> öldürülmesinden  çok memnundurlar. </a:t>
            </a:r>
            <a:r>
              <a:rPr lang="tr-TR" dirty="0" err="1" smtClean="0"/>
              <a:t>Duryodhana</a:t>
            </a:r>
            <a:r>
              <a:rPr lang="tr-TR" dirty="0" smtClean="0"/>
              <a:t>, bunu yaşlı babasıyla tartışır. </a:t>
            </a:r>
            <a:r>
              <a:rPr lang="tr-TR" dirty="0" err="1" smtClean="0"/>
              <a:t>Krishna</a:t>
            </a:r>
            <a:r>
              <a:rPr lang="tr-TR" dirty="0" smtClean="0"/>
              <a:t> bir elçi gönderir. Bu elçi </a:t>
            </a:r>
            <a:r>
              <a:rPr lang="tr-TR" dirty="0" err="1" smtClean="0"/>
              <a:t>Ghatotkaça'dır</a:t>
            </a:r>
            <a:r>
              <a:rPr lang="tr-TR" dirty="0" smtClean="0"/>
              <a:t>. "Ortanca" dramından da tanıdığımız bu çocuk, </a:t>
            </a:r>
            <a:r>
              <a:rPr lang="tr-TR" dirty="0" err="1" smtClean="0"/>
              <a:t>Bhima</a:t>
            </a:r>
            <a:r>
              <a:rPr lang="tr-TR" dirty="0" smtClean="0"/>
              <a:t> ile ifrit </a:t>
            </a:r>
            <a:r>
              <a:rPr lang="tr-TR" dirty="0" err="1" smtClean="0"/>
              <a:t>Hidimba'nın</a:t>
            </a:r>
            <a:r>
              <a:rPr lang="tr-TR" dirty="0" smtClean="0"/>
              <a:t> oğludur.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a:t>Dutaghatotkaçam</a:t>
            </a:r>
            <a:r>
              <a:rPr lang="tr-TR" dirty="0"/>
              <a:t> (Elçi </a:t>
            </a:r>
            <a:r>
              <a:rPr lang="tr-TR" dirty="0" err="1"/>
              <a:t>Ghatotkaça</a:t>
            </a:r>
            <a:r>
              <a:rPr lang="tr-TR" dirty="0"/>
              <a:t>)</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r>
              <a:rPr lang="tr-TR" dirty="0" smtClean="0"/>
              <a:t>Yaşlı kral bu elçiyi nezaketle karşılar. Ancak </a:t>
            </a:r>
            <a:r>
              <a:rPr lang="tr-TR" dirty="0" err="1" smtClean="0"/>
              <a:t>Duryodhana</a:t>
            </a:r>
            <a:r>
              <a:rPr lang="tr-TR" dirty="0" smtClean="0"/>
              <a:t> onunla alay eder. Aralarında bir tartışma olur ve </a:t>
            </a:r>
            <a:r>
              <a:rPr lang="tr-TR" dirty="0" err="1" smtClean="0"/>
              <a:t>Ghatotkaça</a:t>
            </a:r>
            <a:r>
              <a:rPr lang="tr-TR" dirty="0" smtClean="0"/>
              <a:t> tam ona hücum edecekken, yaşlı kral onu yatıştırarak engel olur. </a:t>
            </a:r>
            <a:r>
              <a:rPr lang="tr-TR" dirty="0" err="1" smtClean="0"/>
              <a:t>Ghatotkaça</a:t>
            </a:r>
            <a:r>
              <a:rPr lang="tr-TR" dirty="0" smtClean="0"/>
              <a:t>, </a:t>
            </a:r>
            <a:r>
              <a:rPr lang="tr-TR" dirty="0" err="1" smtClean="0"/>
              <a:t>Arcuna'nın</a:t>
            </a:r>
            <a:r>
              <a:rPr lang="tr-TR" dirty="0" smtClean="0"/>
              <a:t> ettiği korkunç yemini, onlardan intikam alacağını söyler ve oradan ayrılır. </a:t>
            </a:r>
            <a:r>
              <a:rPr lang="tr-TR" dirty="0" err="1" smtClean="0"/>
              <a:t>Abhimanyu'nun</a:t>
            </a:r>
            <a:r>
              <a:rPr lang="tr-TR" dirty="0" smtClean="0"/>
              <a:t> ölümü, </a:t>
            </a:r>
            <a:r>
              <a:rPr lang="tr-TR" dirty="0" err="1" smtClean="0"/>
              <a:t>Mahabharata'nın</a:t>
            </a:r>
            <a:r>
              <a:rPr lang="tr-TR" dirty="0" smtClean="0"/>
              <a:t> (VII,48,49) yedinci bölümünde anlatılır. </a:t>
            </a:r>
            <a:r>
              <a:rPr lang="tr-TR" dirty="0" err="1" smtClean="0"/>
              <a:t>Arcuna</a:t>
            </a:r>
            <a:r>
              <a:rPr lang="tr-TR" dirty="0" smtClean="0"/>
              <a:t> oğlunu öldüren </a:t>
            </a:r>
            <a:r>
              <a:rPr lang="tr-TR" dirty="0" err="1" smtClean="0"/>
              <a:t>Cayadratha</a:t>
            </a:r>
            <a:r>
              <a:rPr lang="tr-TR" dirty="0" smtClean="0"/>
              <a:t> için  "yarın öldüreceğim, öldürmezsem kendimi yakarım" diyerek yemin eder (VII,73).</a:t>
            </a:r>
          </a:p>
          <a:p>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smtClean="0"/>
              <a:t>Karnabharam</a:t>
            </a:r>
            <a:r>
              <a:rPr lang="tr-TR" dirty="0" smtClean="0"/>
              <a:t> (</a:t>
            </a:r>
            <a:r>
              <a:rPr lang="tr-TR" dirty="0" err="1" smtClean="0"/>
              <a:t>Karna’nın</a:t>
            </a:r>
            <a:r>
              <a:rPr lang="tr-TR" dirty="0" smtClean="0"/>
              <a:t> Görevi)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a:bodyPr>
          <a:lstStyle/>
          <a:p>
            <a:pPr>
              <a:buNone/>
            </a:pPr>
            <a:r>
              <a:rPr lang="tr-TR" dirty="0" smtClean="0"/>
              <a:t>             </a:t>
            </a:r>
          </a:p>
          <a:p>
            <a:r>
              <a:rPr lang="tr-TR" dirty="0" smtClean="0"/>
              <a:t>Bir perdelik oyundur ve </a:t>
            </a:r>
            <a:r>
              <a:rPr lang="tr-TR" dirty="0" err="1" smtClean="0"/>
              <a:t>Mahabharata</a:t>
            </a:r>
            <a:r>
              <a:rPr lang="tr-TR" dirty="0" smtClean="0"/>
              <a:t> Destanı kahramanlarından </a:t>
            </a:r>
            <a:r>
              <a:rPr lang="tr-TR" dirty="0" err="1" smtClean="0"/>
              <a:t>Karna'nın</a:t>
            </a:r>
            <a:r>
              <a:rPr lang="tr-TR" dirty="0" smtClean="0"/>
              <a:t> trajedisini anlatır.</a:t>
            </a:r>
          </a:p>
          <a:p>
            <a:pPr algn="ctr"/>
            <a:r>
              <a:rPr lang="tr-TR" dirty="0" smtClean="0"/>
              <a:t>Karna, </a:t>
            </a:r>
            <a:r>
              <a:rPr lang="tr-TR" dirty="0" err="1" smtClean="0"/>
              <a:t>Anga</a:t>
            </a:r>
            <a:r>
              <a:rPr lang="tr-TR" dirty="0" smtClean="0"/>
              <a:t> ülkesinin kralıdır. Annesi </a:t>
            </a:r>
            <a:r>
              <a:rPr lang="tr-TR" dirty="0" err="1" smtClean="0"/>
              <a:t>PāıÛavaların</a:t>
            </a:r>
            <a:r>
              <a:rPr lang="tr-TR" dirty="0" smtClean="0"/>
              <a:t> da annesi olan </a:t>
            </a:r>
            <a:r>
              <a:rPr lang="tr-TR" dirty="0" err="1" smtClean="0"/>
              <a:t>Kuntã'dir</a:t>
            </a:r>
            <a:r>
              <a:rPr lang="tr-TR" dirty="0" smtClean="0"/>
              <a:t>, dolayısıyla onların bir bakıma kardeşidir.  İnsan babası bir </a:t>
            </a:r>
            <a:r>
              <a:rPr lang="tr-TR" dirty="0" err="1" smtClean="0"/>
              <a:t>suta</a:t>
            </a:r>
            <a:r>
              <a:rPr lang="tr-TR" dirty="0" smtClean="0"/>
              <a:t> (arabacı), tanrı babası ise, güneş tanrısı </a:t>
            </a:r>
            <a:r>
              <a:rPr lang="tr-TR" dirty="0" err="1" smtClean="0"/>
              <a:t>Surya'dır</a:t>
            </a:r>
            <a:r>
              <a:rPr lang="tr-TR" dirty="0" smtClean="0"/>
              <a:t>. </a:t>
            </a:r>
            <a:r>
              <a:rPr lang="tr-TR" dirty="0" err="1" smtClean="0"/>
              <a:t>Karna'nın</a:t>
            </a:r>
            <a:r>
              <a:rPr lang="tr-TR" dirty="0" smtClean="0"/>
              <a:t> doğuştan bir zırhı ve altın küpeleri vardır. </a:t>
            </a:r>
            <a:r>
              <a:rPr lang="tr-TR" dirty="0" err="1" smtClean="0"/>
              <a:t>Surya</a:t>
            </a:r>
            <a:r>
              <a:rPr lang="tr-TR" dirty="0" smtClean="0"/>
              <a:t> rüyasında </a:t>
            </a:r>
            <a:r>
              <a:rPr lang="tr-TR" dirty="0" err="1" smtClean="0"/>
              <a:t>Karna'ya</a:t>
            </a:r>
            <a:r>
              <a:rPr lang="tr-TR" dirty="0" smtClean="0"/>
              <a:t> görünür; zırhını ve küpelerini hiç çıkarmamasını, bunların onu ölümden koruduğunu söyler. </a:t>
            </a:r>
            <a:r>
              <a:rPr lang="tr-TR" dirty="0" err="1" smtClean="0"/>
              <a:t>İndra</a:t>
            </a:r>
            <a:r>
              <a:rPr lang="tr-TR" dirty="0" smtClean="0"/>
              <a:t> bir brahman kılığında gelip istese bile vermemesini ister.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a:t>Karnabharam</a:t>
            </a:r>
            <a:r>
              <a:rPr lang="tr-TR" dirty="0"/>
              <a:t> (</a:t>
            </a:r>
            <a:r>
              <a:rPr lang="tr-TR" dirty="0" err="1"/>
              <a:t>Karna’nın</a:t>
            </a:r>
            <a:r>
              <a:rPr lang="tr-TR" dirty="0"/>
              <a:t> Görevi)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r>
              <a:rPr lang="tr-TR" dirty="0" smtClean="0"/>
              <a:t>Ancak Karna, bir brahmanın isteğini geri çevirmenin ölümden bile beter olduğunu söyleyerek onları vereceğini belirtir. Bunun üzerine </a:t>
            </a:r>
            <a:r>
              <a:rPr lang="tr-TR" dirty="0" err="1" smtClean="0"/>
              <a:t>Surya</a:t>
            </a:r>
            <a:r>
              <a:rPr lang="tr-TR" dirty="0" smtClean="0"/>
              <a:t>, onu sihirli mızrağı istemesi konusunda uyarır. Nitekim </a:t>
            </a:r>
            <a:r>
              <a:rPr lang="tr-TR" dirty="0" err="1" smtClean="0"/>
              <a:t>İndra</a:t>
            </a:r>
            <a:r>
              <a:rPr lang="tr-TR" dirty="0" smtClean="0"/>
              <a:t> görünür, zırhı ve küpeleri ister. Karna sihirli mızrağa karşı onları verir. Bu, sadece bir düşmanı öldürebilen bir silahtır.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a:t>Karnabharam</a:t>
            </a:r>
            <a:r>
              <a:rPr lang="tr-TR" dirty="0"/>
              <a:t> (</a:t>
            </a:r>
            <a:r>
              <a:rPr lang="tr-TR" dirty="0" err="1"/>
              <a:t>Karna’nın</a:t>
            </a:r>
            <a:r>
              <a:rPr lang="tr-TR" dirty="0"/>
              <a:t> Görevi)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r>
              <a:rPr lang="tr-TR" dirty="0" smtClean="0"/>
              <a:t>Destanın sekizinci bölümünün adı </a:t>
            </a:r>
            <a:r>
              <a:rPr lang="tr-TR" dirty="0" err="1" smtClean="0"/>
              <a:t>Karnaparvan'dır</a:t>
            </a:r>
            <a:r>
              <a:rPr lang="tr-TR" dirty="0" smtClean="0"/>
              <a:t> ve bu bölümde Karna, Kuru ordusunun başına geçer. Arabacısı </a:t>
            </a:r>
            <a:r>
              <a:rPr lang="tr-TR" dirty="0" err="1" smtClean="0"/>
              <a:t>Şalya'dır</a:t>
            </a:r>
            <a:r>
              <a:rPr lang="tr-TR" dirty="0" smtClean="0"/>
              <a:t>. </a:t>
            </a:r>
            <a:r>
              <a:rPr lang="tr-TR" dirty="0" err="1" smtClean="0"/>
              <a:t>Şalya</a:t>
            </a:r>
            <a:r>
              <a:rPr lang="tr-TR" dirty="0" smtClean="0"/>
              <a:t> için bu, aşağı bir görevdir ve hiç memnun olmaz. Arabada tartışa tartışa savaşa giderler. </a:t>
            </a:r>
            <a:r>
              <a:rPr lang="tr-TR" dirty="0" err="1" smtClean="0"/>
              <a:t>Şalya</a:t>
            </a:r>
            <a:r>
              <a:rPr lang="tr-TR" dirty="0" smtClean="0"/>
              <a:t>, </a:t>
            </a:r>
            <a:r>
              <a:rPr lang="tr-TR" dirty="0" err="1" smtClean="0"/>
              <a:t>Arcuna</a:t>
            </a:r>
            <a:r>
              <a:rPr lang="tr-TR" dirty="0" smtClean="0"/>
              <a:t> ve </a:t>
            </a:r>
            <a:r>
              <a:rPr lang="tr-TR" dirty="0" err="1" smtClean="0"/>
              <a:t>Krishna'yı</a:t>
            </a:r>
            <a:r>
              <a:rPr lang="tr-TR" dirty="0" smtClean="0"/>
              <a:t> göstererek kötü belirtiler gördüğünü söyler. Karna, </a:t>
            </a:r>
            <a:r>
              <a:rPr lang="tr-TR" dirty="0" err="1" smtClean="0"/>
              <a:t>Pançalalarla</a:t>
            </a:r>
            <a:r>
              <a:rPr lang="tr-TR" dirty="0" smtClean="0"/>
              <a:t> dövüşür ve onların beşini öldürür. </a:t>
            </a:r>
            <a:r>
              <a:rPr lang="tr-TR" dirty="0" err="1" smtClean="0"/>
              <a:t>Yudhishthira</a:t>
            </a:r>
            <a:r>
              <a:rPr lang="tr-TR" dirty="0" smtClean="0"/>
              <a:t> </a:t>
            </a:r>
            <a:r>
              <a:rPr lang="tr-TR" dirty="0" err="1" smtClean="0"/>
              <a:t>Karna'yı</a:t>
            </a:r>
            <a:r>
              <a:rPr lang="tr-TR" dirty="0" smtClean="0"/>
              <a:t> sersemletir, ancak Karna toparlanıp onun silahını düşürür ve onu, hakaret dolu sözler söyledikten sonra serbest bırakır. Nihayet </a:t>
            </a:r>
            <a:r>
              <a:rPr lang="tr-TR" dirty="0" err="1" smtClean="0"/>
              <a:t>Arcuna</a:t>
            </a:r>
            <a:r>
              <a:rPr lang="tr-TR" dirty="0" smtClean="0"/>
              <a:t> ile Karna karşı karşıya gelir ve teke tek dövüşü </a:t>
            </a:r>
            <a:r>
              <a:rPr lang="tr-TR" dirty="0" err="1" smtClean="0"/>
              <a:t>Arcuna</a:t>
            </a:r>
            <a:r>
              <a:rPr lang="tr-TR" dirty="0" smtClean="0"/>
              <a:t> kazanır; Karna ölür.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a:t>Karnabharam</a:t>
            </a:r>
            <a:r>
              <a:rPr lang="tr-TR" dirty="0"/>
              <a:t> (</a:t>
            </a:r>
            <a:r>
              <a:rPr lang="tr-TR" dirty="0" err="1"/>
              <a:t>Karna’nın</a:t>
            </a:r>
            <a:r>
              <a:rPr lang="tr-TR" dirty="0"/>
              <a:t> Görevi)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r>
              <a:rPr lang="tr-TR" dirty="0" err="1" smtClean="0"/>
              <a:t>Bhasa</a:t>
            </a:r>
            <a:r>
              <a:rPr lang="tr-TR" dirty="0" smtClean="0"/>
              <a:t> konuyu basitleştirmiştir. Karna, </a:t>
            </a:r>
            <a:r>
              <a:rPr lang="tr-TR" dirty="0" err="1" smtClean="0"/>
              <a:t>Şalya</a:t>
            </a:r>
            <a:r>
              <a:rPr lang="tr-TR" dirty="0" smtClean="0"/>
              <a:t> ile birlikte </a:t>
            </a:r>
            <a:r>
              <a:rPr lang="tr-TR" dirty="0" err="1" smtClean="0"/>
              <a:t>Arcuna'nın</a:t>
            </a:r>
            <a:r>
              <a:rPr lang="tr-TR" dirty="0" smtClean="0"/>
              <a:t> üstüne gitmektedir. </a:t>
            </a:r>
            <a:r>
              <a:rPr lang="tr-TR" dirty="0" err="1" smtClean="0"/>
              <a:t>Şalya'dan</a:t>
            </a:r>
            <a:r>
              <a:rPr lang="tr-TR" dirty="0" smtClean="0"/>
              <a:t> arabayı </a:t>
            </a:r>
            <a:r>
              <a:rPr lang="tr-TR" dirty="0" err="1" smtClean="0"/>
              <a:t>Arcuna'nın</a:t>
            </a:r>
            <a:r>
              <a:rPr lang="tr-TR" dirty="0" smtClean="0"/>
              <a:t> üstüne sürmesini ister. Karna, </a:t>
            </a:r>
            <a:r>
              <a:rPr lang="tr-TR" dirty="0" err="1" smtClean="0"/>
              <a:t>Şalya'ya</a:t>
            </a:r>
            <a:r>
              <a:rPr lang="tr-TR" dirty="0" smtClean="0"/>
              <a:t> silahları üstüne yapılan lanetten ve işe yarayacakları zaman onları kullanamamaktan söz eder. "Öldürülen kişinin cennete gideceğini, öldürenin ise onur kazanacağını" söyleyerek ilerlemek ister. Bu sırada brahman kılığındaki tanrı </a:t>
            </a:r>
            <a:r>
              <a:rPr lang="tr-TR" dirty="0" err="1" smtClean="0"/>
              <a:t>İndra</a:t>
            </a:r>
            <a:r>
              <a:rPr lang="tr-TR" dirty="0" smtClean="0"/>
              <a:t> çıkagelir ve sihirli zırhı ister. Karna isteksizce bunu kabul eder, üstelik sihirli mızrağı da istemez. Üçüncü kez arabaya biner ve arabayı </a:t>
            </a:r>
            <a:r>
              <a:rPr lang="tr-TR" dirty="0" err="1" smtClean="0"/>
              <a:t>Arcuna'nın</a:t>
            </a:r>
            <a:r>
              <a:rPr lang="tr-TR" dirty="0" smtClean="0"/>
              <a:t> borazanının sesinin geldiği yöne doğru sürdürtür. Oyun bu noktada sona erer.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smtClean="0"/>
              <a:t>Urubhangam</a:t>
            </a:r>
            <a:r>
              <a:rPr lang="tr-TR" dirty="0" smtClean="0"/>
              <a:t> (Kırık Kalça)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buNone/>
            </a:pPr>
            <a:endParaRPr lang="tr-TR" dirty="0" smtClean="0"/>
          </a:p>
          <a:p>
            <a:r>
              <a:rPr lang="tr-TR" dirty="0" smtClean="0"/>
              <a:t>Kurularla </a:t>
            </a:r>
            <a:r>
              <a:rPr lang="tr-TR" dirty="0" err="1" smtClean="0"/>
              <a:t>Pandavalar</a:t>
            </a:r>
            <a:r>
              <a:rPr lang="tr-TR" dirty="0" smtClean="0"/>
              <a:t> arasındaki savaşın sonunda, </a:t>
            </a:r>
            <a:r>
              <a:rPr lang="tr-TR" dirty="0" err="1" smtClean="0"/>
              <a:t>Bhima</a:t>
            </a:r>
            <a:r>
              <a:rPr lang="tr-TR" dirty="0" smtClean="0"/>
              <a:t> ile </a:t>
            </a:r>
            <a:r>
              <a:rPr lang="tr-TR" dirty="0" err="1" smtClean="0"/>
              <a:t>Duryodhana</a:t>
            </a:r>
            <a:r>
              <a:rPr lang="tr-TR" dirty="0" smtClean="0"/>
              <a:t> teke tek dövüş yaparlar. Sopalarla yapılan bu dövüşte, başka türlü kazanma şansı olmayan </a:t>
            </a:r>
            <a:r>
              <a:rPr lang="tr-TR" dirty="0" err="1" smtClean="0"/>
              <a:t>Bhima</a:t>
            </a:r>
            <a:r>
              <a:rPr lang="tr-TR" dirty="0" smtClean="0"/>
              <a:t>, kuraldışı bir vuruşla </a:t>
            </a:r>
            <a:r>
              <a:rPr lang="tr-TR" dirty="0" err="1" smtClean="0"/>
              <a:t>Duryodhana'nın</a:t>
            </a:r>
            <a:r>
              <a:rPr lang="tr-TR" dirty="0" smtClean="0"/>
              <a:t> kalçasını kırar. Oyun, bu şekilde ölüme mahkûm edilen </a:t>
            </a:r>
            <a:r>
              <a:rPr lang="tr-TR" dirty="0" err="1" smtClean="0"/>
              <a:t>Duryodhana'nın</a:t>
            </a:r>
            <a:r>
              <a:rPr lang="tr-TR" dirty="0" smtClean="0"/>
              <a:t> trajedisini konu alır.</a:t>
            </a:r>
          </a:p>
          <a:p>
            <a:pPr algn="ctr"/>
            <a:r>
              <a:rPr lang="tr-TR" dirty="0" err="1" smtClean="0"/>
              <a:t>Duryodhana</a:t>
            </a:r>
            <a:r>
              <a:rPr lang="tr-TR" dirty="0" smtClean="0"/>
              <a:t> </a:t>
            </a:r>
            <a:r>
              <a:rPr lang="tr-TR" dirty="0" err="1" smtClean="0"/>
              <a:t>Pandavalar</a:t>
            </a:r>
            <a:r>
              <a:rPr lang="tr-TR" dirty="0" smtClean="0"/>
              <a:t> birini teke tek dövüşe davet eder. </a:t>
            </a:r>
            <a:r>
              <a:rPr lang="tr-TR" dirty="0" err="1" smtClean="0"/>
              <a:t>Yudhishthira</a:t>
            </a:r>
            <a:r>
              <a:rPr lang="tr-TR" dirty="0" smtClean="0"/>
              <a:t> dövüşe girmek isterse de, </a:t>
            </a:r>
            <a:r>
              <a:rPr lang="tr-TR" dirty="0" err="1" smtClean="0"/>
              <a:t>Krishna</a:t>
            </a:r>
            <a:r>
              <a:rPr lang="tr-TR" dirty="0" smtClean="0"/>
              <a:t> engeller ve kimsenin normal bir kavgada </a:t>
            </a:r>
            <a:r>
              <a:rPr lang="tr-TR" dirty="0" err="1" smtClean="0"/>
              <a:t>Duryodhana'yı</a:t>
            </a:r>
            <a:r>
              <a:rPr lang="tr-TR" dirty="0" smtClean="0"/>
              <a:t> yenemeyeceğini söyler. </a:t>
            </a:r>
            <a:r>
              <a:rPr lang="tr-TR" dirty="0" err="1" smtClean="0"/>
              <a:t>Bhima</a:t>
            </a:r>
            <a:r>
              <a:rPr lang="tr-TR" dirty="0" smtClean="0"/>
              <a:t>, bu davete yanıt verir. </a:t>
            </a:r>
            <a:r>
              <a:rPr lang="tr-TR" dirty="0" err="1" smtClean="0"/>
              <a:t>Krishna'nın</a:t>
            </a:r>
            <a:r>
              <a:rPr lang="tr-TR" dirty="0" smtClean="0"/>
              <a:t> ağabeyi </a:t>
            </a:r>
            <a:r>
              <a:rPr lang="tr-TR" dirty="0" err="1" smtClean="0"/>
              <a:t>Baladeva</a:t>
            </a:r>
            <a:r>
              <a:rPr lang="tr-TR" dirty="0" smtClean="0"/>
              <a:t> da, iki </a:t>
            </a:r>
            <a:r>
              <a:rPr lang="tr-TR" dirty="0" err="1" smtClean="0"/>
              <a:t>yiğitin</a:t>
            </a:r>
            <a:r>
              <a:rPr lang="tr-TR" dirty="0" smtClean="0"/>
              <a:t> dövüşünü izlemeye gelir.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TotalTime>
  <Words>1430</Words>
  <Application>Microsoft Office PowerPoint</Application>
  <PresentationFormat>Ekran Gösterisi (4:3)</PresentationFormat>
  <Paragraphs>45</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Calibri</vt:lpstr>
      <vt:lpstr>Constantia</vt:lpstr>
      <vt:lpstr>Times New Roman</vt:lpstr>
      <vt:lpstr>Wingdings 2</vt:lpstr>
      <vt:lpstr>Akış</vt:lpstr>
      <vt:lpstr>Şair Bhasa ve Eserleri</vt:lpstr>
      <vt:lpstr>Dutaghatotkaçam (Elçi Ghatotkaça)</vt:lpstr>
      <vt:lpstr>Dutaghatotkaçam (Elçi Ghatotkaça)</vt:lpstr>
      <vt:lpstr>Dutaghatotkaçam (Elçi Ghatotkaça)</vt:lpstr>
      <vt:lpstr>Karnabharam (Karna’nın Görevi)</vt:lpstr>
      <vt:lpstr>Karnabharam (Karna’nın Görevi)</vt:lpstr>
      <vt:lpstr>Karnabharam (Karna’nın Görevi)</vt:lpstr>
      <vt:lpstr>Karnabharam (Karna’nın Görevi)</vt:lpstr>
      <vt:lpstr>Urubhangam (Kırık Kalça)</vt:lpstr>
      <vt:lpstr>Urubhangam (Kırık Kalça)</vt:lpstr>
      <vt:lpstr>Urubhangam (Kırık Kalça)</vt:lpstr>
      <vt:lpstr>Urubhangam (Kırık Kalça)</vt:lpstr>
      <vt:lpstr>Balaçaritam (Çocuğun Maceraları) I. Perde</vt:lpstr>
      <vt:lpstr>II. ve II. Perde</vt:lpstr>
      <vt:lpstr>IV. ve V. Perde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Şair Bhasa ve Eserleri</dc:title>
  <dc:creator>Arş. Gör. Y.KAYALI</dc:creator>
  <cp:lastModifiedBy>Derya Hoca</cp:lastModifiedBy>
  <cp:revision>5</cp:revision>
  <dcterms:created xsi:type="dcterms:W3CDTF">2014-01-20T14:13:21Z</dcterms:created>
  <dcterms:modified xsi:type="dcterms:W3CDTF">2019-01-03T11:28:59Z</dcterms:modified>
</cp:coreProperties>
</file>