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7" r:id="rId5"/>
    <p:sldId id="278" r:id="rId6"/>
    <p:sldId id="279" r:id="rId7"/>
    <p:sldId id="280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sskiiyazyk.ru/sintaksis/deeprichastnyiy-oborot.html" TargetMode="External"/><Relationship Id="rId4" Type="http://schemas.openxmlformats.org/officeDocument/2006/relationships/hyperlink" Target="http://rosental-book.ru/styli_xli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9550F-80C9-49BD-8373-48D943B98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2670"/>
          </a:xfrm>
        </p:spPr>
        <p:txBody>
          <a:bodyPr>
            <a:normAutofit/>
          </a:bodyPr>
          <a:lstStyle/>
          <a:p>
            <a:r>
              <a:rPr lang="ru-RU" sz="3200" dirty="0"/>
              <a:t>Глагольное управление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5A09D-61C0-413F-B840-179104B68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6522"/>
            <a:ext cx="9601200" cy="421087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Глагольное управление — это такая подчинительная связь, при которой зависящее от глагола имя стоит в форме косвенного падежа и при этом создаются отношения объектные или восполняющие (либо отношения комплексные — </a:t>
            </a:r>
            <a:r>
              <a:rPr lang="ru-RU" dirty="0" err="1"/>
              <a:t>объектно­восполняющие</a:t>
            </a:r>
            <a:r>
              <a:rPr lang="ru-RU" dirty="0"/>
              <a:t> или </a:t>
            </a:r>
            <a:r>
              <a:rPr lang="ru-RU" dirty="0" err="1"/>
              <a:t>объектно­определительные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видеть (ошибка)</a:t>
            </a:r>
          </a:p>
          <a:p>
            <a:pPr algn="just"/>
            <a:r>
              <a:rPr lang="ru-RU" dirty="0"/>
              <a:t>информировать (ход соревнований)</a:t>
            </a:r>
          </a:p>
          <a:p>
            <a:pPr algn="just"/>
            <a:r>
              <a:rPr lang="ru-RU" dirty="0"/>
              <a:t>ругать (лень)</a:t>
            </a:r>
          </a:p>
          <a:p>
            <a:pPr algn="just"/>
            <a:r>
              <a:rPr lang="ru-RU" i="1" dirty="0"/>
              <a:t>упрекать (невнимательность)</a:t>
            </a:r>
          </a:p>
          <a:p>
            <a:pPr algn="just"/>
            <a:r>
              <a:rPr lang="ru-RU" dirty="0"/>
              <a:t>интересоваться (поэзия)</a:t>
            </a:r>
          </a:p>
          <a:p>
            <a:pPr algn="just"/>
            <a:r>
              <a:rPr lang="ru-RU" dirty="0"/>
              <a:t>изучать (русский язык)</a:t>
            </a:r>
          </a:p>
          <a:p>
            <a:pPr algn="just"/>
            <a:r>
              <a:rPr lang="ru-RU" i="1" dirty="0"/>
              <a:t>исследовать (русская литература)</a:t>
            </a:r>
          </a:p>
          <a:p>
            <a:r>
              <a:rPr lang="ru-RU" dirty="0"/>
              <a:t>показывать (работа)</a:t>
            </a:r>
          </a:p>
        </p:txBody>
      </p:sp>
    </p:spTree>
    <p:extLst>
      <p:ext uri="{BB962C8B-B14F-4D97-AF65-F5344CB8AC3E}">
        <p14:creationId xmlns:p14="http://schemas.microsoft.com/office/powerpoint/2010/main" val="2579367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9BDDE-64C1-4945-8797-D7F54620E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49357"/>
            <a:ext cx="9601200" cy="5218043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свидетельствовать (опыт)</a:t>
            </a:r>
          </a:p>
          <a:p>
            <a:r>
              <a:rPr lang="ru-RU" dirty="0"/>
              <a:t>добраться (дом)</a:t>
            </a:r>
          </a:p>
          <a:p>
            <a:r>
              <a:rPr lang="ru-RU" dirty="0"/>
              <a:t>достичь (цель)</a:t>
            </a:r>
          </a:p>
          <a:p>
            <a:r>
              <a:rPr lang="ru-RU" i="1" dirty="0"/>
              <a:t>препятствовать (развитие)</a:t>
            </a:r>
          </a:p>
          <a:p>
            <a:r>
              <a:rPr lang="ru-RU" dirty="0"/>
              <a:t>тормозить (развитие)</a:t>
            </a:r>
          </a:p>
          <a:p>
            <a:r>
              <a:rPr lang="ru-RU" dirty="0"/>
              <a:t>касаться (тема)</a:t>
            </a:r>
          </a:p>
          <a:p>
            <a:r>
              <a:rPr lang="ru-RU" dirty="0"/>
              <a:t>прикасаться (стол)</a:t>
            </a:r>
          </a:p>
          <a:p>
            <a:r>
              <a:rPr lang="ru-RU" i="1" dirty="0"/>
              <a:t>жажда (слава)</a:t>
            </a:r>
          </a:p>
          <a:p>
            <a:r>
              <a:rPr lang="ru-RU" dirty="0"/>
              <a:t>стремление (победа)</a:t>
            </a:r>
          </a:p>
          <a:p>
            <a:r>
              <a:rPr lang="ru-RU" dirty="0"/>
              <a:t>потребность (ласка)</a:t>
            </a:r>
          </a:p>
          <a:p>
            <a:r>
              <a:rPr lang="ru-RU" dirty="0"/>
              <a:t>гордиться (дочь)</a:t>
            </a:r>
          </a:p>
          <a:p>
            <a:r>
              <a:rPr lang="ru-RU" dirty="0"/>
              <a:t>радоваться (успехи)</a:t>
            </a:r>
          </a:p>
          <a:p>
            <a:r>
              <a:rPr lang="ru-RU" i="1" dirty="0"/>
              <a:t>сопротивляться (режим)</a:t>
            </a:r>
          </a:p>
          <a:p>
            <a:r>
              <a:rPr lang="ru-RU" dirty="0"/>
              <a:t>бороться (враг)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6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2542E-DFB0-4CA7-89E1-5F4C855B1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11256"/>
            <a:ext cx="9601200" cy="758687"/>
          </a:xfrm>
        </p:spPr>
        <p:txBody>
          <a:bodyPr>
            <a:normAutofit/>
          </a:bodyPr>
          <a:lstStyle/>
          <a:p>
            <a:r>
              <a:rPr lang="ru-RU" sz="3200" dirty="0"/>
              <a:t>Шутим по-русски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6D9C4-A9E4-4EF5-BB8B-015482079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6765"/>
            <a:ext cx="9601200" cy="4250635"/>
          </a:xfrm>
        </p:spPr>
        <p:txBody>
          <a:bodyPr/>
          <a:lstStyle/>
          <a:p>
            <a:r>
              <a:rPr lang="ru-RU" dirty="0"/>
              <a:t>Попробуйте объяснить иностранцу фразу "Руки не доходят посмотреть".</a:t>
            </a:r>
          </a:p>
          <a:p>
            <a:r>
              <a:rPr lang="ru-RU" dirty="0"/>
              <a:t>Только в русском языке есть выражение "больной здоров".</a:t>
            </a:r>
          </a:p>
          <a:p>
            <a:r>
              <a:rPr lang="ru-RU" dirty="0"/>
              <a:t>Странности русского языка. Как объяснить иностранцу, что "как можно лучше" - это хорошо, а "как нельзя лучше" - это уже отлично?! </a:t>
            </a:r>
          </a:p>
          <a:p>
            <a:r>
              <a:rPr lang="ru-RU" dirty="0"/>
              <a:t>Русский язык уникален ещё и тем, что ближайшие соседи постоянно поправляют носителей, как правильно называть их страны и города и какой предлог использовать.</a:t>
            </a:r>
          </a:p>
          <a:p>
            <a:r>
              <a:rPr lang="ru-RU" dirty="0"/>
              <a:t>Ни когда и не у кого не проси орфографический словарь. Сами </a:t>
            </a:r>
            <a:r>
              <a:rPr lang="ru-RU" dirty="0" err="1"/>
              <a:t>предложут</a:t>
            </a:r>
            <a:r>
              <a:rPr lang="ru-RU" dirty="0"/>
              <a:t> и сами все </a:t>
            </a:r>
            <a:r>
              <a:rPr lang="ru-RU" dirty="0" err="1"/>
              <a:t>додут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01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CE166-27F1-421B-BB36-302818D1E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8930"/>
          </a:xfrm>
        </p:spPr>
        <p:txBody>
          <a:bodyPr>
            <a:normAutofit/>
          </a:bodyPr>
          <a:lstStyle/>
          <a:p>
            <a:r>
              <a:rPr lang="ru-RU" sz="3200" dirty="0"/>
              <a:t>Шутим по-русски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FA4FC-3B82-4AAC-B946-94291799A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3270"/>
            <a:ext cx="9601200" cy="4224130"/>
          </a:xfrm>
        </p:spPr>
        <p:txBody>
          <a:bodyPr/>
          <a:lstStyle/>
          <a:p>
            <a:r>
              <a:rPr lang="ru-RU" dirty="0"/>
              <a:t>Особенности русского языка: "Не надо меня уговаривать" - означает "Нет". "Меня не надо уговаривать" - "Обеими руками за!«</a:t>
            </a:r>
          </a:p>
          <a:p>
            <a:r>
              <a:rPr lang="ru-RU" dirty="0"/>
              <a:t>Обычный урок русского языка, учительница объясняет детям правило «</a:t>
            </a:r>
            <a:r>
              <a:rPr lang="ru-RU" dirty="0" err="1"/>
              <a:t>жи</a:t>
            </a:r>
            <a:r>
              <a:rPr lang="ru-RU" dirty="0"/>
              <a:t>-ши пиши с буквой и». И зовут её </a:t>
            </a:r>
            <a:r>
              <a:rPr lang="ru-RU" dirty="0" err="1"/>
              <a:t>Шынтасова</a:t>
            </a:r>
            <a:r>
              <a:rPr lang="ru-RU" dirty="0"/>
              <a:t> </a:t>
            </a:r>
            <a:r>
              <a:rPr lang="ru-RU" dirty="0" err="1"/>
              <a:t>Шынар</a:t>
            </a:r>
            <a:r>
              <a:rPr lang="ru-RU" dirty="0"/>
              <a:t> </a:t>
            </a:r>
            <a:r>
              <a:rPr lang="ru-RU" dirty="0" err="1"/>
              <a:t>Шынгысовна</a:t>
            </a:r>
            <a:r>
              <a:rPr lang="ru-RU" dirty="0"/>
              <a:t> из города Шымкент, </a:t>
            </a:r>
            <a:r>
              <a:rPr lang="ru-RU" dirty="0" err="1"/>
              <a:t>Жылыбайского</a:t>
            </a:r>
            <a:r>
              <a:rPr lang="ru-RU" dirty="0"/>
              <a:t> района.</a:t>
            </a:r>
          </a:p>
          <a:p>
            <a:r>
              <a:rPr lang="ru-RU" dirty="0"/>
              <a:t>Из переписки: 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ru-RU" dirty="0" err="1"/>
              <a:t>Каг</a:t>
            </a:r>
            <a:r>
              <a:rPr lang="ru-RU" dirty="0"/>
              <a:t> </a:t>
            </a:r>
            <a:r>
              <a:rPr lang="ru-RU" dirty="0" err="1"/>
              <a:t>пишеца</a:t>
            </a:r>
            <a:r>
              <a:rPr lang="ru-RU" dirty="0"/>
              <a:t> </a:t>
            </a:r>
            <a:r>
              <a:rPr lang="ru-RU" dirty="0" err="1"/>
              <a:t>видешь</a:t>
            </a:r>
            <a:r>
              <a:rPr lang="ru-RU" dirty="0"/>
              <a:t> или видишь? </a:t>
            </a:r>
          </a:p>
          <a:p>
            <a:pPr marL="0" indent="0">
              <a:buNone/>
            </a:pPr>
            <a:r>
              <a:rPr lang="ru-RU" dirty="0"/>
              <a:t>	- Видишь. Но я бы на твоём месте сначала разобрался со словом "</a:t>
            </a:r>
            <a:r>
              <a:rPr lang="ru-RU" dirty="0" err="1"/>
              <a:t>каг</a:t>
            </a:r>
            <a:r>
              <a:rPr lang="ru-RU" dirty="0"/>
              <a:t>".</a:t>
            </a:r>
          </a:p>
          <a:p>
            <a:pPr marL="0" indent="0">
              <a:buNone/>
            </a:pPr>
            <a:r>
              <a:rPr lang="ru-RU" dirty="0"/>
              <a:t>	 - А что не </a:t>
            </a:r>
            <a:r>
              <a:rPr lang="ru-RU" dirty="0" err="1"/>
              <a:t>таг</a:t>
            </a:r>
            <a:r>
              <a:rPr lang="ru-RU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56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1978F-2E80-474F-8049-D986F0CF5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26165"/>
          </a:xfrm>
        </p:spPr>
        <p:txBody>
          <a:bodyPr>
            <a:normAutofit/>
          </a:bodyPr>
          <a:lstStyle/>
          <a:p>
            <a:r>
              <a:rPr lang="ru-RU" sz="3200" dirty="0"/>
              <a:t>Шутим по-русски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1C005-C343-4752-B589-7C1AF8156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11965"/>
            <a:ext cx="9601200" cy="455543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Тонкости русского языка: Отговорить - переубедить. Отчитать - ругать. Отпеть - уже поздно отговаривать и отчитывать.</a:t>
            </a:r>
          </a:p>
          <a:p>
            <a:r>
              <a:rPr lang="ru-RU" dirty="0"/>
              <a:t>Странный русский язык: бесчеловечно и безлюдно - не синонимы.</a:t>
            </a:r>
          </a:p>
          <a:p>
            <a:r>
              <a:rPr lang="ru-RU" dirty="0"/>
              <a:t>Эх, чуден, однако русский язык. Вроде бы синонимы, а какая огромная разница между людьми близкими, и людьми недалёкими.</a:t>
            </a:r>
          </a:p>
          <a:p>
            <a:r>
              <a:rPr lang="ru-RU" dirty="0"/>
              <a:t>Вы никогда не задумывались о том, что антоним к слову «антоним» — это «синоним»?</a:t>
            </a:r>
          </a:p>
          <a:p>
            <a:r>
              <a:rPr lang="ru-RU" dirty="0"/>
              <a:t>Из переписки: - Я в химии не селен… - Ты и в русском не </a:t>
            </a:r>
            <a:r>
              <a:rPr lang="ru-RU" dirty="0" err="1"/>
              <a:t>олюминий</a:t>
            </a:r>
            <a:r>
              <a:rPr lang="ru-RU" dirty="0"/>
              <a:t>…</a:t>
            </a:r>
          </a:p>
          <a:p>
            <a:r>
              <a:rPr lang="ru-RU" dirty="0"/>
              <a:t>	С полки книжечка упала</a:t>
            </a:r>
          </a:p>
          <a:p>
            <a:pPr marL="0" indent="0">
              <a:buNone/>
            </a:pPr>
            <a:r>
              <a:rPr lang="ru-RU" dirty="0"/>
              <a:t>	 И убила братика. </a:t>
            </a:r>
          </a:p>
          <a:p>
            <a:pPr marL="0" indent="0">
              <a:buNone/>
            </a:pPr>
            <a:r>
              <a:rPr lang="ru-RU" dirty="0"/>
              <a:t>	До чего ж ты тяжела,</a:t>
            </a:r>
          </a:p>
          <a:p>
            <a:pPr marL="0" indent="0">
              <a:buNone/>
            </a:pPr>
            <a:r>
              <a:rPr lang="ru-RU" dirty="0"/>
              <a:t>	Русская грамматика!</a:t>
            </a:r>
          </a:p>
          <a:p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611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04D24-FD3C-4546-9970-2DB8523B0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2535"/>
            <a:ext cx="9601200" cy="856422"/>
          </a:xfrm>
        </p:spPr>
        <p:txBody>
          <a:bodyPr>
            <a:normAutofit/>
          </a:bodyPr>
          <a:lstStyle/>
          <a:p>
            <a:r>
              <a:rPr lang="ru-RU" sz="3200" dirty="0"/>
              <a:t>Глагольное управление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559D6-589E-4A27-A4AC-84266D90A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58957"/>
            <a:ext cx="9601200" cy="460844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любоваться видом из окна</a:t>
            </a:r>
          </a:p>
          <a:p>
            <a:r>
              <a:rPr lang="ru-RU" dirty="0"/>
              <a:t>удовлетворяться результатами проделанной работы</a:t>
            </a:r>
          </a:p>
          <a:p>
            <a:r>
              <a:rPr lang="ru-RU" dirty="0"/>
              <a:t>поражаться объему проделанной работы</a:t>
            </a:r>
          </a:p>
          <a:p>
            <a:r>
              <a:rPr lang="ru-RU" dirty="0"/>
              <a:t>почитать родителей</a:t>
            </a:r>
          </a:p>
          <a:p>
            <a:r>
              <a:rPr lang="ru-RU" dirty="0"/>
              <a:t>преклоняться перед мастерами</a:t>
            </a:r>
          </a:p>
          <a:p>
            <a:r>
              <a:rPr lang="ru-RU" dirty="0"/>
              <a:t>тушеваться перед столичными жителями</a:t>
            </a:r>
          </a:p>
          <a:p>
            <a:r>
              <a:rPr lang="ru-RU" dirty="0"/>
              <a:t>унижаться перед начальником</a:t>
            </a:r>
          </a:p>
          <a:p>
            <a:r>
              <a:rPr lang="ru-RU" dirty="0"/>
              <a:t>иронизировать над начальником</a:t>
            </a:r>
          </a:p>
          <a:p>
            <a:r>
              <a:rPr lang="ru-RU" dirty="0"/>
              <a:t>опасаться воров</a:t>
            </a:r>
          </a:p>
          <a:p>
            <a:r>
              <a:rPr lang="ru-RU" dirty="0"/>
              <a:t>опасаться за младшую сестру</a:t>
            </a:r>
          </a:p>
          <a:p>
            <a:r>
              <a:rPr lang="ru-RU" dirty="0"/>
              <a:t>избегать конфликтов</a:t>
            </a:r>
          </a:p>
          <a:p>
            <a:r>
              <a:rPr lang="ru-RU" dirty="0"/>
              <a:t>беспокоиться о больном друге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20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hlinkClick r:id="rId4"/>
              </a:rPr>
              <a:t>http://rosental-book.ru/styli_xlii.html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hlinkClick r:id="rId5"/>
              </a:rPr>
              <a:t>https://russkiiyazyk.ru/sintaksis/deeprichastnyiy-oborot.html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1290</TotalTime>
  <Words>578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Сочинение</vt:lpstr>
      <vt:lpstr>Глагольное управление </vt:lpstr>
      <vt:lpstr>PowerPoint Presentation</vt:lpstr>
      <vt:lpstr>Шутим по-русски</vt:lpstr>
      <vt:lpstr>Шутим по-русски</vt:lpstr>
      <vt:lpstr>Шутим по-русски</vt:lpstr>
      <vt:lpstr>Глагольное управление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146</cp:revision>
  <dcterms:created xsi:type="dcterms:W3CDTF">2020-03-24T19:20:49Z</dcterms:created>
  <dcterms:modified xsi:type="dcterms:W3CDTF">2020-05-05T15:13:29Z</dcterms:modified>
</cp:coreProperties>
</file>