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71" autoAdjust="0"/>
  </p:normalViewPr>
  <p:slideViewPr>
    <p:cSldViewPr snapToGrid="0" showGuides="1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083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28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913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38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206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61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97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628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065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68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841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86659-B243-4978-BD3A-B015DEDF159F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E4D7-8B4E-4C55-8A00-14CB22D8ED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271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928" y="2669567"/>
            <a:ext cx="115078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THE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NUMERICAL INTEGRATION</a:t>
            </a:r>
          </a:p>
          <a:p>
            <a:pPr algn="ctr"/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 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PYTHON</a:t>
            </a:r>
            <a:endParaRPr lang="tr-TR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19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83" y="328348"/>
            <a:ext cx="8554690" cy="63137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90"/>
    </mc:Choice>
    <mc:Fallback xmlns="">
      <p:transition spd="slow" advTm="10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389" x="844550" y="5213350"/>
          <p14:tracePt t="19375" x="844550" y="5219700"/>
          <p14:tracePt t="19379" x="1187450" y="4578350"/>
          <p14:tracePt t="19390" x="1193800" y="4572000"/>
          <p14:tracePt t="19436" x="1206500" y="4565650"/>
          <p14:tracePt t="19445" x="1212850" y="4559300"/>
          <p14:tracePt t="19491" x="1225550" y="4552950"/>
          <p14:tracePt t="19511" x="1231900" y="4552950"/>
          <p14:tracePt t="19516" x="1231900" y="4540250"/>
          <p14:tracePt t="19525" x="1238250" y="4533900"/>
          <p14:tracePt t="19535" x="1244600" y="4533900"/>
          <p14:tracePt t="19548" x="1244600" y="4527550"/>
          <p14:tracePt t="19591" x="1250950" y="4521200"/>
          <p14:tracePt t="19598" x="1263650" y="4514850"/>
          <p14:tracePt t="19617" x="1270000" y="4514850"/>
          <p14:tracePt t="19621" x="1276350" y="4508500"/>
          <p14:tracePt t="19637" x="1282700" y="4495800"/>
          <p14:tracePt t="19657" x="1295400" y="4489450"/>
          <p14:tracePt t="19665" x="1308100" y="4483100"/>
          <p14:tracePt t="19681" x="1320800" y="4464050"/>
          <p14:tracePt t="19698" x="1352550" y="4425950"/>
          <p14:tracePt t="19715" x="1390650" y="4368800"/>
          <p14:tracePt t="19731" x="1473200" y="4273550"/>
          <p14:tracePt t="19748" x="1524000" y="4191000"/>
          <p14:tracePt t="19765" x="1562100" y="4159250"/>
          <p14:tracePt t="19781" x="1581150" y="4121150"/>
          <p14:tracePt t="19798" x="1587500" y="4095750"/>
          <p14:tracePt t="19815" x="1612900" y="4044950"/>
          <p14:tracePt t="19831" x="1625600" y="3994150"/>
          <p14:tracePt t="19848" x="1625600" y="3956050"/>
          <p14:tracePt t="19865" x="1631950" y="3879850"/>
          <p14:tracePt t="19881" x="1689100" y="3797300"/>
          <p14:tracePt t="19898" x="1714500" y="3746500"/>
          <p14:tracePt t="19915" x="1797050" y="3651250"/>
          <p14:tracePt t="19931" x="1822450" y="3619500"/>
          <p14:tracePt t="19948" x="1841500" y="3575050"/>
          <p14:tracePt t="19964" x="1854200" y="3536950"/>
          <p14:tracePt t="19981" x="1866900" y="3505200"/>
          <p14:tracePt t="19998" x="1892300" y="3467100"/>
          <p14:tracePt t="20015" x="1911350" y="3403600"/>
          <p14:tracePt t="20031" x="1930400" y="3352800"/>
          <p14:tracePt t="20048" x="1936750" y="3327400"/>
          <p14:tracePt t="20065" x="1962150" y="3289300"/>
          <p14:tracePt t="20081" x="1987550" y="3251200"/>
          <p14:tracePt t="20098" x="2006600" y="3225800"/>
          <p14:tracePt t="20114" x="2012950" y="3206750"/>
          <p14:tracePt t="20131" x="2019300" y="3162300"/>
          <p14:tracePt t="20148" x="2019300" y="3136900"/>
          <p14:tracePt t="20164" x="2019300" y="3111500"/>
          <p14:tracePt t="20181" x="2019300" y="3092450"/>
          <p14:tracePt t="20198" x="2019300" y="3060700"/>
          <p14:tracePt t="20214" x="2032000" y="3028950"/>
          <p14:tracePt t="20231" x="2038350" y="3003550"/>
          <p14:tracePt t="20248" x="2051050" y="2978150"/>
          <p14:tracePt t="20264" x="2057400" y="2965450"/>
          <p14:tracePt t="20281" x="2070100" y="2946400"/>
          <p14:tracePt t="20298" x="2082800" y="2927350"/>
          <p14:tracePt t="20314" x="2095500" y="2921000"/>
          <p14:tracePt t="20331" x="2101850" y="2901950"/>
          <p14:tracePt t="20348" x="2101850" y="2870200"/>
          <p14:tracePt t="20364" x="2139950" y="2800350"/>
          <p14:tracePt t="20381" x="2146300" y="2787650"/>
          <p14:tracePt t="20397" x="2178050" y="2762250"/>
          <p14:tracePt t="20414" x="2190750" y="2762250"/>
          <p14:tracePt t="20431" x="2197100" y="2755900"/>
          <p14:tracePt t="20447" x="2203450" y="2743200"/>
          <p14:tracePt t="20464" x="2216150" y="2736850"/>
          <p14:tracePt t="20481" x="2222500" y="2724150"/>
          <p14:tracePt t="20497" x="2235200" y="2717800"/>
          <p14:tracePt t="20514" x="2241550" y="2711450"/>
          <p14:tracePt t="20531" x="2247900" y="2698750"/>
          <p14:tracePt t="20547" x="2260600" y="2686050"/>
          <p14:tracePt t="20564" x="2266950" y="2679700"/>
          <p14:tracePt t="20581" x="2273300" y="2667000"/>
          <p14:tracePt t="20597" x="2286000" y="2641600"/>
          <p14:tracePt t="20614" x="2292350" y="2635250"/>
          <p14:tracePt t="20631" x="2298700" y="2622550"/>
          <p14:tracePt t="20647" x="2311400" y="2603500"/>
          <p14:tracePt t="20664" x="2317750" y="2590800"/>
          <p14:tracePt t="20681" x="2324100" y="2584450"/>
          <p14:tracePt t="20697" x="2324100" y="2578100"/>
          <p14:tracePt t="20714" x="2330450" y="2559050"/>
          <p14:tracePt t="20731" x="2336800" y="2552700"/>
          <p14:tracePt t="20747" x="2343150" y="2533650"/>
          <p14:tracePt t="20764" x="2355850" y="2501900"/>
          <p14:tracePt t="20781" x="2368550" y="2470150"/>
          <p14:tracePt t="20797" x="2374900" y="2444750"/>
          <p14:tracePt t="20814" x="2387600" y="2413000"/>
          <p14:tracePt t="20831" x="2387600" y="2393950"/>
          <p14:tracePt t="20847" x="2425700" y="2336800"/>
          <p14:tracePt t="20864" x="2432050" y="2324100"/>
          <p14:tracePt t="20880" x="2444750" y="2305050"/>
          <p14:tracePt t="20897" x="2451100" y="2292350"/>
          <p14:tracePt t="20914" x="2463800" y="2279650"/>
          <p14:tracePt t="20930" x="2476500" y="2260600"/>
          <p14:tracePt t="20947" x="2482850" y="2260600"/>
          <p14:tracePt t="20964" x="2514600" y="2247900"/>
          <p14:tracePt t="20980" x="2520950" y="2247900"/>
          <p14:tracePt t="20997" x="2533650" y="2241550"/>
          <p14:tracePt t="21014" x="2546350" y="2235200"/>
          <p14:tracePt t="21030" x="2559050" y="2235200"/>
          <p14:tracePt t="21047" x="2590800" y="2216150"/>
          <p14:tracePt t="21064" x="2635250" y="2209800"/>
          <p14:tracePt t="21080" x="2686050" y="2203450"/>
          <p14:tracePt t="21097" x="2736850" y="2190750"/>
          <p14:tracePt t="21113" x="2781300" y="2184400"/>
          <p14:tracePt t="21130" x="2844800" y="2184400"/>
          <p14:tracePt t="21147" x="2876550" y="2184400"/>
          <p14:tracePt t="21164" x="2927350" y="2184400"/>
          <p14:tracePt t="21180" x="2946400" y="2184400"/>
          <p14:tracePt t="21197" x="2959100" y="2184400"/>
          <p14:tracePt t="21214" x="2971800" y="2184400"/>
          <p14:tracePt t="21230" x="2984500" y="2184400"/>
          <p14:tracePt t="21247" x="3009900" y="2184400"/>
          <p14:tracePt t="21264" x="3048000" y="2184400"/>
          <p14:tracePt t="21280" x="3060700" y="2184400"/>
          <p14:tracePt t="21297" x="3073400" y="2190750"/>
          <p14:tracePt t="21314" x="3092450" y="2197100"/>
          <p14:tracePt t="21330" x="3098800" y="2197100"/>
          <p14:tracePt t="21347" x="3124200" y="2209800"/>
          <p14:tracePt t="21363" x="3143250" y="2222500"/>
          <p14:tracePt t="21380" x="3149600" y="2222500"/>
          <p14:tracePt t="21397" x="3155950" y="2228850"/>
          <p14:tracePt t="21430" x="3175000" y="2228850"/>
          <p14:tracePt t="21447" x="3187700" y="2235200"/>
          <p14:tracePt t="21463" x="3225800" y="2247900"/>
          <p14:tracePt t="21480" x="3251200" y="2247900"/>
          <p14:tracePt t="21497" x="3295650" y="2247900"/>
          <p14:tracePt t="21513" x="3308350" y="2247900"/>
          <p14:tracePt t="21530" x="3321050" y="2247900"/>
          <p14:tracePt t="21547" x="3333750" y="2247900"/>
          <p14:tracePt t="21563" x="3378200" y="2247900"/>
          <p14:tracePt t="21580" x="3416300" y="2228850"/>
          <p14:tracePt t="21597" x="3473450" y="2190750"/>
          <p14:tracePt t="21613" x="3486150" y="2178050"/>
          <p14:tracePt t="21630" x="3524250" y="2146300"/>
          <p14:tracePt t="21647" x="3556000" y="2120900"/>
          <p14:tracePt t="21663" x="3575050" y="2114550"/>
          <p14:tracePt t="21680" x="3587750" y="2101850"/>
          <p14:tracePt t="21697" x="3600450" y="2095500"/>
          <p14:tracePt t="21713" x="3606800" y="2082800"/>
          <p14:tracePt t="21730" x="3619500" y="2076450"/>
          <p14:tracePt t="21746" x="3657600" y="2051050"/>
          <p14:tracePt t="21763" x="3670300" y="2032000"/>
          <p14:tracePt t="21765" x="3670300" y="2025650"/>
          <p14:tracePt t="21780" x="3683000" y="2012950"/>
          <p14:tracePt t="21796" x="3702050" y="1987550"/>
          <p14:tracePt t="21813" x="3708400" y="1981200"/>
          <p14:tracePt t="21830" x="3721100" y="1962150"/>
          <p14:tracePt t="21878" x="3721100" y="1949450"/>
          <p14:tracePt t="21892" x="3721100" y="1943100"/>
          <p14:tracePt t="21912" x="3733800" y="1936750"/>
          <p14:tracePt t="21922" x="3733800" y="1917700"/>
          <p14:tracePt t="21932" x="3740150" y="1911350"/>
          <p14:tracePt t="21946" x="3740150" y="1905000"/>
          <p14:tracePt t="21963" x="3752850" y="1860550"/>
          <p14:tracePt t="21980" x="3771900" y="1828800"/>
          <p14:tracePt t="21996" x="3784600" y="1803400"/>
          <p14:tracePt t="22013" x="3784600" y="1797050"/>
          <p14:tracePt t="22030" x="3784600" y="1790700"/>
          <p14:tracePt t="22342" x="3784600" y="1784350"/>
          <p14:tracePt t="22352" x="3784600" y="1771650"/>
          <p14:tracePt t="22366" x="3784600" y="1758950"/>
          <p14:tracePt t="22396" x="3784600" y="1752600"/>
          <p14:tracePt t="22498" x="3784600" y="1746250"/>
          <p14:tracePt t="22638" x="3778250" y="1752600"/>
          <p14:tracePt t="22648" x="3771900" y="1752600"/>
          <p14:tracePt t="22654" x="3771900" y="1758950"/>
          <p14:tracePt t="22664" x="3759200" y="1778000"/>
          <p14:tracePt t="22679" x="3733800" y="1778000"/>
          <p14:tracePt t="22696" x="3702050" y="1797050"/>
          <p14:tracePt t="22712" x="3689350" y="1803400"/>
          <p14:tracePt t="22729" x="3683000" y="1803400"/>
          <p14:tracePt t="22746" x="3657600" y="1816100"/>
          <p14:tracePt t="22762" x="3651250" y="1822450"/>
          <p14:tracePt t="22764" x="3638550" y="1822450"/>
          <p14:tracePt t="22779" x="3625850" y="1835150"/>
          <p14:tracePt t="22796" x="3613150" y="1841500"/>
          <p14:tracePt t="22812" x="3587750" y="1860550"/>
          <p14:tracePt t="22829" x="3556000" y="1879600"/>
          <p14:tracePt t="22846" x="3511550" y="1898650"/>
          <p14:tracePt t="22862" x="3498850" y="1911350"/>
          <p14:tracePt t="22879" x="3448050" y="1936750"/>
          <p14:tracePt t="22896" x="3409950" y="1943100"/>
          <p14:tracePt t="22912" x="3384550" y="1949450"/>
          <p14:tracePt t="22929" x="3352800" y="1955800"/>
          <p14:tracePt t="22946" x="3308350" y="1974850"/>
          <p14:tracePt t="22962" x="3295650" y="1981200"/>
          <p14:tracePt t="22979" x="3270250" y="1993900"/>
          <p14:tracePt t="22996" x="3251200" y="2012950"/>
          <p14:tracePt t="23012" x="3225800" y="2019300"/>
          <p14:tracePt t="23029" x="3206750" y="2025650"/>
          <p14:tracePt t="23046" x="3200400" y="2032000"/>
          <p14:tracePt t="23062" x="3181350" y="2044700"/>
          <p14:tracePt t="23079" x="3162300" y="2051050"/>
          <p14:tracePt t="23096" x="3155950" y="2057400"/>
          <p14:tracePt t="23112" x="3136900" y="2076450"/>
          <p14:tracePt t="23129" x="3117850" y="2082800"/>
          <p14:tracePt t="23146" x="3086100" y="2108200"/>
          <p14:tracePt t="23162" x="3048000" y="2139950"/>
          <p14:tracePt t="23179" x="3022600" y="2159000"/>
          <p14:tracePt t="23196" x="2997200" y="2171700"/>
          <p14:tracePt t="23212" x="2990850" y="2184400"/>
          <p14:tracePt t="23229" x="2984500" y="2190750"/>
          <p14:tracePt t="23245" x="2971800" y="2197100"/>
          <p14:tracePt t="23262" x="2965450" y="2203450"/>
          <p14:tracePt t="23279" x="2959100" y="2209800"/>
          <p14:tracePt t="23295" x="2940050" y="2222500"/>
          <p14:tracePt t="23312" x="2914650" y="2228850"/>
          <p14:tracePt t="23329" x="2908300" y="2235200"/>
          <p14:tracePt t="23345" x="2889250" y="2254250"/>
          <p14:tracePt t="23362" x="2863850" y="2273300"/>
          <p14:tracePt t="23379" x="2838450" y="2286000"/>
          <p14:tracePt t="23395" x="2819400" y="2305050"/>
          <p14:tracePt t="23412" x="2787650" y="2311400"/>
          <p14:tracePt t="23429" x="2781300" y="2317750"/>
          <p14:tracePt t="23445" x="2768600" y="2330450"/>
          <p14:tracePt t="23462" x="2743200" y="2330450"/>
          <p14:tracePt t="23479" x="2736850" y="2336800"/>
          <p14:tracePt t="23495" x="2711450" y="2355850"/>
          <p14:tracePt t="23512" x="2692400" y="2368550"/>
          <p14:tracePt t="23529" x="2686050" y="2368550"/>
          <p14:tracePt t="23545" x="2679700" y="2374900"/>
          <p14:tracePt t="23562" x="2647950" y="2387600"/>
          <p14:tracePt t="23579" x="2628900" y="2387600"/>
          <p14:tracePt t="23595" x="2603500" y="2400300"/>
          <p14:tracePt t="23612" x="2584450" y="2406650"/>
          <p14:tracePt t="23629" x="2552700" y="2419350"/>
          <p14:tracePt t="23645" x="2533650" y="2438400"/>
          <p14:tracePt t="23662" x="2514600" y="2451100"/>
          <p14:tracePt t="23678" x="2501900" y="2463800"/>
          <p14:tracePt t="23695" x="2489200" y="2463800"/>
          <p14:tracePt t="23712" x="2470150" y="2476500"/>
          <p14:tracePt t="23728" x="2444750" y="2489200"/>
          <p14:tracePt t="23745" x="2432050" y="2495550"/>
          <p14:tracePt t="23762" x="2413000" y="2508250"/>
          <p14:tracePt t="23778" x="2393950" y="2520950"/>
          <p14:tracePt t="23795" x="2374900" y="2540000"/>
          <p14:tracePt t="23812" x="2368550" y="2540000"/>
          <p14:tracePt t="23828" x="2355850" y="2552700"/>
          <p14:tracePt t="23845" x="2336800" y="2565400"/>
          <p14:tracePt t="23862" x="2324100" y="2565400"/>
          <p14:tracePt t="23878" x="2311400" y="2584450"/>
          <p14:tracePt t="23895" x="2292350" y="2590800"/>
          <p14:tracePt t="23912" x="2279650" y="2590800"/>
          <p14:tracePt t="23928" x="2266950" y="2597150"/>
          <p14:tracePt t="23946" x="2241550" y="2609850"/>
          <p14:tracePt t="23962" x="2228850" y="2616200"/>
          <p14:tracePt t="23978" x="2209800" y="2628900"/>
          <p14:tracePt t="23995" x="2184400" y="2641600"/>
          <p14:tracePt t="24012" x="2178050" y="2647950"/>
          <p14:tracePt t="24028" x="2171700" y="2647950"/>
          <p14:tracePt t="24045" x="2165350" y="2654300"/>
          <p14:tracePt t="24061" x="2159000" y="2660650"/>
          <p14:tracePt t="24078" x="2139950" y="2679700"/>
          <p14:tracePt t="24096" x="2120900" y="2698750"/>
          <p14:tracePt t="24128" x="2108200" y="2724150"/>
          <p14:tracePt t="24145" x="2101850" y="2724150"/>
          <p14:tracePt t="24258" x="2101850" y="2730500"/>
          <p14:tracePt t="24288" x="2108200" y="2730500"/>
          <p14:tracePt t="24294" x="2114550" y="2730500"/>
          <p14:tracePt t="24319" x="2120900" y="2730500"/>
          <p14:tracePt t="24354" x="2133600" y="2730500"/>
          <p14:tracePt t="24368" x="2139950" y="2730500"/>
          <p14:tracePt t="24378" x="2152650" y="2730500"/>
          <p14:tracePt t="24390" x="2159000" y="2730500"/>
          <p14:tracePt t="24400" x="2184400" y="2717800"/>
          <p14:tracePt t="24411" x="2190750" y="2717800"/>
          <p14:tracePt t="24428" x="2235200" y="2711450"/>
          <p14:tracePt t="24445" x="2266950" y="2705100"/>
          <p14:tracePt t="24461" x="2311400" y="2705100"/>
          <p14:tracePt t="24478" x="2355850" y="2692400"/>
          <p14:tracePt t="24495" x="2406650" y="2679700"/>
          <p14:tracePt t="24511" x="2425700" y="2660650"/>
          <p14:tracePt t="24528" x="2444750" y="2647950"/>
          <p14:tracePt t="24545" x="2463800" y="2628900"/>
          <p14:tracePt t="24561" x="2520950" y="2597150"/>
          <p14:tracePt t="24578" x="2533650" y="2584450"/>
          <p14:tracePt t="24595" x="2559050" y="2571750"/>
          <p14:tracePt t="24611" x="2622550" y="2540000"/>
          <p14:tracePt t="24628" x="2660650" y="2514600"/>
          <p14:tracePt t="24644" x="2686050" y="2489200"/>
          <p14:tracePt t="24661" x="2705100" y="2482850"/>
          <p14:tracePt t="24678" x="2736850" y="2451100"/>
          <p14:tracePt t="24694" x="2774950" y="2419350"/>
          <p14:tracePt t="24711" x="2832100" y="2374900"/>
          <p14:tracePt t="24728" x="2870200" y="2343150"/>
          <p14:tracePt t="24744" x="2895600" y="2324100"/>
          <p14:tracePt t="24762" x="2952750" y="2273300"/>
          <p14:tracePt t="24778" x="2965450" y="2260600"/>
          <p14:tracePt t="24794" x="2990850" y="2235200"/>
          <p14:tracePt t="24812" x="3016250" y="2222500"/>
          <p14:tracePt t="24844" x="3041650" y="2190750"/>
          <p14:tracePt t="24861" x="3060700" y="2178050"/>
          <p14:tracePt t="24878" x="3086100" y="2165350"/>
          <p14:tracePt t="24894" x="3124200" y="2139950"/>
          <p14:tracePt t="24911" x="3162300" y="2114550"/>
          <p14:tracePt t="24928" x="3181350" y="2101850"/>
          <p14:tracePt t="24944" x="3194050" y="2095500"/>
          <p14:tracePt t="24961" x="3206750" y="2082800"/>
          <p14:tracePt t="24978" x="3225800" y="2076450"/>
          <p14:tracePt t="24994" x="3244850" y="2057400"/>
          <p14:tracePt t="25011" x="3244850" y="2051050"/>
          <p14:tracePt t="25027" x="3257550" y="2051050"/>
          <p14:tracePt t="25044" x="3321050" y="2000250"/>
          <p14:tracePt t="25061" x="3352800" y="1981200"/>
          <p14:tracePt t="25077" x="3371850" y="1974850"/>
          <p14:tracePt t="25094" x="3378200" y="1974850"/>
          <p14:tracePt t="25111" x="3390900" y="1962150"/>
          <p14:tracePt t="25128" x="3397250" y="1955800"/>
          <p14:tracePt t="25144" x="3403600" y="1955800"/>
          <p14:tracePt t="25161" x="3409950" y="1943100"/>
          <p14:tracePt t="25177" x="3435350" y="1936750"/>
          <p14:tracePt t="25194" x="3435350" y="1930400"/>
          <p14:tracePt t="25211" x="3441700" y="1930400"/>
          <p14:tracePt t="25228" x="3448050" y="1924050"/>
          <p14:tracePt t="25244" x="3467100" y="1917700"/>
          <p14:tracePt t="25247" x="3473450" y="1911350"/>
          <p14:tracePt t="25261" x="3479800" y="1905000"/>
          <p14:tracePt t="25277" x="3511550" y="1885950"/>
          <p14:tracePt t="25294" x="3530600" y="1885950"/>
          <p14:tracePt t="25311" x="3549650" y="1873250"/>
          <p14:tracePt t="25328" x="3562350" y="1860550"/>
          <p14:tracePt t="25344" x="3575050" y="1854200"/>
          <p14:tracePt t="25361" x="3606800" y="1822450"/>
          <p14:tracePt t="25378" x="3670300" y="1784350"/>
          <p14:tracePt t="25394" x="3695700" y="1765300"/>
          <p14:tracePt t="25411" x="3714750" y="1752600"/>
          <p14:tracePt t="25427" x="3721100" y="1752600"/>
          <p14:tracePt t="25584" x="3727450" y="1752600"/>
          <p14:tracePt t="25595" x="3727450" y="1758950"/>
          <p14:tracePt t="25600" x="3721100" y="1771650"/>
          <p14:tracePt t="25610" x="3695700" y="1803400"/>
          <p14:tracePt t="25627" x="3670300" y="1828800"/>
          <p14:tracePt t="25644" x="3632200" y="1847850"/>
          <p14:tracePt t="25660" x="3606800" y="1860550"/>
          <p14:tracePt t="25677" x="3568700" y="1873250"/>
          <p14:tracePt t="25694" x="3530600" y="1892300"/>
          <p14:tracePt t="25710" x="3492500" y="1898650"/>
          <p14:tracePt t="25727" x="3429000" y="1924050"/>
          <p14:tracePt t="25744" x="3340100" y="1981200"/>
          <p14:tracePt t="25760" x="3270250" y="2000250"/>
          <p14:tracePt t="25777" x="3232150" y="2019300"/>
          <p14:tracePt t="25794" x="3187700" y="2019300"/>
          <p14:tracePt t="25810" x="3143250" y="2051050"/>
          <p14:tracePt t="25827" x="3073400" y="2076450"/>
          <p14:tracePt t="25844" x="3028950" y="2095500"/>
          <p14:tracePt t="25860" x="2997200" y="2108200"/>
          <p14:tracePt t="25877" x="2914650" y="2159000"/>
          <p14:tracePt t="25894" x="2876550" y="2171700"/>
          <p14:tracePt t="25910" x="2844800" y="2190750"/>
          <p14:tracePt t="25927" x="2781300" y="2216150"/>
          <p14:tracePt t="25943" x="2717800" y="2247900"/>
          <p14:tracePt t="25960" x="2692400" y="2273300"/>
          <p14:tracePt t="25977" x="2654300" y="2298700"/>
          <p14:tracePt t="25993" x="2616200" y="2330450"/>
          <p14:tracePt t="26010" x="2603500" y="2336800"/>
          <p14:tracePt t="26027" x="2552700" y="2368550"/>
          <p14:tracePt t="26044" x="2520950" y="2387600"/>
          <p14:tracePt t="26060" x="2495550" y="2419350"/>
          <p14:tracePt t="26077" x="2470150" y="2438400"/>
          <p14:tracePt t="26094" x="2432050" y="2470150"/>
          <p14:tracePt t="26110" x="2419350" y="2482850"/>
          <p14:tracePt t="26127" x="2406650" y="2489200"/>
          <p14:tracePt t="26144" x="2374900" y="2520950"/>
          <p14:tracePt t="26160" x="2355850" y="2527300"/>
          <p14:tracePt t="26177" x="2349500" y="2540000"/>
          <p14:tracePt t="26193" x="2336800" y="2540000"/>
          <p14:tracePt t="26210" x="2330450" y="2546350"/>
          <p14:tracePt t="26227" x="2324100" y="2552700"/>
          <p14:tracePt t="26243" x="2292350" y="2578100"/>
          <p14:tracePt t="26246" x="2279650" y="2578100"/>
          <p14:tracePt t="26260" x="2266950" y="2597150"/>
          <p14:tracePt t="26277" x="2241550" y="2622550"/>
          <p14:tracePt t="26293" x="2222500" y="2635250"/>
          <p14:tracePt t="26310" x="2203450" y="2641600"/>
          <p14:tracePt t="29761" x="2203450" y="2647950"/>
          <p14:tracePt t="29767" x="2209800" y="2654300"/>
          <p14:tracePt t="29777" x="2216150" y="2660650"/>
          <p14:tracePt t="29791" x="2216150" y="2673350"/>
          <p14:tracePt t="29807" x="2216150" y="2692400"/>
          <p14:tracePt t="29824" x="2216150" y="2711450"/>
          <p14:tracePt t="29841" x="2222500" y="2724150"/>
          <p14:tracePt t="29857" x="2235200" y="2736850"/>
          <p14:tracePt t="29874" x="2235200" y="2755900"/>
          <p14:tracePt t="29891" x="2235200" y="2768600"/>
          <p14:tracePt t="29907" x="2235200" y="2774950"/>
          <p14:tracePt t="29924" x="2235200" y="2794000"/>
          <p14:tracePt t="29957" x="2241550" y="2806700"/>
          <p14:tracePt t="29974" x="2247900" y="2825750"/>
          <p14:tracePt t="29991" x="2254250" y="2838450"/>
          <p14:tracePt t="30008" x="2254250" y="2851150"/>
          <p14:tracePt t="30024" x="2254250" y="2870200"/>
          <p14:tracePt t="30041" x="2254250" y="2889250"/>
          <p14:tracePt t="30057" x="2254250" y="2901950"/>
          <p14:tracePt t="30074" x="2254250" y="2927350"/>
          <p14:tracePt t="30091" x="2254250" y="2940050"/>
          <p14:tracePt t="30107" x="2254250" y="2952750"/>
          <p14:tracePt t="30124" x="2254250" y="2984500"/>
          <p14:tracePt t="30141" x="2254250" y="3003550"/>
          <p14:tracePt t="30157" x="2254250" y="3022600"/>
          <p14:tracePt t="30174" x="2254250" y="3035300"/>
          <p14:tracePt t="30207" x="2254250" y="3041650"/>
          <p14:tracePt t="30231" x="2254250" y="3054350"/>
          <p14:tracePt t="30241" x="2254250" y="3060700"/>
          <p14:tracePt t="30261" x="2254250" y="3067050"/>
          <p14:tracePt t="30387" x="2254250" y="3060700"/>
          <p14:tracePt t="30403" x="2254250" y="3041650"/>
          <p14:tracePt t="30413" x="2254250" y="3035300"/>
          <p14:tracePt t="30424" x="2254250" y="3009900"/>
          <p14:tracePt t="30440" x="2254250" y="2965450"/>
          <p14:tracePt t="30457" x="2254250" y="2940050"/>
          <p14:tracePt t="30474" x="2254250" y="2914650"/>
          <p14:tracePt t="30490" x="2254250" y="2882900"/>
          <p14:tracePt t="30507" x="2254250" y="2838450"/>
          <p14:tracePt t="30524" x="2254250" y="2800350"/>
          <p14:tracePt t="30557" x="2254250" y="2787650"/>
          <p14:tracePt t="30583" x="2254250" y="2781300"/>
          <p14:tracePt t="30590" x="2254250" y="2774950"/>
          <p14:tracePt t="30732" x="2254250" y="2768600"/>
          <p14:tracePt t="30795" x="2254250" y="2774950"/>
          <p14:tracePt t="30802" x="2254250" y="2781300"/>
          <p14:tracePt t="30807" x="2254250" y="2794000"/>
          <p14:tracePt t="30823" x="2254250" y="2819400"/>
          <p14:tracePt t="30841" x="2254250" y="2838450"/>
          <p14:tracePt t="30857" x="2254250" y="2863850"/>
          <p14:tracePt t="30873" x="2247900" y="2889250"/>
          <p14:tracePt t="30890" x="2241550" y="2908300"/>
          <p14:tracePt t="30907" x="2241550" y="2914650"/>
          <p14:tracePt t="30923" x="2235200" y="2933700"/>
          <p14:tracePt t="30940" x="2235200" y="2952750"/>
          <p14:tracePt t="30957" x="2235200" y="2965450"/>
          <p14:tracePt t="30973" x="2235200" y="2971800"/>
          <p14:tracePt t="31063" x="2235200" y="2978150"/>
          <p14:tracePt t="31073" x="2235200" y="2997200"/>
          <p14:tracePt t="31083" x="2235200" y="3003550"/>
          <p14:tracePt t="31090" x="2235200" y="3016250"/>
          <p14:tracePt t="31106" x="2235200" y="3022600"/>
          <p14:tracePt t="31123" x="2235200" y="3041650"/>
          <p14:tracePt t="31140" x="2235200" y="3048000"/>
          <p14:tracePt t="31157" x="2235200" y="3054350"/>
          <p14:tracePt t="31189" x="2241550" y="3073400"/>
          <p14:tracePt t="31225" x="2254250" y="3086100"/>
          <p14:tracePt t="31235" x="2286000" y="3098800"/>
          <p14:tracePt t="31245" x="2305050" y="3111500"/>
          <p14:tracePt t="31256" x="2330450" y="3117850"/>
          <p14:tracePt t="31273" x="2374900" y="3143250"/>
          <p14:tracePt t="31290" x="2571750" y="3219450"/>
          <p14:tracePt t="31306" x="2641600" y="3244850"/>
          <p14:tracePt t="31323" x="2717800" y="3270250"/>
          <p14:tracePt t="31340" x="2851150" y="3321050"/>
          <p14:tracePt t="31356" x="2984500" y="3340100"/>
          <p14:tracePt t="31373" x="3092450" y="3352800"/>
          <p14:tracePt t="31390" x="3143250" y="3352800"/>
          <p14:tracePt t="31406" x="3232150" y="3352800"/>
          <p14:tracePt t="31423" x="3327400" y="3352800"/>
          <p14:tracePt t="31440" x="3441700" y="3352800"/>
          <p14:tracePt t="31456" x="3568700" y="3352800"/>
          <p14:tracePt t="31473" x="3619500" y="3352800"/>
          <p14:tracePt t="31490" x="3670300" y="3352800"/>
          <p14:tracePt t="31506" x="3683000" y="3352800"/>
          <p14:tracePt t="31523" x="3695700" y="3352800"/>
          <p14:tracePt t="31540" x="3702050" y="3352800"/>
          <p14:tracePt t="31573" x="3714750" y="3352800"/>
          <p14:tracePt t="31593" x="3721100" y="3352800"/>
          <p14:tracePt t="31606" x="3721100" y="3346450"/>
          <p14:tracePt t="31622" x="3733800" y="3333750"/>
          <p14:tracePt t="31639" x="3740150" y="3314700"/>
          <p14:tracePt t="31672" x="3752850" y="3295650"/>
          <p14:tracePt t="31689" x="3752850" y="3289300"/>
          <p14:tracePt t="31705" x="3752850" y="3263900"/>
          <p14:tracePt t="31722" x="3752850" y="3232150"/>
          <p14:tracePt t="31739" x="3759200" y="3206750"/>
          <p14:tracePt t="31755" x="3759200" y="3187700"/>
          <p14:tracePt t="31772" x="3759200" y="3168650"/>
          <p14:tracePt t="31789" x="3759200" y="3143250"/>
          <p14:tracePt t="31806" x="3759200" y="3124200"/>
          <p14:tracePt t="31809" x="3759200" y="3117850"/>
          <p14:tracePt t="31822" x="3759200" y="3111500"/>
          <p14:tracePt t="31839" x="3759200" y="3105150"/>
          <p14:tracePt t="31856" x="3759200" y="3092450"/>
          <p14:tracePt t="31872" x="3759200" y="3086100"/>
          <p14:tracePt t="31889" x="3765550" y="3067050"/>
          <p14:tracePt t="31905" x="3771900" y="2990850"/>
          <p14:tracePt t="31922" x="3771900" y="2933700"/>
          <p14:tracePt t="31939" x="3784600" y="2876550"/>
          <p14:tracePt t="31955" x="3790950" y="2832100"/>
          <p14:tracePt t="31972" x="3810000" y="2755900"/>
          <p14:tracePt t="31989" x="3816350" y="2705100"/>
          <p14:tracePt t="32005" x="3822700" y="2667000"/>
          <p14:tracePt t="32022" x="3829050" y="2603500"/>
          <p14:tracePt t="32039" x="3829050" y="2565400"/>
          <p14:tracePt t="32056" x="3860800" y="2489200"/>
          <p14:tracePt t="32072" x="3860800" y="2413000"/>
          <p14:tracePt t="32089" x="3860800" y="2387600"/>
          <p14:tracePt t="32106" x="3860800" y="2349500"/>
          <p14:tracePt t="32123" x="3860800" y="2311400"/>
          <p14:tracePt t="32139" x="3860800" y="2203450"/>
          <p14:tracePt t="32156" x="3860800" y="2159000"/>
          <p14:tracePt t="32172" x="3860800" y="2101850"/>
          <p14:tracePt t="32189" x="3860800" y="2038350"/>
          <p14:tracePt t="32205" x="3860800" y="2012950"/>
          <p14:tracePt t="32222" x="3860800" y="2000250"/>
          <p14:tracePt t="32238" x="3854450" y="1993900"/>
          <p14:tracePt t="32318" x="3848100" y="1993900"/>
          <p14:tracePt t="32332" x="3848100" y="2019300"/>
          <p14:tracePt t="32338" x="3841750" y="2044700"/>
          <p14:tracePt t="32348" x="3835400" y="2089150"/>
          <p14:tracePt t="32355" x="3835400" y="2108200"/>
          <p14:tracePt t="32372" x="3829050" y="2190750"/>
          <p14:tracePt t="32389" x="3803650" y="2324100"/>
          <p14:tracePt t="32405" x="3778250" y="2393950"/>
          <p14:tracePt t="32422" x="3765550" y="2432050"/>
          <p14:tracePt t="32439" x="3765550" y="2438400"/>
          <p14:tracePt t="32455" x="3759200" y="2451100"/>
          <p14:tracePt t="32607" x="3759200" y="2457450"/>
          <p14:tracePt t="32617" x="3752850" y="2463800"/>
          <p14:tracePt t="34646" x="3746500" y="2463800"/>
          <p14:tracePt t="34656" x="3752850" y="2463800"/>
          <p14:tracePt t="34666" x="3778250" y="2425700"/>
          <p14:tracePt t="34671" x="3790950" y="2413000"/>
          <p14:tracePt t="34687" x="3803650" y="2387600"/>
          <p14:tracePt t="34704" x="3816350" y="2381250"/>
          <p14:tracePt t="34721" x="3937000" y="2336800"/>
          <p14:tracePt t="34737" x="4114800" y="2292350"/>
          <p14:tracePt t="34754" x="4273550" y="2266950"/>
          <p14:tracePt t="34771" x="4330700" y="2247900"/>
          <p14:tracePt t="34787" x="4381500" y="2247900"/>
          <p14:tracePt t="34804" x="4406900" y="2247900"/>
          <p14:tracePt t="34820" x="4419600" y="2247900"/>
          <p14:tracePt t="34957" x="4425950" y="2247900"/>
          <p14:tracePt t="34971" x="4425950" y="2254250"/>
          <p14:tracePt t="34980" x="4425950" y="2260600"/>
          <p14:tracePt t="34986" x="4419600" y="2260600"/>
          <p14:tracePt t="35003" x="4387850" y="2279650"/>
          <p14:tracePt t="35020" x="4349750" y="2317750"/>
          <p14:tracePt t="35036" x="4286250" y="2349500"/>
          <p14:tracePt t="35053" x="4267200" y="2368550"/>
          <p14:tracePt t="35070" x="4210050" y="2393950"/>
          <p14:tracePt t="35086" x="4178300" y="2413000"/>
          <p14:tracePt t="35103" x="4159250" y="2425700"/>
          <p14:tracePt t="35120" x="4152900" y="2432050"/>
          <p14:tracePt t="35137" x="4140200" y="2438400"/>
          <p14:tracePt t="35154" x="4140200" y="2451100"/>
          <p14:tracePt t="35366" x="4152900" y="2457450"/>
          <p14:tracePt t="35372" x="4159250" y="2463800"/>
          <p14:tracePt t="35382" x="4222750" y="2495550"/>
          <p14:tracePt t="35392" x="4260850" y="2514600"/>
          <p14:tracePt t="35403" x="4305300" y="2546350"/>
          <p14:tracePt t="35420" x="4400550" y="2609850"/>
          <p14:tracePt t="35437" x="4654550" y="2755900"/>
          <p14:tracePt t="35453" x="4705350" y="2774950"/>
          <p14:tracePt t="35470" x="4775200" y="2806700"/>
          <p14:tracePt t="35487" x="4857750" y="2819400"/>
          <p14:tracePt t="35503" x="4902200" y="2832100"/>
          <p14:tracePt t="35520" x="4946650" y="2844800"/>
          <p14:tracePt t="35537" x="4997450" y="2851150"/>
          <p14:tracePt t="35553" x="5099050" y="2851150"/>
          <p14:tracePt t="35570" x="5137150" y="2851150"/>
          <p14:tracePt t="35587" x="5200650" y="2844800"/>
          <p14:tracePt t="35603" x="5245100" y="2844800"/>
          <p14:tracePt t="35620" x="5283200" y="2838450"/>
          <p14:tracePt t="35637" x="5454650" y="2838450"/>
          <p14:tracePt t="35653" x="5505450" y="2832100"/>
          <p14:tracePt t="35670" x="5556250" y="2806700"/>
          <p14:tracePt t="35686" x="5575300" y="2781300"/>
          <p14:tracePt t="35703" x="5613400" y="2717800"/>
          <p14:tracePt t="35719" x="5613400" y="2686050"/>
          <p14:tracePt t="35736" x="5626100" y="2673350"/>
          <p14:tracePt t="35753" x="5632450" y="2647950"/>
          <p14:tracePt t="36058" x="5638800" y="2654300"/>
          <p14:tracePt t="36062" x="5651500" y="2660650"/>
          <p14:tracePt t="36070" x="5651500" y="2667000"/>
          <p14:tracePt t="36086" x="5676900" y="2711450"/>
          <p14:tracePt t="36103" x="5695950" y="2736850"/>
          <p14:tracePt t="36120" x="5791200" y="2838450"/>
          <p14:tracePt t="36136" x="5880100" y="2933700"/>
          <p14:tracePt t="36153" x="6026150" y="3054350"/>
          <p14:tracePt t="36170" x="6134100" y="3124200"/>
          <p14:tracePt t="36186" x="6203950" y="3168650"/>
          <p14:tracePt t="36203" x="6337300" y="3270250"/>
          <p14:tracePt t="36219" x="6388100" y="3302000"/>
          <p14:tracePt t="36236" x="6438900" y="3346450"/>
          <p14:tracePt t="36253" x="6553200" y="3429000"/>
          <p14:tracePt t="36269" x="6661150" y="3498850"/>
          <p14:tracePt t="36286" x="6800850" y="3562350"/>
          <p14:tracePt t="36303" x="6927850" y="3600450"/>
          <p14:tracePt t="36319" x="7226300" y="3670300"/>
          <p14:tracePt t="36336" x="7416800" y="3721100"/>
          <p14:tracePt t="36353" x="7607300" y="3778250"/>
          <p14:tracePt t="36369" x="7759700" y="3797300"/>
          <p14:tracePt t="36386" x="7874000" y="3803650"/>
          <p14:tracePt t="36403" x="7937500" y="3803650"/>
          <p14:tracePt t="36420" x="8013700" y="3803650"/>
          <p14:tracePt t="36436" x="8064500" y="3759200"/>
          <p14:tracePt t="36453" x="8096250" y="3733800"/>
          <p14:tracePt t="36469" x="8172450" y="3695700"/>
          <p14:tracePt t="36486" x="8223250" y="3676650"/>
          <p14:tracePt t="36503" x="8382000" y="3606800"/>
          <p14:tracePt t="36519" x="8407400" y="3587750"/>
          <p14:tracePt t="36536" x="8451850" y="3575050"/>
          <p14:tracePt t="36552" x="8489950" y="3530600"/>
          <p14:tracePt t="36569" x="8489950" y="3498850"/>
          <p14:tracePt t="36585" x="8489950" y="3467100"/>
          <p14:tracePt t="36602" x="8489950" y="3435350"/>
          <p14:tracePt t="36619" x="8489950" y="3403600"/>
          <p14:tracePt t="36636" x="8489950" y="3397250"/>
          <p14:tracePt t="39564" x="8489950" y="3384550"/>
          <p14:tracePt t="39585" x="8489950" y="3378200"/>
          <p14:tracePt t="39594" x="8489950" y="3371850"/>
          <p14:tracePt t="39604" x="8483600" y="3359150"/>
          <p14:tracePt t="39617" x="8483600" y="3346450"/>
          <p14:tracePt t="39634" x="8470900" y="3321050"/>
          <p14:tracePt t="39650" x="8458200" y="3302000"/>
          <p14:tracePt t="39667" x="8451850" y="3289300"/>
          <p14:tracePt t="39684" x="8451850" y="3276600"/>
          <p14:tracePt t="39700" x="8451850" y="3263900"/>
          <p14:tracePt t="39717" x="8432800" y="3219450"/>
          <p14:tracePt t="39734" x="8420100" y="3175000"/>
          <p14:tracePt t="39750" x="8394700" y="3105150"/>
          <p14:tracePt t="39767" x="8369300" y="3060700"/>
          <p14:tracePt t="39784" x="8331200" y="2997200"/>
          <p14:tracePt t="39800" x="8293100" y="2895600"/>
          <p14:tracePt t="39817" x="8261350" y="2819400"/>
          <p14:tracePt t="39834" x="8242300" y="2787650"/>
          <p14:tracePt t="39850" x="8210550" y="2743200"/>
          <p14:tracePt t="39867" x="8140700" y="2660650"/>
          <p14:tracePt t="39884" x="8096250" y="2641600"/>
          <p14:tracePt t="39900" x="8039100" y="2622550"/>
          <p14:tracePt t="39917" x="8001000" y="2616200"/>
          <p14:tracePt t="39933" x="7988300" y="2616200"/>
          <p14:tracePt t="39950" x="7969250" y="2616200"/>
          <p14:tracePt t="39967" x="7956550" y="2616200"/>
          <p14:tracePt t="39983" x="7924800" y="2616200"/>
          <p14:tracePt t="40017" x="7918450" y="2616200"/>
          <p14:tracePt t="40033" x="7905750" y="2628900"/>
          <p14:tracePt t="40050" x="7880350" y="2647950"/>
          <p14:tracePt t="40067" x="7854950" y="2667000"/>
          <p14:tracePt t="40084" x="7753350" y="2762250"/>
          <p14:tracePt t="40100" x="7689850" y="2832100"/>
          <p14:tracePt t="40117" x="7658100" y="2857500"/>
          <p14:tracePt t="40134" x="7613650" y="2921000"/>
          <p14:tracePt t="40150" x="7594600" y="2965450"/>
          <p14:tracePt t="40167" x="7581900" y="3003550"/>
          <p14:tracePt t="40183" x="7575550" y="3041650"/>
          <p14:tracePt t="40200" x="7575550" y="3130550"/>
          <p14:tracePt t="40217" x="7575550" y="3187700"/>
          <p14:tracePt t="40233" x="7575550" y="3238500"/>
          <p14:tracePt t="40250" x="7575550" y="3257550"/>
          <p14:tracePt t="40267" x="7575550" y="3282950"/>
          <p14:tracePt t="40283" x="7575550" y="3327400"/>
          <p14:tracePt t="40300" x="7575550" y="3346450"/>
          <p14:tracePt t="40316" x="7575550" y="3365500"/>
          <p14:tracePt t="40333" x="7575550" y="3384550"/>
          <p14:tracePt t="40350" x="7581900" y="3429000"/>
          <p14:tracePt t="40366" x="7594600" y="3467100"/>
          <p14:tracePt t="40383" x="7632700" y="3505200"/>
          <p14:tracePt t="40400" x="7651750" y="3530600"/>
          <p14:tracePt t="40416" x="7689850" y="3575050"/>
          <p14:tracePt t="40433" x="7708900" y="3587750"/>
          <p14:tracePt t="40449" x="7734300" y="3600450"/>
          <p14:tracePt t="40466" x="7772400" y="3625850"/>
          <p14:tracePt t="40483" x="7778750" y="3632200"/>
          <p14:tracePt t="40500" x="7785100" y="3638550"/>
          <p14:tracePt t="40538" x="7797800" y="3638550"/>
          <p14:tracePt t="40550" x="7804150" y="3644900"/>
          <p14:tracePt t="40572" x="7804150" y="3651250"/>
          <p14:tracePt t="40583" x="7810500" y="3651250"/>
          <p14:tracePt t="40600" x="7816850" y="3657600"/>
          <p14:tracePt t="40616" x="7823200" y="3670300"/>
          <p14:tracePt t="40634" x="7848600" y="3695700"/>
          <p14:tracePt t="41511" x="7854950" y="3695700"/>
          <p14:tracePt t="41520" x="7848600" y="3708400"/>
          <p14:tracePt t="41527" x="7848600" y="3714750"/>
          <p14:tracePt t="41537" x="7810500" y="3727450"/>
          <p14:tracePt t="41549" x="7804150" y="3733800"/>
          <p14:tracePt t="41566" x="7702550" y="3759200"/>
          <p14:tracePt t="41582" x="7632700" y="3797300"/>
          <p14:tracePt t="41599" x="7594600" y="3829050"/>
          <p14:tracePt t="41616" x="7537450" y="3860800"/>
          <p14:tracePt t="41633" x="7505700" y="3898900"/>
          <p14:tracePt t="41649" x="7480300" y="3937000"/>
          <p14:tracePt t="41666" x="7448550" y="3994150"/>
          <p14:tracePt t="41682" x="7429500" y="4057650"/>
          <p14:tracePt t="41699" x="7416800" y="4089400"/>
          <p14:tracePt t="41716" x="7410450" y="4121150"/>
          <p14:tracePt t="41732" x="7404100" y="4171950"/>
          <p14:tracePt t="41749" x="7404100" y="4191000"/>
          <p14:tracePt t="41766" x="7404100" y="4254500"/>
          <p14:tracePt t="41782" x="7404100" y="4337050"/>
          <p14:tracePt t="41799" x="7404100" y="4387850"/>
          <p14:tracePt t="41815" x="7410450" y="4413250"/>
          <p14:tracePt t="41832" x="7416800" y="4451350"/>
          <p14:tracePt t="41849" x="7423150" y="4502150"/>
          <p14:tracePt t="41865" x="7435850" y="4540250"/>
          <p14:tracePt t="41882" x="7435850" y="4572000"/>
          <p14:tracePt t="41899" x="7454900" y="4629150"/>
          <p14:tracePt t="41917" x="7461250" y="4660900"/>
          <p14:tracePt t="41932" x="7473950" y="4673600"/>
          <p14:tracePt t="41949" x="7480300" y="4699000"/>
          <p14:tracePt t="41966" x="7493000" y="4718050"/>
          <p14:tracePt t="41982" x="7499350" y="4730750"/>
          <p14:tracePt t="41998" x="7505700" y="4749800"/>
          <p14:tracePt t="42015" x="7512050" y="4749800"/>
          <p14:tracePt t="49696" x="7512050" y="4756150"/>
          <p14:tracePt t="49700" x="7251700" y="4679950"/>
          <p14:tracePt t="49714" x="7092950" y="4616450"/>
          <p14:tracePt t="49727" x="7067550" y="4603750"/>
          <p14:tracePt t="49743" x="7048500" y="4597400"/>
          <p14:tracePt t="49760" x="6991350" y="4572000"/>
          <p14:tracePt t="49776" x="6953250" y="4565650"/>
          <p14:tracePt t="49793" x="6896100" y="4546600"/>
          <p14:tracePt t="49810" x="6858000" y="4533900"/>
          <p14:tracePt t="49826" x="6743700" y="4502150"/>
          <p14:tracePt t="49843" x="6680200" y="4489450"/>
          <p14:tracePt t="49860" x="6559550" y="4470400"/>
          <p14:tracePt t="49876" x="6438900" y="4464050"/>
          <p14:tracePt t="49893" x="6356350" y="4464050"/>
          <p14:tracePt t="49910" x="6223000" y="4457700"/>
          <p14:tracePt t="49926" x="6140450" y="4445000"/>
          <p14:tracePt t="49943" x="6108700" y="4438650"/>
          <p14:tracePt t="49947" x="6032500" y="4425950"/>
          <p14:tracePt t="49960" x="6019800" y="4425950"/>
          <p14:tracePt t="49976" x="5930900" y="4406900"/>
          <p14:tracePt t="49993" x="5753100" y="4387850"/>
          <p14:tracePt t="50010" x="5632450" y="4375150"/>
          <p14:tracePt t="50026" x="5549900" y="4375150"/>
          <p14:tracePt t="50043" x="5410200" y="4362450"/>
          <p14:tracePt t="50060" x="5289550" y="4349750"/>
          <p14:tracePt t="50076" x="5187950" y="4343400"/>
          <p14:tracePt t="50093" x="5092700" y="4330700"/>
          <p14:tracePt t="50110" x="5010150" y="4298950"/>
          <p14:tracePt t="50126" x="4991100" y="4292600"/>
          <p14:tracePt t="50143" x="4946650" y="4260850"/>
          <p14:tracePt t="50160" x="4902200" y="4229100"/>
          <p14:tracePt t="50176" x="4832350" y="4191000"/>
          <p14:tracePt t="50193" x="4705350" y="4121150"/>
          <p14:tracePt t="50209" x="4616450" y="4064000"/>
          <p14:tracePt t="50226" x="4572000" y="4032250"/>
          <p14:tracePt t="50243" x="4445000" y="3930650"/>
          <p14:tracePt t="50259" x="4356100" y="3835400"/>
          <p14:tracePt t="50276" x="4254500" y="3714750"/>
          <p14:tracePt t="50293" x="4171950" y="3581400"/>
          <p14:tracePt t="50310" x="3981450" y="3384550"/>
          <p14:tracePt t="50326" x="3879850" y="3289300"/>
          <p14:tracePt t="50343" x="3733800" y="3181350"/>
          <p14:tracePt t="50359" x="3625850" y="3086100"/>
          <p14:tracePt t="50376" x="3492500" y="2997200"/>
          <p14:tracePt t="50393" x="3403600" y="2946400"/>
          <p14:tracePt t="50409" x="3257550" y="2851150"/>
          <p14:tracePt t="50426" x="3149600" y="2774950"/>
          <p14:tracePt t="50443" x="3086100" y="2730500"/>
          <p14:tracePt t="50459" x="3022600" y="2673350"/>
          <p14:tracePt t="50476" x="2965450" y="2616200"/>
          <p14:tracePt t="50493" x="2889250" y="2540000"/>
          <p14:tracePt t="50509" x="2832100" y="2508250"/>
          <p14:tracePt t="50526" x="2781300" y="2457450"/>
          <p14:tracePt t="50543" x="2736850" y="2413000"/>
          <p14:tracePt t="50559" x="2730500" y="2413000"/>
          <p14:tracePt t="50576" x="2724150" y="2400300"/>
          <p14:tracePt t="50680" x="2717800" y="2393950"/>
          <p14:tracePt t="50686" x="2717800" y="2381250"/>
          <p14:tracePt t="50696" x="2711450" y="2381250"/>
          <p14:tracePt t="50709" x="2705100" y="2368550"/>
          <p14:tracePt t="50726" x="2692400" y="2362200"/>
          <p14:tracePt t="50759" x="2679700" y="2355850"/>
          <p14:tracePt t="50792" x="2667000" y="2355850"/>
          <p14:tracePt t="50809" x="2647950" y="2368550"/>
          <p14:tracePt t="50826" x="2597150" y="2425700"/>
          <p14:tracePt t="50842" x="2578100" y="2444750"/>
          <p14:tracePt t="50859" x="2533650" y="2476500"/>
          <p14:tracePt t="50876" x="2495550" y="2527300"/>
          <p14:tracePt t="50892" x="2470150" y="2559050"/>
          <p14:tracePt t="50909" x="2438400" y="2584450"/>
          <p14:tracePt t="50926" x="2438400" y="2590800"/>
          <p14:tracePt t="50942" x="2425700" y="2622550"/>
          <p14:tracePt t="50959" x="2425700" y="2641600"/>
          <p14:tracePt t="50976" x="2419350" y="2654300"/>
          <p14:tracePt t="50992" x="2419350" y="2660650"/>
          <p14:tracePt t="51009" x="2419350" y="2667000"/>
          <p14:tracePt t="51034" x="2419350" y="2673350"/>
          <p14:tracePt t="51108" x="2413000" y="2673350"/>
          <p14:tracePt t="51114" x="2413000" y="2679700"/>
          <p14:tracePt t="51130" x="2413000" y="2686050"/>
          <p14:tracePt t="51142" x="2406650" y="2692400"/>
          <p14:tracePt t="51159" x="2393950" y="2705100"/>
          <p14:tracePt t="51175" x="2393950" y="2711450"/>
          <p14:tracePt t="51192" x="2387600" y="2711450"/>
          <p14:tracePt t="51208" x="2381250" y="2717800"/>
          <p14:tracePt t="51225" x="2368550" y="2730500"/>
          <p14:tracePt t="51242" x="2355850" y="2736850"/>
          <p14:tracePt t="51260" x="2336800" y="2749550"/>
          <p14:tracePt t="51275" x="2317750" y="2768600"/>
          <p14:tracePt t="51292" x="2292350" y="2787650"/>
          <p14:tracePt t="51309" x="2266950" y="2794000"/>
          <p14:tracePt t="51325" x="2241550" y="2819400"/>
          <p14:tracePt t="51342" x="2222500" y="2851150"/>
          <p14:tracePt t="51359" x="2209800" y="2863850"/>
          <p14:tracePt t="51375" x="2203450" y="2882900"/>
          <p14:tracePt t="51472" x="2222500" y="2882900"/>
          <p14:tracePt t="51478" x="2228850" y="2882900"/>
          <p14:tracePt t="51492" x="2260600" y="2857500"/>
          <p14:tracePt t="51509" x="2286000" y="2844800"/>
          <p14:tracePt t="51525" x="2343150" y="2781300"/>
          <p14:tracePt t="51542" x="2419350" y="2705100"/>
          <p14:tracePt t="51559" x="2463800" y="2660650"/>
          <p14:tracePt t="51575" x="2508250" y="2622550"/>
          <p14:tracePt t="51592" x="2520950" y="2609850"/>
          <p14:tracePt t="51608" x="2559050" y="2584450"/>
          <p14:tracePt t="51625" x="2571750" y="2578100"/>
          <p14:tracePt t="51714" x="2578100" y="2578100"/>
          <p14:tracePt t="51730" x="2578100" y="2597150"/>
          <p14:tracePt t="51735" x="2578100" y="2616200"/>
          <p14:tracePt t="51744" x="2578100" y="2641600"/>
          <p14:tracePt t="51758" x="2578100" y="2679700"/>
          <p14:tracePt t="51775" x="2578100" y="2774950"/>
          <p14:tracePt t="51792" x="2578100" y="2794000"/>
          <p14:tracePt t="51808" x="2565400" y="2857500"/>
          <p14:tracePt t="51826" x="2552700" y="2921000"/>
          <p14:tracePt t="51842" x="2546350" y="2946400"/>
          <p14:tracePt t="51858" x="2546350" y="2959100"/>
          <p14:tracePt t="51876" x="2546350" y="2978150"/>
          <p14:tracePt t="51908" x="2546350" y="2990850"/>
          <p14:tracePt t="51925" x="2546350" y="2997200"/>
          <p14:tracePt t="51996" x="2552700" y="2984500"/>
          <p14:tracePt t="52002" x="2559050" y="2965450"/>
          <p14:tracePt t="52012" x="2578100" y="2959100"/>
          <p14:tracePt t="52026" x="2635250" y="2863850"/>
          <p14:tracePt t="52042" x="2686050" y="2755900"/>
          <p14:tracePt t="52058" x="2736850" y="2679700"/>
          <p14:tracePt t="52075" x="2768600" y="2647950"/>
          <p14:tracePt t="52092" x="2800350" y="2609850"/>
          <p14:tracePt t="52108" x="2819400" y="2578100"/>
          <p14:tracePt t="52125" x="2844800" y="2565400"/>
          <p14:tracePt t="52141" x="2844800" y="2559050"/>
          <p14:tracePt t="52158" x="2851150" y="2552700"/>
          <p14:tracePt t="52175" x="2857500" y="2546350"/>
          <p14:tracePt t="52192" x="2870200" y="2533650"/>
          <p14:tracePt t="52238" x="2876550" y="2527300"/>
          <p14:tracePt t="52254" x="2882900" y="2533650"/>
          <p14:tracePt t="52258" x="2882900" y="2559050"/>
          <p14:tracePt t="52275" x="2882900" y="2590800"/>
          <p14:tracePt t="52291" x="2889250" y="2660650"/>
          <p14:tracePt t="52308" x="2895600" y="2717800"/>
          <p14:tracePt t="52325" x="2895600" y="2800350"/>
          <p14:tracePt t="52341" x="2895600" y="2851150"/>
          <p14:tracePt t="52358" x="2895600" y="2882900"/>
          <p14:tracePt t="52375" x="2901950" y="2908300"/>
          <p14:tracePt t="52416" x="2901950" y="2914650"/>
          <p14:tracePt t="52456" x="2908300" y="2927350"/>
          <p14:tracePt t="52500" x="2914650" y="2933700"/>
          <p14:tracePt t="52510" x="2927350" y="2933700"/>
          <p14:tracePt t="52523" x="2959100" y="2901950"/>
          <p14:tracePt t="52528" x="2971800" y="2889250"/>
          <p14:tracePt t="52541" x="3035300" y="2774950"/>
          <p14:tracePt t="52558" x="3073400" y="2705100"/>
          <p14:tracePt t="52574" x="3162300" y="2559050"/>
          <p14:tracePt t="52592" x="3282950" y="2393950"/>
          <p14:tracePt t="52608" x="3321050" y="2330450"/>
          <p14:tracePt t="52624" x="3365500" y="2273300"/>
          <p14:tracePt t="52642" x="3384550" y="2216150"/>
          <p14:tracePt t="52658" x="3384550" y="2190750"/>
          <p14:tracePt t="52674" x="3397250" y="2146300"/>
          <p14:tracePt t="52691" x="3409950" y="2120900"/>
          <p14:tracePt t="52708" x="3416300" y="2095500"/>
          <p14:tracePt t="52724" x="3422650" y="2089150"/>
          <p14:tracePt t="52804" x="3429000" y="2114550"/>
          <p14:tracePt t="52808" x="3429000" y="2120900"/>
          <p14:tracePt t="52824" x="3429000" y="2178050"/>
          <p14:tracePt t="52841" x="3429000" y="2235200"/>
          <p14:tracePt t="52858" x="3429000" y="2311400"/>
          <p14:tracePt t="52874" x="3409950" y="2508250"/>
          <p14:tracePt t="52891" x="3397250" y="2628900"/>
          <p14:tracePt t="52908" x="3384550" y="2692400"/>
          <p14:tracePt t="52924" x="3378200" y="2749550"/>
          <p14:tracePt t="52941" x="3378200" y="2774950"/>
          <p14:tracePt t="52958" x="3371850" y="2800350"/>
          <p14:tracePt t="52974" x="3371850" y="2819400"/>
          <p14:tracePt t="52991" x="3371850" y="2832100"/>
          <p14:tracePt t="53076" x="3371850" y="2819400"/>
          <p14:tracePt t="53086" x="3371850" y="2768600"/>
          <p14:tracePt t="53092" x="3371850" y="2743200"/>
          <p14:tracePt t="53107" x="3403600" y="2641600"/>
          <p14:tracePt t="53124" x="3429000" y="2578100"/>
          <p14:tracePt t="53141" x="3467100" y="2444750"/>
          <p14:tracePt t="53157" x="3505200" y="2273300"/>
          <p14:tracePt t="53174" x="3556000" y="2152650"/>
          <p14:tracePt t="53190" x="3581400" y="2089150"/>
          <p14:tracePt t="53207" x="3594100" y="2051050"/>
          <p14:tracePt t="53224" x="3600450" y="2038350"/>
          <p14:tracePt t="53288" x="3600450" y="2051050"/>
          <p14:tracePt t="53293" x="3600450" y="2057400"/>
          <p14:tracePt t="53308" x="3600450" y="2139950"/>
          <p14:tracePt t="53324" x="3600450" y="2197100"/>
          <p14:tracePt t="53341" x="3600450" y="2317750"/>
          <p14:tracePt t="53358" x="3600450" y="2476500"/>
          <p14:tracePt t="53374" x="3600450" y="2616200"/>
          <p14:tracePt t="53391" x="3594100" y="2717800"/>
          <p14:tracePt t="53408" x="3581400" y="2813050"/>
          <p14:tracePt t="53424" x="3581400" y="2832100"/>
          <p14:tracePt t="53441" x="3581400" y="2876550"/>
          <p14:tracePt t="53457" x="3581400" y="2914650"/>
          <p14:tracePt t="53474" x="3581400" y="2952750"/>
          <p14:tracePt t="53491" x="3575050" y="2965450"/>
          <p14:tracePt t="53788" x="3568700" y="2971800"/>
          <p14:tracePt t="53798" x="3562350" y="2978150"/>
          <p14:tracePt t="53807" x="3556000" y="2978150"/>
          <p14:tracePt t="53824" x="3524250" y="2978150"/>
          <p14:tracePt t="53840" x="3486150" y="2978150"/>
          <p14:tracePt t="53857" x="3454400" y="2978150"/>
          <p14:tracePt t="53874" x="3365500" y="2965450"/>
          <p14:tracePt t="53890" x="3314700" y="2965450"/>
          <p14:tracePt t="53907" x="3263900" y="2965450"/>
          <p14:tracePt t="53924" x="3124200" y="2965450"/>
          <p14:tracePt t="53940" x="3009900" y="2965450"/>
          <p14:tracePt t="53957" x="2908300" y="2965450"/>
          <p14:tracePt t="53974" x="2825750" y="2946400"/>
          <p14:tracePt t="53990" x="2774950" y="2933700"/>
          <p14:tracePt t="54030" x="2755900" y="2927350"/>
          <p14:tracePt t="54044" x="2749550" y="2921000"/>
          <p14:tracePt t="54057" x="2736850" y="2921000"/>
          <p14:tracePt t="54074" x="2686050" y="2914650"/>
          <p14:tracePt t="54090" x="2647950" y="2914650"/>
          <p14:tracePt t="54107" x="2641600" y="2914650"/>
          <p14:tracePt t="54123" x="2616200" y="2921000"/>
          <p14:tracePt t="54140" x="2578100" y="2940050"/>
          <p14:tracePt t="54157" x="2559050" y="2946400"/>
          <p14:tracePt t="54173" x="2533650" y="2952750"/>
          <p14:tracePt t="54226" x="2527300" y="2946400"/>
          <p14:tracePt t="54246" x="2520950" y="2940050"/>
          <p14:tracePt t="54263" x="2501900" y="2927350"/>
          <p14:tracePt t="54273" x="2495550" y="2921000"/>
          <p14:tracePt t="54286" x="2482850" y="2901950"/>
          <p14:tracePt t="54292" x="2470150" y="2889250"/>
          <p14:tracePt t="54312" x="2457450" y="2876550"/>
          <p14:tracePt t="54326" x="2457450" y="2870200"/>
          <p14:tracePt t="54340" x="2451100" y="2857500"/>
          <p14:tracePt t="54357" x="2451100" y="2838450"/>
          <p14:tracePt t="54373" x="2444750" y="2825750"/>
          <p14:tracePt t="54390" x="2444750" y="2813050"/>
          <p14:tracePt t="54407" x="2438400" y="2806700"/>
          <p14:tracePt t="54489" x="2432050" y="2806700"/>
          <p14:tracePt t="54498" x="2425700" y="2806700"/>
          <p14:tracePt t="54508" x="2419350" y="2806700"/>
          <p14:tracePt t="54523" x="2406650" y="2806700"/>
          <p14:tracePt t="54540" x="2387600" y="2813050"/>
          <p14:tracePt t="54556" x="2362200" y="2813050"/>
          <p14:tracePt t="54590" x="2355850" y="2813050"/>
          <p14:tracePt t="54606" x="2336800" y="2813050"/>
          <p14:tracePt t="54623" x="2330450" y="2813050"/>
          <p14:tracePt t="54674" x="2324100" y="2813050"/>
          <p14:tracePt t="54684" x="2317750" y="2813050"/>
          <p14:tracePt t="54700" x="2305050" y="2813050"/>
          <p14:tracePt t="54730" x="2298700" y="2813050"/>
          <p14:tracePt t="54776" x="2292350" y="2806700"/>
          <p14:tracePt t="54801" x="2286000" y="2800350"/>
          <p14:tracePt t="54810" x="2286000" y="2794000"/>
          <p14:tracePt t="54837" x="2286000" y="2787650"/>
          <p14:tracePt t="54847" x="2286000" y="2781300"/>
          <p14:tracePt t="54867" x="2286000" y="2774950"/>
          <p14:tracePt t="54883" x="2286000" y="2768600"/>
          <p14:tracePt t="54892" x="2286000" y="2762250"/>
          <p14:tracePt t="54906" x="2286000" y="2755900"/>
          <p14:tracePt t="54923" x="2286000" y="2730500"/>
          <p14:tracePt t="54939" x="2286000" y="2711450"/>
          <p14:tracePt t="54956" x="2286000" y="2698750"/>
          <p14:tracePt t="54973" x="2286000" y="2673350"/>
          <p14:tracePt t="54989" x="2286000" y="2635250"/>
          <p14:tracePt t="55006" x="2286000" y="2597150"/>
          <p14:tracePt t="55023" x="2286000" y="2552700"/>
          <p14:tracePt t="55039" x="2305050" y="2501900"/>
          <p14:tracePt t="55056" x="2324100" y="2444750"/>
          <p14:tracePt t="55073" x="2355850" y="2381250"/>
          <p14:tracePt t="55089" x="2374900" y="2330450"/>
          <p14:tracePt t="55106" x="2387600" y="2311400"/>
          <p14:tracePt t="55123" x="2406650" y="2279650"/>
          <p14:tracePt t="55139" x="2419350" y="2260600"/>
          <p14:tracePt t="55173" x="2425700" y="2247900"/>
          <p14:tracePt t="55189" x="2444750" y="2235200"/>
          <p14:tracePt t="55206" x="2470150" y="2222500"/>
          <p14:tracePt t="55223" x="2489200" y="2216150"/>
          <p14:tracePt t="55239" x="2501900" y="2203450"/>
          <p14:tracePt t="55256" x="2552700" y="2178050"/>
          <p14:tracePt t="55273" x="2597150" y="2171700"/>
          <p14:tracePt t="55289" x="2654300" y="2146300"/>
          <p14:tracePt t="55306" x="2673350" y="2146300"/>
          <p14:tracePt t="55323" x="2692400" y="2146300"/>
          <p14:tracePt t="55339" x="2711450" y="2146300"/>
          <p14:tracePt t="55356" x="2717800" y="2146300"/>
          <p14:tracePt t="55373" x="2743200" y="2146300"/>
          <p14:tracePt t="55389" x="2755900" y="2146300"/>
          <p14:tracePt t="55406" x="2800350" y="2146300"/>
          <p14:tracePt t="55422" x="2838450" y="2146300"/>
          <p14:tracePt t="55439" x="2857500" y="2152650"/>
          <p14:tracePt t="55456" x="2895600" y="2165350"/>
          <p14:tracePt t="55472" x="2933700" y="2171700"/>
          <p14:tracePt t="55489" x="2965450" y="2178050"/>
          <p14:tracePt t="55506" x="2990850" y="2197100"/>
          <p14:tracePt t="55522" x="3028950" y="2209800"/>
          <p14:tracePt t="55539" x="3041650" y="2216150"/>
          <p14:tracePt t="55556" x="3054350" y="2222500"/>
          <p14:tracePt t="55572" x="3098800" y="2254250"/>
          <p14:tracePt t="55589" x="3149600" y="2266950"/>
          <p14:tracePt t="55606" x="3238500" y="2279650"/>
          <p14:tracePt t="55622" x="3263900" y="2279650"/>
          <p14:tracePt t="55639" x="3289300" y="2286000"/>
          <p14:tracePt t="55656" x="3346450" y="2286000"/>
          <p14:tracePt t="55672" x="3371850" y="2286000"/>
          <p14:tracePt t="55689" x="3403600" y="2286000"/>
          <p14:tracePt t="55706" x="3422650" y="2286000"/>
          <p14:tracePt t="55722" x="3429000" y="2286000"/>
          <p14:tracePt t="55739" x="3448050" y="2266950"/>
          <p14:tracePt t="55756" x="3473450" y="2241550"/>
          <p14:tracePt t="55772" x="3492500" y="2222500"/>
          <p14:tracePt t="55789" x="3511550" y="2209800"/>
          <p14:tracePt t="55806" x="3517900" y="2197100"/>
          <p14:tracePt t="55822" x="3524250" y="2197100"/>
          <p14:tracePt t="55839" x="3530600" y="2190750"/>
          <p14:tracePt t="55856" x="3536950" y="2165350"/>
          <p14:tracePt t="55872" x="3543300" y="2146300"/>
          <p14:tracePt t="55889" x="3568700" y="2101850"/>
          <p14:tracePt t="55906" x="3581400" y="2057400"/>
          <p14:tracePt t="55922" x="3594100" y="2044700"/>
          <p14:tracePt t="55939" x="3613150" y="2006600"/>
          <p14:tracePt t="55956" x="3632200" y="1949450"/>
          <p14:tracePt t="55972" x="3644900" y="1924050"/>
          <p14:tracePt t="55989" x="3670300" y="1885950"/>
          <p14:tracePt t="56005" x="3670300" y="1879600"/>
          <p14:tracePt t="56022" x="3683000" y="1860550"/>
          <p14:tracePt t="56039" x="3695700" y="1835150"/>
          <p14:tracePt t="56055" x="3708400" y="1816100"/>
          <p14:tracePt t="56072" x="3721100" y="1790700"/>
          <p14:tracePt t="56089" x="3727450" y="1778000"/>
          <p14:tracePt t="59497" x="3727450" y="1771650"/>
          <p14:tracePt t="59559" x="3733800" y="1771650"/>
          <p14:tracePt t="59589" x="3733800" y="1784350"/>
          <p14:tracePt t="59619" x="3733800" y="1797050"/>
          <p14:tracePt t="59659" x="3733800" y="1803400"/>
          <p14:tracePt t="59669" x="3733800" y="1816100"/>
          <p14:tracePt t="59679" x="3733800" y="1828800"/>
          <p14:tracePt t="59689" x="3733800" y="1841500"/>
          <p14:tracePt t="59703" x="3733800" y="1847850"/>
          <p14:tracePt t="59719" x="3733800" y="1866900"/>
          <p14:tracePt t="59736" x="3708400" y="1917700"/>
          <p14:tracePt t="59753" x="3676650" y="1987550"/>
          <p14:tracePt t="59769" x="3651250" y="2057400"/>
          <p14:tracePt t="59786" x="3625850" y="2108200"/>
          <p14:tracePt t="59803" x="3613150" y="2133600"/>
          <p14:tracePt t="59819" x="3594100" y="2152650"/>
          <p14:tracePt t="59836" x="3587750" y="2165350"/>
          <p14:tracePt t="59853" x="3575050" y="2178050"/>
          <p14:tracePt t="59869" x="3568700" y="2184400"/>
          <p14:tracePt t="59886" x="3492500" y="2235200"/>
          <p14:tracePt t="59903" x="3441700" y="2260600"/>
          <p14:tracePt t="59919" x="3409950" y="2279650"/>
          <p14:tracePt t="59936" x="3397250" y="2279650"/>
          <p14:tracePt t="59953" x="3371850" y="2292350"/>
          <p14:tracePt t="59969" x="3365500" y="2298700"/>
          <p14:tracePt t="59986" x="3359150" y="2298700"/>
          <p14:tracePt t="60023" x="3346450" y="2298700"/>
          <p14:tracePt t="60033" x="3327400" y="2298700"/>
          <p14:tracePt t="60038" x="3321050" y="2298700"/>
          <p14:tracePt t="60052" x="3263900" y="2298700"/>
          <p14:tracePt t="60069" x="3206750" y="2298700"/>
          <p14:tracePt t="60086" x="3162300" y="2298700"/>
          <p14:tracePt t="60103" x="3048000" y="2286000"/>
          <p14:tracePt t="60119" x="3016250" y="2286000"/>
          <p14:tracePt t="60136" x="2984500" y="2286000"/>
          <p14:tracePt t="60153" x="2927350" y="2286000"/>
          <p14:tracePt t="60169" x="2882900" y="2298700"/>
          <p14:tracePt t="60186" x="2825750" y="2305050"/>
          <p14:tracePt t="60202" x="2800350" y="2317750"/>
          <p14:tracePt t="60219" x="2743200" y="2349500"/>
          <p14:tracePt t="60236" x="2698750" y="2374900"/>
          <p14:tracePt t="60252" x="2667000" y="2406650"/>
          <p14:tracePt t="60269" x="2590800" y="2463800"/>
          <p14:tracePt t="60286" x="2559050" y="2482850"/>
          <p14:tracePt t="60302" x="2508250" y="2527300"/>
          <p14:tracePt t="60319" x="2482850" y="2552700"/>
          <p14:tracePt t="60336" x="2463800" y="2565400"/>
          <p14:tracePt t="60352" x="2444750" y="2584450"/>
          <p14:tracePt t="60369" x="2406650" y="2641600"/>
          <p14:tracePt t="60386" x="2393950" y="2692400"/>
          <p14:tracePt t="60402" x="2381250" y="2717800"/>
          <p14:tracePt t="60419" x="2381250" y="2749550"/>
          <p14:tracePt t="60436" x="2381250" y="2787650"/>
          <p14:tracePt t="60452" x="2381250" y="2806700"/>
          <p14:tracePt t="60469" x="2381250" y="2832100"/>
          <p14:tracePt t="60486" x="2381250" y="2851150"/>
          <p14:tracePt t="60502" x="2400300" y="2895600"/>
          <p14:tracePt t="60519" x="2432050" y="2914650"/>
          <p14:tracePt t="60536" x="2470150" y="2952750"/>
          <p14:tracePt t="60552" x="2514600" y="2984500"/>
          <p14:tracePt t="60569" x="2546350" y="3003550"/>
          <p14:tracePt t="60585" x="2628900" y="3048000"/>
          <p14:tracePt t="60602" x="2679700" y="3060700"/>
          <p14:tracePt t="60619" x="2724150" y="3073400"/>
          <p14:tracePt t="60635" x="2749550" y="3073400"/>
          <p14:tracePt t="60652" x="2794000" y="3079750"/>
          <p14:tracePt t="60669" x="2952750" y="3086100"/>
          <p14:tracePt t="60685" x="3016250" y="3086100"/>
          <p14:tracePt t="60702" x="3067050" y="3086100"/>
          <p14:tracePt t="60719" x="3130550" y="3086100"/>
          <p14:tracePt t="60735" x="3194050" y="3086100"/>
          <p14:tracePt t="60752" x="3225800" y="3086100"/>
          <p14:tracePt t="60769" x="3251200" y="3086100"/>
          <p14:tracePt t="60785" x="3333750" y="3035300"/>
          <p14:tracePt t="60802" x="3390900" y="3016250"/>
          <p14:tracePt t="60819" x="3454400" y="2984500"/>
          <p14:tracePt t="60835" x="3517900" y="2940050"/>
          <p14:tracePt t="60852" x="3568700" y="2901950"/>
          <p14:tracePt t="60869" x="3632200" y="2832100"/>
          <p14:tracePt t="60885" x="3644900" y="2806700"/>
          <p14:tracePt t="60902" x="3657600" y="2781300"/>
          <p14:tracePt t="60919" x="3657600" y="2698750"/>
          <p14:tracePt t="60935" x="3657600" y="2641600"/>
          <p14:tracePt t="60952" x="3644900" y="2578100"/>
          <p14:tracePt t="60969" x="3606800" y="2546350"/>
          <p14:tracePt t="60985" x="3568700" y="2495550"/>
          <p14:tracePt t="61002" x="3536950" y="2463800"/>
          <p14:tracePt t="61018" x="3511550" y="2438400"/>
          <p14:tracePt t="61035" x="3486150" y="2425700"/>
          <p14:tracePt t="61052" x="3454400" y="2413000"/>
          <p14:tracePt t="61068" x="3378200" y="2406650"/>
          <p14:tracePt t="61085" x="3314700" y="2406650"/>
          <p14:tracePt t="61102" x="3282950" y="2406650"/>
          <p14:tracePt t="61118" x="3232150" y="2413000"/>
          <p14:tracePt t="61135" x="3213100" y="2413000"/>
          <p14:tracePt t="61152" x="3162300" y="2438400"/>
          <p14:tracePt t="61168" x="3143250" y="2457450"/>
          <p14:tracePt t="61185" x="3117850" y="2482850"/>
          <p14:tracePt t="61202" x="3105150" y="2514600"/>
          <p14:tracePt t="61218" x="3073400" y="2565400"/>
          <p14:tracePt t="61235" x="3048000" y="2609850"/>
          <p14:tracePt t="61252" x="3028950" y="2635250"/>
          <p14:tracePt t="61268" x="3009900" y="2660650"/>
          <p14:tracePt t="61285" x="3009900" y="2686050"/>
          <p14:tracePt t="61302" x="3009900" y="2692400"/>
          <p14:tracePt t="62994" x="3009900" y="2698750"/>
          <p14:tracePt t="63010" x="3009900" y="2705100"/>
          <p14:tracePt t="63020" x="3009900" y="2717800"/>
          <p14:tracePt t="63030" x="3028950" y="2730500"/>
          <p14:tracePt t="63034" x="3054350" y="2743200"/>
          <p14:tracePt t="63050" x="3073400" y="2749550"/>
          <p14:tracePt t="63067" x="3124200" y="2774950"/>
          <p14:tracePt t="63084" x="3219450" y="2813050"/>
          <p14:tracePt t="63100" x="3308350" y="2863850"/>
          <p14:tracePt t="63117" x="3384550" y="2876550"/>
          <p14:tracePt t="63134" x="3454400" y="2895600"/>
          <p14:tracePt t="63150" x="3651250" y="2927350"/>
          <p14:tracePt t="63167" x="3759200" y="2952750"/>
          <p14:tracePt t="63184" x="3968750" y="3009900"/>
          <p14:tracePt t="63200" x="4108450" y="3022600"/>
          <p14:tracePt t="63217" x="4362450" y="3022600"/>
          <p14:tracePt t="63234" x="4508500" y="3022600"/>
          <p14:tracePt t="63250" x="4578350" y="3003550"/>
          <p14:tracePt t="63267" x="4629150" y="2971800"/>
          <p14:tracePt t="63284" x="4660900" y="2940050"/>
          <p14:tracePt t="63300" x="4667250" y="2927350"/>
          <p14:tracePt t="63317" x="4667250" y="2914650"/>
          <p14:tracePt t="63333" x="4673600" y="2908300"/>
          <p14:tracePt t="63350" x="4679950" y="2895600"/>
          <p14:tracePt t="63367" x="4692650" y="2889250"/>
          <p14:tracePt t="63383" x="4718050" y="2889250"/>
          <p14:tracePt t="63400" x="4768850" y="2882900"/>
          <p14:tracePt t="63417" x="4826000" y="2863850"/>
          <p14:tracePt t="63433" x="4889500" y="2832100"/>
          <p14:tracePt t="63450" x="4921250" y="2819400"/>
          <p14:tracePt t="63467" x="4978400" y="2768600"/>
          <p14:tracePt t="63483" x="5010150" y="2736850"/>
          <p14:tracePt t="63500" x="5029200" y="2724150"/>
          <p14:tracePt t="63517" x="5048250" y="2711450"/>
          <p14:tracePt t="63534" x="5067300" y="2692400"/>
          <p14:tracePt t="63624" x="5067300" y="2698750"/>
          <p14:tracePt t="63634" x="5067300" y="2711450"/>
          <p14:tracePt t="63640" x="5067300" y="2724150"/>
          <p14:tracePt t="63650" x="5067300" y="2749550"/>
          <p14:tracePt t="63667" x="5041900" y="2806700"/>
          <p14:tracePt t="63683" x="5022850" y="2870200"/>
          <p14:tracePt t="63700" x="5016500" y="2914650"/>
          <p14:tracePt t="63717" x="5016500" y="2952750"/>
          <p14:tracePt t="63733" x="5016500" y="2990850"/>
          <p14:tracePt t="63750" x="5035550" y="3022600"/>
          <p14:tracePt t="63766" x="5073650" y="3060700"/>
          <p14:tracePt t="63783" x="5168900" y="3117850"/>
          <p14:tracePt t="63800" x="5257800" y="3155950"/>
          <p14:tracePt t="63816" x="5308600" y="3175000"/>
          <p14:tracePt t="63833" x="5384800" y="3181350"/>
          <p14:tracePt t="63850" x="5486400" y="3213100"/>
          <p14:tracePt t="63866" x="5626100" y="3225800"/>
          <p14:tracePt t="63883" x="5721350" y="3232150"/>
          <p14:tracePt t="63900" x="5759450" y="3232150"/>
          <p14:tracePt t="63916" x="5873750" y="3219450"/>
          <p14:tracePt t="63933" x="5892800" y="3206750"/>
          <p14:tracePt t="63950" x="5918200" y="3194050"/>
          <p14:tracePt t="63967" x="5930900" y="3143250"/>
          <p14:tracePt t="63983" x="5962650" y="3073400"/>
          <p14:tracePt t="64000" x="5981700" y="3028950"/>
          <p14:tracePt t="64003" x="5981700" y="3009900"/>
          <p14:tracePt t="64016" x="6000750" y="2971800"/>
          <p14:tracePt t="64033" x="6013450" y="2901950"/>
          <p14:tracePt t="64050" x="6013450" y="2851150"/>
          <p14:tracePt t="64067" x="6013450" y="2774950"/>
          <p14:tracePt t="64083" x="5969000" y="2679700"/>
          <p14:tracePt t="64100" x="5949950" y="2641600"/>
          <p14:tracePt t="64116" x="5886450" y="2559050"/>
          <p14:tracePt t="64133" x="5784850" y="2457450"/>
          <p14:tracePt t="64150" x="5715000" y="2406650"/>
          <p14:tracePt t="64166" x="5689600" y="2393950"/>
          <p14:tracePt t="64183" x="5676900" y="2387600"/>
          <p14:tracePt t="64199" x="5657850" y="2387600"/>
          <p14:tracePt t="64216" x="5638800" y="2387600"/>
          <p14:tracePt t="64233" x="5613400" y="2387600"/>
          <p14:tracePt t="64249" x="5581650" y="2393950"/>
          <p14:tracePt t="64266" x="5505450" y="2438400"/>
          <p14:tracePt t="64283" x="5416550" y="2482850"/>
          <p14:tracePt t="64299" x="5378450" y="2508250"/>
          <p14:tracePt t="64316" x="5334000" y="2552700"/>
          <p14:tracePt t="64333" x="5321300" y="2584450"/>
          <p14:tracePt t="64349" x="5308600" y="2660650"/>
          <p14:tracePt t="64366" x="5308600" y="2705100"/>
          <p14:tracePt t="64383" x="5308600" y="2724150"/>
          <p14:tracePt t="64399" x="5308600" y="2774950"/>
          <p14:tracePt t="64416" x="5314950" y="2819400"/>
          <p14:tracePt t="64433" x="5340350" y="2857500"/>
          <p14:tracePt t="64449" x="5353050" y="2895600"/>
          <p14:tracePt t="64466" x="5378450" y="2933700"/>
          <p14:tracePt t="64483" x="5403850" y="2965450"/>
          <p14:tracePt t="64500" x="5429250" y="2978150"/>
          <p14:tracePt t="64516" x="5499100" y="3003550"/>
          <p14:tracePt t="64533" x="5556250" y="3009900"/>
          <p14:tracePt t="64549" x="5632450" y="3022600"/>
          <p14:tracePt t="64566" x="5695950" y="3022600"/>
          <p14:tracePt t="64582" x="5715000" y="3022600"/>
          <p14:tracePt t="64599" x="5740400" y="3022600"/>
          <p14:tracePt t="64616" x="5759450" y="3016250"/>
          <p14:tracePt t="64633" x="5772150" y="3003550"/>
          <p14:tracePt t="64649" x="5791200" y="2965450"/>
          <p14:tracePt t="64666" x="5803900" y="2946400"/>
          <p14:tracePt t="64683" x="5810250" y="2914650"/>
          <p14:tracePt t="64699" x="5810250" y="2908300"/>
          <p14:tracePt t="65278" x="5810250" y="2901950"/>
          <p14:tracePt t="65298" x="5797550" y="2901950"/>
          <p14:tracePt t="65304" x="5778500" y="2901950"/>
          <p14:tracePt t="65315" x="5753100" y="2908300"/>
          <p14:tracePt t="65332" x="5676900" y="2952750"/>
          <p14:tracePt t="65349" x="5613400" y="2965450"/>
          <p14:tracePt t="65365" x="5575300" y="2971800"/>
          <p14:tracePt t="65382" x="5518150" y="2984500"/>
          <p14:tracePt t="65399" x="5486400" y="2984500"/>
          <p14:tracePt t="65415" x="5461000" y="2997200"/>
          <p14:tracePt t="65432" x="5454650" y="2997200"/>
          <p14:tracePt t="65449" x="5429250" y="2997200"/>
          <p14:tracePt t="65546" x="5429250" y="3003550"/>
          <p14:tracePt t="65552" x="5429250" y="3009900"/>
          <p14:tracePt t="65565" x="5448300" y="3028950"/>
          <p14:tracePt t="65582" x="5499100" y="3067050"/>
          <p14:tracePt t="65599" x="5568950" y="3086100"/>
          <p14:tracePt t="65616" x="5632450" y="3092450"/>
          <p14:tracePt t="65632" x="5676900" y="3092450"/>
          <p14:tracePt t="65649" x="5702300" y="3079750"/>
          <p14:tracePt t="65665" x="5734050" y="3041650"/>
          <p14:tracePt t="65682" x="5797550" y="2984500"/>
          <p14:tracePt t="65698" x="5816600" y="2965450"/>
          <p14:tracePt t="65784" x="5822950" y="2965450"/>
          <p14:tracePt t="65788" x="5835650" y="2971800"/>
          <p14:tracePt t="65798" x="5835650" y="2978150"/>
          <p14:tracePt t="65815" x="5867400" y="3035300"/>
          <p14:tracePt t="65832" x="5899150" y="3079750"/>
          <p14:tracePt t="65848" x="5930900" y="3124200"/>
          <p14:tracePt t="65865" x="6000750" y="3175000"/>
          <p14:tracePt t="65882" x="6076950" y="3219450"/>
          <p14:tracePt t="65898" x="6223000" y="3282950"/>
          <p14:tracePt t="65915" x="6413500" y="3346450"/>
          <p14:tracePt t="65932" x="6489700" y="3365500"/>
          <p14:tracePt t="65948" x="6673850" y="3397250"/>
          <p14:tracePt t="65965" x="6959600" y="3422650"/>
          <p14:tracePt t="65981" x="7137400" y="3454400"/>
          <p14:tracePt t="65998" x="7251700" y="3486150"/>
          <p14:tracePt t="66015" x="7378700" y="3498850"/>
          <p14:tracePt t="66032" x="7442200" y="3505200"/>
          <p14:tracePt t="66048" x="7486650" y="3505200"/>
          <p14:tracePt t="66065" x="7550150" y="3505200"/>
          <p14:tracePt t="66081" x="7632700" y="3505200"/>
          <p14:tracePt t="66098" x="7772400" y="3505200"/>
          <p14:tracePt t="66115" x="7854950" y="3498850"/>
          <p14:tracePt t="66131" x="7899400" y="3473450"/>
          <p14:tracePt t="66148" x="7931150" y="3460750"/>
          <p14:tracePt t="66165" x="7937500" y="3454400"/>
          <p14:tracePt t="66181" x="7950200" y="3454400"/>
          <p14:tracePt t="66198" x="7956550" y="3454400"/>
          <p14:tracePt t="66215" x="7975600" y="3448050"/>
          <p14:tracePt t="66232" x="7994650" y="3429000"/>
          <p14:tracePt t="66248" x="8013700" y="3422650"/>
          <p14:tracePt t="66292" x="8013700" y="3416300"/>
          <p14:tracePt t="66298" x="8020050" y="3416300"/>
          <p14:tracePt t="66315" x="8032750" y="3409950"/>
          <p14:tracePt t="66332" x="8045450" y="3403600"/>
          <p14:tracePt t="66348" x="8070850" y="3403600"/>
          <p14:tracePt t="66365" x="8102600" y="3384550"/>
          <p14:tracePt t="66381" x="8115300" y="3378200"/>
          <p14:tracePt t="66398" x="8153400" y="3378200"/>
          <p14:tracePt t="66415" x="8185150" y="3378200"/>
          <p14:tracePt t="66431" x="8255000" y="3378200"/>
          <p14:tracePt t="66448" x="8337550" y="3378200"/>
          <p14:tracePt t="66465" x="8407400" y="3378200"/>
          <p14:tracePt t="66481" x="8432800" y="3378200"/>
          <p14:tracePt t="66498" x="8445500" y="3378200"/>
          <p14:tracePt t="66515" x="8521700" y="3365500"/>
          <p14:tracePt t="66531" x="8566150" y="3352800"/>
          <p14:tracePt t="66548" x="8616950" y="3314700"/>
          <p14:tracePt t="66565" x="8655050" y="3289300"/>
          <p14:tracePt t="66581" x="8699500" y="3257550"/>
          <p14:tracePt t="66598" x="8712200" y="3244850"/>
          <p14:tracePt t="66614" x="8718550" y="3244850"/>
          <p14:tracePt t="66631" x="8731250" y="3244850"/>
          <p14:tracePt t="66686" x="8737600" y="3244850"/>
          <p14:tracePt t="66696" x="8743950" y="3244850"/>
          <p14:tracePt t="66706" x="8763000" y="3244850"/>
          <p14:tracePt t="66716" x="8788400" y="3244850"/>
          <p14:tracePt t="66732" x="8813800" y="3244850"/>
          <p14:tracePt t="66748" x="8845550" y="3244850"/>
          <p14:tracePt t="66764" x="8870950" y="3238500"/>
          <p14:tracePt t="66781" x="8883650" y="3232150"/>
          <p14:tracePt t="66862" x="8890000" y="3225800"/>
          <p14:tracePt t="66878" x="8896350" y="3225800"/>
          <p14:tracePt t="66954" x="8902700" y="3232150"/>
          <p14:tracePt t="66959" x="8909050" y="3232150"/>
          <p14:tracePt t="66974" x="8921750" y="3232150"/>
          <p14:tracePt t="66984" x="8934450" y="3232150"/>
          <p14:tracePt t="66998" x="8947150" y="3232150"/>
          <p14:tracePt t="67014" x="8966200" y="3213100"/>
          <p14:tracePt t="67061" x="8972550" y="3213100"/>
          <p14:tracePt t="67074" x="8978900" y="3213100"/>
          <p14:tracePt t="67084" x="8985250" y="3206750"/>
          <p14:tracePt t="67250" x="8978900" y="3206750"/>
          <p14:tracePt t="67256" x="8966200" y="3206750"/>
          <p14:tracePt t="67266" x="8921750" y="3206750"/>
          <p14:tracePt t="67281" x="8902700" y="3206750"/>
          <p14:tracePt t="67297" x="8782050" y="3206750"/>
          <p14:tracePt t="67314" x="8724900" y="3213100"/>
          <p14:tracePt t="67331" x="8655050" y="3232150"/>
          <p14:tracePt t="67347" x="8616950" y="3244850"/>
          <p14:tracePt t="67364" x="8578850" y="3251200"/>
          <p14:tracePt t="67381" x="8572500" y="3257550"/>
          <p14:tracePt t="67397" x="8553450" y="3257550"/>
          <p14:tracePt t="67414" x="8521700" y="3257550"/>
          <p14:tracePt t="67431" x="8464550" y="3251200"/>
          <p14:tracePt t="67448" x="8382000" y="3225800"/>
          <p14:tracePt t="67464" x="8350250" y="3219450"/>
          <p14:tracePt t="67481" x="8280400" y="3194050"/>
          <p14:tracePt t="67498" x="8210550" y="3162300"/>
          <p14:tracePt t="67514" x="8191500" y="3162300"/>
          <p14:tracePt t="67530" x="8172450" y="3155950"/>
          <p14:tracePt t="67547" x="8166100" y="3155950"/>
          <p14:tracePt t="67564" x="8159750" y="3155950"/>
          <p14:tracePt t="67644" x="8159750" y="3181350"/>
          <p14:tracePt t="67654" x="8172450" y="3194050"/>
          <p14:tracePt t="67664" x="8178800" y="3194050"/>
          <p14:tracePt t="67681" x="8210550" y="3206750"/>
          <p14:tracePt t="67697" x="8242300" y="3219450"/>
          <p14:tracePt t="67714" x="8274050" y="3225800"/>
          <p14:tracePt t="67730" x="8299450" y="3225800"/>
          <p14:tracePt t="67747" x="8312150" y="3225800"/>
          <p14:tracePt t="67764" x="8343900" y="3225800"/>
          <p14:tracePt t="67780" x="8394700" y="3213100"/>
          <p14:tracePt t="67797" x="8432800" y="3213100"/>
          <p14:tracePt t="67814" x="8489950" y="3200400"/>
          <p14:tracePt t="67830" x="8547100" y="3200400"/>
          <p14:tracePt t="67847" x="8585200" y="3200400"/>
          <p14:tracePt t="67864" x="8616950" y="3200400"/>
          <p14:tracePt t="67880" x="8655050" y="3200400"/>
          <p14:tracePt t="67897" x="8699500" y="3200400"/>
          <p14:tracePt t="67914" x="8737600" y="3200400"/>
          <p14:tracePt t="67930" x="8769350" y="3200400"/>
          <p14:tracePt t="67947" x="8782050" y="3200400"/>
          <p14:tracePt t="67964" x="8794750" y="3200400"/>
          <p14:tracePt t="67980" x="8820150" y="3200400"/>
          <p14:tracePt t="67997" x="8877300" y="3200400"/>
          <p14:tracePt t="68013" x="8921750" y="3200400"/>
          <p14:tracePt t="68030" x="8940800" y="3194050"/>
          <p14:tracePt t="68047" x="8966200" y="3181350"/>
          <p14:tracePt t="68063" x="8972550" y="3168650"/>
          <p14:tracePt t="68080" x="8978900" y="3168650"/>
          <p14:tracePt t="68097" x="8985250" y="3162300"/>
          <p14:tracePt t="68134" x="8985250" y="3155950"/>
          <p14:tracePt t="68149" x="8991600" y="3155950"/>
          <p14:tracePt t="68165" x="8997950" y="3143250"/>
          <p14:tracePt t="68174" x="9004300" y="3136900"/>
          <p14:tracePt t="68194" x="9017000" y="3130550"/>
          <p14:tracePt t="69693" x="9023350" y="3130550"/>
          <p14:tracePt t="69719" x="9017000" y="3136900"/>
          <p14:tracePt t="69723" x="9010650" y="3136900"/>
          <p14:tracePt t="69733" x="8978900" y="3162300"/>
          <p14:tracePt t="69745" x="8972550" y="3181350"/>
          <p14:tracePt t="69762" x="8864600" y="3257550"/>
          <p14:tracePt t="69779" x="8801100" y="3302000"/>
          <p14:tracePt t="69796" x="8775700" y="3314700"/>
          <p14:tracePt t="69812" x="8750300" y="3340100"/>
          <p14:tracePt t="69829" x="8731250" y="3359150"/>
          <p14:tracePt t="69845" x="8705850" y="3371850"/>
          <p14:tracePt t="69862" x="8693150" y="3384550"/>
          <p14:tracePt t="69879" x="8661400" y="3403600"/>
          <p14:tracePt t="69895" x="8636000" y="3416300"/>
          <p14:tracePt t="69912" x="8604250" y="3429000"/>
          <p14:tracePt t="69929" x="8559800" y="3479800"/>
          <p14:tracePt t="69945" x="8502650" y="3517900"/>
          <p14:tracePt t="69962" x="8439150" y="3562350"/>
          <p14:tracePt t="69979" x="8375650" y="3594100"/>
          <p14:tracePt t="69995" x="8318500" y="3619500"/>
          <p14:tracePt t="70012" x="8223250" y="3651250"/>
          <p14:tracePt t="70029" x="8147050" y="3676650"/>
          <p14:tracePt t="70045" x="8070850" y="3721100"/>
          <p14:tracePt t="70062" x="8001000" y="3759200"/>
          <p14:tracePt t="70079" x="7962900" y="3771900"/>
          <p14:tracePt t="70095" x="7867650" y="3790950"/>
          <p14:tracePt t="70112" x="7702550" y="3803650"/>
          <p14:tracePt t="70129" x="7569200" y="3822700"/>
          <p14:tracePt t="70145" x="7467600" y="3841750"/>
          <p14:tracePt t="70162" x="7416800" y="3841750"/>
          <p14:tracePt t="70178" x="7296150" y="3848100"/>
          <p14:tracePt t="70195" x="7251700" y="3848100"/>
          <p14:tracePt t="70211" x="7219950" y="3848100"/>
          <p14:tracePt t="70229" x="7150100" y="3848100"/>
          <p14:tracePt t="70245" x="7029450" y="3835400"/>
          <p14:tracePt t="70262" x="6921500" y="3835400"/>
          <p14:tracePt t="70279" x="6877050" y="3835400"/>
          <p14:tracePt t="70295" x="6813550" y="3835400"/>
          <p14:tracePt t="70312" x="6673850" y="3835400"/>
          <p14:tracePt t="70328" x="6584950" y="3835400"/>
          <p14:tracePt t="70345" x="6496050" y="3835400"/>
          <p14:tracePt t="70362" x="6362700" y="3835400"/>
          <p14:tracePt t="70378" x="6242050" y="3829050"/>
          <p14:tracePt t="70395" x="6134100" y="3822700"/>
          <p14:tracePt t="70412" x="5994400" y="3810000"/>
          <p14:tracePt t="70428" x="5861050" y="3810000"/>
          <p14:tracePt t="70445" x="5683250" y="3797300"/>
          <p14:tracePt t="70462" x="5549900" y="3784600"/>
          <p14:tracePt t="70478" x="5486400" y="3778250"/>
          <p14:tracePt t="70495" x="5416550" y="3759200"/>
          <p14:tracePt t="70512" x="5353050" y="3752850"/>
          <p14:tracePt t="70528" x="5238750" y="3733800"/>
          <p14:tracePt t="70545" x="5143500" y="3727450"/>
          <p14:tracePt t="70562" x="5099050" y="3721100"/>
          <p14:tracePt t="70578" x="4984750" y="3695700"/>
          <p14:tracePt t="70595" x="4794250" y="3676650"/>
          <p14:tracePt t="70612" x="4635500" y="3657600"/>
          <p14:tracePt t="70628" x="4495800" y="3638550"/>
          <p14:tracePt t="70645" x="4419600" y="3625850"/>
          <p14:tracePt t="70662" x="4229100" y="3594100"/>
          <p14:tracePt t="70678" x="4159250" y="3575050"/>
          <p14:tracePt t="70695" x="4057650" y="3549650"/>
          <p14:tracePt t="70712" x="4025900" y="3543300"/>
          <p14:tracePt t="70728" x="3987800" y="3543300"/>
          <p14:tracePt t="70745" x="3930650" y="3524250"/>
          <p14:tracePt t="70761" x="3911600" y="3524250"/>
          <p14:tracePt t="70778" x="3854450" y="3524250"/>
          <p14:tracePt t="70795" x="3803650" y="3517900"/>
          <p14:tracePt t="70811" x="3778250" y="3517900"/>
          <p14:tracePt t="71071" x="3765550" y="3511550"/>
          <p14:tracePt t="71883" x="3746500" y="3511550"/>
          <p14:tracePt t="71903" x="3727450" y="3511550"/>
          <p14:tracePt t="71913" x="3702050" y="3511550"/>
          <p14:tracePt t="71927" x="3683000" y="3517900"/>
          <p14:tracePt t="71937" x="3676650" y="3517900"/>
          <p14:tracePt t="71963" x="3670300" y="3517900"/>
          <p14:tracePt t="72023" x="3657600" y="3524250"/>
          <p14:tracePt t="72033" x="3657600" y="3530600"/>
          <p14:tracePt t="72049" x="3638550" y="3530600"/>
          <p14:tracePt t="72063" x="3625850" y="3530600"/>
          <p14:tracePt t="72073" x="3600450" y="3549650"/>
          <p14:tracePt t="72083" x="3594100" y="3549650"/>
          <p14:tracePt t="72094" x="3568700" y="3549650"/>
          <p14:tracePt t="72111" x="3562350" y="3556000"/>
          <p14:tracePt t="72127" x="3543300" y="3556000"/>
          <p14:tracePt t="74370" x="3536950" y="3556000"/>
          <p14:tracePt t="74393" x="3530600" y="3556000"/>
          <p14:tracePt t="74403" x="3524250" y="3556000"/>
          <p14:tracePt t="74419" x="3517900" y="3556000"/>
          <p14:tracePt t="74596" x="3511550" y="3556000"/>
          <p14:tracePt t="74602" x="3498850" y="3556000"/>
          <p14:tracePt t="74611" x="3492500" y="3549650"/>
          <p14:tracePt t="74625" x="3467100" y="3517900"/>
          <p14:tracePt t="74642" x="3454400" y="3486150"/>
          <p14:tracePt t="74659" x="3448050" y="3467100"/>
          <p14:tracePt t="74675" x="3422650" y="3422650"/>
          <p14:tracePt t="74692" x="3346450" y="3333750"/>
          <p14:tracePt t="74709" x="3270250" y="3282950"/>
          <p14:tracePt t="74725" x="3213100" y="3251200"/>
          <p14:tracePt t="74742" x="3175000" y="3238500"/>
          <p14:tracePt t="74759" x="3124200" y="3232150"/>
          <p14:tracePt t="74775" x="3098800" y="3232150"/>
          <p14:tracePt t="74792" x="3079750" y="3232150"/>
          <p14:tracePt t="74809" x="3041650" y="3232150"/>
          <p14:tracePt t="74825" x="2997200" y="3232150"/>
          <p14:tracePt t="74842" x="2889250" y="3232150"/>
          <p14:tracePt t="74859" x="2787650" y="3232150"/>
          <p14:tracePt t="74876" x="2736850" y="3232150"/>
          <p14:tracePt t="74892" x="2679700" y="3232150"/>
          <p14:tracePt t="74909" x="2622550" y="3213100"/>
          <p14:tracePt t="74925" x="2603500" y="3200400"/>
          <p14:tracePt t="74942" x="2597150" y="3200400"/>
          <p14:tracePt t="74959" x="2590800" y="3200400"/>
          <p14:tracePt t="75005" x="2578100" y="3200400"/>
          <p14:tracePt t="75019" x="2565400" y="3194050"/>
          <p14:tracePt t="75029" x="2559050" y="3194050"/>
          <p14:tracePt t="75042" x="2546350" y="3194050"/>
          <p14:tracePt t="75058" x="2533650" y="3187700"/>
          <p14:tracePt t="75121" x="2546350" y="3206750"/>
          <p14:tracePt t="75126" x="2578100" y="3213100"/>
          <p14:tracePt t="75135" x="2609850" y="3232150"/>
          <p14:tracePt t="75142" x="2628900" y="3257550"/>
          <p14:tracePt t="75158" x="2705100" y="3302000"/>
          <p14:tracePt t="75175" x="2832100" y="3384550"/>
          <p14:tracePt t="75192" x="2895600" y="3435350"/>
          <p14:tracePt t="75208" x="2971800" y="3479800"/>
          <p14:tracePt t="75225" x="3009900" y="3486150"/>
          <p14:tracePt t="75242" x="3098800" y="3505200"/>
          <p14:tracePt t="75258" x="3162300" y="3511550"/>
          <p14:tracePt t="75275" x="3238500" y="3511550"/>
          <p14:tracePt t="75292" x="3340100" y="3517900"/>
          <p14:tracePt t="75308" x="3397250" y="3536950"/>
          <p14:tracePt t="75325" x="3517900" y="3536950"/>
          <p14:tracePt t="75342" x="3613150" y="3536950"/>
          <p14:tracePt t="75358" x="3721100" y="3536950"/>
          <p14:tracePt t="75375" x="3797300" y="3524250"/>
          <p14:tracePt t="75392" x="3835400" y="3517900"/>
          <p14:tracePt t="75408" x="3879850" y="3498850"/>
          <p14:tracePt t="75425" x="3886200" y="3492500"/>
          <p14:tracePt t="75441" x="3898900" y="3479800"/>
          <p14:tracePt t="75458" x="3905250" y="3467100"/>
          <p14:tracePt t="75475" x="3924300" y="3435350"/>
          <p14:tracePt t="75491" x="3930650" y="3403600"/>
          <p14:tracePt t="75508" x="3930650" y="3384550"/>
          <p14:tracePt t="75525" x="3937000" y="3365500"/>
          <p14:tracePt t="75541" x="3937000" y="3352800"/>
          <p14:tracePt t="75558" x="3937000" y="3340100"/>
          <p14:tracePt t="75575" x="3937000" y="3333750"/>
          <p14:tracePt t="75659" x="3937000" y="3340100"/>
          <p14:tracePt t="75670" x="3930650" y="3352800"/>
          <p14:tracePt t="75685" x="3917950" y="3371850"/>
          <p14:tracePt t="75692" x="3905250" y="3397250"/>
          <p14:tracePt t="75708" x="3879850" y="3416300"/>
          <p14:tracePt t="75725" x="3835400" y="3460750"/>
          <p14:tracePt t="75741" x="3784600" y="3505200"/>
          <p14:tracePt t="75758" x="3702050" y="3536950"/>
          <p14:tracePt t="75775" x="3651250" y="3549650"/>
          <p14:tracePt t="75791" x="3606800" y="3556000"/>
          <p14:tracePt t="75808" x="3543300" y="3575050"/>
          <p14:tracePt t="75825" x="3486150" y="3575050"/>
          <p14:tracePt t="75841" x="3435350" y="3575050"/>
          <p14:tracePt t="75858" x="3390900" y="3575050"/>
          <p14:tracePt t="75875" x="3359150" y="3575050"/>
          <p14:tracePt t="75891" x="3225800" y="3556000"/>
          <p14:tracePt t="75907" x="3168650" y="3543300"/>
          <p14:tracePt t="75925" x="3117850" y="3536950"/>
          <p14:tracePt t="75941" x="3048000" y="3536950"/>
          <p14:tracePt t="75958" x="2971800" y="3524250"/>
          <p14:tracePt t="75974" x="2933700" y="3511550"/>
          <p14:tracePt t="75991" x="2914650" y="3498850"/>
          <p14:tracePt t="76008" x="2870200" y="3479800"/>
          <p14:tracePt t="76024" x="2851150" y="3454400"/>
          <p14:tracePt t="76041" x="2819400" y="3435350"/>
          <p14:tracePt t="76058" x="2787650" y="3422650"/>
          <p14:tracePt t="76074" x="2762250" y="3409950"/>
          <p14:tracePt t="76091" x="2736850" y="3397250"/>
          <p14:tracePt t="76108" x="2730500" y="3397250"/>
          <p14:tracePt t="76230" x="2736850" y="3403600"/>
          <p14:tracePt t="76240" x="2743200" y="3409950"/>
          <p14:tracePt t="76250" x="2749550" y="3422650"/>
          <p14:tracePt t="76258" x="2755900" y="3422650"/>
          <p14:tracePt t="76274" x="2781300" y="3435350"/>
          <p14:tracePt t="76291" x="2813050" y="3454400"/>
          <p14:tracePt t="76308" x="2889250" y="3479800"/>
          <p14:tracePt t="76324" x="2952750" y="3505200"/>
          <p14:tracePt t="76341" x="3009900" y="3511550"/>
          <p14:tracePt t="76357" x="3048000" y="3517900"/>
          <p14:tracePt t="76374" x="3143250" y="3524250"/>
          <p14:tracePt t="76391" x="3175000" y="3524250"/>
          <p14:tracePt t="76407" x="3181350" y="3524250"/>
          <p14:tracePt t="76424" x="3194050" y="3524250"/>
          <p14:tracePt t="76441" x="3200400" y="3524250"/>
          <p14:tracePt t="76458" x="3213100" y="3517900"/>
          <p14:tracePt t="76491" x="3219450" y="3511550"/>
          <p14:tracePt t="76507" x="3225800" y="3511550"/>
          <p14:tracePt t="76524" x="3232150" y="3511550"/>
          <p14:tracePt t="76541" x="3238500" y="3505200"/>
          <p14:tracePt t="76558" x="3244850" y="3505200"/>
          <p14:tracePt t="76584" x="3257550" y="3498850"/>
          <p14:tracePt t="76591" x="3263900" y="3498850"/>
          <p14:tracePt t="76607" x="3282950" y="3486150"/>
          <p14:tracePt t="76624" x="3295650" y="3486150"/>
          <p14:tracePt t="76700" x="3302000" y="3473450"/>
          <p14:tracePt t="76736" x="3308350" y="3467100"/>
          <p14:tracePt t="76740" x="3314700" y="3467100"/>
          <p14:tracePt t="76760" x="3314700" y="3460750"/>
          <p14:tracePt t="76766" x="3314700" y="3448050"/>
          <p14:tracePt t="76776" x="3321050" y="3441700"/>
          <p14:tracePt t="76791" x="3321050" y="3422650"/>
          <p14:tracePt t="76807" x="3321050" y="3416300"/>
          <p14:tracePt t="77558" x="3321050" y="3409950"/>
          <p14:tracePt t="77628" x="3314700" y="3409950"/>
          <p14:tracePt t="77644" x="3295650" y="3409950"/>
          <p14:tracePt t="77654" x="3276600" y="3409950"/>
          <p14:tracePt t="77658" x="3257550" y="3409950"/>
          <p14:tracePt t="77673" x="3225800" y="3409950"/>
          <p14:tracePt t="77690" x="3162300" y="3409950"/>
          <p14:tracePt t="77707" x="3117850" y="3409950"/>
          <p14:tracePt t="77723" x="2997200" y="3409950"/>
          <p14:tracePt t="77740" x="2971800" y="3409950"/>
          <p14:tracePt t="77757" x="2946400" y="3409950"/>
          <p14:tracePt t="77773" x="2940050" y="3409950"/>
          <p14:tracePt t="77790" x="2933700" y="3409950"/>
          <p14:tracePt t="77807" x="2921000" y="3409950"/>
          <p14:tracePt t="77823" x="2901950" y="3409950"/>
          <p14:tracePt t="77840" x="2876550" y="3409950"/>
          <p14:tracePt t="77856" x="2857500" y="3409950"/>
          <p14:tracePt t="77873" x="2819400" y="3403600"/>
          <p14:tracePt t="77890" x="2806700" y="3397250"/>
          <p14:tracePt t="77906" x="2787650" y="3384550"/>
          <p14:tracePt t="77923" x="2730500" y="3359150"/>
          <p14:tracePt t="77940" x="2711450" y="3352800"/>
          <p14:tracePt t="77956" x="2711450" y="3346450"/>
          <p14:tracePt t="78032" x="2724150" y="3365500"/>
          <p14:tracePt t="78042" x="2768600" y="3397250"/>
          <p14:tracePt t="78046" x="2800350" y="3409950"/>
          <p14:tracePt t="78056" x="2813050" y="3416300"/>
          <p14:tracePt t="78073" x="2857500" y="3441700"/>
          <p14:tracePt t="78090" x="2927350" y="3473450"/>
          <p14:tracePt t="78106" x="2959100" y="3486150"/>
          <p14:tracePt t="78123" x="3035300" y="3511550"/>
          <p14:tracePt t="78139" x="3117850" y="3536950"/>
          <p14:tracePt t="78156" x="3238500" y="3549650"/>
          <p14:tracePt t="78173" x="3327400" y="3568700"/>
          <p14:tracePt t="78190" x="3416300" y="3568700"/>
          <p14:tracePt t="78206" x="3479800" y="3568700"/>
          <p14:tracePt t="78224" x="3511550" y="3562350"/>
          <p14:tracePt t="78240" x="3524250" y="3556000"/>
          <p14:tracePt t="78256" x="3536950" y="3556000"/>
          <p14:tracePt t="78273" x="3549650" y="3543300"/>
          <p14:tracePt t="78289" x="3575050" y="3530600"/>
          <p14:tracePt t="78306" x="3587750" y="3505200"/>
          <p14:tracePt t="78323" x="3613150" y="3479800"/>
          <p14:tracePt t="78339" x="3638550" y="3460750"/>
          <p14:tracePt t="78356" x="3638550" y="3454400"/>
          <p14:tracePt t="78373" x="3644900" y="3454400"/>
          <p14:tracePt t="78389" x="3651250" y="3448050"/>
          <p14:tracePt t="78406" x="3657600" y="3441700"/>
          <p14:tracePt t="78423" x="3670300" y="3429000"/>
          <p14:tracePt t="78439" x="3676650" y="3422650"/>
          <p14:tracePt t="78456" x="3683000" y="3409950"/>
          <p14:tracePt t="78473" x="3689350" y="3403600"/>
          <p14:tracePt t="78586" x="3695700" y="3403600"/>
          <p14:tracePt t="78612" x="3689350" y="3416300"/>
          <p14:tracePt t="78622" x="3676650" y="3435350"/>
          <p14:tracePt t="78632" x="3657600" y="3448050"/>
          <p14:tracePt t="78639" x="3644900" y="3460750"/>
          <p14:tracePt t="78656" x="3625850" y="3479800"/>
          <p14:tracePt t="78673" x="3613150" y="3486150"/>
          <p14:tracePt t="78689" x="3556000" y="3498850"/>
          <p14:tracePt t="78706" x="3524250" y="3511550"/>
          <p14:tracePt t="78723" x="3486150" y="3517900"/>
          <p14:tracePt t="78739" x="3448050" y="3517900"/>
          <p14:tracePt t="78756" x="3422650" y="3517900"/>
          <p14:tracePt t="78772" x="3403600" y="3517900"/>
          <p14:tracePt t="78789" x="3397250" y="3530600"/>
          <p14:tracePt t="78806" x="3384550" y="3530600"/>
          <p14:tracePt t="78822" x="3352800" y="3530600"/>
          <p14:tracePt t="78839" x="3282950" y="3530600"/>
          <p14:tracePt t="78856" x="3219450" y="3530600"/>
          <p14:tracePt t="78872" x="3155950" y="3524250"/>
          <p14:tracePt t="78889" x="3060700" y="3505200"/>
          <p14:tracePt t="78906" x="2984500" y="3505200"/>
          <p14:tracePt t="78922" x="2965450" y="3498850"/>
          <p14:tracePt t="78939" x="2946400" y="3498850"/>
          <p14:tracePt t="79056" x="2952750" y="3498850"/>
          <p14:tracePt t="79066" x="2959100" y="3498850"/>
          <p14:tracePt t="79072" x="2965450" y="3498850"/>
          <p14:tracePt t="79090" x="2978150" y="3498850"/>
          <p14:tracePt t="79105" x="2984500" y="3492500"/>
          <p14:tracePt t="79216" x="2990850" y="3479800"/>
          <p14:tracePt t="79226" x="2997200" y="3479800"/>
          <p14:tracePt t="79232" x="3003550" y="3473450"/>
          <p14:tracePt t="79242" x="3009900" y="3467100"/>
          <p14:tracePt t="79258" x="3022600" y="3454400"/>
          <p14:tracePt t="79288" x="3028950" y="3448050"/>
          <p14:tracePt t="79292" x="3028950" y="3435350"/>
          <p14:tracePt t="79358" x="3028950" y="3429000"/>
          <p14:tracePt t="79363" x="3035300" y="3422650"/>
          <p14:tracePt t="79394" x="3035300" y="3416300"/>
          <p14:tracePt t="79404" x="3041650" y="3409950"/>
          <p14:tracePt t="79424" x="3041650" y="3403600"/>
          <p14:tracePt t="79434" x="3041650" y="3397250"/>
          <p14:tracePt t="79444" x="3041650" y="3384550"/>
          <p14:tracePt t="79455" x="3048000" y="3378200"/>
          <p14:tracePt t="79472" x="3048000" y="3365500"/>
          <p14:tracePt t="79489" x="3054350" y="3340100"/>
          <p14:tracePt t="79505" x="3054350" y="3327400"/>
          <p14:tracePt t="79522" x="3054350" y="3321050"/>
          <p14:tracePt t="79539" x="3054350" y="3295650"/>
          <p14:tracePt t="79555" x="3054350" y="3276600"/>
          <p14:tracePt t="79571" x="3054350" y="3257550"/>
          <p14:tracePt t="79588" x="3054350" y="3232150"/>
          <p14:tracePt t="79605" x="3054350" y="3187700"/>
          <p14:tracePt t="79621" x="3054350" y="3155950"/>
          <p14:tracePt t="79638" x="3054350" y="3149600"/>
          <p14:tracePt t="79655" x="3054350" y="3136900"/>
          <p14:tracePt t="79672" x="3054350" y="3117850"/>
          <p14:tracePt t="79688" x="3054350" y="3086100"/>
          <p14:tracePt t="79705" x="3054350" y="3054350"/>
          <p14:tracePt t="79722" x="3054350" y="3022600"/>
          <p14:tracePt t="79738" x="3054350" y="2997200"/>
          <p14:tracePt t="79756" x="3054350" y="2959100"/>
          <p14:tracePt t="79772" x="3054350" y="2933700"/>
          <p14:tracePt t="79788" x="3054350" y="2876550"/>
          <p14:tracePt t="79806" x="3054350" y="2806700"/>
          <p14:tracePt t="79822" x="3054350" y="2781300"/>
          <p14:tracePt t="79838" x="3054350" y="2749550"/>
          <p14:tracePt t="79855" x="3054350" y="2736850"/>
          <p14:tracePt t="79872" x="3054350" y="2705100"/>
          <p14:tracePt t="79888" x="3054350" y="2667000"/>
          <p14:tracePt t="79905" x="3054350" y="2654300"/>
          <p14:tracePt t="79922" x="3054350" y="2616200"/>
          <p14:tracePt t="79938" x="3054350" y="2578100"/>
          <p14:tracePt t="79955" x="3054350" y="2546350"/>
          <p14:tracePt t="79972" x="3054350" y="2520950"/>
          <p14:tracePt t="79988" x="3054350" y="2501900"/>
          <p14:tracePt t="80005" x="3054350" y="2495550"/>
          <p14:tracePt t="80022" x="3054350" y="2470150"/>
          <p14:tracePt t="80038" x="3054350" y="2457450"/>
          <p14:tracePt t="80055" x="3054350" y="2438400"/>
          <p14:tracePt t="80072" x="3054350" y="2419350"/>
          <p14:tracePt t="80088" x="3054350" y="2393950"/>
          <p14:tracePt t="80105" x="3054350" y="2368550"/>
          <p14:tracePt t="80122" x="3054350" y="2355850"/>
          <p14:tracePt t="80138" x="3054350" y="2336800"/>
          <p14:tracePt t="80155" x="3054350" y="2330450"/>
          <p14:tracePt t="80226" x="3054350" y="2317750"/>
          <p14:tracePt t="80266" x="3054350" y="2311400"/>
          <p14:tracePt t="80276" x="3054350" y="2305050"/>
          <p14:tracePt t="80306" x="3054350" y="2298700"/>
          <p14:tracePt t="80317" x="3054350" y="2292350"/>
          <p14:tracePt t="80323" x="3054350" y="2286000"/>
          <p14:tracePt t="80338" x="3054350" y="2279650"/>
          <p14:tracePt t="80355" x="3054350" y="2273300"/>
          <p14:tracePt t="80554" x="3054350" y="2266950"/>
          <p14:tracePt t="80558" x="3054350" y="2254250"/>
          <p14:tracePt t="80578" x="3054350" y="2247900"/>
          <p14:tracePt t="80588" x="3054350" y="2241550"/>
          <p14:tracePt t="80604" x="3048000" y="2235200"/>
          <p14:tracePt t="80936" x="3048000" y="2247900"/>
          <p14:tracePt t="80946" x="3048000" y="2260600"/>
          <p14:tracePt t="80954" x="3048000" y="2266950"/>
          <p14:tracePt t="80971" x="3048000" y="2279650"/>
          <p14:tracePt t="80987" x="3048000" y="2305050"/>
          <p14:tracePt t="81004" x="3048000" y="2343150"/>
          <p14:tracePt t="81021" x="3048000" y="2355850"/>
          <p14:tracePt t="81054" x="3048000" y="2362200"/>
          <p14:tracePt t="81071" x="3041650" y="2393950"/>
          <p14:tracePt t="81088" x="3041650" y="2425700"/>
          <p14:tracePt t="81104" x="3041650" y="2457450"/>
          <p14:tracePt t="81121" x="3041650" y="2508250"/>
          <p14:tracePt t="81138" x="3035300" y="2584450"/>
          <p14:tracePt t="81154" x="3028950" y="2622550"/>
          <p14:tracePt t="81171" x="3028950" y="2654300"/>
          <p14:tracePt t="81188" x="3028950" y="2686050"/>
          <p14:tracePt t="81204" x="3028950" y="2730500"/>
          <p14:tracePt t="81221" x="3028950" y="2755900"/>
          <p14:tracePt t="81237" x="3028950" y="2774950"/>
          <p14:tracePt t="81254" x="3028950" y="2787650"/>
          <p14:tracePt t="81271" x="3028950" y="2806700"/>
          <p14:tracePt t="81287" x="3028950" y="2813050"/>
          <p14:tracePt t="81304" x="3028950" y="2825750"/>
          <p14:tracePt t="81321" x="3028950" y="2832100"/>
          <p14:tracePt t="81337" x="3028950" y="2863850"/>
          <p14:tracePt t="81354" x="3028950" y="2876550"/>
          <p14:tracePt t="81371" x="3016250" y="2908300"/>
          <p14:tracePt t="81387" x="3016250" y="2927350"/>
          <p14:tracePt t="81404" x="3003550" y="2959100"/>
          <p14:tracePt t="81420" x="2997200" y="2971800"/>
          <p14:tracePt t="81462" x="2997200" y="2984500"/>
          <p14:tracePt t="81472" x="2997200" y="2990850"/>
          <p14:tracePt t="81487" x="2990850" y="3003550"/>
          <p14:tracePt t="81504" x="2990850" y="3016250"/>
          <p14:tracePt t="81521" x="2984500" y="3041650"/>
          <p14:tracePt t="81688" x="2978150" y="3048000"/>
          <p14:tracePt t="81698" x="2971800" y="3054350"/>
          <p14:tracePt t="81705" x="2965450" y="3060700"/>
          <p14:tracePt t="81720" x="2940050" y="3086100"/>
          <p14:tracePt t="81737" x="2882900" y="3086100"/>
          <p14:tracePt t="81754" x="2819400" y="3098800"/>
          <p14:tracePt t="81770" x="2647950" y="3105150"/>
          <p14:tracePt t="81787" x="2571750" y="3105150"/>
          <p14:tracePt t="81804" x="2520950" y="3105150"/>
          <p14:tracePt t="81820" x="2508250" y="3105150"/>
          <p14:tracePt t="81837" x="2501900" y="3105150"/>
          <p14:tracePt t="81854" x="2470150" y="3105150"/>
          <p14:tracePt t="81870" x="2438400" y="3105150"/>
          <p14:tracePt t="81887" x="2413000" y="3111500"/>
          <p14:tracePt t="81904" x="2387600" y="3111500"/>
          <p14:tracePt t="81920" x="2324100" y="3111500"/>
          <p14:tracePt t="81937" x="2305050" y="3111500"/>
          <p14:tracePt t="81953" x="2279650" y="3111500"/>
          <p14:tracePt t="81970" x="2241550" y="3111500"/>
          <p14:tracePt t="82022" x="2235200" y="3111500"/>
          <p14:tracePt t="82033" x="2235200" y="3117850"/>
          <p14:tracePt t="82037" x="2241550" y="3130550"/>
          <p14:tracePt t="82053" x="2286000" y="3175000"/>
          <p14:tracePt t="82070" x="2349500" y="3225800"/>
          <p14:tracePt t="82087" x="2463800" y="3276600"/>
          <p14:tracePt t="82103" x="2565400" y="3295650"/>
          <p14:tracePt t="82120" x="2749550" y="3359150"/>
          <p14:tracePt t="82137" x="2870200" y="3371850"/>
          <p14:tracePt t="82154" x="2978150" y="3397250"/>
          <p14:tracePt t="82170" x="3086100" y="3409950"/>
          <p14:tracePt t="82187" x="3149600" y="3416300"/>
          <p14:tracePt t="82203" x="3371850" y="3435350"/>
          <p14:tracePt t="82220" x="3454400" y="3435350"/>
          <p14:tracePt t="82237" x="3498850" y="3435350"/>
          <p14:tracePt t="82254" x="3524250" y="3435350"/>
          <p14:tracePt t="82270" x="3536950" y="3429000"/>
          <p14:tracePt t="82287" x="3543300" y="3416300"/>
          <p14:tracePt t="82304" x="3581400" y="3397250"/>
          <p14:tracePt t="82320" x="3594100" y="3390900"/>
          <p14:tracePt t="82337" x="3606800" y="3371850"/>
          <p14:tracePt t="82353" x="3625850" y="3359150"/>
          <p14:tracePt t="82370" x="3638550" y="3352800"/>
          <p14:tracePt t="82387" x="3651250" y="3352800"/>
          <p14:tracePt t="82403" x="3657600" y="3346450"/>
          <p14:tracePt t="82455" x="3663950" y="3340100"/>
          <p14:tracePt t="82530" x="3663950" y="3333750"/>
          <p14:tracePt t="82536" x="3651250" y="3327400"/>
          <p14:tracePt t="82547" x="3625850" y="3321050"/>
          <p14:tracePt t="82560" x="3594100" y="3314700"/>
          <p14:tracePt t="82570" x="3562350" y="3302000"/>
          <p14:tracePt t="82586" x="3492500" y="3289300"/>
          <p14:tracePt t="82603" x="3390900" y="3263900"/>
          <p14:tracePt t="82620" x="3308350" y="3238500"/>
          <p14:tracePt t="82636" x="3206750" y="3200400"/>
          <p14:tracePt t="82653" x="3098800" y="3181350"/>
          <p14:tracePt t="82670" x="3067050" y="3181350"/>
          <p14:tracePt t="82686" x="3016250" y="3181350"/>
          <p14:tracePt t="82703" x="2990850" y="3181350"/>
          <p14:tracePt t="82720" x="2971800" y="3175000"/>
          <p14:tracePt t="82736" x="2927350" y="3168650"/>
          <p14:tracePt t="82753" x="2882900" y="3155950"/>
          <p14:tracePt t="82770" x="2838450" y="3155950"/>
          <p14:tracePt t="82786" x="2813050" y="3143250"/>
          <p14:tracePt t="82803" x="2774950" y="3136900"/>
          <p14:tracePt t="82819" x="2755900" y="3130550"/>
          <p14:tracePt t="82836" x="2717800" y="3124200"/>
          <p14:tracePt t="82853" x="2705100" y="3124200"/>
          <p14:tracePt t="82870" x="2698750" y="3124200"/>
          <p14:tracePt t="82929" x="2692400" y="3124200"/>
          <p14:tracePt t="82945" x="2698750" y="3136900"/>
          <p14:tracePt t="82955" x="2705100" y="3136900"/>
          <p14:tracePt t="82965" x="2717800" y="3155950"/>
          <p14:tracePt t="82971" x="2743200" y="3168650"/>
          <p14:tracePt t="82986" x="2787650" y="3200400"/>
          <p14:tracePt t="83003" x="2838450" y="3219450"/>
          <p14:tracePt t="83020" x="2965450" y="3263900"/>
          <p14:tracePt t="83036" x="3060700" y="3289300"/>
          <p14:tracePt t="83053" x="3168650" y="3302000"/>
          <p14:tracePt t="83069" x="3276600" y="3327400"/>
          <p14:tracePt t="83086" x="3390900" y="3327400"/>
          <p14:tracePt t="83103" x="3594100" y="3327400"/>
          <p14:tracePt t="83119" x="3651250" y="3327400"/>
          <p14:tracePt t="83136" x="3676650" y="3327400"/>
          <p14:tracePt t="83247" x="3676650" y="3321050"/>
          <p14:tracePt t="83253" x="3644900" y="3321050"/>
          <p14:tracePt t="83263" x="3600450" y="3314700"/>
          <p14:tracePt t="83269" x="3575050" y="3314700"/>
          <p14:tracePt t="83286" x="3479800" y="3308350"/>
          <p14:tracePt t="83302" x="3257550" y="3257550"/>
          <p14:tracePt t="83319" x="3136900" y="3232150"/>
          <p14:tracePt t="83336" x="3073400" y="3213100"/>
          <p14:tracePt t="83353" x="3035300" y="3187700"/>
          <p14:tracePt t="83369" x="3022600" y="3187700"/>
          <p14:tracePt t="83386" x="3016250" y="3181350"/>
          <p14:tracePt t="83419" x="3009900" y="3168650"/>
          <p14:tracePt t="83436" x="3003550" y="3162300"/>
          <p14:tracePt t="83452" x="2997200" y="3143250"/>
          <p14:tracePt t="83469" x="2990850" y="3143250"/>
          <p14:tracePt t="83486" x="2990850" y="3136900"/>
          <p14:tracePt t="83509" x="2984500" y="3130550"/>
          <p14:tracePt t="83521" x="2971800" y="3124200"/>
          <p14:tracePt t="83536" x="2971800" y="3117850"/>
          <p14:tracePt t="83637" x="2971800" y="3098800"/>
          <p14:tracePt t="83651" x="2971800" y="3086100"/>
          <p14:tracePt t="83656" x="2971800" y="3079750"/>
          <p14:tracePt t="83669" x="2971800" y="3054350"/>
          <p14:tracePt t="83686" x="2971800" y="3028950"/>
          <p14:tracePt t="83702" x="2959100" y="2959100"/>
          <p14:tracePt t="83719" x="2959100" y="2914650"/>
          <p14:tracePt t="83736" x="2959100" y="2832100"/>
          <p14:tracePt t="83752" x="2959100" y="2800350"/>
          <p14:tracePt t="83769" x="2959100" y="2749550"/>
          <p14:tracePt t="83786" x="2959100" y="2667000"/>
          <p14:tracePt t="83802" x="2959100" y="2635250"/>
          <p14:tracePt t="83819" x="2959100" y="2590800"/>
          <p14:tracePt t="83835" x="2965450" y="2565400"/>
          <p14:tracePt t="83852" x="2965450" y="2533650"/>
          <p14:tracePt t="83869" x="2965450" y="2476500"/>
          <p14:tracePt t="83885" x="2965450" y="2444750"/>
          <p14:tracePt t="83902" x="2965450" y="2393950"/>
          <p14:tracePt t="83919" x="2965450" y="2374900"/>
          <p14:tracePt t="83935" x="2965450" y="2279650"/>
          <p14:tracePt t="83952" x="2965450" y="2247900"/>
          <p14:tracePt t="83969" x="2965450" y="2235200"/>
          <p14:tracePt t="84075" x="2971800" y="2228850"/>
          <p14:tracePt t="84079" x="2978150" y="2228850"/>
          <p14:tracePt t="84085" x="2984500" y="2241550"/>
          <p14:tracePt t="84102" x="2997200" y="2273300"/>
          <p14:tracePt t="84119" x="3003550" y="2362200"/>
          <p14:tracePt t="84135" x="3003550" y="2419350"/>
          <p14:tracePt t="84152" x="3003550" y="2533650"/>
          <p14:tracePt t="84169" x="3003550" y="2628900"/>
          <p14:tracePt t="84172" x="3003550" y="2654300"/>
          <p14:tracePt t="84185" x="3003550" y="2724150"/>
          <p14:tracePt t="84202" x="2990850" y="2819400"/>
          <p14:tracePt t="84219" x="2984500" y="2844800"/>
          <p14:tracePt t="84235" x="2978150" y="2927350"/>
          <p14:tracePt t="84252" x="2978150" y="2984500"/>
          <p14:tracePt t="84269" x="2965450" y="3022600"/>
          <p14:tracePt t="84285" x="2965450" y="3067050"/>
          <p14:tracePt t="84302" x="2959100" y="3086100"/>
          <p14:tracePt t="84343" x="2959100" y="3092450"/>
          <p14:tracePt t="84353" x="2959100" y="3098800"/>
          <p14:tracePt t="84368" x="2946400" y="3105150"/>
          <p14:tracePt t="84385" x="2946400" y="3117850"/>
          <p14:tracePt t="84402" x="2940050" y="3130550"/>
          <p14:tracePt t="84418" x="2933700" y="3136900"/>
          <p14:tracePt t="84697" x="2921000" y="3136900"/>
          <p14:tracePt t="84707" x="2901950" y="3130550"/>
          <p14:tracePt t="84711" x="2895600" y="3130550"/>
          <p14:tracePt t="84721" x="2832100" y="3105150"/>
          <p14:tracePt t="84735" x="2806700" y="3092450"/>
          <p14:tracePt t="84751" x="2743200" y="3060700"/>
          <p14:tracePt t="84768" x="2724150" y="3048000"/>
          <p14:tracePt t="84785" x="2711450" y="3041650"/>
          <p14:tracePt t="84883" x="2711450" y="3054350"/>
          <p14:tracePt t="84893" x="2724150" y="3067050"/>
          <p14:tracePt t="84901" x="2743200" y="3086100"/>
          <p14:tracePt t="84918" x="2781300" y="3105150"/>
          <p14:tracePt t="84935" x="2851150" y="3149600"/>
          <p14:tracePt t="84951" x="2895600" y="3162300"/>
          <p14:tracePt t="84968" x="2927350" y="3168650"/>
          <p14:tracePt t="84985" x="2971800" y="3181350"/>
          <p14:tracePt t="85001" x="3003550" y="3181350"/>
          <p14:tracePt t="85018" x="3136900" y="3181350"/>
          <p14:tracePt t="85035" x="3187700" y="3181350"/>
          <p14:tracePt t="85051" x="3244850" y="3181350"/>
          <p14:tracePt t="85068" x="3352800" y="3155950"/>
          <p14:tracePt t="85085" x="3403600" y="3136900"/>
          <p14:tracePt t="85101" x="3435350" y="3117850"/>
          <p14:tracePt t="85118" x="3454400" y="3098800"/>
          <p14:tracePt t="85135" x="3467100" y="3067050"/>
          <p14:tracePt t="85151" x="3467100" y="3054350"/>
          <p14:tracePt t="86915" x="3473450" y="3054350"/>
          <p14:tracePt t="86921" x="3486150" y="3054350"/>
          <p14:tracePt t="86933" x="3498850" y="3054350"/>
          <p14:tracePt t="86951" x="3530600" y="3073400"/>
          <p14:tracePt t="86967" x="3556000" y="3092450"/>
          <p14:tracePt t="86983" x="3600450" y="3111500"/>
          <p14:tracePt t="87000" x="3740150" y="3200400"/>
          <p14:tracePt t="87017" x="3854450" y="3244850"/>
          <p14:tracePt t="87033" x="3937000" y="3289300"/>
          <p14:tracePt t="87050" x="4051300" y="3327400"/>
          <p14:tracePt t="87067" x="4127500" y="3352800"/>
          <p14:tracePt t="87083" x="4210050" y="3371850"/>
          <p14:tracePt t="87100" x="4235450" y="3371850"/>
          <p14:tracePt t="87116" x="4241800" y="3371850"/>
          <p14:tracePt t="87177" x="4248150" y="3371850"/>
          <p14:tracePt t="87187" x="4254500" y="3371850"/>
          <p14:tracePt t="87197" x="4267200" y="3371850"/>
          <p14:tracePt t="87213" x="4273550" y="3371850"/>
          <p14:tracePt t="87219" x="4286250" y="3378200"/>
          <p14:tracePt t="87239" x="4292600" y="3378200"/>
          <p14:tracePt t="87263" x="4298950" y="3378200"/>
          <p14:tracePt t="87375" x="4311650" y="3378200"/>
          <p14:tracePt t="87415" x="4318000" y="3378200"/>
          <p14:tracePt t="87429" x="4324350" y="3378200"/>
          <p14:tracePt t="87441" x="4330700" y="3378200"/>
          <p14:tracePt t="87465" x="4337050" y="3378200"/>
          <p14:tracePt t="87481" x="4343400" y="3378200"/>
          <p14:tracePt t="87502" x="4349750" y="3378200"/>
          <p14:tracePt t="87515" x="4362450" y="3378200"/>
          <p14:tracePt t="87557" x="4368800" y="3378200"/>
          <p14:tracePt t="87568" x="4375150" y="3378200"/>
          <p14:tracePt t="87572" x="4381500" y="3378200"/>
          <p14:tracePt t="87583" x="4387850" y="3378200"/>
          <p14:tracePt t="87600" x="4400550" y="3378200"/>
          <p14:tracePt t="87616" x="4438650" y="3416300"/>
          <p14:tracePt t="87633" x="4502150" y="3479800"/>
          <p14:tracePt t="87649" x="4546600" y="3530600"/>
          <p14:tracePt t="87666" x="4648200" y="3644900"/>
          <p14:tracePt t="87683" x="4749800" y="3714750"/>
          <p14:tracePt t="87699" x="4908550" y="3803650"/>
          <p14:tracePt t="87717" x="5130800" y="3898900"/>
          <p14:tracePt t="87733" x="5181600" y="3898900"/>
          <p14:tracePt t="87749" x="5226050" y="3892550"/>
          <p14:tracePt t="87767" x="5251450" y="3854450"/>
          <p14:tracePt t="87783" x="5264150" y="3848100"/>
          <p14:tracePt t="87799" x="5346700" y="3765550"/>
          <p14:tracePt t="87816" x="5391150" y="3721100"/>
          <p14:tracePt t="87833" x="5429250" y="3689350"/>
          <p14:tracePt t="87849" x="5473700" y="3657600"/>
          <p14:tracePt t="87866" x="5492750" y="3651250"/>
          <p14:tracePt t="87883" x="5499100" y="3651250"/>
          <p14:tracePt t="87899" x="5518150" y="3651250"/>
          <p14:tracePt t="87916" x="5556250" y="3651250"/>
          <p14:tracePt t="87933" x="5619750" y="3651250"/>
          <p14:tracePt t="87949" x="5670550" y="3651250"/>
          <p14:tracePt t="87966" x="5702300" y="3651250"/>
          <p14:tracePt t="87983" x="5734050" y="3644900"/>
          <p14:tracePt t="87999" x="5746750" y="3638550"/>
          <p14:tracePt t="88016" x="5759450" y="3619500"/>
          <p14:tracePt t="88032" x="5784850" y="3606800"/>
          <p14:tracePt t="88049" x="5810250" y="3594100"/>
          <p14:tracePt t="88066" x="5848350" y="3556000"/>
          <p14:tracePt t="88082" x="5854700" y="3556000"/>
          <p14:tracePt t="88099" x="5861050" y="3549650"/>
          <p14:tracePt t="89428" x="5848350" y="3549650"/>
          <p14:tracePt t="89438" x="5842000" y="3549650"/>
          <p14:tracePt t="89444" x="5822950" y="3549650"/>
          <p14:tracePt t="89453" x="5803900" y="3549650"/>
          <p14:tracePt t="89465" x="5797550" y="3549650"/>
          <p14:tracePt t="89481" x="5784850" y="3549650"/>
          <p14:tracePt t="89498" x="5772150" y="3549650"/>
          <p14:tracePt t="89533" x="5759450" y="3549650"/>
          <p14:tracePt t="89544" x="5753100" y="3549650"/>
          <p14:tracePt t="89550" x="5746750" y="3549650"/>
          <p14:tracePt t="89565" x="5734050" y="3549650"/>
          <p14:tracePt t="89581" x="5727700" y="3549650"/>
          <p14:tracePt t="89598" x="5715000" y="3549650"/>
          <p14:tracePt t="89958" x="5702300" y="3536950"/>
          <p14:tracePt t="89962" x="5695950" y="3530600"/>
          <p14:tracePt t="89988" x="5695950" y="3524250"/>
          <p14:tracePt t="90038" x="5683250" y="3511550"/>
          <p14:tracePt t="90048" x="5676900" y="3511550"/>
          <p14:tracePt t="90246" x="5670550" y="3505200"/>
          <p14:tracePt t="90250" x="5651500" y="3505200"/>
          <p14:tracePt t="90266" x="5638800" y="3505200"/>
          <p14:tracePt t="90281" x="5619750" y="3505200"/>
          <p14:tracePt t="90298" x="5588000" y="3505200"/>
          <p14:tracePt t="90314" x="5543550" y="3505200"/>
          <p14:tracePt t="90331" x="5505450" y="3505200"/>
          <p14:tracePt t="90347" x="5461000" y="3505200"/>
          <p14:tracePt t="90364" x="5448300" y="3505200"/>
          <p14:tracePt t="90381" x="5422900" y="3505200"/>
          <p14:tracePt t="90397" x="5410200" y="3505200"/>
          <p14:tracePt t="90448" x="5403850" y="3498850"/>
          <p14:tracePt t="90462" x="5397500" y="3492500"/>
          <p14:tracePt t="90472" x="5391150" y="3479800"/>
          <p14:tracePt t="90488" x="5391150" y="3473450"/>
          <p14:tracePt t="90522" x="5391150" y="3460750"/>
          <p14:tracePt t="90532" x="5391150" y="3454400"/>
          <p14:tracePt t="90548" x="5391150" y="3435350"/>
          <p14:tracePt t="90564" x="5378450" y="3429000"/>
          <p14:tracePt t="90584" x="5378450" y="3422650"/>
          <p14:tracePt t="90628" x="5378450" y="3416300"/>
          <p14:tracePt t="90720" x="5378450" y="3409950"/>
          <p14:tracePt t="90810" x="5378450" y="3397250"/>
          <p14:tracePt t="90816" x="5372100" y="3397250"/>
          <p14:tracePt t="90820" x="5365750" y="3397250"/>
          <p14:tracePt t="90830" x="5353050" y="3397250"/>
          <p14:tracePt t="90847" x="5327650" y="3397250"/>
          <p14:tracePt t="90864" x="5283200" y="3397250"/>
          <p14:tracePt t="90880" x="5232400" y="3390900"/>
          <p14:tracePt t="90897" x="5219700" y="3384550"/>
          <p14:tracePt t="90914" x="5207000" y="3378200"/>
          <p14:tracePt t="90962" x="5200650" y="3378200"/>
          <p14:tracePt t="90972" x="5194300" y="3371850"/>
          <p14:tracePt t="90992" x="5194300" y="3365500"/>
          <p14:tracePt t="91002" x="5187950" y="3352800"/>
          <p14:tracePt t="91022" x="5187950" y="3340100"/>
          <p14:tracePt t="91032" x="5181600" y="3340100"/>
          <p14:tracePt t="91102" x="5194300" y="3340100"/>
          <p14:tracePt t="91112" x="5207000" y="3340100"/>
          <p14:tracePt t="91124" x="5226050" y="3340100"/>
          <p14:tracePt t="91130" x="5232400" y="3340100"/>
          <p14:tracePt t="91147" x="5251450" y="3359150"/>
          <p14:tracePt t="91164" x="5257800" y="3359150"/>
          <p14:tracePt t="91180" x="5283200" y="3378200"/>
          <p14:tracePt t="91197" x="5308600" y="3384550"/>
          <p14:tracePt t="91214" x="5334000" y="3409950"/>
          <p14:tracePt t="91230" x="5378450" y="3429000"/>
          <p14:tracePt t="91247" x="5454650" y="3460750"/>
          <p14:tracePt t="91263" x="5537200" y="3467100"/>
          <p14:tracePt t="91280" x="5588000" y="3473450"/>
          <p14:tracePt t="91297" x="5657850" y="3473450"/>
          <p14:tracePt t="91314" x="5810250" y="3473450"/>
          <p14:tracePt t="91330" x="5880100" y="3473450"/>
          <p14:tracePt t="91347" x="5943600" y="3467100"/>
          <p14:tracePt t="91363" x="5988050" y="3448050"/>
          <p14:tracePt t="91380" x="6032500" y="3403600"/>
          <p14:tracePt t="91397" x="6051550" y="3384550"/>
          <p14:tracePt t="91414" x="6051550" y="3365500"/>
          <p14:tracePt t="91430" x="6057900" y="3346450"/>
          <p14:tracePt t="91447" x="6057900" y="3340100"/>
          <p14:tracePt t="91502" x="6051550" y="3340100"/>
          <p14:tracePt t="91506" x="6045200" y="3340100"/>
          <p14:tracePt t="91516" x="6032500" y="3365500"/>
          <p14:tracePt t="91530" x="6013450" y="3384550"/>
          <p14:tracePt t="91547" x="5905500" y="3454400"/>
          <p14:tracePt t="91563" x="5829300" y="3492500"/>
          <p14:tracePt t="91580" x="5765800" y="3524250"/>
          <p14:tracePt t="91597" x="5632450" y="3536950"/>
          <p14:tracePt t="91613" x="5568950" y="3536950"/>
          <p14:tracePt t="91630" x="5505450" y="3536950"/>
          <p14:tracePt t="91648" x="5403850" y="3536950"/>
          <p14:tracePt t="91663" x="5340350" y="3530600"/>
          <p14:tracePt t="91680" x="5308600" y="3517900"/>
          <p14:tracePt t="91697" x="5276850" y="3505200"/>
          <p14:tracePt t="91713" x="5245100" y="3486150"/>
          <p14:tracePt t="91730" x="5207000" y="3448050"/>
          <p14:tracePt t="91747" x="5181600" y="3429000"/>
          <p14:tracePt t="91763" x="5168900" y="3422650"/>
          <p14:tracePt t="91780" x="5162550" y="3416300"/>
          <p14:tracePt t="91796" x="5156200" y="3416300"/>
          <p14:tracePt t="91880" x="5168900" y="3416300"/>
          <p14:tracePt t="91890" x="5194300" y="3416300"/>
          <p14:tracePt t="91896" x="5213350" y="3422650"/>
          <p14:tracePt t="91913" x="5289550" y="3454400"/>
          <p14:tracePt t="91930" x="5403850" y="3498850"/>
          <p14:tracePt t="91946" x="5492750" y="3530600"/>
          <p14:tracePt t="91963" x="5556250" y="3549650"/>
          <p14:tracePt t="91980" x="5588000" y="3556000"/>
          <p14:tracePt t="91996" x="5594350" y="3556000"/>
          <p14:tracePt t="92013" x="5607050" y="3556000"/>
          <p14:tracePt t="92030" x="5626100" y="3549650"/>
          <p14:tracePt t="92046" x="5638800" y="3536950"/>
          <p14:tracePt t="92063" x="5638800" y="3517900"/>
          <p14:tracePt t="92080" x="5651500" y="3511550"/>
          <p14:tracePt t="92304" x="5645150" y="3511550"/>
          <p14:tracePt t="92348" x="5632450" y="3511550"/>
          <p14:tracePt t="92358" x="5626100" y="3511550"/>
          <p14:tracePt t="92364" x="5619750" y="3511550"/>
          <p14:tracePt t="92380" x="5600700" y="3511550"/>
          <p14:tracePt t="92396" x="5575300" y="3511550"/>
          <p14:tracePt t="92413" x="5524500" y="3511550"/>
          <p14:tracePt t="92429" x="5518150" y="3511550"/>
          <p14:tracePt t="92446" x="5454650" y="3473450"/>
          <p14:tracePt t="92463" x="5435600" y="3467100"/>
          <p14:tracePt t="92479" x="5435600" y="3460750"/>
          <p14:tracePt t="92580" x="5454650" y="3467100"/>
          <p14:tracePt t="92590" x="5486400" y="3492500"/>
          <p14:tracePt t="92596" x="5492750" y="3498850"/>
          <p14:tracePt t="92613" x="5543550" y="3517900"/>
          <p14:tracePt t="92629" x="5575300" y="3524250"/>
          <p14:tracePt t="92646" x="5613400" y="3536950"/>
          <p14:tracePt t="92679" x="5619750" y="3536950"/>
          <p14:tracePt t="92696" x="5638800" y="3536950"/>
          <p14:tracePt t="92762" x="5645150" y="3536950"/>
          <p14:tracePt t="92772" x="5645150" y="3530600"/>
          <p14:tracePt t="92782" x="5632450" y="3530600"/>
          <p14:tracePt t="92796" x="5626100" y="3530600"/>
          <p14:tracePt t="92813" x="5575300" y="3524250"/>
          <p14:tracePt t="92829" x="5530850" y="3517900"/>
          <p14:tracePt t="92846" x="5448300" y="3492500"/>
          <p14:tracePt t="92862" x="5340350" y="3473450"/>
          <p14:tracePt t="92879" x="5295900" y="3454400"/>
          <p14:tracePt t="92896" x="5276850" y="3435350"/>
          <p14:tracePt t="92912" x="5264150" y="3429000"/>
          <p14:tracePt t="92946" x="5257800" y="3416300"/>
          <p14:tracePt t="92962" x="5257800" y="3403600"/>
          <p14:tracePt t="92979" x="5257800" y="3384550"/>
          <p14:tracePt t="92996" x="5257800" y="3378200"/>
          <p14:tracePt t="93012" x="5257800" y="3371850"/>
          <p14:tracePt t="93050" x="5257800" y="3365500"/>
          <p14:tracePt t="93070" x="5257800" y="3359150"/>
          <p14:tracePt t="93074" x="5257800" y="3346450"/>
          <p14:tracePt t="93090" x="5257800" y="3340100"/>
          <p14:tracePt t="93100" x="5257800" y="3327400"/>
          <p14:tracePt t="93116" x="5257800" y="3321050"/>
          <p14:tracePt t="93256" x="5257800" y="3314700"/>
          <p14:tracePt t="93292" x="5264150" y="3302000"/>
          <p14:tracePt t="93306" x="5264150" y="3295650"/>
          <p14:tracePt t="93318" x="5264150" y="3282950"/>
          <p14:tracePt t="93332" x="5270500" y="3276600"/>
          <p14:tracePt t="93345" x="5276850" y="3263900"/>
          <p14:tracePt t="93362" x="5289550" y="3238500"/>
          <p14:tracePt t="93379" x="5295900" y="3232150"/>
          <p14:tracePt t="93396" x="5302250" y="3200400"/>
          <p14:tracePt t="93412" x="5314950" y="3136900"/>
          <p14:tracePt t="93429" x="5321300" y="3098800"/>
          <p14:tracePt t="93445" x="5327650" y="3048000"/>
          <p14:tracePt t="93462" x="5327650" y="3016250"/>
          <p14:tracePt t="93479" x="5334000" y="2933700"/>
          <p14:tracePt t="93495" x="5340350" y="2908300"/>
          <p14:tracePt t="93512" x="5346700" y="2876550"/>
          <p14:tracePt t="93529" x="5346700" y="2838450"/>
          <p14:tracePt t="93545" x="5353050" y="2768600"/>
          <p14:tracePt t="93562" x="5365750" y="2711450"/>
          <p14:tracePt t="93579" x="5365750" y="2660650"/>
          <p14:tracePt t="93595" x="5372100" y="2616200"/>
          <p14:tracePt t="93612" x="5372100" y="2546350"/>
          <p14:tracePt t="93628" x="5378450" y="2463800"/>
          <p14:tracePt t="93645" x="5378450" y="2400300"/>
          <p14:tracePt t="93662" x="5378450" y="2387600"/>
          <p14:tracePt t="93678" x="5378450" y="2368550"/>
          <p14:tracePt t="93695" x="5378450" y="2362200"/>
          <p14:tracePt t="93712" x="5378450" y="2349500"/>
          <p14:tracePt t="93842" x="5378450" y="2374900"/>
          <p14:tracePt t="93856" x="5378450" y="2425700"/>
          <p14:tracePt t="93866" x="5378450" y="2470150"/>
          <p14:tracePt t="93878" x="5378450" y="2476500"/>
          <p14:tracePt t="93895" x="5378450" y="2546350"/>
          <p14:tracePt t="93912" x="5391150" y="2641600"/>
          <p14:tracePt t="93928" x="5410200" y="2736850"/>
          <p14:tracePt t="93945" x="5410200" y="2794000"/>
          <p14:tracePt t="93962" x="5416550" y="2863850"/>
          <p14:tracePt t="93978" x="5416550" y="3028950"/>
          <p14:tracePt t="93995" x="5429250" y="3098800"/>
          <p14:tracePt t="94011" x="5448300" y="3194050"/>
          <p14:tracePt t="94028" x="5467350" y="3276600"/>
          <p14:tracePt t="94045" x="5473700" y="3289300"/>
          <p14:tracePt t="94062" x="5492750" y="3308350"/>
          <p14:tracePt t="94078" x="5505450" y="3321050"/>
          <p14:tracePt t="94095" x="5511800" y="3327400"/>
          <p14:tracePt t="94111" x="5543550" y="3359150"/>
          <p14:tracePt t="94128" x="5588000" y="3378200"/>
          <p14:tracePt t="94145" x="5619750" y="3384550"/>
          <p14:tracePt t="94161" x="5645150" y="3390900"/>
          <p14:tracePt t="94178" x="5670550" y="3403600"/>
          <p14:tracePt t="94181" x="5683250" y="3409950"/>
          <p14:tracePt t="94195" x="5715000" y="3409950"/>
          <p14:tracePt t="94211" x="5740400" y="3416300"/>
          <p14:tracePt t="94228" x="5753100" y="3416300"/>
          <p14:tracePt t="94245" x="5778500" y="3416300"/>
          <p14:tracePt t="94261" x="5791200" y="3416300"/>
          <p14:tracePt t="94278" x="5803900" y="3416300"/>
          <p14:tracePt t="94295" x="5810250" y="3409950"/>
          <p14:tracePt t="94311" x="5835650" y="3403600"/>
          <p14:tracePt t="94328" x="5835650" y="3397250"/>
          <p14:tracePt t="94361" x="5854700" y="3384550"/>
          <p14:tracePt t="94378" x="5861050" y="3365500"/>
          <p14:tracePt t="94395" x="5873750" y="3352800"/>
          <p14:tracePt t="94412" x="5886450" y="3333750"/>
          <p14:tracePt t="94428" x="5892800" y="3321050"/>
          <p14:tracePt t="94445" x="5905500" y="3302000"/>
          <p14:tracePt t="94482" x="5911850" y="3302000"/>
          <p14:tracePt t="94495" x="5911850" y="3295650"/>
          <p14:tracePt t="94512" x="5918200" y="3276600"/>
          <p14:tracePt t="94528" x="5930900" y="3263900"/>
          <p14:tracePt t="94544" x="5930900" y="3251200"/>
          <p14:tracePt t="94561" x="5930900" y="3238500"/>
          <p14:tracePt t="94578" x="5943600" y="3219450"/>
          <p14:tracePt t="94594" x="5943600" y="3206750"/>
          <p14:tracePt t="94611" x="5949950" y="3175000"/>
          <p14:tracePt t="94628" x="5962650" y="3130550"/>
          <p14:tracePt t="94644" x="5969000" y="3111500"/>
          <p14:tracePt t="94661" x="5969000" y="3060700"/>
          <p14:tracePt t="94678" x="5988050" y="2971800"/>
          <p14:tracePt t="94694" x="6007100" y="2908300"/>
          <p14:tracePt t="94711" x="6013450" y="2870200"/>
          <p14:tracePt t="94728" x="6026150" y="2819400"/>
          <p14:tracePt t="94744" x="6051550" y="2641600"/>
          <p14:tracePt t="94761" x="6083300" y="2578100"/>
          <p14:tracePt t="94778" x="6096000" y="2501900"/>
          <p14:tracePt t="94794" x="6102350" y="2425700"/>
          <p14:tracePt t="94811" x="6108700" y="2368550"/>
          <p14:tracePt t="94828" x="6115050" y="2298700"/>
          <p14:tracePt t="94844" x="6115050" y="2235200"/>
          <p14:tracePt t="94861" x="6115050" y="2165350"/>
          <p14:tracePt t="94878" x="6115050" y="2089150"/>
          <p14:tracePt t="94894" x="6115050" y="2044700"/>
          <p14:tracePt t="94911" x="6115050" y="2012950"/>
          <p14:tracePt t="94928" x="6115050" y="1987550"/>
          <p14:tracePt t="94944" x="6115050" y="1955800"/>
          <p14:tracePt t="94961" x="6108700" y="1917700"/>
          <p14:tracePt t="94978" x="6108700" y="1911350"/>
          <p14:tracePt t="95068" x="6096000" y="1924050"/>
          <p14:tracePt t="95079" x="6096000" y="1955800"/>
          <p14:tracePt t="95083" x="6096000" y="1968500"/>
          <p14:tracePt t="95094" x="6076950" y="2044700"/>
          <p14:tracePt t="95111" x="6057900" y="2133600"/>
          <p14:tracePt t="95127" x="6051550" y="2165350"/>
          <p14:tracePt t="95144" x="6026150" y="2203450"/>
          <p14:tracePt t="95161" x="6000750" y="2247900"/>
          <p14:tracePt t="95178" x="5975350" y="2305050"/>
          <p14:tracePt t="95194" x="5975350" y="2368550"/>
          <p14:tracePt t="95211" x="5975350" y="2432050"/>
          <p14:tracePt t="95228" x="5969000" y="2647950"/>
          <p14:tracePt t="95244" x="5962650" y="2717800"/>
          <p14:tracePt t="95261" x="5949950" y="2806700"/>
          <p14:tracePt t="95277" x="5930900" y="2857500"/>
          <p14:tracePt t="95294" x="5924550" y="2921000"/>
          <p14:tracePt t="95311" x="5924550" y="2946400"/>
          <p14:tracePt t="95327" x="5924550" y="2971800"/>
          <p14:tracePt t="95344" x="5924550" y="3016250"/>
          <p14:tracePt t="95361" x="5924550" y="3079750"/>
          <p14:tracePt t="95378" x="5924550" y="3117850"/>
          <p14:tracePt t="95394" x="5924550" y="3136900"/>
          <p14:tracePt t="95411" x="5924550" y="3162300"/>
          <p14:tracePt t="96663" x="5924550" y="3168650"/>
          <p14:tracePt t="96677" x="5924550" y="3181350"/>
          <p14:tracePt t="96747" x="5924550" y="3194050"/>
          <p14:tracePt t="96753" x="5918200" y="3200400"/>
          <p14:tracePt t="96762" x="5905500" y="3200400"/>
          <p14:tracePt t="96776" x="5899150" y="3206750"/>
          <p14:tracePt t="96793" x="5791200" y="3251200"/>
          <p14:tracePt t="96810" x="5778500" y="3257550"/>
          <p14:tracePt t="96826" x="5721350" y="3270250"/>
          <p14:tracePt t="96843" x="5676900" y="3270250"/>
          <p14:tracePt t="96860" x="5626100" y="3270250"/>
          <p14:tracePt t="96876" x="5562600" y="3282950"/>
          <p14:tracePt t="96893" x="5511800" y="3289300"/>
          <p14:tracePt t="96910" x="5454650" y="3289300"/>
          <p14:tracePt t="96926" x="5397500" y="3289300"/>
          <p14:tracePt t="96943" x="5378450" y="3289300"/>
          <p14:tracePt t="96959" x="5359400" y="3289300"/>
          <p14:tracePt t="96976" x="5334000" y="3289300"/>
          <p14:tracePt t="96993" x="5295900" y="3282950"/>
          <p14:tracePt t="97009" x="5219700" y="3270250"/>
          <p14:tracePt t="97026" x="5187950" y="3251200"/>
          <p14:tracePt t="97043" x="5175250" y="3244850"/>
          <p14:tracePt t="97091" x="5168900" y="3244850"/>
          <p14:tracePt t="97252" x="5162550" y="3244850"/>
          <p14:tracePt t="97272" x="5162550" y="3251200"/>
          <p14:tracePt t="97292" x="5162550" y="3263900"/>
          <p14:tracePt t="97301" x="5162550" y="3270250"/>
          <p14:tracePt t="97315" x="5162550" y="3276600"/>
          <p14:tracePt t="97325" x="5168900" y="3295650"/>
          <p14:tracePt t="97358" x="5175250" y="3295650"/>
          <p14:tracePt t="97379" x="5175250" y="3302000"/>
          <p14:tracePt t="97383" x="5181600" y="3308350"/>
          <p14:tracePt t="97393" x="5187950" y="3308350"/>
          <p14:tracePt t="97409" x="5194300" y="3321050"/>
          <p14:tracePt t="97426" x="5245100" y="3359150"/>
          <p14:tracePt t="97442" x="5270500" y="3378200"/>
          <p14:tracePt t="97459" x="5289550" y="3416300"/>
          <p14:tracePt t="97475" x="5340350" y="3454400"/>
          <p14:tracePt t="97492" x="5410200" y="3498850"/>
          <p14:tracePt t="97508" x="5486400" y="3536950"/>
          <p14:tracePt t="97525" x="5524500" y="3549650"/>
          <p14:tracePt t="97542" x="5568950" y="3549650"/>
          <p14:tracePt t="97558" x="5626100" y="3549650"/>
          <p14:tracePt t="97575" x="5651500" y="3549650"/>
          <p14:tracePt t="97592" x="5708650" y="3549650"/>
          <p14:tracePt t="97608" x="5759450" y="3549650"/>
          <p14:tracePt t="97625" x="5835650" y="3549650"/>
          <p14:tracePt t="97642" x="5842000" y="3543300"/>
          <p14:tracePt t="97659" x="5854700" y="3536950"/>
          <p14:tracePt t="97676" x="5861050" y="3511550"/>
          <p14:tracePt t="97692" x="5880100" y="3467100"/>
          <p14:tracePt t="97709" x="5886450" y="3460750"/>
          <p14:tracePt t="97726" x="5886450" y="3454400"/>
          <p14:tracePt t="97800" x="5873750" y="3467100"/>
          <p14:tracePt t="97812" x="5861050" y="3498850"/>
          <p14:tracePt t="97826" x="5829300" y="3536950"/>
          <p14:tracePt t="97831" x="5810250" y="3556000"/>
          <p14:tracePt t="97841" x="5746750" y="3600450"/>
          <p14:tracePt t="97858" x="5702300" y="3625850"/>
          <p14:tracePt t="97875" x="5664200" y="3663950"/>
          <p14:tracePt t="97891" x="5626100" y="3676650"/>
          <p14:tracePt t="97908" x="5594350" y="3676650"/>
          <p14:tracePt t="97925" x="5581650" y="3676650"/>
          <p14:tracePt t="97941" x="5549900" y="3676650"/>
          <p14:tracePt t="97959" x="5511800" y="3676650"/>
          <p14:tracePt t="97975" x="5435600" y="3663950"/>
          <p14:tracePt t="97992" x="5410200" y="3638550"/>
          <p14:tracePt t="98009" x="5384800" y="3625850"/>
          <p14:tracePt t="98025" x="5378450" y="3613150"/>
          <p14:tracePt t="98109" x="5410200" y="3651250"/>
          <p14:tracePt t="98115" x="5422900" y="3657600"/>
          <p14:tracePt t="98125" x="5486400" y="3695700"/>
          <p14:tracePt t="98142" x="5562600" y="3740150"/>
          <p14:tracePt t="98159" x="5638800" y="3803650"/>
          <p14:tracePt t="98175" x="5734050" y="3873500"/>
          <p14:tracePt t="98191" x="5784850" y="3892550"/>
          <p14:tracePt t="98208" x="5810250" y="3892550"/>
          <p14:tracePt t="98225" x="5822950" y="3892550"/>
          <p14:tracePt t="98241" x="5835650" y="3892550"/>
          <p14:tracePt t="98258" x="5842000" y="3886200"/>
          <p14:tracePt t="98275" x="5842000" y="3873500"/>
          <p14:tracePt t="98291" x="5842000" y="3867150"/>
          <p14:tracePt t="99370" x="5842000" y="3860800"/>
          <p14:tracePt t="99374" x="5842000" y="3841750"/>
          <p14:tracePt t="99390" x="5803900" y="3797300"/>
          <p14:tracePt t="99394" x="5778500" y="3765550"/>
          <p14:tracePt t="99407" x="5708650" y="3689350"/>
          <p14:tracePt t="99424" x="5626100" y="3632200"/>
          <p14:tracePt t="99440" x="5467350" y="3524250"/>
          <p14:tracePt t="99457" x="5232400" y="3340100"/>
          <p14:tracePt t="99474" x="5035550" y="3200400"/>
          <p14:tracePt t="99491" x="4876800" y="3028950"/>
          <p14:tracePt t="99508" x="4730750" y="2889250"/>
          <p14:tracePt t="99524" x="4559300" y="2686050"/>
          <p14:tracePt t="99541" x="4356100" y="2406650"/>
          <p14:tracePt t="99558" x="4114800" y="2178050"/>
          <p14:tracePt t="99574" x="3949700" y="2051050"/>
          <p14:tracePt t="99591" x="3810000" y="1962150"/>
          <p14:tracePt t="99608" x="3511550" y="1752600"/>
          <p14:tracePt t="99624" x="3435350" y="1689100"/>
          <p14:tracePt t="99641" x="3263900" y="1536700"/>
          <p14:tracePt t="99658" x="3105150" y="1390650"/>
          <p14:tracePt t="99674" x="2882900" y="1200150"/>
          <p14:tracePt t="99691" x="2705100" y="1085850"/>
          <p14:tracePt t="99707" x="2578100" y="1035050"/>
          <p14:tracePt t="99724" x="2406650" y="939800"/>
          <p14:tracePt t="99741" x="2203450" y="825500"/>
          <p14:tracePt t="99758" x="2038350" y="749300"/>
          <p14:tracePt t="99774" x="1949450" y="692150"/>
          <p14:tracePt t="99791" x="1898650" y="660400"/>
          <p14:tracePt t="99807" x="1828800" y="590550"/>
          <p14:tracePt t="99824" x="1727200" y="488950"/>
          <p14:tracePt t="99841" x="1670050" y="419100"/>
          <p14:tracePt t="99857" x="1651000" y="387350"/>
          <p14:tracePt t="99875" x="1593850" y="304800"/>
          <p14:tracePt t="99891" x="1581150" y="285750"/>
          <p14:tracePt t="99907" x="1568450" y="273050"/>
          <p14:tracePt t="99924" x="1555750" y="247650"/>
          <p14:tracePt t="99957" x="1549400" y="241300"/>
          <p14:tracePt t="99994" x="1543050" y="234950"/>
          <p14:tracePt t="100010" x="1530350" y="228600"/>
          <p14:tracePt t="100020" x="1524000" y="228600"/>
          <p14:tracePt t="100026" x="1517650" y="222250"/>
          <p14:tracePt t="100040" x="1511300" y="209550"/>
          <p14:tracePt t="100057" x="1498600" y="203200"/>
          <p14:tracePt t="100096" x="1492250" y="203200"/>
          <p14:tracePt t="100107" x="1485900" y="196850"/>
          <p14:tracePt t="100124" x="1473200" y="190500"/>
          <p14:tracePt t="100141" x="1460500" y="184150"/>
          <p14:tracePt t="100157" x="1447800" y="184150"/>
          <p14:tracePt t="100174" x="1441450" y="184150"/>
          <p14:tracePt t="100191" x="1428750" y="184150"/>
          <p14:tracePt t="100194" x="1416050" y="184150"/>
          <p14:tracePt t="100207" x="1409700" y="184150"/>
          <p14:tracePt t="100224" x="1397000" y="177800"/>
          <p14:tracePt t="100240" x="1371600" y="165100"/>
          <p14:tracePt t="100258" x="1339850" y="146050"/>
          <p14:tracePt t="100274" x="1327150" y="133350"/>
          <p14:tracePt t="100307" x="1314450" y="127000"/>
          <p14:tracePt t="100329" x="1314450" y="120650"/>
          <p14:tracePt t="100340" x="1308100" y="114300"/>
          <p14:tracePt t="100924" x="1225550" y="101600"/>
          <p14:tracePt t="100955" x="1219200" y="101600"/>
          <p14:tracePt t="100966" x="1225550" y="127000"/>
          <p14:tracePt t="100975" x="1225550" y="133350"/>
          <p14:tracePt t="100990" x="1257300" y="190500"/>
          <p14:tracePt t="101006" x="1289050" y="247650"/>
          <p14:tracePt t="101023" x="1333500" y="349250"/>
          <p14:tracePt t="101040" x="1377950" y="444500"/>
          <p14:tracePt t="101056" x="1543050" y="692150"/>
          <p14:tracePt t="101073" x="1739900" y="977900"/>
          <p14:tracePt t="101090" x="1924050" y="1257300"/>
          <p14:tracePt t="101106" x="2133600" y="1549400"/>
          <p14:tracePt t="101123" x="2286000" y="1733550"/>
          <p14:tracePt t="101140" x="2597150" y="2063750"/>
          <p14:tracePt t="101157" x="3086100" y="2457450"/>
          <p14:tracePt t="101173" x="3390900" y="2667000"/>
          <p14:tracePt t="101189" x="3670300" y="28575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34"/>
    </mc:Choice>
    <mc:Fallback xmlns="">
      <p:transition spd="slow" advTm="15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04" x="628650" y="5207000"/>
          <p14:tracePt t="4698" x="628650" y="5200650"/>
          <p14:tracePt t="4708" x="622300" y="5194300"/>
          <p14:tracePt t="4718" x="615950" y="5175250"/>
          <p14:tracePt t="4728" x="609600" y="5149850"/>
          <p14:tracePt t="4743" x="590550" y="5105400"/>
          <p14:tracePt t="4760" x="558800" y="4984750"/>
          <p14:tracePt t="4776" x="533400" y="4895850"/>
          <p14:tracePt t="4793" x="501650" y="4743450"/>
          <p14:tracePt t="4810" x="463550" y="4552950"/>
          <p14:tracePt t="4826" x="457200" y="4464050"/>
          <p14:tracePt t="4843" x="438150" y="4292600"/>
          <p14:tracePt t="4860" x="431800" y="4159250"/>
          <p14:tracePt t="4876" x="431800" y="4102100"/>
          <p14:tracePt t="4893" x="425450" y="3975100"/>
          <p14:tracePt t="4910" x="425450" y="3835400"/>
          <p14:tracePt t="4926" x="425450" y="3765550"/>
          <p14:tracePt t="4943" x="444500" y="3619500"/>
          <p14:tracePt t="4960" x="469900" y="3492500"/>
          <p14:tracePt t="4977" x="476250" y="3435350"/>
          <p14:tracePt t="4993" x="495300" y="3333750"/>
          <p14:tracePt t="5010" x="514350" y="3225800"/>
          <p14:tracePt t="5026" x="527050" y="3175000"/>
          <p14:tracePt t="5043" x="552450" y="3079750"/>
          <p14:tracePt t="5059" x="565150" y="3028950"/>
          <p14:tracePt t="5076" x="571500" y="3009900"/>
          <p14:tracePt t="5093" x="577850" y="2997200"/>
          <p14:tracePt t="5109" x="584200" y="2990850"/>
          <p14:tracePt t="5143" x="584200" y="2984500"/>
          <p14:tracePt t="5161" x="584200" y="2978150"/>
          <p14:tracePt t="14463" x="584200" y="2984500"/>
          <p14:tracePt t="16736" x="584200" y="2990850"/>
          <p14:tracePt t="16745" x="584200" y="2997200"/>
          <p14:tracePt t="16755" x="584200" y="3009900"/>
          <p14:tracePt t="16775" x="596900" y="3016250"/>
          <p14:tracePt t="16795" x="609600" y="3022600"/>
          <p14:tracePt t="16825" x="615950" y="3028950"/>
          <p14:tracePt t="16837" x="615950" y="3035300"/>
          <p14:tracePt t="16851" x="622300" y="3035300"/>
          <p14:tracePt t="16857" x="628650" y="3035300"/>
          <p14:tracePt t="16868" x="635000" y="3041650"/>
          <p14:tracePt t="16884" x="654050" y="3054350"/>
          <p14:tracePt t="16901" x="660400" y="3073400"/>
          <p14:tracePt t="16918" x="685800" y="3079750"/>
          <p14:tracePt t="16934" x="698500" y="3092450"/>
          <p14:tracePt t="16951" x="704850" y="3105150"/>
          <p14:tracePt t="16968" x="723900" y="3105150"/>
          <p14:tracePt t="16984" x="736600" y="3117850"/>
          <p14:tracePt t="17001" x="742950" y="3117850"/>
          <p14:tracePt t="17018" x="781050" y="3143250"/>
          <p14:tracePt t="17034" x="800100" y="3162300"/>
          <p14:tracePt t="17051" x="806450" y="3175000"/>
          <p14:tracePt t="17068" x="819150" y="3181350"/>
          <p14:tracePt t="17084" x="850900" y="3200400"/>
          <p14:tracePt t="17101" x="869950" y="3213100"/>
          <p14:tracePt t="17118" x="882650" y="3219450"/>
          <p14:tracePt t="17134" x="901700" y="3232150"/>
          <p14:tracePt t="17151" x="927100" y="3251200"/>
          <p14:tracePt t="17168" x="939800" y="3257550"/>
          <p14:tracePt t="17184" x="952500" y="3270250"/>
          <p14:tracePt t="17201" x="971550" y="3282950"/>
          <p14:tracePt t="17218" x="984250" y="3282950"/>
          <p14:tracePt t="17234" x="1009650" y="3295650"/>
          <p14:tracePt t="17251" x="1047750" y="3302000"/>
          <p14:tracePt t="17267" x="1060450" y="3308350"/>
          <p14:tracePt t="17284" x="1079500" y="3314700"/>
          <p14:tracePt t="17301" x="1085850" y="3314700"/>
          <p14:tracePt t="17317" x="1092200" y="3321050"/>
          <p14:tracePt t="17334" x="1111250" y="3321050"/>
          <p14:tracePt t="17351" x="1136650" y="3333750"/>
          <p14:tracePt t="17367" x="1174750" y="3352800"/>
          <p14:tracePt t="17384" x="1206500" y="3359150"/>
          <p14:tracePt t="17401" x="1231900" y="3371850"/>
          <p14:tracePt t="17417" x="1276350" y="3397250"/>
          <p14:tracePt t="17434" x="1308100" y="3403600"/>
          <p14:tracePt t="17451" x="1333500" y="3416300"/>
          <p14:tracePt t="17467" x="1352550" y="3416300"/>
          <p14:tracePt t="17484" x="1365250" y="3416300"/>
          <p14:tracePt t="17501" x="1371600" y="3416300"/>
          <p14:tracePt t="17517" x="1390650" y="3416300"/>
          <p14:tracePt t="17534" x="1397000" y="3422650"/>
          <p14:tracePt t="17551" x="1428750" y="3429000"/>
          <p14:tracePt t="17567" x="1454150" y="3429000"/>
          <p14:tracePt t="17584" x="1479550" y="3448050"/>
          <p14:tracePt t="17601" x="1504950" y="3454400"/>
          <p14:tracePt t="17617" x="1536700" y="3467100"/>
          <p14:tracePt t="17634" x="1581150" y="3511550"/>
          <p14:tracePt t="17651" x="1631950" y="3530600"/>
          <p14:tracePt t="17667" x="1701800" y="3575050"/>
          <p14:tracePt t="17684" x="1746250" y="3587750"/>
          <p14:tracePt t="17701" x="1809750" y="3632200"/>
          <p14:tracePt t="17717" x="1885950" y="3670300"/>
          <p14:tracePt t="17734" x="1949450" y="3695700"/>
          <p14:tracePt t="17750" x="1974850" y="3714750"/>
          <p14:tracePt t="17767" x="2000250" y="3727450"/>
          <p14:tracePt t="17784" x="2019300" y="3733800"/>
          <p14:tracePt t="17800" x="2044700" y="3740150"/>
          <p14:tracePt t="17817" x="2063750" y="3746500"/>
          <p14:tracePt t="17834" x="2070100" y="3752850"/>
          <p14:tracePt t="17850" x="2127250" y="3765550"/>
          <p14:tracePt t="17867" x="2190750" y="3790950"/>
          <p14:tracePt t="17883" x="2260600" y="3803650"/>
          <p14:tracePt t="17900" x="2298700" y="3816350"/>
          <p14:tracePt t="17917" x="2413000" y="3829050"/>
          <p14:tracePt t="17934" x="2501900" y="3829050"/>
          <p14:tracePt t="17950" x="2559050" y="3848100"/>
          <p14:tracePt t="17967" x="2609850" y="3848100"/>
          <p14:tracePt t="17984" x="2660650" y="3848100"/>
          <p14:tracePt t="18001" x="2743200" y="3848100"/>
          <p14:tracePt t="18017" x="2794000" y="3848100"/>
          <p14:tracePt t="18034" x="2851150" y="3848100"/>
          <p14:tracePt t="18050" x="2882900" y="3848100"/>
          <p14:tracePt t="18067" x="2933700" y="3848100"/>
          <p14:tracePt t="18084" x="3022600" y="3848100"/>
          <p14:tracePt t="18100" x="3086100" y="3848100"/>
          <p14:tracePt t="18117" x="3175000" y="3848100"/>
          <p14:tracePt t="18119" x="3206750" y="3848100"/>
          <p14:tracePt t="18134" x="3352800" y="3835400"/>
          <p14:tracePt t="18150" x="3479800" y="3810000"/>
          <p14:tracePt t="18167" x="3556000" y="3810000"/>
          <p14:tracePt t="18184" x="3727450" y="3810000"/>
          <p14:tracePt t="18200" x="3917950" y="3810000"/>
          <p14:tracePt t="18217" x="4070350" y="3810000"/>
          <p14:tracePt t="18233" x="4216400" y="3810000"/>
          <p14:tracePt t="18250" x="4343400" y="3803650"/>
          <p14:tracePt t="18267" x="4591050" y="3752850"/>
          <p14:tracePt t="18283" x="4921250" y="3683000"/>
          <p14:tracePt t="18300" x="5124450" y="3625850"/>
          <p14:tracePt t="18317" x="5257800" y="3581400"/>
          <p14:tracePt t="18333" x="5327650" y="3543300"/>
          <p14:tracePt t="18350" x="5372100" y="3511550"/>
          <p14:tracePt t="18367" x="5372100" y="3505200"/>
          <p14:tracePt t="18383" x="5378450" y="3492500"/>
          <p14:tracePt t="18400" x="5384800" y="3479800"/>
          <p14:tracePt t="18417" x="5397500" y="3441700"/>
          <p14:tracePt t="18433" x="5410200" y="3409950"/>
          <p14:tracePt t="18450" x="5410200" y="3371850"/>
          <p14:tracePt t="18467" x="5422900" y="3289300"/>
          <p14:tracePt t="18483" x="5441950" y="3136900"/>
          <p14:tracePt t="18500" x="5454650" y="3035300"/>
          <p14:tracePt t="18517" x="5467350" y="2914650"/>
          <p14:tracePt t="18533" x="5467350" y="2863850"/>
          <p14:tracePt t="18550" x="5467350" y="2806700"/>
          <p14:tracePt t="18567" x="5467350" y="2749550"/>
          <p14:tracePt t="18583" x="5467350" y="2730500"/>
          <p14:tracePt t="18600" x="5461000" y="2711450"/>
          <p14:tracePt t="18617" x="5422900" y="2667000"/>
          <p14:tracePt t="18633" x="5397500" y="2609850"/>
          <p14:tracePt t="18650" x="5372100" y="2559050"/>
          <p14:tracePt t="18666" x="5327650" y="2482850"/>
          <p14:tracePt t="18683" x="5283200" y="2432050"/>
          <p14:tracePt t="18700" x="5238750" y="2368550"/>
          <p14:tracePt t="18716" x="5187950" y="2298700"/>
          <p14:tracePt t="18733" x="5149850" y="2260600"/>
          <p14:tracePt t="18750" x="5073650" y="2184400"/>
          <p14:tracePt t="18767" x="4959350" y="2070100"/>
          <p14:tracePt t="18783" x="4819650" y="1987550"/>
          <p14:tracePt t="18800" x="4660900" y="1898650"/>
          <p14:tracePt t="18816" x="4546600" y="1854200"/>
          <p14:tracePt t="18833" x="4368800" y="1758950"/>
          <p14:tracePt t="18850" x="4279900" y="1733550"/>
          <p14:tracePt t="18866" x="4178300" y="1708150"/>
          <p14:tracePt t="18883" x="4102100" y="1682750"/>
          <p14:tracePt t="18900" x="3835400" y="1625600"/>
          <p14:tracePt t="18916" x="3651250" y="1581150"/>
          <p14:tracePt t="18933" x="3530600" y="1562100"/>
          <p14:tracePt t="18950" x="3352800" y="1562100"/>
          <p14:tracePt t="18966" x="3124200" y="1562100"/>
          <p14:tracePt t="18983" x="2933700" y="1555750"/>
          <p14:tracePt t="19000" x="2819400" y="1555750"/>
          <p14:tracePt t="19016" x="2705100" y="1555750"/>
          <p14:tracePt t="19033" x="2533650" y="1555750"/>
          <p14:tracePt t="19050" x="2368550" y="1555750"/>
          <p14:tracePt t="19066" x="2317750" y="1555750"/>
          <p14:tracePt t="19083" x="2247900" y="1555750"/>
          <p14:tracePt t="19100" x="2190750" y="1568450"/>
          <p14:tracePt t="19116" x="2012950" y="1644650"/>
          <p14:tracePt t="19133" x="1949450" y="1689100"/>
          <p14:tracePt t="19149" x="1816100" y="1784350"/>
          <p14:tracePt t="19166" x="1746250" y="1847850"/>
          <p14:tracePt t="19183" x="1593850" y="2012950"/>
          <p14:tracePt t="19199" x="1524000" y="2101850"/>
          <p14:tracePt t="19216" x="1498600" y="2133600"/>
          <p14:tracePt t="19233" x="1473200" y="2184400"/>
          <p14:tracePt t="19249" x="1447800" y="2247900"/>
          <p14:tracePt t="19266" x="1441450" y="2317750"/>
          <p14:tracePt t="19283" x="1422400" y="2413000"/>
          <p14:tracePt t="19299" x="1422400" y="2489200"/>
          <p14:tracePt t="19316" x="1409700" y="2584450"/>
          <p14:tracePt t="19333" x="1409700" y="2730500"/>
          <p14:tracePt t="19349" x="1409700" y="2800350"/>
          <p14:tracePt t="19366" x="1409700" y="2844800"/>
          <p14:tracePt t="19383" x="1435100" y="2933700"/>
          <p14:tracePt t="19399" x="1447800" y="2971800"/>
          <p14:tracePt t="19416" x="1460500" y="2997200"/>
          <p14:tracePt t="19433" x="1492250" y="3048000"/>
          <p14:tracePt t="19449" x="1530350" y="3105150"/>
          <p14:tracePt t="19466" x="1549400" y="3143250"/>
          <p14:tracePt t="19483" x="1587500" y="3187700"/>
          <p14:tracePt t="19499" x="1600200" y="3194050"/>
          <p14:tracePt t="19516" x="1631950" y="3219450"/>
          <p14:tracePt t="19533" x="1682750" y="3263900"/>
          <p14:tracePt t="19549" x="1746250" y="3333750"/>
          <p14:tracePt t="19566" x="1822450" y="3371850"/>
          <p14:tracePt t="19583" x="1885950" y="3397250"/>
          <p14:tracePt t="19599" x="1968500" y="3422650"/>
          <p14:tracePt t="19616" x="2095500" y="3448050"/>
          <p14:tracePt t="19632" x="2146300" y="3467100"/>
          <p14:tracePt t="19649" x="2178050" y="3498850"/>
          <p14:tracePt t="19666" x="2260600" y="3556000"/>
          <p14:tracePt t="19682" x="2324100" y="3594100"/>
          <p14:tracePt t="19699" x="2368550" y="3625850"/>
          <p14:tracePt t="19716" x="2432050" y="3644900"/>
          <p14:tracePt t="19732" x="2533650" y="3651250"/>
          <p14:tracePt t="19749" x="2609850" y="3651250"/>
          <p14:tracePt t="19766" x="2686050" y="3651250"/>
          <p14:tracePt t="19782" x="2711450" y="3651250"/>
          <p14:tracePt t="19799" x="2768600" y="3651250"/>
          <p14:tracePt t="19816" x="2774950" y="3651250"/>
          <p14:tracePt t="19970" x="2781300" y="3657600"/>
          <p14:tracePt t="20126" x="2787650" y="3657600"/>
          <p14:tracePt t="20318" x="2781300" y="3657600"/>
          <p14:tracePt t="20338" x="2774950" y="3657600"/>
          <p14:tracePt t="20342" x="2774950" y="3663950"/>
          <p14:tracePt t="20352" x="2768600" y="3670300"/>
          <p14:tracePt t="20700" x="2762250" y="3670300"/>
          <p14:tracePt t="20706" x="2749550" y="3670300"/>
          <p14:tracePt t="20716" x="2724150" y="3670300"/>
          <p14:tracePt t="20732" x="2705100" y="3670300"/>
          <p14:tracePt t="20748" x="2692400" y="3683000"/>
          <p14:tracePt t="20765" x="2679700" y="3683000"/>
          <p14:tracePt t="20781" x="2654300" y="3683000"/>
          <p14:tracePt t="20798" x="2647950" y="3683000"/>
          <p14:tracePt t="20815" x="2641600" y="3683000"/>
          <p14:tracePt t="20832" x="2628900" y="3683000"/>
          <p14:tracePt t="20848" x="2622550" y="3683000"/>
          <p14:tracePt t="20865" x="2616200" y="3683000"/>
          <p14:tracePt t="20882" x="2603500" y="3676650"/>
          <p14:tracePt t="20915" x="2597150" y="3657600"/>
          <p14:tracePt t="20932" x="2584450" y="3651250"/>
          <p14:tracePt t="21144" x="2578100" y="3651250"/>
          <p14:tracePt t="21164" x="2578100" y="3657600"/>
          <p14:tracePt t="21184" x="2584450" y="3670300"/>
          <p14:tracePt t="21190" x="2590800" y="3670300"/>
          <p14:tracePt t="21204" x="2597150" y="3670300"/>
          <p14:tracePt t="21216" x="2609850" y="3670300"/>
          <p14:tracePt t="21231" x="2635250" y="3683000"/>
          <p14:tracePt t="21248" x="2667000" y="3689350"/>
          <p14:tracePt t="21265" x="2692400" y="3702050"/>
          <p14:tracePt t="21281" x="2768600" y="3727450"/>
          <p14:tracePt t="21298" x="2819400" y="3733800"/>
          <p14:tracePt t="21315" x="2876550" y="3740150"/>
          <p14:tracePt t="21331" x="2908300" y="3752850"/>
          <p14:tracePt t="21348" x="2952750" y="3752850"/>
          <p14:tracePt t="21365" x="2978150" y="3752850"/>
          <p14:tracePt t="21381" x="2997200" y="3752850"/>
          <p14:tracePt t="21398" x="3016250" y="3752850"/>
          <p14:tracePt t="21414" x="3054350" y="3752850"/>
          <p14:tracePt t="21431" x="3111500" y="3746500"/>
          <p14:tracePt t="21447" x="3136900" y="3746500"/>
          <p14:tracePt t="21465" x="3168650" y="3740150"/>
          <p14:tracePt t="21481" x="3206750" y="3721100"/>
          <p14:tracePt t="21498" x="3225800" y="3721100"/>
          <p14:tracePt t="21514" x="3238500" y="3721100"/>
          <p14:tracePt t="21531" x="3270250" y="3721100"/>
          <p14:tracePt t="21548" x="3302000" y="3721100"/>
          <p14:tracePt t="21564" x="3321050" y="3721100"/>
          <p14:tracePt t="21581" x="3327400" y="3721100"/>
          <p14:tracePt t="21598" x="3365500" y="3708400"/>
          <p14:tracePt t="21615" x="3378200" y="3695700"/>
          <p14:tracePt t="21631" x="3409950" y="3676650"/>
          <p14:tracePt t="21648" x="3441700" y="3663950"/>
          <p14:tracePt t="21664" x="3460750" y="3657600"/>
          <p14:tracePt t="21681" x="3467100" y="3657600"/>
          <p14:tracePt t="21740" x="3473450" y="3651250"/>
          <p14:tracePt t="21750" x="3479800" y="3644900"/>
          <p14:tracePt t="21760" x="3486150" y="3638550"/>
          <p14:tracePt t="21770" x="3498850" y="3625850"/>
          <p14:tracePt t="21846" x="3479800" y="3644900"/>
          <p14:tracePt t="21850" x="3473450" y="3651250"/>
          <p14:tracePt t="21864" x="3435350" y="3683000"/>
          <p14:tracePt t="21881" x="3397250" y="3702050"/>
          <p14:tracePt t="21898" x="3346450" y="3721100"/>
          <p14:tracePt t="21914" x="3251200" y="3746500"/>
          <p14:tracePt t="21932" x="3194050" y="3746500"/>
          <p14:tracePt t="21947" x="3155950" y="3746500"/>
          <p14:tracePt t="21964" x="3105150" y="3746500"/>
          <p14:tracePt t="21981" x="3048000" y="3746500"/>
          <p14:tracePt t="21997" x="2921000" y="3746500"/>
          <p14:tracePt t="22014" x="2838450" y="3746500"/>
          <p14:tracePt t="22031" x="2755900" y="3746500"/>
          <p14:tracePt t="22047" x="2749550" y="3746500"/>
          <p14:tracePt t="22064" x="2698750" y="3714750"/>
          <p14:tracePt t="22081" x="2679700" y="3702050"/>
          <p14:tracePt t="22097" x="2660650" y="3663950"/>
          <p14:tracePt t="22114" x="2660650" y="3657600"/>
          <p14:tracePt t="22131" x="2667000" y="3587750"/>
          <p14:tracePt t="22290" x="2673350" y="3594100"/>
          <p14:tracePt t="22294" x="2679700" y="3594100"/>
          <p14:tracePt t="22304" x="2724150" y="3606800"/>
          <p14:tracePt t="22314" x="2755900" y="3606800"/>
          <p14:tracePt t="22331" x="2832100" y="3613150"/>
          <p14:tracePt t="22347" x="2901950" y="3613150"/>
          <p14:tracePt t="22364" x="2933700" y="3613150"/>
          <p14:tracePt t="22381" x="2990850" y="3613150"/>
          <p14:tracePt t="22397" x="3028950" y="3613150"/>
          <p14:tracePt t="22414" x="3048000" y="3613150"/>
          <p14:tracePt t="22430" x="3067050" y="3613150"/>
          <p14:tracePt t="22447" x="3086100" y="3613150"/>
          <p14:tracePt t="22464" x="3111500" y="3613150"/>
          <p14:tracePt t="22480" x="3136900" y="3613150"/>
          <p14:tracePt t="22497" x="3194050" y="3600450"/>
          <p14:tracePt t="22514" x="3225800" y="3594100"/>
          <p14:tracePt t="22530" x="3238500" y="3575050"/>
          <p14:tracePt t="22547" x="3257550" y="3568700"/>
          <p14:tracePt t="22724" x="3257550" y="3575050"/>
          <p14:tracePt t="22774" x="3251200" y="3581400"/>
          <p14:tracePt t="22790" x="3244850" y="3587750"/>
          <p14:tracePt t="22804" x="3232150" y="3600450"/>
          <p14:tracePt t="22815" x="3225800" y="3600450"/>
          <p14:tracePt t="22818" x="3219450" y="3600450"/>
          <p14:tracePt t="22830" x="3213100" y="3600450"/>
          <p14:tracePt t="22847" x="3200400" y="3606800"/>
          <p14:tracePt t="22864" x="3181350" y="3606800"/>
          <p14:tracePt t="22880" x="3143250" y="3613150"/>
          <p14:tracePt t="22897" x="3117850" y="3613150"/>
          <p14:tracePt t="22913" x="3060700" y="3613150"/>
          <p14:tracePt t="22930" x="3022600" y="3613150"/>
          <p14:tracePt t="22947" x="2978150" y="3613150"/>
          <p14:tracePt t="22963" x="2946400" y="3613150"/>
          <p14:tracePt t="22980" x="2933700" y="3613150"/>
          <p14:tracePt t="22997" x="2927350" y="3619500"/>
          <p14:tracePt t="23013" x="2921000" y="3625850"/>
          <p14:tracePt t="23030" x="2914650" y="3625850"/>
          <p14:tracePt t="23047" x="2908300" y="3632200"/>
          <p14:tracePt t="23080" x="2895600" y="3632200"/>
          <p14:tracePt t="23097" x="2889250" y="3632200"/>
          <p14:tracePt t="23113" x="2882900" y="3632200"/>
          <p14:tracePt t="24468" x="2870200" y="3632200"/>
          <p14:tracePt t="24473" x="2863850" y="3625850"/>
          <p14:tracePt t="24483" x="2844800" y="3619500"/>
          <p14:tracePt t="24495" x="2825750" y="3613150"/>
          <p14:tracePt t="24512" x="2781300" y="3606800"/>
          <p14:tracePt t="24529" x="2755900" y="3587750"/>
          <p14:tracePt t="24546" x="2743200" y="3587750"/>
          <p14:tracePt t="24562" x="2736850" y="3575050"/>
          <p14:tracePt t="24579" x="2698750" y="3543300"/>
          <p14:tracePt t="24595" x="2654300" y="3505200"/>
          <p14:tracePt t="24612" x="2622550" y="3486150"/>
          <p14:tracePt t="24628" x="2565400" y="3460750"/>
          <p14:tracePt t="24645" x="2540000" y="3448050"/>
          <p14:tracePt t="24662" x="2533650" y="3435350"/>
          <p14:tracePt t="24678" x="2533650" y="3429000"/>
          <p14:tracePt t="24695" x="2533650" y="3416300"/>
          <p14:tracePt t="24711" x="2527300" y="3397250"/>
          <p14:tracePt t="24728" x="2527300" y="3384550"/>
          <p14:tracePt t="24745" x="2501900" y="3340100"/>
          <p14:tracePt t="24762" x="2495550" y="3321050"/>
          <p14:tracePt t="24779" x="2482850" y="3308350"/>
          <p14:tracePt t="24796" x="2457450" y="3251200"/>
          <p14:tracePt t="24812" x="2444750" y="3232150"/>
          <p14:tracePt t="24829" x="2444750" y="3206750"/>
          <p14:tracePt t="24846" x="2432050" y="3162300"/>
          <p14:tracePt t="24862" x="2425700" y="3155950"/>
          <p14:tracePt t="24879" x="2381250" y="3105150"/>
          <p14:tracePt t="24895" x="2368550" y="3079750"/>
          <p14:tracePt t="24912" x="2324100" y="3022600"/>
          <p14:tracePt t="24928" x="2266950" y="2946400"/>
          <p14:tracePt t="24945" x="2209800" y="2857500"/>
          <p14:tracePt t="24961" x="2152650" y="2794000"/>
          <p14:tracePt t="24978" x="2114550" y="2711450"/>
          <p14:tracePt t="24995" x="2044700" y="2622550"/>
          <p14:tracePt t="25011" x="1949450" y="2470150"/>
          <p14:tracePt t="25028" x="1866900" y="2349500"/>
          <p14:tracePt t="25045" x="1790700" y="2260600"/>
          <p14:tracePt t="25061" x="1708150" y="2152650"/>
          <p14:tracePt t="25078" x="1504950" y="1930400"/>
          <p14:tracePt t="25095" x="1435100" y="1860550"/>
          <p14:tracePt t="25111" x="1377950" y="1771650"/>
          <p14:tracePt t="25129" x="1289050" y="1682750"/>
          <p14:tracePt t="25145" x="1257300" y="1644650"/>
          <p14:tracePt t="25162" x="1225550" y="1631950"/>
          <p14:tracePt t="25179" x="1212850" y="1606550"/>
          <p14:tracePt t="25195" x="1206500" y="1574800"/>
          <p14:tracePt t="25212" x="1193800" y="1530350"/>
          <p14:tracePt t="25229" x="1181100" y="1504950"/>
          <p14:tracePt t="25245" x="1181100" y="1479550"/>
          <p14:tracePt t="25262" x="1174750" y="1466850"/>
          <p14:tracePt t="25278" x="1162050" y="1441450"/>
          <p14:tracePt t="25349" x="1168400" y="1441450"/>
          <p14:tracePt t="25361" x="1212850" y="1422400"/>
          <p14:tracePt t="25371" x="1276350" y="1384300"/>
          <p14:tracePt t="25378" x="1282700" y="1384300"/>
          <p14:tracePt t="25394" x="1409700" y="1365250"/>
          <p14:tracePt t="25411" x="1574800" y="1320800"/>
          <p14:tracePt t="25428" x="1771650" y="1301750"/>
          <p14:tracePt t="25445" x="1847850" y="1295400"/>
          <p14:tracePt t="25462" x="1879600" y="1289050"/>
          <p14:tracePt t="25495" x="1885950" y="1289050"/>
          <p14:tracePt t="25512" x="1905000" y="1282700"/>
          <p14:tracePt t="25528" x="1949450" y="1282700"/>
          <p14:tracePt t="25545" x="2012950" y="1282700"/>
          <p14:tracePt t="25562" x="2266950" y="1282700"/>
          <p14:tracePt t="25578" x="2368550" y="1295400"/>
          <p14:tracePt t="25595" x="2540000" y="1301750"/>
          <p14:tracePt t="25612" x="2724150" y="1346200"/>
          <p14:tracePt t="25628" x="3003550" y="1384300"/>
          <p14:tracePt t="25645" x="3168650" y="1397000"/>
          <p14:tracePt t="25661" x="3251200" y="1403350"/>
          <p14:tracePt t="25678" x="3295650" y="1403350"/>
          <p14:tracePt t="25695" x="3321050" y="1397000"/>
          <p14:tracePt t="25711" x="3346450" y="1384300"/>
          <p14:tracePt t="25728" x="3371850" y="1371600"/>
          <p14:tracePt t="25744" x="3397250" y="1358900"/>
          <p14:tracePt t="25761" x="3441700" y="1346200"/>
          <p14:tracePt t="25777" x="3492500" y="1339850"/>
          <p14:tracePt t="25794" x="3543300" y="1320800"/>
          <p14:tracePt t="25811" x="3568700" y="1308100"/>
          <p14:tracePt t="25827" x="3594100" y="1301750"/>
          <p14:tracePt t="25844" x="3644900" y="1301750"/>
          <p14:tracePt t="25861" x="3695700" y="1295400"/>
          <p14:tracePt t="25878" x="3708400" y="1289050"/>
          <p14:tracePt t="25895" x="3721100" y="1282700"/>
          <p14:tracePt t="25911" x="3740150" y="1270000"/>
          <p14:tracePt t="25928" x="3746500" y="1263650"/>
          <p14:tracePt t="25967" x="3746500" y="1257300"/>
          <p14:tracePt t="25978" x="3746500" y="1250950"/>
          <p14:tracePt t="25995" x="3746500" y="1238250"/>
          <p14:tracePt t="26011" x="3746500" y="1219200"/>
          <p14:tracePt t="26028" x="3727450" y="1206500"/>
          <p14:tracePt t="26045" x="3721100" y="1200150"/>
          <p14:tracePt t="26061" x="3702050" y="1181100"/>
          <p14:tracePt t="26078" x="3689350" y="1162050"/>
          <p14:tracePt t="26095" x="3670300" y="1149350"/>
          <p14:tracePt t="26111" x="3651250" y="1149350"/>
          <p14:tracePt t="26128" x="3644900" y="1143000"/>
          <p14:tracePt t="26144" x="3638550" y="1143000"/>
          <p14:tracePt t="26161" x="3619500" y="1123950"/>
          <p14:tracePt t="26194" x="3594100" y="1111250"/>
          <p14:tracePt t="26210" x="3587750" y="1104900"/>
          <p14:tracePt t="26370" x="3600450" y="1111250"/>
          <p14:tracePt t="26380" x="3619500" y="1111250"/>
          <p14:tracePt t="26384" x="3638550" y="1123950"/>
          <p14:tracePt t="26394" x="3657600" y="1130300"/>
          <p14:tracePt t="26411" x="3683000" y="1143000"/>
          <p14:tracePt t="26428" x="3702050" y="1155700"/>
          <p14:tracePt t="26444" x="3721100" y="1174750"/>
          <p14:tracePt t="26461" x="3759200" y="1174750"/>
          <p14:tracePt t="26478" x="3778250" y="1174750"/>
          <p14:tracePt t="26494" x="3790950" y="1174750"/>
          <p14:tracePt t="26577" x="3797300" y="1174750"/>
          <p14:tracePt t="26617" x="3803650" y="1174750"/>
          <p14:tracePt t="26623" x="3810000" y="1174750"/>
          <p14:tracePt t="26629" x="3816350" y="1168400"/>
          <p14:tracePt t="26649" x="3829050" y="1168400"/>
          <p14:tracePt t="26693" x="3841750" y="1168400"/>
          <p14:tracePt t="26709" x="3848100" y="1168400"/>
          <p14:tracePt t="26719" x="3867150" y="1168400"/>
          <p14:tracePt t="26727" x="3873500" y="1168400"/>
          <p14:tracePt t="26744" x="3930650" y="1187450"/>
          <p14:tracePt t="26761" x="4000500" y="1206500"/>
          <p14:tracePt t="26777" x="4083050" y="1219200"/>
          <p14:tracePt t="26794" x="4114800" y="1231900"/>
          <p14:tracePt t="26810" x="4165600" y="1231900"/>
          <p14:tracePt t="26827" x="4216400" y="1231900"/>
          <p14:tracePt t="26843" x="4235450" y="1219200"/>
          <p14:tracePt t="26860" x="4267200" y="1200150"/>
          <p14:tracePt t="26877" x="4279900" y="1193800"/>
          <p14:tracePt t="26893" x="4292600" y="1181100"/>
          <p14:tracePt t="26910" x="4292600" y="1174750"/>
          <p14:tracePt t="26927" x="4318000" y="1168400"/>
          <p14:tracePt t="26944" x="4324350" y="1168400"/>
          <p14:tracePt t="26960" x="4343400" y="1155700"/>
          <p14:tracePt t="26977" x="4356100" y="1155700"/>
          <p14:tracePt t="26994" x="4368800" y="1155700"/>
          <p14:tracePt t="27010" x="4394200" y="1155700"/>
          <p14:tracePt t="27027" x="4406900" y="1155700"/>
          <p14:tracePt t="27044" x="4432300" y="1155700"/>
          <p14:tracePt t="27061" x="4464050" y="1155700"/>
          <p14:tracePt t="27077" x="4502150" y="1155700"/>
          <p14:tracePt t="27094" x="4559300" y="1155700"/>
          <p14:tracePt t="27110" x="4597400" y="1155700"/>
          <p14:tracePt t="27127" x="4641850" y="1155700"/>
          <p14:tracePt t="27144" x="4654550" y="1155700"/>
          <p14:tracePt t="27160" x="4679950" y="1143000"/>
          <p14:tracePt t="27177" x="4686300" y="1143000"/>
          <p14:tracePt t="28479" x="4673600" y="1155700"/>
          <p14:tracePt t="28495" x="4667250" y="1155700"/>
          <p14:tracePt t="28499" x="4660900" y="1155700"/>
          <p14:tracePt t="28510" x="4641850" y="1155700"/>
          <p14:tracePt t="28526" x="4597400" y="1168400"/>
          <p14:tracePt t="28543" x="4565650" y="1168400"/>
          <p14:tracePt t="28559" x="4521200" y="1193800"/>
          <p14:tracePt t="28576" x="4470400" y="1193800"/>
          <p14:tracePt t="28593" x="4394200" y="1193800"/>
          <p14:tracePt t="28609" x="4330700" y="1193800"/>
          <p14:tracePt t="28626" x="4254500" y="1193800"/>
          <p14:tracePt t="28643" x="4216400" y="1193800"/>
          <p14:tracePt t="28659" x="4152900" y="1200150"/>
          <p14:tracePt t="28676" x="4083050" y="1200150"/>
          <p14:tracePt t="28693" x="4044950" y="1200150"/>
          <p14:tracePt t="28709" x="4006850" y="1200150"/>
          <p14:tracePt t="28727" x="3956050" y="1200150"/>
          <p14:tracePt t="28743" x="3930650" y="1200150"/>
          <p14:tracePt t="28759" x="3892550" y="1200150"/>
          <p14:tracePt t="28776" x="3860800" y="1200150"/>
          <p14:tracePt t="28793" x="3816350" y="1193800"/>
          <p14:tracePt t="28809" x="3784600" y="1187450"/>
          <p14:tracePt t="28826" x="3752850" y="1181100"/>
          <p14:tracePt t="28843" x="3714750" y="1174750"/>
          <p14:tracePt t="28859" x="3683000" y="1168400"/>
          <p14:tracePt t="28876" x="3644900" y="1168400"/>
          <p14:tracePt t="28893" x="3632200" y="1168400"/>
          <p14:tracePt t="28926" x="3619500" y="1168400"/>
          <p14:tracePt t="28943" x="3613150" y="1162050"/>
          <p14:tracePt t="28969" x="3600450" y="1162050"/>
          <p14:tracePt t="28976" x="3594100" y="1162050"/>
          <p14:tracePt t="28992" x="3581400" y="1162050"/>
          <p14:tracePt t="29009" x="3549650" y="1149350"/>
          <p14:tracePt t="29026" x="3530600" y="1149350"/>
          <p14:tracePt t="29042" x="3517900" y="1149350"/>
          <p14:tracePt t="29059" x="3511550" y="1149350"/>
          <p14:tracePt t="32142" x="3505200" y="1149350"/>
          <p14:tracePt t="32156" x="3517900" y="1149350"/>
          <p14:tracePt t="32168" x="3524250" y="1149350"/>
          <p14:tracePt t="32174" x="3530600" y="1149350"/>
          <p14:tracePt t="32191" x="3556000" y="1149350"/>
          <p14:tracePt t="32207" x="3568700" y="1149350"/>
          <p14:tracePt t="32223" x="3625850" y="1155700"/>
          <p14:tracePt t="32240" x="3689350" y="1162050"/>
          <p14:tracePt t="32257" x="3746500" y="1162050"/>
          <p14:tracePt t="32273" x="3797300" y="1168400"/>
          <p14:tracePt t="32290" x="3835400" y="1168400"/>
          <p14:tracePt t="32307" x="3873500" y="1168400"/>
          <p14:tracePt t="32323" x="3917950" y="1168400"/>
          <p14:tracePt t="32340" x="3949700" y="1168400"/>
          <p14:tracePt t="32357" x="3975100" y="1168400"/>
          <p14:tracePt t="32374" x="4019550" y="1149350"/>
          <p14:tracePt t="32390" x="4032250" y="1136650"/>
          <p14:tracePt t="32407" x="4051300" y="1130300"/>
          <p14:tracePt t="32423" x="4064000" y="1130300"/>
          <p14:tracePt t="32457" x="4083050" y="1130300"/>
          <p14:tracePt t="32474" x="4108450" y="1130300"/>
          <p14:tracePt t="32490" x="4121150" y="1130300"/>
          <p14:tracePt t="32507" x="4140200" y="1130300"/>
          <p14:tracePt t="32523" x="4171950" y="1123950"/>
          <p14:tracePt t="32540" x="4203700" y="1123950"/>
          <p14:tracePt t="32557" x="4241800" y="1123950"/>
          <p14:tracePt t="32573" x="4260850" y="1123950"/>
          <p14:tracePt t="32590" x="4311650" y="1123950"/>
          <p14:tracePt t="32606" x="4337050" y="1123950"/>
          <p14:tracePt t="32623" x="4349750" y="1123950"/>
          <p14:tracePt t="32640" x="4362450" y="1117600"/>
          <p14:tracePt t="32657" x="4368800" y="1117600"/>
          <p14:tracePt t="35400" x="4375150" y="1117600"/>
          <p14:tracePt t="35406" x="4362450" y="1117600"/>
          <p14:tracePt t="35416" x="4241800" y="1117600"/>
          <p14:tracePt t="35421" x="4197350" y="1117600"/>
          <p14:tracePt t="35438" x="4146550" y="1117600"/>
          <p14:tracePt t="35454" x="3968750" y="1117600"/>
          <p14:tracePt t="35471" x="3759200" y="1117600"/>
          <p14:tracePt t="35488" x="3600450" y="1117600"/>
          <p14:tracePt t="35504" x="3435350" y="1117600"/>
          <p14:tracePt t="35522" x="3232150" y="1136650"/>
          <p14:tracePt t="35538" x="3098800" y="1149350"/>
          <p14:tracePt t="35554" x="2978150" y="1174750"/>
          <p14:tracePt t="35571" x="2755900" y="1206500"/>
          <p14:tracePt t="35588" x="2622550" y="1231900"/>
          <p14:tracePt t="35604" x="2432050" y="1238250"/>
          <p14:tracePt t="35621" x="2330450" y="1244600"/>
          <p14:tracePt t="35638" x="2279650" y="1244600"/>
          <p14:tracePt t="35654" x="2222500" y="1244600"/>
          <p14:tracePt t="35672" x="2165350" y="1244600"/>
          <p14:tracePt t="35688" x="2159000" y="1244600"/>
          <p14:tracePt t="35704" x="2152650" y="1244600"/>
          <p14:tracePt t="35744" x="2146300" y="1244600"/>
          <p14:tracePt t="35754" x="2127250" y="1250950"/>
          <p14:tracePt t="35771" x="2082800" y="1250950"/>
          <p14:tracePt t="35788" x="1987550" y="1263650"/>
          <p14:tracePt t="35804" x="1822450" y="1301750"/>
          <p14:tracePt t="35821" x="1714500" y="1314450"/>
          <p14:tracePt t="35838" x="1663700" y="1320800"/>
          <p14:tracePt t="35854" x="1606550" y="1327150"/>
          <p14:tracePt t="35976" x="1612900" y="1327150"/>
          <p14:tracePt t="36046" x="1619250" y="1327150"/>
          <p14:tracePt t="36050" x="1625600" y="1327150"/>
          <p14:tracePt t="36060" x="1631950" y="1327150"/>
          <p14:tracePt t="36071" x="1638300" y="1327150"/>
          <p14:tracePt t="36087" x="1657350" y="1327150"/>
          <p14:tracePt t="36104" x="1701800" y="1327150"/>
          <p14:tracePt t="36121" x="1720850" y="1339850"/>
          <p14:tracePt t="36137" x="1771650" y="1358900"/>
          <p14:tracePt t="36154" x="1847850" y="1371600"/>
          <p14:tracePt t="36171" x="1981200" y="1371600"/>
          <p14:tracePt t="36187" x="2095500" y="1371600"/>
          <p14:tracePt t="36204" x="2120900" y="1371600"/>
          <p14:tracePt t="36221" x="2178050" y="1371600"/>
          <p14:tracePt t="36237" x="2235200" y="1371600"/>
          <p14:tracePt t="36254" x="2292350" y="1371600"/>
          <p14:tracePt t="36271" x="2305050" y="1365250"/>
          <p14:tracePt t="36288" x="2343150" y="1339850"/>
          <p14:tracePt t="36304" x="2387600" y="1320800"/>
          <p14:tracePt t="36321" x="2413000" y="1301750"/>
          <p14:tracePt t="36337" x="2438400" y="1295400"/>
          <p14:tracePt t="36354" x="2463800" y="1289050"/>
          <p14:tracePt t="36371" x="2495550" y="1289050"/>
          <p14:tracePt t="36387" x="2520950" y="1289050"/>
          <p14:tracePt t="36404" x="2540000" y="1289050"/>
          <p14:tracePt t="36420" x="2571750" y="1289050"/>
          <p14:tracePt t="36437" x="2584450" y="1289050"/>
          <p14:tracePt t="36480" x="2590800" y="1289050"/>
          <p14:tracePt t="36490" x="2603500" y="1289050"/>
          <p14:tracePt t="36505" x="2616200" y="1289050"/>
          <p14:tracePt t="36520" x="2641600" y="1289050"/>
          <p14:tracePt t="36537" x="2679700" y="1289050"/>
          <p14:tracePt t="36554" x="2705100" y="1289050"/>
          <p14:tracePt t="36570" x="2717800" y="1289050"/>
          <p14:tracePt t="36604" x="2730500" y="1289050"/>
          <p14:tracePt t="36620" x="2736850" y="1289050"/>
          <p14:tracePt t="36637" x="2749550" y="1289050"/>
          <p14:tracePt t="36654" x="2755900" y="1289050"/>
          <p14:tracePt t="36687" x="2762250" y="1289050"/>
          <p14:tracePt t="36838" x="2768600" y="1289050"/>
          <p14:tracePt t="36852" x="2774950" y="1289050"/>
          <p14:tracePt t="36858" x="2787650" y="1289050"/>
          <p14:tracePt t="36870" x="2794000" y="1301750"/>
          <p14:tracePt t="36887" x="2794000" y="1308100"/>
          <p14:tracePt t="36904" x="2800350" y="1314450"/>
          <p14:tracePt t="36920" x="2806700" y="1314450"/>
          <p14:tracePt t="36937" x="2819400" y="1314450"/>
          <p14:tracePt t="37439" x="2825750" y="1314450"/>
          <p14:tracePt t="37448" x="2838450" y="1327150"/>
          <p14:tracePt t="37453" x="2851150" y="1327150"/>
          <p14:tracePt t="37470" x="2882900" y="1333500"/>
          <p14:tracePt t="37487" x="2984500" y="1358900"/>
          <p14:tracePt t="37503" x="3092450" y="1365250"/>
          <p14:tracePt t="37520" x="3257550" y="1365250"/>
          <p14:tracePt t="37536" x="3403600" y="1365250"/>
          <p14:tracePt t="37554" x="3613150" y="1365250"/>
          <p14:tracePt t="37570" x="3740150" y="1365250"/>
          <p14:tracePt t="37586" x="3778250" y="1365250"/>
          <p14:tracePt t="37603" x="3879850" y="1365250"/>
          <p14:tracePt t="37620" x="3956050" y="1365250"/>
          <p14:tracePt t="37636" x="3994150" y="1352550"/>
          <p14:tracePt t="37653" x="4057650" y="1333500"/>
          <p14:tracePt t="37670" x="4089400" y="1320800"/>
          <p14:tracePt t="37686" x="4140200" y="1289050"/>
          <p14:tracePt t="37703" x="4197350" y="1250950"/>
          <p14:tracePt t="37720" x="4273550" y="1181100"/>
          <p14:tracePt t="37736" x="4318000" y="1143000"/>
          <p14:tracePt t="37753" x="4343400" y="1117600"/>
          <p14:tracePt t="37770" x="4375150" y="1098550"/>
          <p14:tracePt t="37786" x="4425950" y="1060450"/>
          <p14:tracePt t="37803" x="4432300" y="1054100"/>
          <p14:tracePt t="37820" x="4451350" y="1035050"/>
          <p14:tracePt t="37836" x="4489450" y="984250"/>
          <p14:tracePt t="37853" x="4508500" y="952500"/>
          <p14:tracePt t="37870" x="4514850" y="952500"/>
          <p14:tracePt t="37933" x="4514850" y="971550"/>
          <p14:tracePt t="37942" x="4521200" y="984250"/>
          <p14:tracePt t="37953" x="4527550" y="990600"/>
          <p14:tracePt t="37958" x="4533900" y="996950"/>
          <p14:tracePt t="37969" x="4533900" y="1009650"/>
          <p14:tracePt t="37986" x="4533900" y="1079500"/>
          <p14:tracePt t="38003" x="4533900" y="1155700"/>
          <p14:tracePt t="38019" x="4540250" y="1212850"/>
          <p14:tracePt t="38036" x="4540250" y="1231900"/>
          <p14:tracePt t="38053" x="4546600" y="1270000"/>
          <p14:tracePt t="38069" x="4546600" y="1289050"/>
          <p14:tracePt t="38103" x="4546600" y="1295400"/>
          <p14:tracePt t="38119" x="4546600" y="1314450"/>
          <p14:tracePt t="38136" x="4546600" y="1339850"/>
          <p14:tracePt t="38153" x="4546600" y="1358900"/>
          <p14:tracePt t="38169" x="4546600" y="1397000"/>
          <p14:tracePt t="38186" x="4546600" y="1435100"/>
          <p14:tracePt t="38202" x="4546600" y="1485900"/>
          <p14:tracePt t="38220" x="4546600" y="1517650"/>
          <p14:tracePt t="38236" x="4546600" y="1536700"/>
          <p14:tracePt t="38252" x="4546600" y="1549400"/>
          <p14:tracePt t="38532" x="4546600" y="1555750"/>
          <p14:tracePt t="38538" x="4527550" y="1555750"/>
          <p14:tracePt t="38552" x="4508500" y="1555750"/>
          <p14:tracePt t="38569" x="4457700" y="1555750"/>
          <p14:tracePt t="38586" x="4413250" y="1549400"/>
          <p14:tracePt t="38602" x="4343400" y="1517650"/>
          <p14:tracePt t="38619" x="4298950" y="1498600"/>
          <p14:tracePt t="38636" x="4248150" y="1473200"/>
          <p14:tracePt t="38652" x="4203700" y="1460500"/>
          <p14:tracePt t="38669" x="4146550" y="1447800"/>
          <p14:tracePt t="38686" x="4102100" y="1435100"/>
          <p14:tracePt t="38702" x="4083050" y="1422400"/>
          <p14:tracePt t="38821" x="4076700" y="1422400"/>
          <p14:tracePt t="38844" x="4083050" y="1428750"/>
          <p14:tracePt t="38851" x="4095750" y="1441450"/>
          <p14:tracePt t="38860" x="4114800" y="1441450"/>
          <p14:tracePt t="38869" x="4121150" y="1447800"/>
          <p14:tracePt t="38886" x="4210050" y="1473200"/>
          <p14:tracePt t="38902" x="4292600" y="1492250"/>
          <p14:tracePt t="38919" x="4330700" y="1492250"/>
          <p14:tracePt t="38935" x="4406900" y="1504950"/>
          <p14:tracePt t="38952" x="4464050" y="1504950"/>
          <p14:tracePt t="38969" x="4489450" y="1504950"/>
          <p14:tracePt t="38986" x="4521200" y="1504950"/>
          <p14:tracePt t="39002" x="4527550" y="1504950"/>
          <p14:tracePt t="39019" x="4552950" y="1498600"/>
          <p14:tracePt t="39036" x="4565650" y="1479550"/>
          <p14:tracePt t="39052" x="4591050" y="1460500"/>
          <p14:tracePt t="39069" x="4610100" y="1428750"/>
          <p14:tracePt t="39085" x="4616450" y="1422400"/>
          <p14:tracePt t="39119" x="4635500" y="1403350"/>
          <p14:tracePt t="39135" x="4648200" y="1384300"/>
          <p14:tracePt t="39152" x="4654550" y="1384300"/>
          <p14:tracePt t="39169" x="4654550" y="1377950"/>
          <p14:tracePt t="39320" x="4648200" y="1397000"/>
          <p14:tracePt t="39324" x="4641850" y="1397000"/>
          <p14:tracePt t="39335" x="4629150" y="1409700"/>
          <p14:tracePt t="39352" x="4610100" y="1422400"/>
          <p14:tracePt t="39368" x="4603750" y="1422400"/>
          <p14:tracePt t="39385" x="4578350" y="1441450"/>
          <p14:tracePt t="39401" x="4565650" y="1441450"/>
          <p14:tracePt t="39418" x="4533900" y="1441450"/>
          <p14:tracePt t="39435" x="4502150" y="1441450"/>
          <p14:tracePt t="39452" x="4483100" y="1441450"/>
          <p14:tracePt t="39468" x="4464050" y="1441450"/>
          <p14:tracePt t="39502" x="4457700" y="1441450"/>
          <p14:tracePt t="39518" x="4451350" y="1441450"/>
          <p14:tracePt t="39587" x="4445000" y="1441450"/>
          <p14:tracePt t="45473" x="4432300" y="1441450"/>
          <p14:tracePt t="45494" x="4413250" y="1466850"/>
          <p14:tracePt t="45499" x="4413250" y="1498600"/>
          <p14:tracePt t="45509" x="4387850" y="1536700"/>
          <p14:tracePt t="45519" x="4362450" y="1606550"/>
          <p14:tracePt t="45531" x="4356100" y="1619250"/>
          <p14:tracePt t="45547" x="4337050" y="1701800"/>
          <p14:tracePt t="45564" x="4311650" y="1784350"/>
          <p14:tracePt t="45581" x="4273550" y="1892300"/>
          <p14:tracePt t="45597" x="4260850" y="1955800"/>
          <p14:tracePt t="45614" x="4203700" y="2051050"/>
          <p14:tracePt t="45631" x="4127500" y="2203450"/>
          <p14:tracePt t="45647" x="4102100" y="2286000"/>
          <p14:tracePt t="45664" x="4057650" y="2368550"/>
          <p14:tracePt t="45681" x="3975100" y="2457450"/>
          <p14:tracePt t="45697" x="3956050" y="2476500"/>
          <p14:tracePt t="45714" x="3905250" y="2514600"/>
          <p14:tracePt t="45731" x="3854450" y="2552700"/>
          <p14:tracePt t="45747" x="3803650" y="2590800"/>
          <p14:tracePt t="45764" x="3790950" y="2616200"/>
          <p14:tracePt t="45781" x="3771900" y="2635250"/>
          <p14:tracePt t="45797" x="3765550" y="2635250"/>
          <p14:tracePt t="45814" x="3708400" y="2673350"/>
          <p14:tracePt t="45831" x="3575050" y="2762250"/>
          <p14:tracePt t="45847" x="3562350" y="2774950"/>
          <p14:tracePt t="46103" x="3568700" y="2774950"/>
          <p14:tracePt t="46116" x="3587750" y="2774950"/>
          <p14:tracePt t="46120" x="3600450" y="2774950"/>
          <p14:tracePt t="46196" x="3606800" y="2774950"/>
          <p14:tracePt t="46518" x="3613150" y="2768600"/>
          <p14:tracePt t="46538" x="3619500" y="2762250"/>
          <p14:tracePt t="46544" x="3581400" y="2749550"/>
          <p14:tracePt t="46548" x="3556000" y="2724150"/>
          <p14:tracePt t="46563" x="3448050" y="2641600"/>
          <p14:tracePt t="46580" x="3397250" y="2616200"/>
          <p14:tracePt t="46598" x="3251200" y="2495550"/>
          <p14:tracePt t="46613" x="3009900" y="2330450"/>
          <p14:tracePt t="46630" x="2851150" y="2254250"/>
          <p14:tracePt t="46646" x="2641600" y="2171700"/>
          <p14:tracePt t="46663" x="2533650" y="2146300"/>
          <p14:tracePt t="46680" x="2209800" y="2089150"/>
          <p14:tracePt t="46696" x="2063750" y="2089150"/>
          <p14:tracePt t="46713" x="1943100" y="2089150"/>
          <p14:tracePt t="46730" x="1828800" y="2127250"/>
          <p14:tracePt t="46746" x="1689100" y="2247900"/>
          <p14:tracePt t="46763" x="1600200" y="2330450"/>
          <p14:tracePt t="46780" x="1504950" y="2438400"/>
          <p14:tracePt t="46796" x="1460500" y="2571750"/>
          <p14:tracePt t="46813" x="1435100" y="2635250"/>
          <p14:tracePt t="46830" x="1422400" y="2705100"/>
          <p14:tracePt t="46846" x="1416050" y="2774950"/>
          <p14:tracePt t="46863" x="1416050" y="2813050"/>
          <p14:tracePt t="46880" x="1416050" y="2901950"/>
          <p14:tracePt t="46896" x="1422400" y="3054350"/>
          <p14:tracePt t="46913" x="1485900" y="3136900"/>
          <p14:tracePt t="46929" x="1543050" y="3219450"/>
          <p14:tracePt t="46946" x="1581150" y="3270250"/>
          <p14:tracePt t="46963" x="1708150" y="3409950"/>
          <p14:tracePt t="46980" x="1847850" y="3467100"/>
          <p14:tracePt t="46996" x="1987550" y="3543300"/>
          <p14:tracePt t="47013" x="2152650" y="3594100"/>
          <p14:tracePt t="47029" x="2419350" y="3651250"/>
          <p14:tracePt t="47046" x="2533650" y="3683000"/>
          <p14:tracePt t="47063" x="2724150" y="3721100"/>
          <p14:tracePt t="47080" x="2997200" y="3759200"/>
          <p14:tracePt t="47096" x="3206750" y="3778250"/>
          <p14:tracePt t="47113" x="3441700" y="3778250"/>
          <p14:tracePt t="47129" x="3486150" y="3778250"/>
          <p14:tracePt t="47146" x="3517900" y="3759200"/>
          <p14:tracePt t="47163" x="3575050" y="3702050"/>
          <p14:tracePt t="47179" x="3619500" y="3619500"/>
          <p14:tracePt t="47196" x="3676650" y="3543300"/>
          <p14:tracePt t="47213" x="3702050" y="3479800"/>
          <p14:tracePt t="47229" x="3784600" y="3359150"/>
          <p14:tracePt t="47246" x="3803650" y="3302000"/>
          <p14:tracePt t="47263" x="3822700" y="3200400"/>
          <p14:tracePt t="47279" x="3822700" y="3086100"/>
          <p14:tracePt t="47296" x="3784600" y="2965450"/>
          <p14:tracePt t="47313" x="3562350" y="2755900"/>
          <p14:tracePt t="47329" x="3365500" y="2654300"/>
          <p14:tracePt t="47346" x="3257550" y="2609850"/>
          <p14:tracePt t="47363" x="2895600" y="2495550"/>
          <p14:tracePt t="47379" x="2686050" y="2463800"/>
          <p14:tracePt t="47396" x="2457450" y="2463800"/>
          <p14:tracePt t="47412" x="2362200" y="2476500"/>
          <p14:tracePt t="47429" x="2305050" y="2520950"/>
          <p14:tracePt t="47446" x="2159000" y="2660650"/>
          <p14:tracePt t="47463" x="2063750" y="2774950"/>
          <p14:tracePt t="47479" x="2006600" y="2914650"/>
          <p14:tracePt t="47496" x="1930400" y="2997200"/>
          <p14:tracePt t="47513" x="1885950" y="3067050"/>
          <p14:tracePt t="47529" x="1866900" y="3098800"/>
          <p14:tracePt t="47546" x="1841500" y="3168650"/>
          <p14:tracePt t="47563" x="1797050" y="3238500"/>
          <p14:tracePt t="47580" x="1771650" y="3302000"/>
          <p14:tracePt t="47596" x="1727200" y="3365500"/>
          <p14:tracePt t="47612" x="1701800" y="3416300"/>
          <p14:tracePt t="47629" x="1670050" y="3473450"/>
          <p14:tracePt t="47646" x="1651000" y="3511550"/>
          <p14:tracePt t="47662" x="1631950" y="3556000"/>
          <p14:tracePt t="47679" x="1574800" y="3676650"/>
          <p14:tracePt t="47696" x="1549400" y="3733800"/>
          <p14:tracePt t="47712" x="1549400" y="3765550"/>
          <p14:tracePt t="47729" x="1517650" y="3835400"/>
          <p14:tracePt t="47746" x="1492250" y="3898900"/>
          <p14:tracePt t="47762" x="1479550" y="3943350"/>
          <p14:tracePt t="47779" x="1460500" y="3981450"/>
          <p14:tracePt t="47796" x="1454150" y="3994150"/>
          <p14:tracePt t="48118" x="1454150" y="4000500"/>
          <p14:tracePt t="48122" x="1454150" y="4006850"/>
          <p14:tracePt t="48132" x="1454150" y="4013200"/>
          <p14:tracePt t="48145" x="1473200" y="4044950"/>
          <p14:tracePt t="48162" x="1530350" y="4114800"/>
          <p14:tracePt t="48179" x="1581150" y="4146550"/>
          <p14:tracePt t="48196" x="1600200" y="4178300"/>
          <p14:tracePt t="48212" x="1644650" y="4197350"/>
          <p14:tracePt t="48229" x="1657350" y="4197350"/>
          <p14:tracePt t="48245" x="1663700" y="4197350"/>
          <p14:tracePt t="48300" x="1670050" y="4197350"/>
          <p14:tracePt t="48310" x="1682750" y="4197350"/>
          <p14:tracePt t="48320" x="1676400" y="4191000"/>
          <p14:tracePt t="48329" x="1670050" y="4184650"/>
          <p14:tracePt t="48345" x="1625600" y="4146550"/>
          <p14:tracePt t="48362" x="1511300" y="4102100"/>
          <p14:tracePt t="48379" x="1447800" y="4083050"/>
          <p14:tracePt t="48395" x="1346200" y="4070350"/>
          <p14:tracePt t="48412" x="1250950" y="4070350"/>
          <p14:tracePt t="48429" x="1200150" y="4070350"/>
          <p14:tracePt t="48445" x="1168400" y="4070350"/>
          <p14:tracePt t="48462" x="1149350" y="4064000"/>
          <p14:tracePt t="48478" x="1143000" y="4064000"/>
          <p14:tracePt t="48495" x="1123950" y="4057650"/>
          <p14:tracePt t="48512" x="1111250" y="4051300"/>
          <p14:tracePt t="48636" x="1111250" y="4057650"/>
          <p14:tracePt t="48652" x="1111250" y="4064000"/>
          <p14:tracePt t="48658" x="1111250" y="4070350"/>
          <p14:tracePt t="48662" x="1130300" y="4070350"/>
          <p14:tracePt t="48678" x="1143000" y="4070350"/>
          <p14:tracePt t="48695" x="1238250" y="4070350"/>
          <p14:tracePt t="48712" x="1371600" y="4070350"/>
          <p14:tracePt t="48728" x="1492250" y="4070350"/>
          <p14:tracePt t="48745" x="1549400" y="4070350"/>
          <p14:tracePt t="48762" x="1581150" y="4070350"/>
          <p14:tracePt t="48778" x="1657350" y="4076700"/>
          <p14:tracePt t="48795" x="1739900" y="4089400"/>
          <p14:tracePt t="48812" x="1860550" y="4089400"/>
          <p14:tracePt t="48828" x="1987550" y="4089400"/>
          <p14:tracePt t="48845" x="2120900" y="4089400"/>
          <p14:tracePt t="48862" x="2152650" y="4089400"/>
          <p14:tracePt t="48878" x="2209800" y="4089400"/>
          <p14:tracePt t="48895" x="2216150" y="4089400"/>
          <p14:tracePt t="49344" x="2228850" y="4089400"/>
          <p14:tracePt t="49348" x="2241550" y="4089400"/>
          <p14:tracePt t="49361" x="2241550" y="4095750"/>
          <p14:tracePt t="49378" x="2279650" y="4095750"/>
          <p14:tracePt t="49395" x="2324100" y="4114800"/>
          <p14:tracePt t="49411" x="2362200" y="4146550"/>
          <p14:tracePt t="49428" x="2393950" y="4171950"/>
          <p14:tracePt t="49445" x="2413000" y="4197350"/>
          <p14:tracePt t="49461" x="2451100" y="4229100"/>
          <p14:tracePt t="49478" x="2508250" y="4273550"/>
          <p14:tracePt t="49494" x="2603500" y="4349750"/>
          <p14:tracePt t="49511" x="2711450" y="4419600"/>
          <p14:tracePt t="49528" x="2774950" y="4445000"/>
          <p14:tracePt t="49544" x="2940050" y="4552950"/>
          <p14:tracePt t="49562" x="3098800" y="4635500"/>
          <p14:tracePt t="49578" x="3238500" y="4705350"/>
          <p14:tracePt t="49594" x="3359150" y="4743450"/>
          <p14:tracePt t="49611" x="3473450" y="4794250"/>
          <p14:tracePt t="49628" x="3498850" y="4800600"/>
          <p14:tracePt t="49676" x="3505200" y="4800600"/>
          <p14:tracePt t="49692" x="3517900" y="4800600"/>
          <p14:tracePt t="49706" x="3530600" y="4800600"/>
          <p14:tracePt t="49712" x="3556000" y="4800600"/>
          <p14:tracePt t="49728" x="3587750" y="4794250"/>
          <p14:tracePt t="49744" x="3638550" y="4787900"/>
          <p14:tracePt t="49761" x="3663950" y="4775200"/>
          <p14:tracePt t="49794" x="3676650" y="4768850"/>
          <p14:tracePt t="49812" x="3676650" y="4756150"/>
          <p14:tracePt t="49827" x="3676650" y="4743450"/>
          <p14:tracePt t="49844" x="3651250" y="4730750"/>
          <p14:tracePt t="49861" x="3638550" y="4718050"/>
          <p14:tracePt t="49878" x="3606800" y="4699000"/>
          <p14:tracePt t="49894" x="3568700" y="4673600"/>
          <p14:tracePt t="49911" x="3543300" y="4673600"/>
          <p14:tracePt t="49928" x="3530600" y="4673600"/>
          <p14:tracePt t="49944" x="3524250" y="4673600"/>
          <p14:tracePt t="49990" x="3524250" y="4667250"/>
          <p14:tracePt t="49994" x="3517900" y="4667250"/>
          <p14:tracePt t="50011" x="3511550" y="4673600"/>
          <p14:tracePt t="50027" x="3486150" y="4686300"/>
          <p14:tracePt t="50044" x="3448050" y="4737100"/>
          <p14:tracePt t="50061" x="3435350" y="4762500"/>
          <p14:tracePt t="50077" x="3429000" y="4819650"/>
          <p14:tracePt t="50094" x="3429000" y="4870450"/>
          <p14:tracePt t="50111" x="3429000" y="4902200"/>
          <p14:tracePt t="50127" x="3435350" y="4953000"/>
          <p14:tracePt t="50144" x="3460750" y="4978400"/>
          <p14:tracePt t="50161" x="3505200" y="5010150"/>
          <p14:tracePt t="50177" x="3536950" y="5035550"/>
          <p14:tracePt t="50194" x="3562350" y="5060950"/>
          <p14:tracePt t="50211" x="3600450" y="5080000"/>
          <p14:tracePt t="50227" x="3651250" y="5092700"/>
          <p14:tracePt t="50244" x="3689350" y="5118100"/>
          <p14:tracePt t="50261" x="3790950" y="5130800"/>
          <p14:tracePt t="50277" x="3873500" y="5137150"/>
          <p14:tracePt t="50294" x="3917950" y="5143500"/>
          <p14:tracePt t="50311" x="4032250" y="5168900"/>
          <p14:tracePt t="50327" x="4197350" y="5187950"/>
          <p14:tracePt t="50344" x="4292600" y="5187950"/>
          <p14:tracePt t="50361" x="4349750" y="5187950"/>
          <p14:tracePt t="50378" x="4394200" y="5187950"/>
          <p14:tracePt t="50394" x="4413250" y="5187950"/>
          <p14:tracePt t="50411" x="4464050" y="5187950"/>
          <p14:tracePt t="50428" x="4521200" y="5187950"/>
          <p14:tracePt t="50444" x="4603750" y="5187950"/>
          <p14:tracePt t="50460" x="4775200" y="5162550"/>
          <p14:tracePt t="50477" x="4889500" y="5143500"/>
          <p14:tracePt t="50494" x="4914900" y="5137150"/>
          <p14:tracePt t="50510" x="4965700" y="5130800"/>
          <p14:tracePt t="50527" x="4972050" y="5124450"/>
          <p14:tracePt t="50545" x="4984750" y="5111750"/>
          <p14:tracePt t="50560" x="4991100" y="5099050"/>
          <p14:tracePt t="50577" x="4991100" y="5092700"/>
          <p14:tracePt t="50594" x="5010150" y="5048250"/>
          <p14:tracePt t="50610" x="5029200" y="5022850"/>
          <p14:tracePt t="50627" x="5035550" y="4997450"/>
          <p14:tracePt t="50644" x="5048250" y="4991100"/>
          <p14:tracePt t="50660" x="5054600" y="4965700"/>
          <p14:tracePt t="50677" x="5067300" y="4940300"/>
          <p14:tracePt t="50694" x="5073650" y="4914900"/>
          <p14:tracePt t="50710" x="5080000" y="4883150"/>
          <p14:tracePt t="50727" x="5080000" y="4838700"/>
          <p14:tracePt t="50744" x="5080000" y="4775200"/>
          <p14:tracePt t="50760" x="5073650" y="4743450"/>
          <p14:tracePt t="50777" x="5067300" y="4737100"/>
          <p14:tracePt t="50794" x="5054600" y="4711700"/>
          <p14:tracePt t="50810" x="5022850" y="4673600"/>
          <p14:tracePt t="50827" x="5003800" y="4648200"/>
          <p14:tracePt t="50843" x="4978400" y="4629150"/>
          <p14:tracePt t="50860" x="4959350" y="4622800"/>
          <p14:tracePt t="50877" x="4864100" y="4565650"/>
          <p14:tracePt t="50893" x="4794250" y="4546600"/>
          <p14:tracePt t="50911" x="4730750" y="4533900"/>
          <p14:tracePt t="50927" x="4679950" y="4521200"/>
          <p14:tracePt t="50943" x="4641850" y="4502150"/>
          <p14:tracePt t="50960" x="4616450" y="4483100"/>
          <p14:tracePt t="50977" x="4572000" y="4476750"/>
          <p14:tracePt t="50993" x="4527550" y="4464050"/>
          <p14:tracePt t="51010" x="4457700" y="4457700"/>
          <p14:tracePt t="51013" x="4419600" y="4451350"/>
          <p14:tracePt t="51027" x="4337050" y="4451350"/>
          <p14:tracePt t="51043" x="4210050" y="4445000"/>
          <p14:tracePt t="51060" x="4165600" y="4445000"/>
          <p14:tracePt t="51077" x="4089400" y="4445000"/>
          <p14:tracePt t="51094" x="3994150" y="4451350"/>
          <p14:tracePt t="51110" x="3949700" y="4457700"/>
          <p14:tracePt t="51127" x="3886200" y="4483100"/>
          <p14:tracePt t="51144" x="3816350" y="4495800"/>
          <p14:tracePt t="51160" x="3784600" y="4502150"/>
          <p14:tracePt t="51177" x="3721100" y="4521200"/>
          <p14:tracePt t="51194" x="3651250" y="4552950"/>
          <p14:tracePt t="51210" x="3619500" y="4565650"/>
          <p14:tracePt t="51227" x="3587750" y="4578350"/>
          <p14:tracePt t="51244" x="3556000" y="4597400"/>
          <p14:tracePt t="51277" x="3543300" y="4610100"/>
          <p14:tracePt t="51294" x="3524250" y="4635500"/>
          <p14:tracePt t="51310" x="3524250" y="4660900"/>
          <p14:tracePt t="51326" x="3505200" y="4711700"/>
          <p14:tracePt t="51343" x="3505200" y="4724400"/>
          <p14:tracePt t="51360" x="3505200" y="4762500"/>
          <p14:tracePt t="51376" x="3511550" y="4826000"/>
          <p14:tracePt t="51393" x="3524250" y="4845050"/>
          <p14:tracePt t="51410" x="3543300" y="4864100"/>
          <p14:tracePt t="51426" x="3600450" y="4895850"/>
          <p14:tracePt t="51443" x="3619500" y="4914900"/>
          <p14:tracePt t="51460" x="3651250" y="4933950"/>
          <p14:tracePt t="51476" x="3689350" y="4946650"/>
          <p14:tracePt t="51493" x="3708400" y="4965700"/>
          <p14:tracePt t="51510" x="3733800" y="4972050"/>
          <p14:tracePt t="51512" x="3740150" y="4984750"/>
          <p14:tracePt t="51526" x="3746500" y="4984750"/>
          <p14:tracePt t="51543" x="3765550" y="4991100"/>
          <p14:tracePt t="51560" x="3778250" y="5003800"/>
          <p14:tracePt t="51576" x="3784600" y="5003800"/>
          <p14:tracePt t="51593" x="3816350" y="5022850"/>
          <p14:tracePt t="51610" x="3835400" y="5029200"/>
          <p14:tracePt t="51626" x="3841750" y="5035550"/>
          <p14:tracePt t="51643" x="3886200" y="5041900"/>
          <p14:tracePt t="51660" x="3905250" y="5041900"/>
          <p14:tracePt t="51676" x="3924300" y="5041900"/>
          <p14:tracePt t="51693" x="3930650" y="5041900"/>
          <p14:tracePt t="51728" x="3937000" y="5041900"/>
          <p14:tracePt t="51745" x="3943350" y="5041900"/>
          <p14:tracePt t="51760" x="3949700" y="5035550"/>
          <p14:tracePt t="51776" x="3949700" y="5029200"/>
          <p14:tracePt t="51793" x="3975100" y="5003800"/>
          <p14:tracePt t="51810" x="4000500" y="4984750"/>
          <p14:tracePt t="51826" x="4006850" y="4984750"/>
          <p14:tracePt t="51843" x="4038600" y="4959350"/>
          <p14:tracePt t="51860" x="4057650" y="4953000"/>
          <p14:tracePt t="51876" x="4064000" y="4946650"/>
          <p14:tracePt t="51893" x="4070350" y="4940300"/>
          <p14:tracePt t="54171" x="4076700" y="4933950"/>
          <p14:tracePt t="54211" x="4083050" y="4921250"/>
          <p14:tracePt t="54221" x="4095750" y="4908550"/>
          <p14:tracePt t="54231" x="4102100" y="4902200"/>
          <p14:tracePt t="54241" x="4102100" y="4895850"/>
          <p14:tracePt t="54258" x="4121150" y="4870450"/>
          <p14:tracePt t="54275" x="4127500" y="4851400"/>
          <p14:tracePt t="54291" x="4140200" y="4826000"/>
          <p14:tracePt t="54308" x="4152900" y="4800600"/>
          <p14:tracePt t="54324" x="4152900" y="4775200"/>
          <p14:tracePt t="54341" x="4152900" y="4756150"/>
          <p14:tracePt t="54358" x="4152900" y="4743450"/>
          <p14:tracePt t="54374" x="4152900" y="4730750"/>
          <p14:tracePt t="54391" x="4152900" y="4711700"/>
          <p14:tracePt t="54408" x="4152900" y="4679950"/>
          <p14:tracePt t="54424" x="4121150" y="4667250"/>
          <p14:tracePt t="54441" x="4114800" y="4654550"/>
          <p14:tracePt t="54459" x="4102100" y="4654550"/>
          <p14:tracePt t="54474" x="4095750" y="4654550"/>
          <p14:tracePt t="54491" x="4089400" y="4654550"/>
          <p14:tracePt t="54508" x="4070350" y="4654550"/>
          <p14:tracePt t="54524" x="4057650" y="4654550"/>
          <p14:tracePt t="54541" x="4025900" y="4667250"/>
          <p14:tracePt t="54558" x="4019550" y="4673600"/>
          <p14:tracePt t="54574" x="3994150" y="4699000"/>
          <p14:tracePt t="54591" x="3975100" y="4724400"/>
          <p14:tracePt t="54607" x="3968750" y="4724400"/>
          <p14:tracePt t="54624" x="3968750" y="4743450"/>
          <p14:tracePt t="54641" x="3975100" y="4832350"/>
          <p14:tracePt t="54657" x="4006850" y="4870450"/>
          <p14:tracePt t="54674" x="4076700" y="4921250"/>
          <p14:tracePt t="54691" x="4222750" y="4972050"/>
          <p14:tracePt t="54707" x="4330700" y="4997450"/>
          <p14:tracePt t="54724" x="4387850" y="5003800"/>
          <p14:tracePt t="54741" x="4432300" y="5003800"/>
          <p14:tracePt t="54774" x="4445000" y="5003800"/>
          <p14:tracePt t="54791" x="4457700" y="4997450"/>
          <p14:tracePt t="54807" x="4476750" y="4959350"/>
          <p14:tracePt t="54824" x="4483100" y="4946650"/>
          <p14:tracePt t="54841" x="4483100" y="4933950"/>
          <p14:tracePt t="54943" x="4489450" y="4933950"/>
          <p14:tracePt t="54947" x="4495800" y="4946650"/>
          <p14:tracePt t="54963" x="4502150" y="4959350"/>
          <p14:tracePt t="54974" x="4508500" y="4959350"/>
          <p14:tracePt t="54991" x="4527550" y="4978400"/>
          <p14:tracePt t="55007" x="4546600" y="4991100"/>
          <p14:tracePt t="55024" x="4584700" y="4991100"/>
          <p14:tracePt t="55058" x="4603750" y="4991100"/>
          <p14:tracePt t="55074" x="4610100" y="4991100"/>
          <p14:tracePt t="55090" x="4635500" y="4978400"/>
          <p14:tracePt t="55107" x="4641850" y="4965700"/>
          <p14:tracePt t="55125" x="4654550" y="4940300"/>
          <p14:tracePt t="55140" x="4660900" y="4927600"/>
          <p14:tracePt t="55157" x="4660900" y="4914900"/>
          <p14:tracePt t="55175" x="4654550" y="4870450"/>
          <p14:tracePt t="55190" x="4603750" y="4813300"/>
          <p14:tracePt t="55207" x="4552950" y="4756150"/>
          <p14:tracePt t="55224" x="4540250" y="4737100"/>
          <p14:tracePt t="55240" x="4521200" y="4692650"/>
          <p14:tracePt t="55257" x="4464050" y="4648200"/>
          <p14:tracePt t="55274" x="4419600" y="4629150"/>
          <p14:tracePt t="55290" x="4375150" y="4622800"/>
          <p14:tracePt t="55307" x="4349750" y="4622800"/>
          <p14:tracePt t="55324" x="4337050" y="4622800"/>
          <p14:tracePt t="55340" x="4260850" y="4622800"/>
          <p14:tracePt t="55357" x="4248150" y="4629150"/>
          <p14:tracePt t="55374" x="4210050" y="4673600"/>
          <p14:tracePt t="55390" x="4191000" y="4699000"/>
          <p14:tracePt t="55407" x="4159250" y="4756150"/>
          <p14:tracePt t="55424" x="4159250" y="4768850"/>
          <p14:tracePt t="55440" x="4159250" y="4787900"/>
          <p14:tracePt t="55457" x="4159250" y="4800600"/>
          <p14:tracePt t="55474" x="4159250" y="4819650"/>
          <p14:tracePt t="55490" x="4191000" y="4838700"/>
          <p14:tracePt t="55507" x="4222750" y="4851400"/>
          <p14:tracePt t="55523" x="4260850" y="4883150"/>
          <p14:tracePt t="55540" x="4305300" y="4895850"/>
          <p14:tracePt t="55543" x="4311650" y="4902200"/>
          <p14:tracePt t="55557" x="4343400" y="4921250"/>
          <p14:tracePt t="55573" x="4381500" y="4927600"/>
          <p14:tracePt t="55590" x="4400550" y="4933950"/>
          <p14:tracePt t="55607" x="4413250" y="4940300"/>
          <p14:tracePt t="55927" x="4425950" y="4946650"/>
          <p14:tracePt t="55931" x="4432300" y="4946650"/>
          <p14:tracePt t="55941" x="4457700" y="4946650"/>
          <p14:tracePt t="55956" x="4514850" y="4946650"/>
          <p14:tracePt t="55973" x="4578350" y="4946650"/>
          <p14:tracePt t="55990" x="4622800" y="4933950"/>
          <p14:tracePt t="56006" x="4648200" y="4908550"/>
          <p14:tracePt t="56023" x="4679950" y="4883150"/>
          <p14:tracePt t="56040" x="4705350" y="4857750"/>
          <p14:tracePt t="56042" x="4711700" y="4851400"/>
          <p14:tracePt t="56056" x="4749800" y="4813300"/>
          <p14:tracePt t="56073" x="4787900" y="4775200"/>
          <p14:tracePt t="56090" x="4806950" y="4749800"/>
          <p14:tracePt t="56106" x="4826000" y="4730750"/>
          <p14:tracePt t="56123" x="4845050" y="4711700"/>
          <p14:tracePt t="56140" x="4864100" y="4686300"/>
          <p14:tracePt t="56156" x="4870450" y="4679950"/>
          <p14:tracePt t="56173" x="4895850" y="4654550"/>
          <p14:tracePt t="56190" x="4895850" y="4635500"/>
          <p14:tracePt t="56206" x="4895850" y="4629150"/>
          <p14:tracePt t="56223" x="4895850" y="4597400"/>
          <p14:tracePt t="56401" x="4883150" y="4610100"/>
          <p14:tracePt t="56415" x="4876800" y="4616450"/>
          <p14:tracePt t="56421" x="4870450" y="4622800"/>
          <p14:tracePt t="56431" x="4857750" y="4635500"/>
          <p14:tracePt t="56441" x="4857750" y="4641850"/>
          <p14:tracePt t="56456" x="4845050" y="4648200"/>
          <p14:tracePt t="56472" x="4845050" y="4654550"/>
          <p14:tracePt t="56507" x="4838700" y="4660900"/>
          <p14:tracePt t="56523" x="4832350" y="4667250"/>
          <p14:tracePt t="57183" x="4838700" y="4667250"/>
          <p14:tracePt t="57187" x="4851400" y="4667250"/>
          <p14:tracePt t="57197" x="4876800" y="4667250"/>
          <p14:tracePt t="57206" x="4889500" y="4667250"/>
          <p14:tracePt t="57223" x="4940300" y="4667250"/>
          <p14:tracePt t="57239" x="4978400" y="4667250"/>
          <p14:tracePt t="57256" x="5003800" y="4667250"/>
          <p14:tracePt t="57272" x="5029200" y="4667250"/>
          <p14:tracePt t="57289" x="5054600" y="4660900"/>
          <p14:tracePt t="57306" x="5099050" y="4648200"/>
          <p14:tracePt t="57322" x="5105400" y="4648200"/>
          <p14:tracePt t="57456" x="5086350" y="4648200"/>
          <p14:tracePt t="57465" x="5060950" y="4648200"/>
          <p14:tracePt t="57472" x="5041900" y="4648200"/>
          <p14:tracePt t="57489" x="4991100" y="4648200"/>
          <p14:tracePt t="57505" x="4940300" y="4648200"/>
          <p14:tracePt t="57522" x="4908550" y="4648200"/>
          <p14:tracePt t="57539" x="4864100" y="4648200"/>
          <p14:tracePt t="57555" x="4845050" y="4648200"/>
          <p14:tracePt t="57572" x="4838700" y="4648200"/>
          <p14:tracePt t="57671" x="4832350" y="4648200"/>
          <p14:tracePt t="57681" x="4826000" y="4648200"/>
          <p14:tracePt t="57697" x="4806950" y="4648200"/>
          <p14:tracePt t="57707" x="4800600" y="4648200"/>
          <p14:tracePt t="57722" x="4787900" y="4648200"/>
          <p14:tracePt t="57739" x="4775200" y="4648200"/>
          <p14:tracePt t="57843" x="4794250" y="4648200"/>
          <p14:tracePt t="57847" x="4806950" y="4648200"/>
          <p14:tracePt t="57857" x="4864100" y="4648200"/>
          <p14:tracePt t="57872" x="4895850" y="4648200"/>
          <p14:tracePt t="57889" x="4953000" y="4648200"/>
          <p14:tracePt t="57905" x="4984750" y="4648200"/>
          <p14:tracePt t="57969" x="4997450" y="4648200"/>
          <p14:tracePt t="58085" x="4991100" y="4648200"/>
          <p14:tracePt t="58089" x="4978400" y="4648200"/>
          <p14:tracePt t="58105" x="4959350" y="4648200"/>
          <p14:tracePt t="58122" x="4908550" y="4654550"/>
          <p14:tracePt t="58138" x="4876800" y="4654550"/>
          <p14:tracePt t="58155" x="4826000" y="4654550"/>
          <p14:tracePt t="58172" x="4819650" y="4654550"/>
          <p14:tracePt t="59074" x="4819650" y="4660900"/>
          <p14:tracePt t="59080" x="4819650" y="4667250"/>
          <p14:tracePt t="59088" x="4819650" y="4679950"/>
          <p14:tracePt t="59105" x="4819650" y="4711700"/>
          <p14:tracePt t="59121" x="4819650" y="4737100"/>
          <p14:tracePt t="59138" x="4819650" y="4743450"/>
          <p14:tracePt t="59171" x="4832350" y="4756150"/>
          <p14:tracePt t="59187" x="4832350" y="4775200"/>
          <p14:tracePt t="59230" x="4832350" y="4781550"/>
          <p14:tracePt t="59251" x="4832350" y="4787900"/>
          <p14:tracePt t="59272" x="4832350" y="4800600"/>
          <p14:tracePt t="59276" x="4832350" y="4806950"/>
          <p14:tracePt t="59287" x="4832350" y="4819650"/>
          <p14:tracePt t="59304" x="4832350" y="4832350"/>
          <p14:tracePt t="59321" x="4832350" y="4851400"/>
          <p14:tracePt t="59337" x="4832350" y="4864100"/>
          <p14:tracePt t="59354" x="4832350" y="4870450"/>
          <p14:tracePt t="59371" x="4832350" y="4883150"/>
          <p14:tracePt t="59388" x="4832350" y="4889500"/>
          <p14:tracePt t="59404" x="4832350" y="4908550"/>
          <p14:tracePt t="59421" x="4832350" y="4914900"/>
          <p14:tracePt t="59437" x="4832350" y="4921250"/>
          <p14:tracePt t="59454" x="4832350" y="4927600"/>
          <p14:tracePt t="59471" x="4832350" y="4953000"/>
          <p14:tracePt t="59488" x="4832350" y="4959350"/>
          <p14:tracePt t="59504" x="4832350" y="4978400"/>
          <p14:tracePt t="59520" x="4838700" y="4978400"/>
          <p14:tracePt t="59538" x="4838700" y="4997450"/>
          <p14:tracePt t="59557" x="4845050" y="4997450"/>
          <p14:tracePt t="59600" x="4845050" y="5010150"/>
          <p14:tracePt t="59630" x="4845050" y="5016500"/>
          <p14:tracePt t="59841" x="4845050" y="5022850"/>
          <p14:tracePt t="59855" x="4832350" y="5022850"/>
          <p14:tracePt t="59865" x="4813300" y="5016500"/>
          <p14:tracePt t="59875" x="4800600" y="4978400"/>
          <p14:tracePt t="59887" x="4787900" y="4965700"/>
          <p14:tracePt t="59904" x="4743450" y="4876800"/>
          <p14:tracePt t="59921" x="4705350" y="4787900"/>
          <p14:tracePt t="59937" x="4705350" y="4737100"/>
          <p14:tracePt t="59954" x="4705350" y="4679950"/>
          <p14:tracePt t="59971" x="4718050" y="4641850"/>
          <p14:tracePt t="59987" x="4775200" y="4552950"/>
          <p14:tracePt t="60004" x="4838700" y="4495800"/>
          <p14:tracePt t="60020" x="4876800" y="4457700"/>
          <p14:tracePt t="60037" x="4933950" y="4425950"/>
          <p14:tracePt t="60054" x="4953000" y="4425950"/>
          <p14:tracePt t="60070" x="4965700" y="4425950"/>
          <p14:tracePt t="60088" x="4978400" y="4425950"/>
          <p14:tracePt t="60103" x="4984750" y="4464050"/>
          <p14:tracePt t="60120" x="4991100" y="4489450"/>
          <p14:tracePt t="60137" x="4991100" y="4552950"/>
          <p14:tracePt t="60154" x="4972050" y="4610100"/>
          <p14:tracePt t="60170" x="4946650" y="4673600"/>
          <p14:tracePt t="60187" x="4883150" y="4775200"/>
          <p14:tracePt t="60203" x="4794250" y="4876800"/>
          <p14:tracePt t="60220" x="4762500" y="4940300"/>
          <p14:tracePt t="60237" x="4730750" y="4965700"/>
          <p14:tracePt t="60253" x="4686300" y="5003800"/>
          <p14:tracePt t="60270" x="4667250" y="5010150"/>
          <p14:tracePt t="60310" x="4654550" y="5016500"/>
          <p14:tracePt t="61006" x="4648200" y="5016500"/>
          <p14:tracePt t="61022" x="4616450" y="5003800"/>
          <p14:tracePt t="61026" x="4603750" y="4984750"/>
          <p14:tracePt t="61036" x="4521200" y="4959350"/>
          <p14:tracePt t="61053" x="4394200" y="4889500"/>
          <p14:tracePt t="61070" x="4260850" y="4832350"/>
          <p14:tracePt t="61086" x="4083050" y="4762500"/>
          <p14:tracePt t="61103" x="3905250" y="4705350"/>
          <p14:tracePt t="61119" x="3740150" y="4641850"/>
          <p14:tracePt t="61136" x="3632200" y="4591050"/>
          <p14:tracePt t="61153" x="3549650" y="4540250"/>
          <p14:tracePt t="61169" x="3460750" y="4502150"/>
          <p14:tracePt t="61186" x="3352800" y="4476750"/>
          <p14:tracePt t="61203" x="3397250" y="4305300"/>
          <p14:tracePt t="61219" x="3314700" y="4267200"/>
          <p14:tracePt t="61236" x="3251200" y="4248150"/>
          <p14:tracePt t="61253" x="3092450" y="4216400"/>
          <p14:tracePt t="61269" x="3022600" y="4203700"/>
          <p14:tracePt t="61287" x="2901950" y="4171950"/>
          <p14:tracePt t="61303" x="2857500" y="4165600"/>
          <p14:tracePt t="61319" x="2762250" y="4159250"/>
          <p14:tracePt t="61336" x="2743200" y="4159250"/>
          <p14:tracePt t="61353" x="2724150" y="4159250"/>
          <p14:tracePt t="61386" x="2711450" y="4146550"/>
          <p14:tracePt t="61419" x="2705100" y="4140200"/>
          <p14:tracePt t="61436" x="2692400" y="4121150"/>
          <p14:tracePt t="61572" x="2698750" y="4121150"/>
          <p14:tracePt t="61586" x="2711450" y="4133850"/>
          <p14:tracePt t="61592" x="2724150" y="4133850"/>
          <p14:tracePt t="61602" x="2755900" y="4152900"/>
          <p14:tracePt t="61619" x="2774950" y="4159250"/>
          <p14:tracePt t="61636" x="2813050" y="4171950"/>
          <p14:tracePt t="61652" x="2832100" y="4197350"/>
          <p14:tracePt t="61669" x="2844800" y="4203700"/>
          <p14:tracePt t="61686" x="2857500" y="4203700"/>
          <p14:tracePt t="61748" x="2863850" y="4203700"/>
          <p14:tracePt t="61778" x="2870200" y="4203700"/>
          <p14:tracePt t="61794" x="2882900" y="4191000"/>
          <p14:tracePt t="61864" x="2882900" y="4184650"/>
          <p14:tracePt t="61874" x="2895600" y="4178300"/>
          <p14:tracePt t="61884" x="2908300" y="4171950"/>
          <p14:tracePt t="61894" x="2914650" y="4159250"/>
          <p14:tracePt t="61924" x="2921000" y="4146550"/>
          <p14:tracePt t="62090" x="2921000" y="4152900"/>
          <p14:tracePt t="62100" x="2921000" y="4159250"/>
          <p14:tracePt t="62110" x="2921000" y="4165600"/>
          <p14:tracePt t="62119" x="2921000" y="4171950"/>
          <p14:tracePt t="62135" x="2921000" y="4210050"/>
          <p14:tracePt t="62152" x="2921000" y="4222750"/>
          <p14:tracePt t="62169" x="2921000" y="4229100"/>
          <p14:tracePt t="62186" x="2921000" y="4260850"/>
          <p14:tracePt t="62202" x="2921000" y="4279900"/>
          <p14:tracePt t="62219" x="2921000" y="4292600"/>
          <p14:tracePt t="62235" x="2921000" y="4311650"/>
          <p14:tracePt t="62252" x="2921000" y="4356100"/>
          <p14:tracePt t="62269" x="2921000" y="4381500"/>
          <p14:tracePt t="62285" x="2921000" y="4400550"/>
          <p14:tracePt t="62302" x="2921000" y="4445000"/>
          <p14:tracePt t="62319" x="2921000" y="4457700"/>
          <p14:tracePt t="62335" x="2921000" y="4464050"/>
          <p14:tracePt t="62584" x="2921000" y="4457700"/>
          <p14:tracePt t="63630" x="2921000" y="4451350"/>
          <p14:tracePt t="63650" x="2927350" y="4451350"/>
          <p14:tracePt t="63660" x="2946400" y="4451350"/>
          <p14:tracePt t="63668" x="2959100" y="4451350"/>
          <p14:tracePt t="63685" x="3016250" y="4464050"/>
          <p14:tracePt t="63701" x="3092450" y="4502150"/>
          <p14:tracePt t="63718" x="3162300" y="4527550"/>
          <p14:tracePt t="63734" x="3225800" y="4565650"/>
          <p14:tracePt t="63751" x="3270250" y="4584700"/>
          <p14:tracePt t="63768" x="3340100" y="4610100"/>
          <p14:tracePt t="63784" x="3371850" y="4616450"/>
          <p14:tracePt t="63801" x="3390900" y="4622800"/>
          <p14:tracePt t="63818" x="3429000" y="4622800"/>
          <p14:tracePt t="63834" x="3467100" y="4622800"/>
          <p14:tracePt t="63851" x="3517900" y="4622800"/>
          <p14:tracePt t="63868" x="3549650" y="4622800"/>
          <p14:tracePt t="63884" x="3581400" y="4610100"/>
          <p14:tracePt t="63901" x="3619500" y="4597400"/>
          <p14:tracePt t="63917" x="3702050" y="4546600"/>
          <p14:tracePt t="63934" x="3740150" y="4514850"/>
          <p14:tracePt t="63951" x="3778250" y="4476750"/>
          <p14:tracePt t="63967" x="3803650" y="4425950"/>
          <p14:tracePt t="63984" x="3803650" y="4406900"/>
          <p14:tracePt t="64001" x="3803650" y="4368800"/>
          <p14:tracePt t="64017" x="3797300" y="4298950"/>
          <p14:tracePt t="64034" x="3778250" y="4267200"/>
          <p14:tracePt t="64051" x="3714750" y="4184650"/>
          <p14:tracePt t="64053" x="3683000" y="4146550"/>
          <p14:tracePt t="64067" x="3657600" y="4127500"/>
          <p14:tracePt t="64084" x="3543300" y="4108450"/>
          <p14:tracePt t="64101" x="3467100" y="4076700"/>
          <p14:tracePt t="64118" x="3409950" y="4044950"/>
          <p14:tracePt t="64134" x="3308350" y="3987800"/>
          <p14:tracePt t="64151" x="3257550" y="3962400"/>
          <p14:tracePt t="64168" x="3213100" y="3943350"/>
          <p14:tracePt t="64184" x="3155950" y="3943350"/>
          <p14:tracePt t="64201" x="3130550" y="3937000"/>
          <p14:tracePt t="64217" x="3098800" y="3937000"/>
          <p14:tracePt t="64251" x="3086100" y="3937000"/>
          <p14:tracePt t="64267" x="3060700" y="3962400"/>
          <p14:tracePt t="64284" x="3041650" y="3981450"/>
          <p14:tracePt t="64301" x="3022600" y="4032250"/>
          <p14:tracePt t="64317" x="3022600" y="4064000"/>
          <p14:tracePt t="64334" x="3003550" y="4140200"/>
          <p14:tracePt t="64351" x="3003550" y="4197350"/>
          <p14:tracePt t="64367" x="3003550" y="4241800"/>
          <p14:tracePt t="64384" x="3009900" y="4279900"/>
          <p14:tracePt t="64400" x="3048000" y="4349750"/>
          <p14:tracePt t="64417" x="3086100" y="4387850"/>
          <p14:tracePt t="64434" x="3105150" y="4419600"/>
          <p14:tracePt t="64450" x="3130550" y="4432300"/>
          <p14:tracePt t="64467" x="3149600" y="4457700"/>
          <p14:tracePt t="64484" x="3155950" y="4464050"/>
          <p14:tracePt t="64500" x="3168650" y="4476750"/>
          <p14:tracePt t="64517" x="3181350" y="4502150"/>
          <p14:tracePt t="64534" x="3213100" y="4527550"/>
          <p14:tracePt t="64550" x="3238500" y="4552950"/>
          <p14:tracePt t="64553" x="3244850" y="4559300"/>
          <p14:tracePt t="64567" x="3263900" y="4572000"/>
          <p14:tracePt t="64584" x="3295650" y="4591050"/>
          <p14:tracePt t="64600" x="3302000" y="4597400"/>
          <p14:tracePt t="64910" x="3314700" y="4610100"/>
          <p14:tracePt t="64920" x="3327400" y="4622800"/>
          <p14:tracePt t="64930" x="3340100" y="4635500"/>
          <p14:tracePt t="64936" x="3352800" y="4641850"/>
          <p14:tracePt t="64950" x="3371850" y="4673600"/>
          <p14:tracePt t="64967" x="3435350" y="4679950"/>
          <p14:tracePt t="64983" x="3448050" y="4692650"/>
          <p14:tracePt t="65000" x="3467100" y="4711700"/>
          <p14:tracePt t="65017" x="3473450" y="4711700"/>
          <p14:tracePt t="65033" x="3479800" y="4711700"/>
          <p14:tracePt t="65050" x="3498850" y="4724400"/>
          <p14:tracePt t="65067" x="3511550" y="4730750"/>
          <p14:tracePt t="65083" x="3536950" y="4737100"/>
          <p14:tracePt t="65100" x="3568700" y="4762500"/>
          <p14:tracePt t="65117" x="3581400" y="4762500"/>
          <p14:tracePt t="65133" x="3587750" y="4762500"/>
          <p14:tracePt t="65188" x="3600450" y="4768850"/>
          <p14:tracePt t="65192" x="3600450" y="4775200"/>
          <p14:tracePt t="65202" x="3613150" y="4781550"/>
          <p14:tracePt t="65217" x="3619500" y="4781550"/>
          <p14:tracePt t="65233" x="3663950" y="4813300"/>
          <p14:tracePt t="65250" x="3721100" y="4832350"/>
          <p14:tracePt t="65267" x="3771900" y="4851400"/>
          <p14:tracePt t="65283" x="3835400" y="4883150"/>
          <p14:tracePt t="65300" x="3911600" y="4914900"/>
          <p14:tracePt t="65317" x="3956050" y="4940300"/>
          <p14:tracePt t="65333" x="4000500" y="4953000"/>
          <p14:tracePt t="65350" x="4032250" y="4953000"/>
          <p14:tracePt t="65366" x="4051300" y="4959350"/>
          <p14:tracePt t="65383" x="4083050" y="4959350"/>
          <p14:tracePt t="65416" x="4089400" y="4959350"/>
          <p14:tracePt t="65433" x="4102100" y="4959350"/>
          <p14:tracePt t="65450" x="4108450" y="4959350"/>
          <p14:tracePt t="65466" x="4146550" y="4959350"/>
          <p14:tracePt t="65483" x="4165600" y="4965700"/>
          <p14:tracePt t="65500" x="4203700" y="4965700"/>
          <p14:tracePt t="65516" x="4286250" y="4991100"/>
          <p14:tracePt t="65533" x="4349750" y="5010150"/>
          <p14:tracePt t="65550" x="4432300" y="5016500"/>
          <p14:tracePt t="65566" x="4508500" y="5029200"/>
          <p14:tracePt t="65583" x="4527550" y="5035550"/>
          <p14:tracePt t="65600" x="4546600" y="5035550"/>
          <p14:tracePt t="65636" x="4559300" y="5035550"/>
          <p14:tracePt t="65650" x="4572000" y="5035550"/>
          <p14:tracePt t="65666" x="4616450" y="5035550"/>
          <p14:tracePt t="65682" x="4641850" y="5035550"/>
          <p14:tracePt t="65699" x="4667250" y="5035550"/>
          <p14:tracePt t="65716" x="4699000" y="5035550"/>
          <p14:tracePt t="65733" x="4743450" y="5035550"/>
          <p14:tracePt t="65750" x="4768850" y="5035550"/>
          <p14:tracePt t="65766" x="4787900" y="5035550"/>
          <p14:tracePt t="65783" x="4800600" y="5029200"/>
          <p14:tracePt t="65799" x="4832350" y="5016500"/>
          <p14:tracePt t="65816" x="4857750" y="5010150"/>
          <p14:tracePt t="65833" x="4876800" y="4991100"/>
          <p14:tracePt t="65849" x="4902200" y="4984750"/>
          <p14:tracePt t="65866" x="4940300" y="4972050"/>
          <p14:tracePt t="65883" x="4959350" y="4953000"/>
          <p14:tracePt t="65899" x="4972050" y="4940300"/>
          <p14:tracePt t="65916" x="4991100" y="4921250"/>
          <p14:tracePt t="65933" x="4997450" y="4908550"/>
          <p14:tracePt t="65950" x="5003800" y="4895850"/>
          <p14:tracePt t="65966" x="5003800" y="4876800"/>
          <p14:tracePt t="65983" x="5003800" y="4845050"/>
          <p14:tracePt t="66000" x="4984750" y="4787900"/>
          <p14:tracePt t="66016" x="4959350" y="4743450"/>
          <p14:tracePt t="66033" x="4914900" y="4711700"/>
          <p14:tracePt t="66049" x="4876800" y="4686300"/>
          <p14:tracePt t="66066" x="4813300" y="4629150"/>
          <p14:tracePt t="66083" x="4737100" y="4591050"/>
          <p14:tracePt t="66099" x="4679950" y="4572000"/>
          <p14:tracePt t="66116" x="4578350" y="4540250"/>
          <p14:tracePt t="66133" x="4502150" y="4527550"/>
          <p14:tracePt t="66150" x="4330700" y="4502150"/>
          <p14:tracePt t="66166" x="4273550" y="4495800"/>
          <p14:tracePt t="66183" x="4235450" y="4495800"/>
          <p14:tracePt t="66199" x="4191000" y="4495800"/>
          <p14:tracePt t="66216" x="4159250" y="4495800"/>
          <p14:tracePt t="66233" x="4070350" y="4495800"/>
          <p14:tracePt t="66249" x="4019550" y="4495800"/>
          <p14:tracePt t="66266" x="3949700" y="4495800"/>
          <p14:tracePt t="66282" x="3816350" y="4521200"/>
          <p14:tracePt t="66299" x="3752850" y="4527550"/>
          <p14:tracePt t="66316" x="3651250" y="4552950"/>
          <p14:tracePt t="66332" x="3600450" y="4565650"/>
          <p14:tracePt t="66349" x="3524250" y="4584700"/>
          <p14:tracePt t="66366" x="3454400" y="4629150"/>
          <p14:tracePt t="66382" x="3429000" y="4641850"/>
          <p14:tracePt t="66399" x="3403600" y="4660900"/>
          <p14:tracePt t="66416" x="3384550" y="4686300"/>
          <p14:tracePt t="66432" x="3365500" y="4699000"/>
          <p14:tracePt t="66449" x="3352800" y="4718050"/>
          <p14:tracePt t="66466" x="3346450" y="4737100"/>
          <p14:tracePt t="66482" x="3340100" y="4749800"/>
          <p14:tracePt t="66499" x="3333750" y="4781550"/>
          <p14:tracePt t="66516" x="3333750" y="4800600"/>
          <p14:tracePt t="66532" x="3333750" y="4832350"/>
          <p14:tracePt t="66549" x="3333750" y="4851400"/>
          <p14:tracePt t="66566" x="3346450" y="4927600"/>
          <p14:tracePt t="66582" x="3384550" y="4965700"/>
          <p14:tracePt t="66599" x="3422650" y="5010150"/>
          <p14:tracePt t="66616" x="3454400" y="5022850"/>
          <p14:tracePt t="66632" x="3530600" y="5048250"/>
          <p14:tracePt t="66649" x="3575050" y="5054600"/>
          <p14:tracePt t="66665" x="3606800" y="5054600"/>
          <p14:tracePt t="66682" x="3619500" y="5060950"/>
          <p14:tracePt t="66698" x="3625850" y="5060950"/>
          <p14:tracePt t="66716" x="3638550" y="5060950"/>
          <p14:tracePt t="66732" x="3651250" y="5060950"/>
          <p14:tracePt t="66749" x="3657600" y="5067300"/>
          <p14:tracePt t="66765" x="3676650" y="5067300"/>
          <p14:tracePt t="66979" x="3683000" y="5067300"/>
          <p14:tracePt t="66989" x="3689350" y="5067300"/>
          <p14:tracePt t="66999" x="3702050" y="5067300"/>
          <p14:tracePt t="67016" x="3721100" y="5067300"/>
          <p14:tracePt t="67035" x="3727450" y="5067300"/>
          <p14:tracePt t="67533" x="3727450" y="5080000"/>
          <p14:tracePt t="67539" x="3727450" y="5092700"/>
          <p14:tracePt t="67549" x="3714750" y="5092700"/>
          <p14:tracePt t="67565" x="3702050" y="5149850"/>
          <p14:tracePt t="67582" x="3702050" y="5181600"/>
          <p14:tracePt t="67598" x="3702050" y="5207000"/>
          <p14:tracePt t="67615" x="3714750" y="5270500"/>
          <p14:tracePt t="67632" x="3790950" y="5334000"/>
          <p14:tracePt t="67648" x="3860800" y="5391150"/>
          <p14:tracePt t="67665" x="3937000" y="5435600"/>
          <p14:tracePt t="67681" x="3987800" y="5486400"/>
          <p14:tracePt t="67698" x="4064000" y="5549900"/>
          <p14:tracePt t="67715" x="4102100" y="5619750"/>
          <p14:tracePt t="67731" x="4121150" y="5645150"/>
          <p14:tracePt t="67748" x="4152900" y="5702300"/>
          <p14:tracePt t="67764" x="4191000" y="5753100"/>
          <p14:tracePt t="67781" x="4362450" y="5695950"/>
          <p14:tracePt t="67798" x="4368800" y="5708650"/>
          <p14:tracePt t="67814" x="4381500" y="5715000"/>
          <p14:tracePt t="68351" x="4375150" y="5715000"/>
          <p14:tracePt t="68357" x="4368800" y="5715000"/>
          <p14:tracePt t="68371" x="4362450" y="5708650"/>
          <p14:tracePt t="68381" x="4356100" y="5708650"/>
          <p14:tracePt t="68398" x="4324350" y="5702300"/>
          <p14:tracePt t="68414" x="4305300" y="5695950"/>
          <p14:tracePt t="68431" x="4279900" y="5683250"/>
          <p14:tracePt t="68448" x="4254500" y="5676900"/>
          <p14:tracePt t="68464" x="4235450" y="5670550"/>
          <p14:tracePt t="68481" x="4203700" y="5664200"/>
          <p14:tracePt t="68498" x="4184650" y="5664200"/>
          <p14:tracePt t="68563" x="4165600" y="5664200"/>
          <p14:tracePt t="68573" x="4165600" y="5657850"/>
          <p14:tracePt t="68583" x="4159250" y="5651500"/>
          <p14:tracePt t="68597" x="4152900" y="5645150"/>
          <p14:tracePt t="68614" x="4133850" y="5645150"/>
          <p14:tracePt t="68631" x="4114800" y="5632450"/>
          <p14:tracePt t="68647" x="4076700" y="5632450"/>
          <p14:tracePt t="68664" x="4070350" y="5626100"/>
          <p14:tracePt t="68681" x="4038600" y="5626100"/>
          <p14:tracePt t="68697" x="4025900" y="5619750"/>
          <p14:tracePt t="68714" x="4006850" y="5613400"/>
          <p14:tracePt t="68731" x="3994150" y="5613400"/>
          <p14:tracePt t="68747" x="3981450" y="5600700"/>
          <p14:tracePt t="68764" x="3962400" y="5594350"/>
          <p14:tracePt t="68781" x="3937000" y="5594350"/>
          <p14:tracePt t="68797" x="3924300" y="5588000"/>
          <p14:tracePt t="68814" x="3886200" y="5581650"/>
          <p14:tracePt t="68831" x="3854450" y="5568950"/>
          <p14:tracePt t="68847" x="3829050" y="5568950"/>
          <p14:tracePt t="68864" x="3803650" y="5568950"/>
          <p14:tracePt t="68881" x="3778250" y="5568950"/>
          <p14:tracePt t="68914" x="3771900" y="5568950"/>
          <p14:tracePt t="68951" x="3765550" y="5568950"/>
          <p14:tracePt t="68967" x="3759200" y="5568950"/>
          <p14:tracePt t="68977" x="3752850" y="5568950"/>
          <p14:tracePt t="68981" x="3746500" y="5568950"/>
          <p14:tracePt t="68997" x="3740150" y="5568950"/>
          <p14:tracePt t="69014" x="3689350" y="5581650"/>
          <p14:tracePt t="69030" x="3676650" y="5588000"/>
          <p14:tracePt t="69047" x="3663950" y="5588000"/>
          <p14:tracePt t="69064" x="3657600" y="5588000"/>
          <p14:tracePt t="69080" x="3644900" y="5594350"/>
          <p14:tracePt t="69097" x="3619500" y="5613400"/>
          <p14:tracePt t="69114" x="3619500" y="5619750"/>
          <p14:tracePt t="69130" x="3606800" y="5632450"/>
          <p14:tracePt t="69164" x="3594100" y="5638800"/>
          <p14:tracePt t="69180" x="3581400" y="5651500"/>
          <p14:tracePt t="69197" x="3575050" y="5670550"/>
          <p14:tracePt t="69214" x="3568700" y="5676900"/>
          <p14:tracePt t="69230" x="3568700" y="5683250"/>
          <p14:tracePt t="69247" x="3568700" y="5695950"/>
          <p14:tracePt t="69264" x="3568700" y="5708650"/>
          <p14:tracePt t="69280" x="3568700" y="5721350"/>
          <p14:tracePt t="69297" x="3568700" y="5727700"/>
          <p14:tracePt t="69314" x="3568700" y="5746750"/>
          <p14:tracePt t="69330" x="3568700" y="5753100"/>
          <p14:tracePt t="69347" x="3568700" y="5765800"/>
          <p14:tracePt t="69364" x="3575050" y="5765800"/>
          <p14:tracePt t="69380" x="3587750" y="5797550"/>
          <p14:tracePt t="69397" x="3606800" y="5829300"/>
          <p14:tracePt t="69413" x="3651250" y="5861050"/>
          <p14:tracePt t="69430" x="3670300" y="5861050"/>
          <p14:tracePt t="69447" x="3752850" y="5905500"/>
          <p14:tracePt t="69464" x="3790950" y="5924550"/>
          <p14:tracePt t="69480" x="3841750" y="5930900"/>
          <p14:tracePt t="69497" x="3892550" y="5937250"/>
          <p14:tracePt t="69514" x="3911600" y="5949950"/>
          <p14:tracePt t="69547" x="3924300" y="5949950"/>
          <p14:tracePt t="69563" x="3937000" y="5949950"/>
          <p14:tracePt t="69580" x="3968750" y="5949950"/>
          <p14:tracePt t="69597" x="4019550" y="5949950"/>
          <p14:tracePt t="69613" x="4070350" y="5962650"/>
          <p14:tracePt t="69630" x="4076700" y="5962650"/>
          <p14:tracePt t="69647" x="4114800" y="5962650"/>
          <p14:tracePt t="69663" x="4152900" y="5969000"/>
          <p14:tracePt t="69680" x="4178300" y="5969000"/>
          <p14:tracePt t="69697" x="4197350" y="5969000"/>
          <p14:tracePt t="69714" x="4203700" y="5956300"/>
          <p14:tracePt t="69730" x="4222750" y="5943600"/>
          <p14:tracePt t="69747" x="4235450" y="5930900"/>
          <p14:tracePt t="69763" x="4254500" y="5905500"/>
          <p14:tracePt t="69780" x="4254500" y="5899150"/>
          <p14:tracePt t="69797" x="4267200" y="5886450"/>
          <p14:tracePt t="69813" x="4267200" y="5880100"/>
          <p14:tracePt t="69847" x="4279900" y="5854700"/>
          <p14:tracePt t="69863" x="4286250" y="5835650"/>
          <p14:tracePt t="69879" x="4286250" y="5797550"/>
          <p14:tracePt t="69896" x="4279900" y="5772150"/>
          <p14:tracePt t="69913" x="4267200" y="5753100"/>
          <p14:tracePt t="69930" x="4254500" y="5727700"/>
          <p14:tracePt t="69947" x="4222750" y="5702300"/>
          <p14:tracePt t="69963" x="4197350" y="5670550"/>
          <p14:tracePt t="69980" x="4171950" y="5645150"/>
          <p14:tracePt t="69996" x="4146550" y="5613400"/>
          <p14:tracePt t="70013" x="4133850" y="5607050"/>
          <p14:tracePt t="70030" x="4127500" y="5607050"/>
          <p14:tracePt t="70046" x="4114800" y="5600700"/>
          <p14:tracePt t="70063" x="4102100" y="5594350"/>
          <p14:tracePt t="70080" x="4076700" y="5568950"/>
          <p14:tracePt t="70096" x="4051300" y="5562600"/>
          <p14:tracePt t="70113" x="4025900" y="5562600"/>
          <p14:tracePt t="70130" x="4013200" y="5556250"/>
          <p14:tracePt t="70146" x="3994150" y="5556250"/>
          <p14:tracePt t="70163" x="3962400" y="5556250"/>
          <p14:tracePt t="70180" x="3937000" y="5556250"/>
          <p14:tracePt t="70196" x="3924300" y="5556250"/>
          <p14:tracePt t="70213" x="3911600" y="5556250"/>
          <p14:tracePt t="70230" x="3898900" y="5556250"/>
          <p14:tracePt t="70246" x="3873500" y="5556250"/>
          <p14:tracePt t="70263" x="3841750" y="5556250"/>
          <p14:tracePt t="70280" x="3822700" y="5556250"/>
          <p14:tracePt t="70296" x="3797300" y="5575300"/>
          <p14:tracePt t="70313" x="3765550" y="5581650"/>
          <p14:tracePt t="70330" x="3759200" y="5581650"/>
          <p14:tracePt t="70346" x="3752850" y="5581650"/>
          <p14:tracePt t="70363" x="3727450" y="5594350"/>
          <p14:tracePt t="70380" x="3714750" y="5600700"/>
          <p14:tracePt t="70396" x="3689350" y="5607050"/>
          <p14:tracePt t="70413" x="3670300" y="5619750"/>
          <p14:tracePt t="70430" x="3651250" y="5626100"/>
          <p14:tracePt t="70446" x="3644900" y="5638800"/>
          <p14:tracePt t="70463" x="3632200" y="5638800"/>
          <p14:tracePt t="70480" x="3619500" y="5651500"/>
          <p14:tracePt t="70513" x="3600450" y="5670550"/>
          <p14:tracePt t="70529" x="3600450" y="5676900"/>
          <p14:tracePt t="70546" x="3600450" y="5689600"/>
          <p14:tracePt t="70563" x="3587750" y="5715000"/>
          <p14:tracePt t="70579" x="3581400" y="5727700"/>
          <p14:tracePt t="70613" x="3581400" y="5734050"/>
          <p14:tracePt t="70629" x="3575050" y="5740400"/>
          <p14:tracePt t="70646" x="3575050" y="5759450"/>
          <p14:tracePt t="70663" x="3575050" y="5778500"/>
          <p14:tracePt t="70679" x="3575050" y="5797550"/>
          <p14:tracePt t="70697" x="3594100" y="5816600"/>
          <p14:tracePt t="70713" x="3625850" y="5848350"/>
          <p14:tracePt t="70729" x="3657600" y="5867400"/>
          <p14:tracePt t="70746" x="3683000" y="5880100"/>
          <p14:tracePt t="70762" x="3714750" y="5899150"/>
          <p14:tracePt t="70779" x="3771900" y="5918200"/>
          <p14:tracePt t="70797" x="3816350" y="5930900"/>
          <p14:tracePt t="70813" x="3829050" y="5930900"/>
          <p14:tracePt t="70829" x="3854450" y="5930900"/>
          <p14:tracePt t="70846" x="3873500" y="5930900"/>
          <p14:tracePt t="70862" x="3892550" y="5930900"/>
          <p14:tracePt t="70879" x="3911600" y="5930900"/>
          <p14:tracePt t="70895" x="3924300" y="5930900"/>
          <p14:tracePt t="70912" x="4006850" y="5930900"/>
          <p14:tracePt t="70929" x="4044950" y="5930900"/>
          <p14:tracePt t="70946" x="4102100" y="5930900"/>
          <p14:tracePt t="70962" x="4121150" y="5930900"/>
          <p14:tracePt t="70979" x="4140200" y="5930900"/>
          <p14:tracePt t="70996" x="4146550" y="5930900"/>
          <p14:tracePt t="71029" x="4159250" y="5924550"/>
          <p14:tracePt t="71046" x="4178300" y="5899150"/>
          <p14:tracePt t="71062" x="4184650" y="5880100"/>
          <p14:tracePt t="71079" x="4184650" y="5861050"/>
          <p14:tracePt t="71096" x="4197350" y="5842000"/>
          <p14:tracePt t="71099" x="4203700" y="5842000"/>
          <p14:tracePt t="71112" x="4203700" y="5829300"/>
          <p14:tracePt t="71129" x="4203700" y="5810250"/>
          <p14:tracePt t="72428" x="4203700" y="5822950"/>
          <p14:tracePt t="72437" x="4191000" y="5848350"/>
          <p14:tracePt t="72447" x="4178300" y="5854700"/>
          <p14:tracePt t="72467" x="4178300" y="5867400"/>
          <p14:tracePt t="72478" x="4165600" y="5873750"/>
          <p14:tracePt t="72495" x="4152900" y="5886450"/>
          <p14:tracePt t="72511" x="4140200" y="5899150"/>
          <p14:tracePt t="72528" x="4133850" y="5911850"/>
          <p14:tracePt t="72545" x="4108450" y="5930900"/>
          <p14:tracePt t="72561" x="4070350" y="5943600"/>
          <p14:tracePt t="72578" x="4032250" y="5975350"/>
          <p14:tracePt t="72595" x="3981450" y="6007100"/>
          <p14:tracePt t="72611" x="3943350" y="6032500"/>
          <p14:tracePt t="72614" x="3911600" y="6051550"/>
          <p14:tracePt t="72628" x="3860800" y="6064250"/>
          <p14:tracePt t="72645" x="3797300" y="6121400"/>
          <p14:tracePt t="72661" x="3733800" y="6159500"/>
          <p14:tracePt t="72678" x="3689350" y="6184900"/>
          <p14:tracePt t="72695" x="3600450" y="6235700"/>
          <p14:tracePt t="72711" x="3549650" y="6254750"/>
          <p14:tracePt t="72728" x="3498850" y="6280150"/>
          <p14:tracePt t="72745" x="3435350" y="6305550"/>
          <p14:tracePt t="72761" x="3365500" y="6337300"/>
          <p14:tracePt t="72778" x="3276600" y="6362700"/>
          <p14:tracePt t="72795" x="3225800" y="6375400"/>
          <p14:tracePt t="72811" x="3194050" y="6381750"/>
          <p14:tracePt t="72828" x="3168650" y="6381750"/>
          <p14:tracePt t="72845" x="3149600" y="6381750"/>
          <p14:tracePt t="72861" x="3143250" y="6381750"/>
          <p14:tracePt t="72878" x="3130550" y="6381750"/>
          <p14:tracePt t="72925" x="3124200" y="6381750"/>
          <p14:tracePt t="72967" x="3117850" y="6381750"/>
          <p14:tracePt t="72978" x="3111500" y="6381750"/>
          <p14:tracePt t="73001" x="3111500" y="6394450"/>
          <p14:tracePt t="73017" x="3105150" y="6394450"/>
          <p14:tracePt t="73031" x="3086100" y="6407150"/>
          <p14:tracePt t="73250" x="3079750" y="6407150"/>
          <p14:tracePt t="73254" x="3067050" y="6407150"/>
          <p14:tracePt t="73263" x="3054350" y="6407150"/>
          <p14:tracePt t="73277" x="3035300" y="6407150"/>
          <p14:tracePt t="73294" x="2990850" y="6388100"/>
          <p14:tracePt t="73311" x="2952750" y="6381750"/>
          <p14:tracePt t="73327" x="2927350" y="6381750"/>
          <p14:tracePt t="73344" x="2908300" y="6375400"/>
          <p14:tracePt t="73361" x="2901950" y="6369050"/>
          <p14:tracePt t="73394" x="2895600" y="6369050"/>
          <p14:tracePt t="73411" x="2857500" y="6362700"/>
          <p14:tracePt t="73427" x="2825750" y="6350000"/>
          <p14:tracePt t="73444" x="2755900" y="6337300"/>
          <p14:tracePt t="73461" x="2698750" y="6330950"/>
          <p14:tracePt t="73477" x="2578100" y="6324600"/>
          <p14:tracePt t="73494" x="2540000" y="6324600"/>
          <p14:tracePt t="73511" x="2501900" y="6324600"/>
          <p14:tracePt t="73527" x="2432050" y="6324600"/>
          <p14:tracePt t="73544" x="2400300" y="6324600"/>
          <p14:tracePt t="73561" x="2374900" y="6324600"/>
          <p14:tracePt t="73577" x="2336800" y="6324600"/>
          <p14:tracePt t="73594" x="2330450" y="6318250"/>
          <p14:tracePt t="73611" x="2330450" y="6311900"/>
          <p14:tracePt t="73627" x="2305050" y="6305550"/>
          <p14:tracePt t="73644" x="2266950" y="6305550"/>
          <p14:tracePt t="73661" x="2254250" y="6305550"/>
          <p14:tracePt t="73677" x="2209800" y="6305550"/>
          <p14:tracePt t="73694" x="2178050" y="6305550"/>
          <p14:tracePt t="73711" x="2146300" y="6305550"/>
          <p14:tracePt t="73727" x="2101850" y="6299200"/>
          <p14:tracePt t="73744" x="2051050" y="6292850"/>
          <p14:tracePt t="73760" x="1974850" y="6273800"/>
          <p14:tracePt t="73777" x="1949450" y="6273800"/>
          <p14:tracePt t="73794" x="1885950" y="6273800"/>
          <p14:tracePt t="73810" x="1841500" y="6273800"/>
          <p14:tracePt t="73827" x="1784350" y="6273800"/>
          <p14:tracePt t="73844" x="1739900" y="6273800"/>
          <p14:tracePt t="73860" x="1701800" y="6273800"/>
          <p14:tracePt t="73877" x="1663700" y="6286500"/>
          <p14:tracePt t="73956" x="1657350" y="6299200"/>
          <p14:tracePt t="73960" x="1644650" y="6305550"/>
          <p14:tracePt t="73970" x="1638300" y="6311900"/>
          <p14:tracePt t="73985" x="1612900" y="6343650"/>
          <p14:tracePt t="73995" x="1593850" y="6362700"/>
          <p14:tracePt t="74010" x="1581150" y="6381750"/>
          <p14:tracePt t="74027" x="1549400" y="6413500"/>
          <p14:tracePt t="74044" x="1530350" y="6445250"/>
          <p14:tracePt t="74077" x="1530350" y="6457950"/>
          <p14:tracePt t="74094" x="1530350" y="6470650"/>
          <p14:tracePt t="74111" x="1530350" y="6489700"/>
          <p14:tracePt t="74127" x="1530350" y="6508750"/>
          <p14:tracePt t="74144" x="1568450" y="6546850"/>
          <p14:tracePt t="74160" x="1600200" y="6578600"/>
          <p14:tracePt t="74318" x="1797050" y="6661150"/>
          <p14:tracePt t="74334" x="1816100" y="6661150"/>
          <p14:tracePt t="74344" x="1822450" y="6667500"/>
          <p14:tracePt t="74360" x="1828800" y="6673850"/>
          <p14:tracePt t="74363" x="1835150" y="6680200"/>
          <p14:tracePt t="74377" x="1841500" y="6680200"/>
          <p14:tracePt t="74393" x="1879600" y="6692900"/>
          <p14:tracePt t="74410" x="1898650" y="6699250"/>
          <p14:tracePt t="74427" x="1924050" y="6705600"/>
          <p14:tracePt t="74443" x="1968500" y="6711950"/>
          <p14:tracePt t="74460" x="1987550" y="6711950"/>
          <p14:tracePt t="74477" x="2019300" y="6711950"/>
          <p14:tracePt t="74493" x="2038350" y="6711950"/>
          <p14:tracePt t="74510" x="2076450" y="6711950"/>
          <p14:tracePt t="74527" x="2108200" y="6711950"/>
          <p14:tracePt t="74543" x="2146300" y="6711950"/>
          <p14:tracePt t="74560" x="2203450" y="6711950"/>
          <p14:tracePt t="74577" x="2279650" y="6692900"/>
          <p14:tracePt t="74593" x="2305050" y="6686550"/>
          <p14:tracePt t="74610" x="2330450" y="6680200"/>
          <p14:tracePt t="74627" x="2362200" y="6667500"/>
          <p14:tracePt t="74643" x="2374900" y="6667500"/>
          <p14:tracePt t="74660" x="2387600" y="6661150"/>
          <p14:tracePt t="74676" x="2413000" y="6648450"/>
          <p14:tracePt t="74693" x="2470150" y="6648450"/>
          <p14:tracePt t="74710" x="2501900" y="6648450"/>
          <p14:tracePt t="74727" x="2584450" y="6648450"/>
          <p14:tracePt t="74743" x="2667000" y="6648450"/>
          <p14:tracePt t="74760" x="2724150" y="6642100"/>
          <p14:tracePt t="74776" x="2813050" y="6623050"/>
          <p14:tracePt t="74793" x="2940050" y="6623050"/>
          <p14:tracePt t="74810" x="3035300" y="6623050"/>
          <p14:tracePt t="74826" x="3105150" y="6623050"/>
          <p14:tracePt t="74843" x="3162300" y="6623050"/>
          <p14:tracePt t="74860" x="3282950" y="6623050"/>
          <p14:tracePt t="74876" x="3308350" y="6623050"/>
          <p14:tracePt t="74893" x="3327400" y="6623050"/>
          <p14:tracePt t="74930" x="3340100" y="6623050"/>
          <p14:tracePt t="74943" x="3359150" y="6616700"/>
          <p14:tracePt t="74960" x="3390900" y="6616700"/>
          <p14:tracePt t="74976" x="3486150" y="6616700"/>
          <p14:tracePt t="74993" x="3543300" y="6616700"/>
          <p14:tracePt t="75009" x="3714750" y="6616700"/>
          <p14:tracePt t="75026" x="3784600" y="6616700"/>
          <p14:tracePt t="75043" x="3841750" y="6616700"/>
          <p14:tracePt t="75060" x="3873500" y="6616700"/>
          <p14:tracePt t="75076" x="3911600" y="6616700"/>
          <p14:tracePt t="75093" x="3949700" y="6616700"/>
          <p14:tracePt t="75109" x="3975100" y="6616700"/>
          <p14:tracePt t="75126" x="4051300" y="6616700"/>
          <p14:tracePt t="75143" x="4108450" y="6616700"/>
          <p14:tracePt t="75159" x="4184650" y="6616700"/>
          <p14:tracePt t="75176" x="4241800" y="6616700"/>
          <p14:tracePt t="75193" x="4292600" y="6616700"/>
          <p14:tracePt t="75209" x="4349750" y="6616700"/>
          <p14:tracePt t="75226" x="4400550" y="6616700"/>
          <p14:tracePt t="75243" x="4425950" y="6616700"/>
          <p14:tracePt t="75259" x="4470400" y="6616700"/>
          <p14:tracePt t="75276" x="4495800" y="6616700"/>
          <p14:tracePt t="75293" x="4540250" y="6604000"/>
          <p14:tracePt t="75310" x="4559300" y="6584950"/>
          <p14:tracePt t="75343" x="4572000" y="6572250"/>
          <p14:tracePt t="75359" x="4578350" y="6565900"/>
          <p14:tracePt t="75376" x="4578350" y="6546850"/>
          <p14:tracePt t="75393" x="4584700" y="6534150"/>
          <p14:tracePt t="75409" x="4584700" y="6521450"/>
          <p14:tracePt t="75426" x="4584700" y="6496050"/>
          <p14:tracePt t="75443" x="4584700" y="6477000"/>
          <p14:tracePt t="75459" x="4578350" y="6438900"/>
          <p14:tracePt t="75476" x="4552950" y="6419850"/>
          <p14:tracePt t="75493" x="4521200" y="6413500"/>
          <p14:tracePt t="75509" x="4483100" y="6400800"/>
          <p14:tracePt t="75526" x="4457700" y="6394450"/>
          <p14:tracePt t="75543" x="4406900" y="6375400"/>
          <p14:tracePt t="75559" x="4362450" y="6330950"/>
          <p14:tracePt t="75576" x="4216400" y="6273800"/>
          <p14:tracePt t="75593" x="4165600" y="6273800"/>
          <p14:tracePt t="75609" x="4121150" y="6273800"/>
          <p14:tracePt t="75626" x="4064000" y="6273800"/>
          <p14:tracePt t="75642" x="4025900" y="6273800"/>
          <p14:tracePt t="75659" x="3987800" y="6273800"/>
          <p14:tracePt t="75676" x="3949700" y="6273800"/>
          <p14:tracePt t="75692" x="3867150" y="6280150"/>
          <p14:tracePt t="75709" x="3822700" y="6286500"/>
          <p14:tracePt t="75726" x="3759200" y="6299200"/>
          <p14:tracePt t="75742" x="3708400" y="6305550"/>
          <p14:tracePt t="75759" x="3676650" y="6305550"/>
          <p14:tracePt t="75776" x="3613150" y="6311900"/>
          <p14:tracePt t="75792" x="3575050" y="6311900"/>
          <p14:tracePt t="75809" x="3543300" y="6311900"/>
          <p14:tracePt t="75826" x="3467100" y="6311900"/>
          <p14:tracePt t="75842" x="3403600" y="6311900"/>
          <p14:tracePt t="75859" x="3302000" y="6292850"/>
          <p14:tracePt t="75876" x="3251200" y="6292850"/>
          <p14:tracePt t="75892" x="3162300" y="6292850"/>
          <p14:tracePt t="75909" x="3098800" y="6292850"/>
          <p14:tracePt t="75926" x="3041650" y="6292850"/>
          <p14:tracePt t="75942" x="2971800" y="6292850"/>
          <p14:tracePt t="75959" x="2940050" y="6292850"/>
          <p14:tracePt t="75976" x="2863850" y="6292850"/>
          <p14:tracePt t="75992" x="2825750" y="6292850"/>
          <p14:tracePt t="76008" x="2787650" y="6273800"/>
          <p14:tracePt t="76025" x="2743200" y="6267450"/>
          <p14:tracePt t="76042" x="2692400" y="6267450"/>
          <p14:tracePt t="76059" x="2578100" y="6267450"/>
          <p14:tracePt t="76075" x="2520950" y="6267450"/>
          <p14:tracePt t="76092" x="2470150" y="6267450"/>
          <p14:tracePt t="76109" x="2400300" y="6267450"/>
          <p14:tracePt t="76125" x="2305050" y="6267450"/>
          <p14:tracePt t="76142" x="2254250" y="6267450"/>
          <p14:tracePt t="76159" x="2222500" y="6267450"/>
          <p14:tracePt t="76175" x="2190750" y="6267450"/>
          <p14:tracePt t="76192" x="2159000" y="6267450"/>
          <p14:tracePt t="76209" x="2133600" y="6267450"/>
          <p14:tracePt t="76225" x="2101850" y="6267450"/>
          <p14:tracePt t="76242" x="2063750" y="6267450"/>
          <p14:tracePt t="76259" x="2000250" y="6286500"/>
          <p14:tracePt t="76275" x="1943100" y="6299200"/>
          <p14:tracePt t="76292" x="1892300" y="6299200"/>
          <p14:tracePt t="76309" x="1866900" y="6305550"/>
          <p14:tracePt t="76325" x="1847850" y="6305550"/>
          <p14:tracePt t="76342" x="1809750" y="6311900"/>
          <p14:tracePt t="76375" x="1803400" y="6324600"/>
          <p14:tracePt t="76392" x="1784350" y="6343650"/>
          <p14:tracePt t="76409" x="1752600" y="6375400"/>
          <p14:tracePt t="76425" x="1752600" y="6394450"/>
          <p14:tracePt t="76442" x="1752600" y="6407150"/>
          <p14:tracePt t="76459" x="1752600" y="6432550"/>
          <p14:tracePt t="76475" x="1752600" y="6445250"/>
          <p14:tracePt t="76509" x="1758950" y="6470650"/>
          <p14:tracePt t="76525" x="1778000" y="6477000"/>
          <p14:tracePt t="76542" x="1790700" y="6483350"/>
          <p14:tracePt t="76558" x="1866900" y="6508750"/>
          <p14:tracePt t="76575" x="1936750" y="6540500"/>
          <p14:tracePt t="76592" x="2025650" y="6565900"/>
          <p14:tracePt t="76608" x="2108200" y="6610350"/>
          <p14:tracePt t="76625" x="2139950" y="6623050"/>
          <p14:tracePt t="76642" x="2165350" y="6635750"/>
          <p14:tracePt t="76658" x="2190750" y="6648450"/>
          <p14:tracePt t="76675" x="2266950" y="6673850"/>
          <p14:tracePt t="76692" x="2374900" y="6673850"/>
          <p14:tracePt t="76708" x="2565400" y="6718300"/>
          <p14:tracePt t="76725" x="2705100" y="6731000"/>
          <p14:tracePt t="76742" x="2908300" y="6743700"/>
          <p14:tracePt t="76758" x="3054350" y="6762750"/>
          <p14:tracePt t="76775" x="3155950" y="6775450"/>
          <p14:tracePt t="76792" x="3225800" y="6800850"/>
          <p14:tracePt t="76808" x="3263900" y="6800850"/>
          <p14:tracePt t="76826" x="3435350" y="6800850"/>
          <p14:tracePt t="76842" x="3524250" y="6800850"/>
          <p14:tracePt t="76858" x="3632200" y="6800850"/>
          <p14:tracePt t="76876" x="3841750" y="6775450"/>
          <p14:tracePt t="76891" x="3949700" y="6750050"/>
          <p14:tracePt t="76908" x="4013200" y="6724650"/>
          <p14:tracePt t="76925" x="4051300" y="6711950"/>
          <p14:tracePt t="76941" x="4089400" y="6686550"/>
          <p14:tracePt t="76958" x="4159250" y="6642100"/>
          <p14:tracePt t="76975" x="4191000" y="6610350"/>
          <p14:tracePt t="77038" x="4191000" y="6604000"/>
          <p14:tracePt t="77042" x="4184650" y="6604000"/>
          <p14:tracePt t="77052" x="4171950" y="6597650"/>
          <p14:tracePt t="77062" x="4146550" y="6597650"/>
          <p14:tracePt t="77075" x="4127500" y="6591300"/>
          <p14:tracePt t="77091" x="4095750" y="6546850"/>
          <p14:tracePt t="77108" x="4019550" y="6527800"/>
          <p14:tracePt t="77125" x="3981450" y="6502400"/>
          <p14:tracePt t="77141" x="3956050" y="6496050"/>
          <p14:tracePt t="77144" x="3937000" y="6489700"/>
          <p14:tracePt t="77158" x="3898900" y="6483350"/>
          <p14:tracePt t="77175" x="3886200" y="6483350"/>
          <p14:tracePt t="77191" x="3873500" y="6483350"/>
          <p14:tracePt t="77208" x="3867150" y="6483350"/>
          <p14:tracePt t="77225" x="3854450" y="6483350"/>
          <p14:tracePt t="77241" x="3835400" y="6483350"/>
          <p14:tracePt t="77258" x="3816350" y="6483350"/>
          <p14:tracePt t="77275" x="3803650" y="6496050"/>
          <p14:tracePt t="77366" x="3803650" y="6502400"/>
          <p14:tracePt t="77376" x="3803650" y="6508750"/>
          <p14:tracePt t="77386" x="3803650" y="6515100"/>
          <p14:tracePt t="77391" x="3803650" y="6521450"/>
          <p14:tracePt t="77408" x="3810000" y="6527800"/>
          <p14:tracePt t="77424" x="3829050" y="6527800"/>
          <p14:tracePt t="77441" x="3860800" y="6546850"/>
          <p14:tracePt t="77458" x="3867150" y="6546850"/>
          <p14:tracePt t="77475" x="3898900" y="6553200"/>
          <p14:tracePt t="77492" x="3911600" y="6553200"/>
          <p14:tracePt t="77508" x="3956050" y="6559550"/>
          <p14:tracePt t="77524" x="4000500" y="6559550"/>
          <p14:tracePt t="77541" x="4051300" y="6559550"/>
          <p14:tracePt t="77558" x="4108450" y="6559550"/>
          <p14:tracePt t="77574" x="4146550" y="6559550"/>
          <p14:tracePt t="77592" x="4165600" y="6559550"/>
          <p14:tracePt t="77608" x="4197350" y="6559550"/>
          <p14:tracePt t="77642" x="4235450" y="6534150"/>
          <p14:tracePt t="77658" x="4241800" y="6534150"/>
          <p14:tracePt t="77674" x="4305300" y="6496050"/>
          <p14:tracePt t="77691" x="4311650" y="6489700"/>
          <p14:tracePt t="77708" x="4330700" y="6477000"/>
          <p14:tracePt t="77724" x="4343400" y="6464300"/>
          <p14:tracePt t="77741" x="4349750" y="6457950"/>
          <p14:tracePt t="77835" x="4337050" y="6470650"/>
          <p14:tracePt t="77844" x="4330700" y="6477000"/>
          <p14:tracePt t="77854" x="4324350" y="6477000"/>
          <p14:tracePt t="77864" x="4311650" y="6489700"/>
          <p14:tracePt t="77875" x="4292600" y="6502400"/>
          <p14:tracePt t="77891" x="4279900" y="6502400"/>
          <p14:tracePt t="77907" x="4254500" y="6515100"/>
          <p14:tracePt t="77924" x="4197350" y="6521450"/>
          <p14:tracePt t="77941" x="4133850" y="6521450"/>
          <p14:tracePt t="77957" x="4057650" y="6521450"/>
          <p14:tracePt t="77974" x="4019550" y="6521450"/>
          <p14:tracePt t="77991" x="3962400" y="6521450"/>
          <p14:tracePt t="78007" x="3892550" y="6521450"/>
          <p14:tracePt t="78024" x="3860800" y="6521450"/>
          <p14:tracePt t="78041" x="3835400" y="6521450"/>
          <p14:tracePt t="78057" x="3829050" y="6521450"/>
          <p14:tracePt t="78092" x="3822700" y="6521450"/>
          <p14:tracePt t="78107" x="3803650" y="6515100"/>
          <p14:tracePt t="78124" x="3790950" y="6515100"/>
          <p14:tracePt t="78141" x="3778250" y="6496050"/>
          <p14:tracePt t="78208" x="3778250" y="6502400"/>
          <p14:tracePt t="78212" x="3778250" y="6515100"/>
          <p14:tracePt t="78224" x="3778250" y="6540500"/>
          <p14:tracePt t="78241" x="3784600" y="6553200"/>
          <p14:tracePt t="78257" x="3829050" y="6565900"/>
          <p14:tracePt t="78274" x="3860800" y="6572250"/>
          <p14:tracePt t="78291" x="3905250" y="6572250"/>
          <p14:tracePt t="78307" x="3962400" y="6572250"/>
          <p14:tracePt t="78324" x="4000500" y="6572250"/>
          <p14:tracePt t="78341" x="4025900" y="6572250"/>
          <p14:tracePt t="78357" x="4051300" y="6572250"/>
          <p14:tracePt t="78494" x="4057650" y="6572250"/>
          <p14:tracePt t="78692" x="4064000" y="6572250"/>
          <p14:tracePt t="78722" x="4070350" y="6565900"/>
          <p14:tracePt t="78732" x="4070350" y="6546850"/>
          <p14:tracePt t="78742" x="4070350" y="6540500"/>
          <p14:tracePt t="79716" x="4070350" y="6534150"/>
          <p14:tracePt t="79731" x="4064000" y="6527800"/>
          <p14:tracePt t="79741" x="4064000" y="6521450"/>
          <p14:tracePt t="79747" x="4057650" y="6515100"/>
          <p14:tracePt t="79757" x="4051300" y="6508750"/>
          <p14:tracePt t="79803" x="4044950" y="6502400"/>
          <p14:tracePt t="79813" x="4044950" y="6496050"/>
          <p14:tracePt t="79822" x="4038600" y="6496050"/>
          <p14:tracePt t="79832" x="4025900" y="6489700"/>
          <p14:tracePt t="79842" x="4006850" y="6470650"/>
          <p14:tracePt t="80261" x="4006850" y="6457950"/>
          <p14:tracePt t="80271" x="4019550" y="6457950"/>
          <p14:tracePt t="80291" x="4025900" y="6451600"/>
          <p14:tracePt t="80297" x="4032250" y="6451600"/>
          <p14:tracePt t="80306" x="4051300" y="6451600"/>
          <p14:tracePt t="80322" x="4108450" y="6457950"/>
          <p14:tracePt t="80339" x="4121150" y="6457950"/>
          <p14:tracePt t="80356" x="4140200" y="6457950"/>
          <p14:tracePt t="80372" x="4254500" y="6438900"/>
          <p14:tracePt t="80389" x="4387850" y="6407150"/>
          <p14:tracePt t="80406" x="4508500" y="6350000"/>
          <p14:tracePt t="80422" x="4895850" y="6286500"/>
          <p14:tracePt t="80439" x="5022850" y="6267450"/>
          <p14:tracePt t="80456" x="5149850" y="6235700"/>
          <p14:tracePt t="80472" x="5308600" y="6184900"/>
          <p14:tracePt t="80489" x="5365750" y="6159500"/>
          <p14:tracePt t="80506" x="5391150" y="6140450"/>
          <p14:tracePt t="80522" x="5397500" y="6134100"/>
          <p14:tracePt t="80539" x="5422900" y="6115050"/>
          <p14:tracePt t="80556" x="5448300" y="6096000"/>
          <p14:tracePt t="80572" x="5480050" y="6057900"/>
          <p14:tracePt t="80589" x="5524500" y="6026150"/>
          <p14:tracePt t="80606" x="5613400" y="5962650"/>
          <p14:tracePt t="80622" x="5626100" y="5937250"/>
          <p14:tracePt t="80639" x="5702300" y="5854700"/>
          <p14:tracePt t="80655" x="5772150" y="5778500"/>
          <p14:tracePt t="80672" x="5873750" y="5689600"/>
          <p14:tracePt t="80675" x="5918200" y="5632450"/>
          <p14:tracePt t="80689" x="5924550" y="5613400"/>
          <p14:tracePt t="80706" x="6057900" y="5397500"/>
          <p14:tracePt t="80722" x="6127750" y="5295900"/>
          <p14:tracePt t="80739" x="6191250" y="5187950"/>
          <p14:tracePt t="80755" x="6267450" y="5003800"/>
          <p14:tracePt t="80772" x="6305550" y="4876800"/>
          <p14:tracePt t="80789" x="6350000" y="4768850"/>
          <p14:tracePt t="80805" x="6407150" y="4692650"/>
          <p14:tracePt t="80822" x="6502400" y="4552950"/>
          <p14:tracePt t="80839" x="6591300" y="4445000"/>
          <p14:tracePt t="80855" x="6680200" y="4318000"/>
          <p14:tracePt t="80872" x="6750050" y="4203700"/>
          <p14:tracePt t="80889" x="6807200" y="4089400"/>
          <p14:tracePt t="80906" x="6997700" y="3708400"/>
          <p14:tracePt t="80922" x="7042150" y="3619500"/>
          <p14:tracePt t="80939" x="7169150" y="3416300"/>
          <p14:tracePt t="80955" x="7245350" y="3257550"/>
          <p14:tracePt t="80972" x="7302500" y="3155950"/>
          <p14:tracePt t="80989" x="7391400" y="2933700"/>
          <p14:tracePt t="81005" x="7423150" y="2832100"/>
          <p14:tracePt t="81022" x="7448550" y="2679700"/>
          <p14:tracePt t="81039" x="7518400" y="2451100"/>
          <p14:tracePt t="81055" x="7537450" y="2298700"/>
          <p14:tracePt t="81072" x="7543800" y="2184400"/>
          <p14:tracePt t="81089" x="7543800" y="2152650"/>
          <p14:tracePt t="81105" x="7543800" y="2051050"/>
          <p14:tracePt t="81122" x="7543800" y="1955800"/>
          <p14:tracePt t="81138" x="7543800" y="1860550"/>
          <p14:tracePt t="81155" x="7543800" y="1765300"/>
          <p14:tracePt t="81172" x="7543800" y="1676400"/>
          <p14:tracePt t="81175" x="7543800" y="1581150"/>
          <p14:tracePt t="81188" x="7543800" y="1416050"/>
          <p14:tracePt t="81205" x="7543800" y="1295400"/>
          <p14:tracePt t="81222" x="7543800" y="1136650"/>
          <p14:tracePt t="81238" x="7505700" y="857250"/>
          <p14:tracePt t="81256" x="7467600" y="704850"/>
          <p14:tracePt t="81272" x="7461250" y="565150"/>
          <p14:tracePt t="81288" x="7461250" y="488950"/>
          <p14:tracePt t="81305" x="7461250" y="387350"/>
          <p14:tracePt t="81322" x="7461250" y="361950"/>
          <p14:tracePt t="81338" x="7461250" y="342900"/>
          <p14:tracePt t="81355" x="7467600" y="323850"/>
          <p14:tracePt t="81372" x="7480300" y="317500"/>
          <p14:tracePt t="81388" x="7486650" y="317500"/>
          <p14:tracePt t="81422" x="7499350" y="317500"/>
          <p14:tracePt t="81438" x="7537450" y="317500"/>
          <p14:tracePt t="81455" x="7556500" y="317500"/>
          <p14:tracePt t="81472" x="7620000" y="292100"/>
          <p14:tracePt t="81488" x="7658100" y="279400"/>
          <p14:tracePt t="81505" x="7664450" y="279400"/>
          <p14:tracePt t="81522" x="7689850" y="273050"/>
          <p14:tracePt t="81538" x="7715250" y="266700"/>
          <p14:tracePt t="81555" x="7727950" y="266700"/>
          <p14:tracePt t="81571" x="7740650" y="266700"/>
          <p14:tracePt t="81588" x="7778750" y="266700"/>
          <p14:tracePt t="81605" x="7804150" y="266700"/>
          <p14:tracePt t="81622" x="7823200" y="266700"/>
          <p14:tracePt t="81638" x="7842250" y="266700"/>
          <p14:tracePt t="81655" x="7854950" y="266700"/>
          <p14:tracePt t="81671" x="7854950" y="273050"/>
          <p14:tracePt t="81688" x="7861300" y="273050"/>
          <p14:tracePt t="81705" x="7861300" y="279400"/>
          <p14:tracePt t="81735" x="7861300" y="292100"/>
          <p14:tracePt t="81745" x="7867650" y="292100"/>
          <p14:tracePt t="81755" x="7867650" y="298450"/>
          <p14:tracePt t="81771" x="7867650" y="304800"/>
          <p14:tracePt t="81789" x="7867650" y="342900"/>
          <p14:tracePt t="81805" x="7867650" y="355600"/>
          <p14:tracePt t="81821" x="7867650" y="368300"/>
          <p14:tracePt t="81838" x="7867650" y="381000"/>
          <p14:tracePt t="81928" x="7867650" y="387350"/>
          <p14:tracePt t="81951" x="7867650" y="400050"/>
          <p14:tracePt t="81967" x="7867650" y="406400"/>
          <p14:tracePt t="81971" x="7880350" y="412750"/>
          <p14:tracePt t="81981" x="7893050" y="431800"/>
          <p14:tracePt t="81991" x="7918450" y="438150"/>
          <p14:tracePt t="82005" x="7943850" y="450850"/>
          <p14:tracePt t="82021" x="8007350" y="482600"/>
          <p14:tracePt t="82038" x="8051800" y="482600"/>
          <p14:tracePt t="82055" x="8089900" y="488950"/>
          <p14:tracePt t="82071" x="8115300" y="488950"/>
          <p14:tracePt t="82088" x="8166100" y="495300"/>
          <p14:tracePt t="82105" x="8210550" y="495300"/>
          <p14:tracePt t="82121" x="8261350" y="495300"/>
          <p14:tracePt t="82138" x="8299450" y="495300"/>
          <p14:tracePt t="82154" x="8343900" y="482600"/>
          <p14:tracePt t="82171" x="8369300" y="463550"/>
          <p14:tracePt t="82174" x="8375650" y="463550"/>
          <p14:tracePt t="82188" x="8413750" y="444500"/>
          <p14:tracePt t="82204" x="8426450" y="438150"/>
          <p14:tracePt t="82221" x="8451850" y="412750"/>
          <p14:tracePt t="82238" x="8470900" y="374650"/>
          <p14:tracePt t="82254" x="8477250" y="323850"/>
          <p14:tracePt t="82271" x="8483600" y="304800"/>
          <p14:tracePt t="82288" x="8483600" y="285750"/>
          <p14:tracePt t="82304" x="8483600" y="279400"/>
          <p14:tracePt t="82338" x="8483600" y="273050"/>
          <p14:tracePt t="82354" x="8464550" y="273050"/>
          <p14:tracePt t="82371" x="8432800" y="273050"/>
          <p14:tracePt t="82388" x="8375650" y="260350"/>
          <p14:tracePt t="82404" x="8318500" y="260350"/>
          <p14:tracePt t="82421" x="8274050" y="260350"/>
          <p14:tracePt t="82437" x="8210550" y="260350"/>
          <p14:tracePt t="82454" x="8159750" y="285750"/>
          <p14:tracePt t="82471" x="8115300" y="304800"/>
          <p14:tracePt t="82488" x="8096250" y="317500"/>
          <p14:tracePt t="82504" x="8064500" y="336550"/>
          <p14:tracePt t="82521" x="8032750" y="355600"/>
          <p14:tracePt t="82537" x="8026400" y="361950"/>
          <p14:tracePt t="82571" x="8013700" y="374650"/>
          <p14:tracePt t="82587" x="8007350" y="387350"/>
          <p14:tracePt t="82604" x="8001000" y="393700"/>
          <p14:tracePt t="82620" x="7981950" y="400050"/>
          <p14:tracePt t="82654" x="7975600" y="406400"/>
          <p14:tracePt t="82671" x="7969250" y="425450"/>
          <p14:tracePt t="82687" x="7962900" y="438150"/>
          <p14:tracePt t="82704" x="7962900" y="444500"/>
          <p14:tracePt t="82721" x="7962900" y="450850"/>
          <p14:tracePt t="83107" x="7962900" y="457200"/>
          <p14:tracePt t="83127" x="7969250" y="457200"/>
          <p14:tracePt t="83147" x="7981950" y="457200"/>
          <p14:tracePt t="83243" x="7994650" y="457200"/>
          <p14:tracePt t="86502" x="8001000" y="476250"/>
          <p14:tracePt t="86525" x="7981950" y="476250"/>
          <p14:tracePt t="86531" x="7975600" y="482600"/>
          <p14:tracePt t="86567" x="7969250" y="488950"/>
          <p14:tracePt t="86577" x="7962900" y="488950"/>
          <p14:tracePt t="87148" x="7962900" y="495300"/>
          <p14:tracePt t="87191" x="7962900" y="501650"/>
          <p14:tracePt t="87202" x="7962900" y="520700"/>
          <p14:tracePt t="87242" x="7969250" y="520700"/>
          <p14:tracePt t="88782" x="7981950" y="514350"/>
          <p14:tracePt t="88796" x="7988300" y="508000"/>
          <p14:tracePt t="88806" x="7994650" y="501650"/>
          <p14:tracePt t="88822" x="8001000" y="495300"/>
          <p14:tracePt t="88833" x="8013700" y="488950"/>
          <p14:tracePt t="88868" x="8020050" y="488950"/>
          <p14:tracePt t="88878" x="8032750" y="488950"/>
          <p14:tracePt t="88898" x="8039100" y="488950"/>
          <p14:tracePt t="88908" x="8045450" y="476250"/>
          <p14:tracePt t="88916" x="8051800" y="469900"/>
          <p14:tracePt t="88933" x="8064500" y="469900"/>
          <p14:tracePt t="88950" x="8070850" y="469900"/>
          <p14:tracePt t="88966" x="8089900" y="463550"/>
          <p14:tracePt t="88983" x="8096250" y="463550"/>
          <p14:tracePt t="92776" x="8102600" y="463550"/>
          <p14:tracePt t="92780" x="8108950" y="463550"/>
          <p14:tracePt t="92792" x="8115300" y="463550"/>
          <p14:tracePt t="92798" x="8128000" y="469900"/>
          <p14:tracePt t="92814" x="8140700" y="476250"/>
          <p14:tracePt t="92830" x="8153400" y="495300"/>
          <p14:tracePt t="92847" x="8166100" y="514350"/>
          <p14:tracePt t="92864" x="8178800" y="520700"/>
          <p14:tracePt t="92880" x="8178800" y="527050"/>
          <p14:tracePt t="92897" x="8185150" y="533400"/>
          <p14:tracePt t="92962" x="8191500" y="539750"/>
          <p14:tracePt t="92968" x="8197850" y="539750"/>
          <p14:tracePt t="92980" x="8197850" y="546100"/>
          <p14:tracePt t="92997" x="8210550" y="558800"/>
          <p14:tracePt t="93014" x="8235950" y="577850"/>
          <p14:tracePt t="93030" x="8255000" y="590550"/>
          <p14:tracePt t="93047" x="8286750" y="628650"/>
          <p14:tracePt t="93064" x="8312150" y="641350"/>
          <p14:tracePt t="93139" x="8324850" y="654050"/>
          <p14:tracePt t="93149" x="8331200" y="654050"/>
          <p14:tracePt t="93153" x="8331200" y="660400"/>
          <p14:tracePt t="93163" x="8343900" y="666750"/>
          <p14:tracePt t="93179" x="8382000" y="717550"/>
          <p14:tracePt t="93196" x="8401050" y="736600"/>
          <p14:tracePt t="93213" x="8439150" y="781050"/>
          <p14:tracePt t="93229" x="8470900" y="800100"/>
          <p14:tracePt t="93246" x="8483600" y="812800"/>
          <p14:tracePt t="93263" x="8489950" y="812800"/>
          <p14:tracePt t="93297" x="8496300" y="812800"/>
          <p14:tracePt t="93313" x="8502650" y="825500"/>
          <p14:tracePt t="93330" x="8515350" y="825500"/>
          <p14:tracePt t="93347" x="8528050" y="831850"/>
          <p14:tracePt t="93856" x="8534400" y="831850"/>
          <p14:tracePt t="93861" x="8540750" y="838200"/>
          <p14:tracePt t="93870" x="8547100" y="844550"/>
          <p14:tracePt t="93879" x="8553450" y="844550"/>
          <p14:tracePt t="93896" x="8559800" y="844550"/>
          <p14:tracePt t="93913" x="8566150" y="844550"/>
          <p14:tracePt t="93952" x="8572500" y="844550"/>
          <p14:tracePt t="93961" x="8585200" y="850900"/>
          <p14:tracePt t="93971" x="8591550" y="857250"/>
          <p14:tracePt t="93981" x="8604250" y="863600"/>
          <p14:tracePt t="94001" x="8616950" y="876300"/>
          <p14:tracePt t="94012" x="8623300" y="882650"/>
          <p14:tracePt t="94029" x="8629650" y="889000"/>
          <p14:tracePt t="94045" x="8648700" y="908050"/>
          <p14:tracePt t="94132" x="8655050" y="908050"/>
          <p14:tracePt t="94152" x="8667750" y="908050"/>
          <p14:tracePt t="94163" x="8693150" y="908050"/>
          <p14:tracePt t="94185" x="8705850" y="908050"/>
          <p14:tracePt t="94195" x="8712200" y="908050"/>
          <p14:tracePt t="94209" x="8724900" y="908050"/>
          <p14:tracePt t="94218" x="8731250" y="908050"/>
          <p14:tracePt t="94229" x="8750300" y="908050"/>
          <p14:tracePt t="94246" x="8788400" y="908050"/>
          <p14:tracePt t="94262" x="8845550" y="908050"/>
          <p14:tracePt t="94279" x="8934450" y="908050"/>
          <p14:tracePt t="94296" x="8972550" y="908050"/>
          <p14:tracePt t="94312" x="9023350" y="908050"/>
          <p14:tracePt t="94315" x="9036050" y="908050"/>
          <p14:tracePt t="94341" x="9042400" y="908050"/>
          <p14:tracePt t="94375" x="9048750" y="908050"/>
          <p14:tracePt t="94380" x="9055100" y="908050"/>
          <p14:tracePt t="94395" x="9074150" y="908050"/>
          <p14:tracePt t="94400" x="9086850" y="908050"/>
          <p14:tracePt t="94412" x="9137650" y="895350"/>
          <p14:tracePt t="94429" x="9207500" y="882650"/>
          <p14:tracePt t="94446" x="9239250" y="876300"/>
          <p14:tracePt t="94462" x="9302750" y="869950"/>
          <p14:tracePt t="94479" x="9347200" y="850900"/>
          <p14:tracePt t="94496" x="9372600" y="850900"/>
          <p14:tracePt t="94512" x="9404350" y="844550"/>
          <p14:tracePt t="94529" x="9429750" y="844550"/>
          <p14:tracePt t="94546" x="9486900" y="844550"/>
          <p14:tracePt t="94562" x="9537700" y="844550"/>
          <p14:tracePt t="94579" x="9594850" y="844550"/>
          <p14:tracePt t="94596" x="9683750" y="863600"/>
          <p14:tracePt t="94612" x="9766300" y="869950"/>
          <p14:tracePt t="94629" x="9918700" y="876300"/>
          <p14:tracePt t="94646" x="9950450" y="876300"/>
          <p14:tracePt t="94662" x="9982200" y="876300"/>
          <p14:tracePt t="94679" x="9988550" y="876300"/>
          <p14:tracePt t="94795" x="9994900" y="882650"/>
          <p14:tracePt t="94805" x="10001250" y="889000"/>
          <p14:tracePt t="94816" x="10013950" y="901700"/>
          <p14:tracePt t="94829" x="10026650" y="914400"/>
          <p14:tracePt t="94864" x="10033000" y="914400"/>
          <p14:tracePt t="94880" x="10045700" y="914400"/>
          <p14:tracePt t="94885" x="10052050" y="914400"/>
          <p14:tracePt t="94895" x="10071100" y="914400"/>
          <p14:tracePt t="94912" x="10102850" y="914400"/>
          <p14:tracePt t="94929" x="10160000" y="908050"/>
          <p14:tracePt t="94945" x="10229850" y="889000"/>
          <p14:tracePt t="94962" x="10274300" y="889000"/>
          <p14:tracePt t="94979" x="10306050" y="882650"/>
          <p14:tracePt t="94995" x="10325100" y="882650"/>
          <p14:tracePt t="95012" x="10337800" y="882650"/>
          <p14:tracePt t="95029" x="10344150" y="876300"/>
          <p14:tracePt t="95045" x="10350500" y="863600"/>
          <p14:tracePt t="95062" x="10375900" y="838200"/>
          <p14:tracePt t="95079" x="10394950" y="800100"/>
          <p14:tracePt t="95095" x="10401300" y="781050"/>
          <p14:tracePt t="95112" x="10414000" y="755650"/>
          <p14:tracePt t="95163" x="10414000" y="749300"/>
          <p14:tracePt t="95173" x="10414000" y="742950"/>
          <p14:tracePt t="95182" x="10414000" y="736600"/>
          <p14:tracePt t="95195" x="10414000" y="717550"/>
          <p14:tracePt t="95212" x="10394950" y="698500"/>
          <p14:tracePt t="95228" x="10344150" y="660400"/>
          <p14:tracePt t="95245" x="10299700" y="635000"/>
          <p14:tracePt t="95262" x="10248900" y="615950"/>
          <p14:tracePt t="95278" x="10210800" y="603250"/>
          <p14:tracePt t="95295" x="10191750" y="596900"/>
          <p14:tracePt t="95312" x="10140950" y="596900"/>
          <p14:tracePt t="95328" x="10121900" y="596900"/>
          <p14:tracePt t="95345" x="10109200" y="596900"/>
          <p14:tracePt t="95362" x="10090150" y="596900"/>
          <p14:tracePt t="95378" x="10064750" y="596900"/>
          <p14:tracePt t="95395" x="10058400" y="596900"/>
          <p14:tracePt t="95412" x="10052050" y="596900"/>
          <p14:tracePt t="95428" x="10039350" y="609600"/>
          <p14:tracePt t="95445" x="10033000" y="609600"/>
          <p14:tracePt t="95462" x="10026650" y="628650"/>
          <p14:tracePt t="95478" x="10020300" y="654050"/>
          <p14:tracePt t="95495" x="10020300" y="660400"/>
          <p14:tracePt t="95512" x="10020300" y="698500"/>
          <p14:tracePt t="95528" x="10020300" y="723900"/>
          <p14:tracePt t="95545" x="10013950" y="742950"/>
          <p14:tracePt t="95562" x="10013950" y="774700"/>
          <p14:tracePt t="95578" x="10013950" y="812800"/>
          <p14:tracePt t="95595" x="10020300" y="857250"/>
          <p14:tracePt t="95612" x="10058400" y="895350"/>
          <p14:tracePt t="95628" x="10083800" y="914400"/>
          <p14:tracePt t="95645" x="10121900" y="927100"/>
          <p14:tracePt t="95661" x="10153650" y="958850"/>
          <p14:tracePt t="95678" x="10166350" y="965200"/>
          <p14:tracePt t="95711" x="10185400" y="965200"/>
          <p14:tracePt t="95728" x="10198100" y="965200"/>
          <p14:tracePt t="95745" x="10204450" y="965200"/>
          <p14:tracePt t="95761" x="10210800" y="965200"/>
          <p14:tracePt t="95778" x="10236200" y="965200"/>
          <p14:tracePt t="95795" x="10242550" y="958850"/>
          <p14:tracePt t="95811" x="10274300" y="939800"/>
          <p14:tracePt t="95828" x="10287000" y="927100"/>
          <p14:tracePt t="95845" x="10293350" y="927100"/>
          <p14:tracePt t="95861" x="10293350" y="920750"/>
          <p14:tracePt t="95878" x="10299700" y="908050"/>
          <p14:tracePt t="95895" x="10312400" y="882650"/>
          <p14:tracePt t="95911" x="10312400" y="876300"/>
          <p14:tracePt t="95928" x="10312400" y="857250"/>
          <p14:tracePt t="95945" x="10312400" y="838200"/>
          <p14:tracePt t="95961" x="10312400" y="825500"/>
          <p14:tracePt t="95978" x="10312400" y="812800"/>
          <p14:tracePt t="95995" x="10312400" y="800100"/>
          <p14:tracePt t="96011" x="10312400" y="781050"/>
          <p14:tracePt t="96028" x="10312400" y="762000"/>
          <p14:tracePt t="96045" x="10306050" y="717550"/>
          <p14:tracePt t="96061" x="10287000" y="692150"/>
          <p14:tracePt t="96078" x="10236200" y="647700"/>
          <p14:tracePt t="96094" x="10204450" y="635000"/>
          <p14:tracePt t="96111" x="10172700" y="615950"/>
          <p14:tracePt t="96128" x="10160000" y="609600"/>
          <p14:tracePt t="96144" x="10147300" y="603250"/>
          <p14:tracePt t="96161" x="10115550" y="603250"/>
          <p14:tracePt t="96178" x="10083800" y="615950"/>
          <p14:tracePt t="96194" x="10045700" y="635000"/>
          <p14:tracePt t="96211" x="9969500" y="704850"/>
          <p14:tracePt t="96228" x="9937750" y="736600"/>
          <p14:tracePt t="96244" x="9925050" y="774700"/>
          <p14:tracePt t="96261" x="9918700" y="800100"/>
          <p14:tracePt t="96278" x="9912350" y="806450"/>
          <p14:tracePt t="96294" x="9912350" y="812800"/>
          <p14:tracePt t="96347" x="9912350" y="819150"/>
          <p14:tracePt t="96363" x="9912350" y="844550"/>
          <p14:tracePt t="96373" x="9912350" y="863600"/>
          <p14:tracePt t="96379" x="9912350" y="882650"/>
          <p14:tracePt t="96394" x="9912350" y="914400"/>
          <p14:tracePt t="96411" x="9912350" y="977900"/>
          <p14:tracePt t="96427" x="9912350" y="1028700"/>
          <p14:tracePt t="96444" x="9855200" y="1181100"/>
          <p14:tracePt t="96461" x="9798050" y="1231900"/>
          <p14:tracePt t="96478" x="9798050" y="1238250"/>
          <p14:tracePt t="96787" x="9798050" y="1244600"/>
          <p14:tracePt t="96791" x="9798050" y="1250950"/>
          <p14:tracePt t="96801" x="9798050" y="1257300"/>
          <p14:tracePt t="96811" x="9798050" y="1263650"/>
          <p14:tracePt t="96827" x="9798050" y="1282700"/>
          <p14:tracePt t="96844" x="9810750" y="1314450"/>
          <p14:tracePt t="96847" x="9810750" y="1320800"/>
          <p14:tracePt t="96879" x="9810750" y="1327150"/>
          <p14:tracePt t="96887" x="9810750" y="1333500"/>
          <p14:tracePt t="96903" x="9810750" y="1346200"/>
          <p14:tracePt t="96913" x="9810750" y="1377950"/>
          <p14:tracePt t="96927" x="9810750" y="1422400"/>
          <p14:tracePt t="96944" x="9810750" y="1460500"/>
          <p14:tracePt t="96961" x="9785350" y="1530350"/>
          <p14:tracePt t="96977" x="9772650" y="1568450"/>
          <p14:tracePt t="96994" x="9721850" y="1670050"/>
          <p14:tracePt t="97011" x="9677400" y="1746250"/>
          <p14:tracePt t="97027" x="9652000" y="1809750"/>
          <p14:tracePt t="97044" x="9575800" y="1936750"/>
          <p14:tracePt t="97061" x="9518650" y="2032000"/>
          <p14:tracePt t="97077" x="9448800" y="2108200"/>
          <p14:tracePt t="97094" x="9417050" y="2159000"/>
          <p14:tracePt t="97110" x="9398000" y="2184400"/>
          <p14:tracePt t="97128" x="9359900" y="2209800"/>
          <p14:tracePt t="97145" x="9328150" y="2228850"/>
          <p14:tracePt t="97177" x="9321800" y="2235200"/>
          <p14:tracePt t="97194" x="9309100" y="2241550"/>
          <p14:tracePt t="97210" x="9296400" y="2241550"/>
          <p14:tracePt t="97227" x="9283700" y="2254250"/>
          <p14:tracePt t="98468" x="9277350" y="2273300"/>
          <p14:tracePt t="98477" x="9271000" y="2279650"/>
          <p14:tracePt t="98487" x="9251950" y="2279650"/>
          <p14:tracePt t="98493" x="9226550" y="2286000"/>
          <p14:tracePt t="98510" x="9175750" y="2292350"/>
          <p14:tracePt t="98527" x="9023350" y="2317750"/>
          <p14:tracePt t="98543" x="8858250" y="2330450"/>
          <p14:tracePt t="98559" x="8807450" y="2330450"/>
          <p14:tracePt t="98753" x="8794750" y="2330450"/>
          <p14:tracePt t="98759" x="8769350" y="2324100"/>
          <p14:tracePt t="98769" x="8680450" y="2260600"/>
          <p14:tracePt t="98776" x="8597900" y="2178050"/>
          <p14:tracePt t="98792" x="8489950" y="2089150"/>
          <p14:tracePt t="98809" x="8159750" y="1943100"/>
          <p14:tracePt t="98825" x="7854950" y="1797050"/>
          <p14:tracePt t="98842" x="7524750" y="1651000"/>
          <p14:tracePt t="98859" x="7131050" y="1517650"/>
          <p14:tracePt t="98875" x="6864350" y="1416050"/>
          <p14:tracePt t="98892" x="6496050" y="1282700"/>
          <p14:tracePt t="98909" x="6242050" y="1193800"/>
          <p14:tracePt t="98925" x="6007100" y="1111250"/>
          <p14:tracePt t="98942" x="5772150" y="1035050"/>
          <p14:tracePt t="98959" x="5645150" y="990600"/>
          <p14:tracePt t="98975" x="5378450" y="895350"/>
          <p14:tracePt t="98992" x="5283200" y="863600"/>
          <p14:tracePt t="99009" x="5156200" y="831850"/>
          <p14:tracePt t="99025" x="4997450" y="793750"/>
          <p14:tracePt t="99042" x="4775200" y="742950"/>
          <p14:tracePt t="99059" x="4679950" y="717550"/>
          <p14:tracePt t="99076" x="4610100" y="704850"/>
          <p14:tracePt t="99092" x="4508500" y="673100"/>
          <p14:tracePt t="99109" x="4406900" y="666750"/>
          <p14:tracePt t="99126" x="4318000" y="654050"/>
          <p14:tracePt t="99142" x="4216400" y="628650"/>
          <p14:tracePt t="99159" x="4171950" y="609600"/>
          <p14:tracePt t="99176" x="4057650" y="577850"/>
          <p14:tracePt t="99192" x="3987800" y="539750"/>
          <p14:tracePt t="99209" x="3924300" y="527050"/>
          <p14:tracePt t="99226" x="3892550" y="508000"/>
          <p14:tracePt t="99242" x="3867150" y="508000"/>
          <p14:tracePt t="99299" x="3886200" y="508000"/>
          <p14:tracePt t="99309" x="3911600" y="508000"/>
          <p14:tracePt t="99313" x="3930650" y="508000"/>
          <p14:tracePt t="99326" x="3987800" y="508000"/>
          <p14:tracePt t="99342" x="4076700" y="520700"/>
          <p14:tracePt t="99359" x="4165600" y="527050"/>
          <p14:tracePt t="99375" x="4279900" y="546100"/>
          <p14:tracePt t="99392" x="4330700" y="546100"/>
          <p14:tracePt t="99409" x="4337050" y="546100"/>
          <p14:tracePt t="99425" x="4343400" y="546100"/>
          <p14:tracePt t="99442" x="4349750" y="546100"/>
          <p14:tracePt t="99475" x="4349750" y="539750"/>
          <p14:tracePt t="99485" x="4298950" y="527050"/>
          <p14:tracePt t="99496" x="4273550" y="520700"/>
          <p14:tracePt t="99509" x="4197350" y="514350"/>
          <p14:tracePt t="99525" x="4032250" y="488950"/>
          <p14:tracePt t="99542" x="3968750" y="488950"/>
          <p14:tracePt t="99559" x="3949700" y="488950"/>
          <p14:tracePt t="99607" x="3981450" y="501650"/>
          <p14:tracePt t="99617" x="4038600" y="501650"/>
          <p14:tracePt t="99625" x="4089400" y="508000"/>
          <p14:tracePt t="99642" x="4210050" y="533400"/>
          <p14:tracePt t="99658" x="4362450" y="558800"/>
          <p14:tracePt t="99675" x="4413250" y="565150"/>
          <p14:tracePt t="99692" x="4419600" y="565150"/>
          <p14:tracePt t="99743" x="4381500" y="565150"/>
          <p14:tracePt t="99753" x="4356100" y="565150"/>
          <p14:tracePt t="99759" x="4343400" y="565150"/>
          <p14:tracePt t="99775" x="4292600" y="565150"/>
          <p14:tracePt t="99792" x="4241800" y="565150"/>
          <p14:tracePt t="99808" x="4229100" y="565150"/>
          <p14:tracePt t="99864" x="4241800" y="565150"/>
          <p14:tracePt t="99873" x="4273550" y="565150"/>
          <p14:tracePt t="99879" x="4292600" y="565150"/>
          <p14:tracePt t="99892" x="4343400" y="565150"/>
          <p14:tracePt t="99908" x="4368800" y="565150"/>
          <p14:tracePt t="99925" x="4375150" y="565150"/>
          <p14:tracePt t="99965" x="4368800" y="565150"/>
          <p14:tracePt t="99975" x="4356100" y="558800"/>
          <p14:tracePt t="99992" x="4279900" y="546100"/>
          <p14:tracePt t="100009" x="4165600" y="533400"/>
          <p14:tracePt t="100025" x="4121150" y="533400"/>
          <p14:tracePt t="100042" x="4114800" y="533400"/>
          <p14:tracePt t="100081" x="4127500" y="533400"/>
          <p14:tracePt t="100092" x="4178300" y="533400"/>
          <p14:tracePt t="100108" x="4273550" y="533400"/>
          <p14:tracePt t="100125" x="4311650" y="533400"/>
          <p14:tracePt t="100177" x="4318000" y="533400"/>
          <p14:tracePt t="100187" x="4318000" y="527050"/>
          <p14:tracePt t="100197" x="4305300" y="527050"/>
          <p14:tracePt t="100208" x="4292600" y="520700"/>
          <p14:tracePt t="100225" x="4216400" y="501650"/>
          <p14:tracePt t="100242" x="4152900" y="495300"/>
          <p14:tracePt t="100258" x="4140200" y="495300"/>
          <p14:tracePt t="100303" x="4146550" y="495300"/>
          <p14:tracePt t="100308" x="4184650" y="495300"/>
          <p14:tracePt t="100325" x="4229100" y="501650"/>
          <p14:tracePt t="100342" x="4273550" y="501650"/>
          <p14:tracePt t="100389" x="4267200" y="495300"/>
          <p14:tracePt t="100399" x="4260850" y="488950"/>
          <p14:tracePt t="100408" x="4248150" y="488950"/>
          <p14:tracePt t="100425" x="4210050" y="488950"/>
          <p14:tracePt t="100441" x="4197350" y="488950"/>
          <p14:tracePt t="100526" x="4203700" y="488950"/>
          <p14:tracePt t="100536" x="4210050" y="501650"/>
          <p14:tracePt t="100545" x="4229100" y="514350"/>
          <p14:tracePt t="100558" x="4254500" y="527050"/>
          <p14:tracePt t="100575" x="4305300" y="577850"/>
          <p14:tracePt t="100591" x="4521200" y="825500"/>
          <p14:tracePt t="100608" x="4629150" y="889000"/>
          <p14:tracePt t="100625" x="4876800" y="1054100"/>
          <p14:tracePt t="100641" x="5549900" y="1530350"/>
          <p14:tracePt t="100658" x="5613400" y="1568450"/>
          <p14:tracePt t="100808" x="5651500" y="1581150"/>
          <p14:tracePt t="100812" x="5702300" y="1581150"/>
          <p14:tracePt t="100824" x="5721350" y="1581150"/>
          <p14:tracePt t="100841" x="5778500" y="1568450"/>
          <p14:tracePt t="100858" x="5797550" y="1568450"/>
          <p14:tracePt t="100893" x="5816600" y="1568450"/>
          <p14:tracePt t="100908" x="5822950" y="1574800"/>
          <p14:tracePt t="100924" x="5848350" y="1600200"/>
          <p14:tracePt t="100941" x="5937250" y="1644650"/>
          <p14:tracePt t="100958" x="6083300" y="1714500"/>
          <p14:tracePt t="100974" x="6191250" y="1778000"/>
          <p14:tracePt t="100991" x="6381750" y="1917700"/>
          <p14:tracePt t="101008" x="6521450" y="1949450"/>
          <p14:tracePt t="101024" x="6705600" y="2019300"/>
          <p14:tracePt t="101041" x="6877050" y="2070100"/>
          <p14:tracePt t="101058" x="7004050" y="2095500"/>
          <p14:tracePt t="101074" x="7321550" y="2165350"/>
          <p14:tracePt t="101091" x="7461250" y="2184400"/>
          <p14:tracePt t="101108" x="7658100" y="2216150"/>
          <p14:tracePt t="101125" x="7867650" y="2254250"/>
          <p14:tracePt t="101141" x="8178800" y="2311400"/>
          <p14:tracePt t="101158" x="8318500" y="2336800"/>
          <p14:tracePt t="101174" x="8382000" y="2349500"/>
          <p14:tracePt t="101191" x="8439150" y="2355850"/>
          <p14:tracePt t="101208" x="8470900" y="2355850"/>
          <p14:tracePt t="101224" x="8502650" y="2349500"/>
          <p14:tracePt t="101241" x="8540750" y="2324100"/>
          <p14:tracePt t="101258" x="8585200" y="2298700"/>
          <p14:tracePt t="101274" x="8616950" y="2292350"/>
          <p14:tracePt t="101291" x="8674100" y="2260600"/>
          <p14:tracePt t="101307" x="8712200" y="2247900"/>
          <p14:tracePt t="101324" x="8756650" y="2228850"/>
          <p14:tracePt t="101341" x="8775700" y="2197100"/>
          <p14:tracePt t="101358" x="8782050" y="2139950"/>
          <p14:tracePt t="101374" x="8769350" y="2095500"/>
          <p14:tracePt t="101391" x="8724900" y="2044700"/>
          <p14:tracePt t="101407" x="8604250" y="1974850"/>
          <p14:tracePt t="101424" x="8515350" y="1936750"/>
          <p14:tracePt t="101440" x="8451850" y="1898650"/>
          <p14:tracePt t="101457" x="8375650" y="1885950"/>
          <p14:tracePt t="101474" x="8235950" y="1866900"/>
          <p14:tracePt t="101491" x="8166100" y="1847850"/>
          <p14:tracePt t="101507" x="8115300" y="1841500"/>
          <p14:tracePt t="101524" x="8089900" y="1835150"/>
          <p14:tracePt t="101541" x="8077200" y="1835150"/>
          <p14:tracePt t="101557" x="8064500" y="1835150"/>
          <p14:tracePt t="101574" x="8013700" y="1835150"/>
          <p14:tracePt t="101591" x="7975600" y="1835150"/>
          <p14:tracePt t="101607" x="7899400" y="1854200"/>
          <p14:tracePt t="101624" x="7854950" y="1885950"/>
          <p14:tracePt t="101641" x="7797800" y="1924050"/>
          <p14:tracePt t="101657" x="7772400" y="1962150"/>
          <p14:tracePt t="101674" x="7740650" y="1993900"/>
          <p14:tracePt t="101690" x="7696200" y="2057400"/>
          <p14:tracePt t="101707" x="7677150" y="2089150"/>
          <p14:tracePt t="101724" x="7658100" y="2139950"/>
          <p14:tracePt t="101741" x="7651750" y="2165350"/>
          <p14:tracePt t="101757" x="7651750" y="2216150"/>
          <p14:tracePt t="101774" x="7651750" y="2260600"/>
          <p14:tracePt t="101790" x="7651750" y="2273300"/>
          <p14:tracePt t="101807" x="7651750" y="2317750"/>
          <p14:tracePt t="101824" x="7658100" y="2324100"/>
          <p14:tracePt t="101841" x="7696200" y="2400300"/>
          <p14:tracePt t="101857" x="7708900" y="2419350"/>
          <p14:tracePt t="101874" x="7740650" y="2457450"/>
          <p14:tracePt t="101891" x="7816850" y="2508250"/>
          <p14:tracePt t="101907" x="7842250" y="2520950"/>
          <p14:tracePt t="101924" x="7867650" y="2527300"/>
          <p14:tracePt t="101940" x="7886700" y="2527300"/>
          <p14:tracePt t="101957" x="7924800" y="2533650"/>
          <p14:tracePt t="101974" x="7950200" y="2540000"/>
          <p14:tracePt t="101990" x="7994650" y="2552700"/>
          <p14:tracePt t="102007" x="8051800" y="2559050"/>
          <p14:tracePt t="102024" x="8102600" y="2565400"/>
          <p14:tracePt t="102040" x="8166100" y="2565400"/>
          <p14:tracePt t="102057" x="8204200" y="2565400"/>
          <p14:tracePt t="102074" x="8210550" y="2565400"/>
          <p14:tracePt t="102114" x="8216900" y="2565400"/>
          <p14:tracePt t="102123" x="8229600" y="2565400"/>
          <p14:tracePt t="102140" x="8242300" y="2565400"/>
          <p14:tracePt t="102157" x="8255000" y="2565400"/>
          <p14:tracePt t="102173" x="8305800" y="2552700"/>
          <p14:tracePt t="102207" x="8324850" y="2552700"/>
          <p14:tracePt t="102224" x="8331200" y="2552700"/>
          <p14:tracePt t="102240" x="8369300" y="2540000"/>
          <p14:tracePt t="102257" x="8413750" y="2527300"/>
          <p14:tracePt t="102273" x="8445500" y="2520950"/>
          <p14:tracePt t="102290" x="8477250" y="2495550"/>
          <p14:tracePt t="102307" x="8496300" y="2495550"/>
          <p14:tracePt t="102323" x="8534400" y="2476500"/>
          <p14:tracePt t="102340" x="8578850" y="2451100"/>
          <p14:tracePt t="102357" x="8597900" y="2444750"/>
          <p14:tracePt t="102373" x="8616950" y="2425700"/>
          <p14:tracePt t="102390" x="8642350" y="2406650"/>
          <p14:tracePt t="102407" x="8686800" y="2362200"/>
          <p14:tracePt t="102423" x="8705850" y="2343150"/>
          <p14:tracePt t="102440" x="8718550" y="2324100"/>
          <p14:tracePt t="102457" x="8750300" y="2273300"/>
          <p14:tracePt t="102473" x="8782050" y="2222500"/>
          <p14:tracePt t="102490" x="8788400" y="2178050"/>
          <p14:tracePt t="102507" x="8788400" y="2133600"/>
          <p14:tracePt t="102523" x="8788400" y="2057400"/>
          <p14:tracePt t="102540" x="8763000" y="1993900"/>
          <p14:tracePt t="102557" x="8731250" y="1930400"/>
          <p14:tracePt t="102573" x="8693150" y="1879600"/>
          <p14:tracePt t="102590" x="8629650" y="1841500"/>
          <p14:tracePt t="102606" x="8521700" y="1797050"/>
          <p14:tracePt t="102623" x="8413750" y="1771650"/>
          <p14:tracePt t="102640" x="8337550" y="1746250"/>
          <p14:tracePt t="102656" x="8280400" y="1739900"/>
          <p14:tracePt t="102673" x="8197850" y="1739900"/>
          <p14:tracePt t="102690" x="8159750" y="1739900"/>
          <p14:tracePt t="102706" x="8128000" y="1752600"/>
          <p14:tracePt t="102723" x="8102600" y="1765300"/>
          <p14:tracePt t="102740" x="8058150" y="1816100"/>
          <p14:tracePt t="102756" x="8039100" y="1835150"/>
          <p14:tracePt t="102773" x="8039100" y="1854200"/>
          <p14:tracePt t="102790" x="8039100" y="1860550"/>
          <p14:tracePt t="102806" x="8039100" y="1879600"/>
          <p14:tracePt t="102823" x="8039100" y="1892300"/>
          <p14:tracePt t="102840" x="8039100" y="1898650"/>
          <p14:tracePt t="102856" x="8051800" y="1911350"/>
          <p14:tracePt t="102873" x="8108950" y="1930400"/>
          <p14:tracePt t="102890" x="8274050" y="2000250"/>
          <p14:tracePt t="102906" x="8356600" y="2019300"/>
          <p14:tracePt t="102923" x="8426450" y="2051050"/>
          <p14:tracePt t="102940" x="8566150" y="2070100"/>
          <p14:tracePt t="103128" x="8566150" y="2076450"/>
          <p14:tracePt t="103174" x="8559800" y="2082800"/>
          <p14:tracePt t="103198" x="8572500" y="2095500"/>
          <p14:tracePt t="103208" x="8585200" y="2095500"/>
          <p14:tracePt t="103214" x="8597900" y="2101850"/>
          <p14:tracePt t="103234" x="8604250" y="2108200"/>
          <p14:tracePt t="103244" x="8604250" y="2120900"/>
          <p14:tracePt t="103256" x="8610600" y="2133600"/>
          <p14:tracePt t="103273" x="8610600" y="2152650"/>
          <p14:tracePt t="103289" x="8623300" y="2203450"/>
          <p14:tracePt t="103306" x="8661400" y="2241550"/>
          <p14:tracePt t="103323" x="8699500" y="2286000"/>
          <p14:tracePt t="103339" x="8731250" y="2317750"/>
          <p14:tracePt t="103356" x="8769350" y="2330450"/>
          <p14:tracePt t="103374" x="8820150" y="2368550"/>
          <p14:tracePt t="103466" x="8826500" y="2368550"/>
          <p14:tracePt t="103476" x="8832850" y="2374900"/>
          <p14:tracePt t="103480" x="8832850" y="2381250"/>
          <p14:tracePt t="103490" x="8839200" y="2387600"/>
          <p14:tracePt t="103506" x="8858250" y="2406650"/>
          <p14:tracePt t="103522" x="8902700" y="2425700"/>
          <p14:tracePt t="103539" x="8947150" y="2463800"/>
          <p14:tracePt t="103556" x="9004300" y="2476500"/>
          <p14:tracePt t="103573" x="9017000" y="2482850"/>
          <p14:tracePt t="103616" x="9029700" y="2482850"/>
          <p14:tracePt t="103628" x="9036050" y="2482850"/>
          <p14:tracePt t="103642" x="9055100" y="2495550"/>
          <p14:tracePt t="103656" x="9061450" y="2495550"/>
          <p14:tracePt t="103672" x="9118600" y="2508250"/>
          <p14:tracePt t="103689" x="9182100" y="2508250"/>
          <p14:tracePt t="103706" x="9271000" y="2508250"/>
          <p14:tracePt t="103722" x="9359900" y="2508250"/>
          <p14:tracePt t="103739" x="9385300" y="2508250"/>
          <p14:tracePt t="103756" x="9398000" y="2508250"/>
          <p14:tracePt t="103772" x="9417050" y="2508250"/>
          <p14:tracePt t="103789" x="9461500" y="2508250"/>
          <p14:tracePt t="103806" x="9505950" y="2508250"/>
          <p14:tracePt t="103822" x="9531350" y="2508250"/>
          <p14:tracePt t="103839" x="9569450" y="2501900"/>
          <p14:tracePt t="103856" x="9626600" y="2489200"/>
          <p14:tracePt t="103872" x="9645650" y="2482850"/>
          <p14:tracePt t="103906" x="9664700" y="2463800"/>
          <p14:tracePt t="103922" x="9690100" y="2432050"/>
          <p14:tracePt t="103939" x="9728200" y="2393950"/>
          <p14:tracePt t="103956" x="9728200" y="2387600"/>
          <p14:tracePt t="103972" x="9728200" y="2362200"/>
          <p14:tracePt t="103990" x="9747250" y="2317750"/>
          <p14:tracePt t="104005" x="9753600" y="2273300"/>
          <p14:tracePt t="104022" x="9759950" y="2260600"/>
          <p14:tracePt t="104039" x="9766300" y="2241550"/>
          <p14:tracePt t="104056" x="9766300" y="2222500"/>
          <p14:tracePt t="104072" x="9766300" y="2190750"/>
          <p14:tracePt t="104089" x="9766300" y="2171700"/>
          <p14:tracePt t="104105" x="9759950" y="2127250"/>
          <p14:tracePt t="104122" x="9747250" y="2101850"/>
          <p14:tracePt t="104139" x="9734550" y="2089150"/>
          <p14:tracePt t="104172" x="9715500" y="2076450"/>
          <p14:tracePt t="104189" x="9709150" y="2070100"/>
          <p14:tracePt t="104205" x="9702800" y="2051050"/>
          <p14:tracePt t="104222" x="9683750" y="2019300"/>
          <p14:tracePt t="104239" x="9658350" y="1993900"/>
          <p14:tracePt t="104255" x="9652000" y="1981200"/>
          <p14:tracePt t="104272" x="9607550" y="1949450"/>
          <p14:tracePt t="104289" x="9588500" y="1936750"/>
          <p14:tracePt t="104305" x="9575800" y="1936750"/>
          <p14:tracePt t="104322" x="9556750" y="1930400"/>
          <p14:tracePt t="104339" x="9499600" y="1917700"/>
          <p14:tracePt t="104355" x="9467850" y="1911350"/>
          <p14:tracePt t="104372" x="9429750" y="1911350"/>
          <p14:tracePt t="104389" x="9410700" y="1911350"/>
          <p14:tracePt t="104430" x="9404350" y="1911350"/>
          <p14:tracePt t="104440" x="9398000" y="1911350"/>
          <p14:tracePt t="104455" x="9378950" y="1917700"/>
          <p14:tracePt t="104472" x="9315450" y="1936750"/>
          <p14:tracePt t="104489" x="9271000" y="1962150"/>
          <p14:tracePt t="104505" x="9194800" y="1993900"/>
          <p14:tracePt t="104522" x="9163050" y="2012950"/>
          <p14:tracePt t="104539" x="9137650" y="2012950"/>
          <p14:tracePt t="104555" x="9112250" y="2025650"/>
          <p14:tracePt t="104572" x="9099550" y="2032000"/>
          <p14:tracePt t="104589" x="9080500" y="2051050"/>
          <p14:tracePt t="104605" x="9067800" y="2070100"/>
          <p14:tracePt t="104622" x="9048750" y="2089150"/>
          <p14:tracePt t="104638" x="9029700" y="2114550"/>
          <p14:tracePt t="104655" x="9017000" y="2133600"/>
          <p14:tracePt t="104672" x="9010650" y="2165350"/>
          <p14:tracePt t="104688" x="8997950" y="2184400"/>
          <p14:tracePt t="104705" x="8991600" y="2209800"/>
          <p14:tracePt t="104722" x="8978900" y="2247900"/>
          <p14:tracePt t="104738" x="8972550" y="2266950"/>
          <p14:tracePt t="104756" x="8972550" y="2311400"/>
          <p14:tracePt t="104772" x="8972550" y="2374900"/>
          <p14:tracePt t="104788" x="8985250" y="2419350"/>
          <p14:tracePt t="104805" x="9004300" y="2451100"/>
          <p14:tracePt t="104822" x="9029700" y="2495550"/>
          <p14:tracePt t="104838" x="9048750" y="2520950"/>
          <p14:tracePt t="104855" x="9061450" y="2527300"/>
          <p14:tracePt t="104872" x="9061450" y="2546350"/>
          <p14:tracePt t="104888" x="9074150" y="2559050"/>
          <p14:tracePt t="104905" x="9080500" y="2565400"/>
          <p14:tracePt t="104922" x="9086850" y="2571750"/>
          <p14:tracePt t="104938" x="9093200" y="2571750"/>
          <p14:tracePt t="104994" x="9118600" y="2571750"/>
          <p14:tracePt t="105010" x="9124950" y="2571750"/>
          <p14:tracePt t="105014" x="9131300" y="2571750"/>
          <p14:tracePt t="105024" x="9137650" y="2578100"/>
          <p14:tracePt t="105038" x="9144000" y="2584450"/>
          <p14:tracePt t="105055" x="9226550" y="2609850"/>
          <p14:tracePt t="105071" x="9283700" y="2616200"/>
          <p14:tracePt t="105088" x="9334500" y="2622550"/>
          <p14:tracePt t="105105" x="9385300" y="2628900"/>
          <p14:tracePt t="105121" x="9410700" y="2628900"/>
          <p14:tracePt t="105138" x="9442450" y="2628900"/>
          <p14:tracePt t="105155" x="9493250" y="2628900"/>
          <p14:tracePt t="105171" x="9525000" y="2603500"/>
          <p14:tracePt t="105188" x="9550400" y="2578100"/>
          <p14:tracePt t="105205" x="9556750" y="2578100"/>
          <p14:tracePt t="105972" x="9512300" y="2578100"/>
          <p14:tracePt t="105982" x="9486900" y="2578100"/>
          <p14:tracePt t="105989" x="9455150" y="2584450"/>
          <p14:tracePt t="106004" x="9372600" y="2584450"/>
          <p14:tracePt t="106021" x="9232900" y="2597150"/>
          <p14:tracePt t="106038" x="9124950" y="2622550"/>
          <p14:tracePt t="106054" x="8877300" y="2622550"/>
          <p14:tracePt t="106071" x="8826500" y="2622550"/>
          <p14:tracePt t="106088" x="8775700" y="2622550"/>
          <p14:tracePt t="106104" x="8680450" y="2622550"/>
          <p14:tracePt t="106120" x="8648700" y="2622550"/>
          <p14:tracePt t="106137" x="8623300" y="2622550"/>
          <p14:tracePt t="106154" x="8610600" y="2622550"/>
          <p14:tracePt t="106171" x="8604250" y="2622550"/>
          <p14:tracePt t="106187" x="8597900" y="2622550"/>
          <p14:tracePt t="106204" x="8585200" y="2622550"/>
          <p14:tracePt t="106221" x="8572500" y="2616200"/>
          <p14:tracePt t="106237" x="8553450" y="2597150"/>
          <p14:tracePt t="106254" x="8528050" y="2571750"/>
          <p14:tracePt t="106336" x="8547100" y="2571750"/>
          <p14:tracePt t="106346" x="8585200" y="2578100"/>
          <p14:tracePt t="106354" x="8591550" y="2590800"/>
          <p14:tracePt t="106371" x="8693150" y="2603500"/>
          <p14:tracePt t="106387" x="8801100" y="2628900"/>
          <p14:tracePt t="106404" x="8928100" y="2635250"/>
          <p14:tracePt t="106421" x="9055100" y="2635250"/>
          <p14:tracePt t="106437" x="9124950" y="2635250"/>
          <p14:tracePt t="106454" x="9232900" y="2616200"/>
          <p14:tracePt t="106457" x="9283700" y="2590800"/>
          <p14:tracePt t="106470" x="9334500" y="2584450"/>
          <p14:tracePt t="106487" x="9448800" y="2520950"/>
          <p14:tracePt t="106504" x="9499600" y="2482850"/>
          <p14:tracePt t="106520" x="9525000" y="2463800"/>
          <p14:tracePt t="106537" x="9531350" y="2457450"/>
          <p14:tracePt t="106592" x="9544050" y="2457450"/>
          <p14:tracePt t="106602" x="9537700" y="2457450"/>
          <p14:tracePt t="106628" x="9531350" y="2470150"/>
          <p14:tracePt t="106634" x="9525000" y="2470150"/>
          <p14:tracePt t="106644" x="9505950" y="2495550"/>
          <p14:tracePt t="106655" x="9480550" y="2514600"/>
          <p14:tracePt t="106670" x="9417050" y="2559050"/>
          <p14:tracePt t="106687" x="9385300" y="2578100"/>
          <p14:tracePt t="106704" x="9315450" y="2616200"/>
          <p14:tracePt t="106720" x="9251950" y="2628900"/>
          <p14:tracePt t="106737" x="9118600" y="2628900"/>
          <p14:tracePt t="106754" x="8978900" y="2628900"/>
          <p14:tracePt t="106770" x="8839200" y="2628900"/>
          <p14:tracePt t="106787" x="8743950" y="2628900"/>
          <p14:tracePt t="106804" x="8718550" y="2628900"/>
          <p14:tracePt t="106820" x="8712200" y="2628900"/>
          <p14:tracePt t="107092" x="8705850" y="2628900"/>
          <p14:tracePt t="107098" x="8699500" y="2628900"/>
          <p14:tracePt t="107103" x="8693150" y="2628900"/>
          <p14:tracePt t="107119" x="8686800" y="2628900"/>
          <p14:tracePt t="107136" x="8674100" y="2628900"/>
          <p14:tracePt t="107153" x="8661400" y="2628900"/>
          <p14:tracePt t="107815" x="8661400" y="2622550"/>
          <p14:tracePt t="107920" x="8661400" y="2616200"/>
          <p14:tracePt t="107924" x="8661400" y="2609850"/>
          <p14:tracePt t="107936" x="8674100" y="2603500"/>
          <p14:tracePt t="107953" x="8680450" y="2603500"/>
          <p14:tracePt t="107981" x="8693150" y="2597150"/>
          <p14:tracePt t="107995" x="8699500" y="2597150"/>
          <p14:tracePt t="108006" x="8712200" y="2590800"/>
          <p14:tracePt t="108021" x="8718550" y="2584450"/>
          <p14:tracePt t="108036" x="8724900" y="2584450"/>
          <p14:tracePt t="108053" x="8750300" y="2565400"/>
          <p14:tracePt t="108070" x="8782050" y="2552700"/>
          <p14:tracePt t="108086" x="8788400" y="2552700"/>
          <p14:tracePt t="108103" x="8820150" y="2540000"/>
          <p14:tracePt t="108119" x="8826500" y="2540000"/>
          <p14:tracePt t="108136" x="8839200" y="2540000"/>
          <p14:tracePt t="108153" x="8877300" y="2514600"/>
          <p14:tracePt t="108169" x="8883650" y="2514600"/>
          <p14:tracePt t="108203" x="8890000" y="2514600"/>
          <p14:tracePt t="108219" x="8896350" y="2514600"/>
          <p14:tracePt t="108236" x="8915400" y="2514600"/>
          <p14:tracePt t="108252" x="8966200" y="2514600"/>
          <p14:tracePt t="108269" x="9017000" y="2514600"/>
          <p14:tracePt t="108286" x="9048750" y="2514600"/>
          <p14:tracePt t="108302" x="9137650" y="2514600"/>
          <p14:tracePt t="108319" x="9156700" y="2514600"/>
          <p14:tracePt t="108336" x="9188450" y="2514600"/>
          <p14:tracePt t="108352" x="9213850" y="2514600"/>
          <p14:tracePt t="108369" x="9245600" y="2514600"/>
          <p14:tracePt t="108386" x="9277350" y="2520950"/>
          <p14:tracePt t="108402" x="9290050" y="2527300"/>
          <p14:tracePt t="108419" x="9315450" y="2533650"/>
          <p14:tracePt t="108436" x="9340850" y="2540000"/>
          <p14:tracePt t="108452" x="9378950" y="2565400"/>
          <p14:tracePt t="108469" x="9423400" y="2571750"/>
          <p14:tracePt t="108486" x="9429750" y="2584450"/>
          <p14:tracePt t="108502" x="9461500" y="2590800"/>
          <p14:tracePt t="108519" x="9480550" y="2603500"/>
          <p14:tracePt t="108536" x="9486900" y="2609850"/>
          <p14:tracePt t="108552" x="9486900" y="2616200"/>
          <p14:tracePt t="108660" x="9486900" y="2609850"/>
          <p14:tracePt t="108667" x="9486900" y="2584450"/>
          <p14:tracePt t="108677" x="9486900" y="2565400"/>
          <p14:tracePt t="108685" x="9486900" y="2559050"/>
          <p14:tracePt t="108702" x="9410700" y="2508250"/>
          <p14:tracePt t="108719" x="9334500" y="2463800"/>
          <p14:tracePt t="108735" x="9258300" y="2432050"/>
          <p14:tracePt t="108752" x="9137650" y="2393950"/>
          <p14:tracePt t="108769" x="9067800" y="2374900"/>
          <p14:tracePt t="108786" x="8915400" y="2374900"/>
          <p14:tracePt t="108802" x="8890000" y="2374900"/>
          <p14:tracePt t="108819" x="8820150" y="2374900"/>
          <p14:tracePt t="108835" x="8788400" y="2374900"/>
          <p14:tracePt t="108852" x="8756650" y="2374900"/>
          <p14:tracePt t="108869" x="8636000" y="2406650"/>
          <p14:tracePt t="108885" x="8540750" y="2425700"/>
          <p14:tracePt t="108902" x="8470900" y="2438400"/>
          <p14:tracePt t="108919" x="8388350" y="2457450"/>
          <p14:tracePt t="108935" x="8350250" y="2476500"/>
          <p14:tracePt t="108979" x="8343900" y="2482850"/>
          <p14:tracePt t="108985" x="8337550" y="2489200"/>
          <p14:tracePt t="109002" x="8331200" y="2501900"/>
          <p14:tracePt t="109018" x="8324850" y="2514600"/>
          <p14:tracePt t="109035" x="8312150" y="2527300"/>
          <p14:tracePt t="109051" x="8312150" y="2533650"/>
          <p14:tracePt t="109068" x="8312150" y="2540000"/>
          <p14:tracePt t="109144" x="8312150" y="2546350"/>
          <p14:tracePt t="109200" x="8312150" y="2552700"/>
          <p14:tracePt t="109221" x="8318500" y="2552700"/>
          <p14:tracePt t="109227" x="8324850" y="2546350"/>
          <p14:tracePt t="109235" x="8331200" y="2533650"/>
          <p14:tracePt t="109252" x="8343900" y="2527300"/>
          <p14:tracePt t="109268" x="8362950" y="2501900"/>
          <p14:tracePt t="109285" x="8382000" y="2470150"/>
          <p14:tracePt t="109302" x="8394700" y="2457450"/>
          <p14:tracePt t="109318" x="8420100" y="2425700"/>
          <p14:tracePt t="109335" x="8458200" y="2393950"/>
          <p14:tracePt t="109352" x="8528050" y="2343150"/>
          <p14:tracePt t="109368" x="8572500" y="2343150"/>
          <p14:tracePt t="109385" x="8629650" y="2343150"/>
          <p14:tracePt t="109402" x="8756650" y="2343150"/>
          <p14:tracePt t="109418" x="8788400" y="2343150"/>
          <p14:tracePt t="109435" x="8928100" y="2355850"/>
          <p14:tracePt t="109452" x="8991600" y="2368550"/>
          <p14:tracePt t="109468" x="9055100" y="2374900"/>
          <p14:tracePt t="109485" x="9074150" y="2374900"/>
          <p14:tracePt t="109502" x="9080500" y="2381250"/>
          <p14:tracePt t="109518" x="9086850" y="2393950"/>
          <p14:tracePt t="109535" x="9112250" y="2438400"/>
          <p14:tracePt t="109552" x="9137650" y="2463800"/>
          <p14:tracePt t="109568" x="9182100" y="2501900"/>
          <p14:tracePt t="109585" x="9188450" y="2514600"/>
          <p14:tracePt t="109602" x="9188450" y="2520950"/>
          <p14:tracePt t="109737" x="9188450" y="2514600"/>
          <p14:tracePt t="109741" x="9182100" y="2501900"/>
          <p14:tracePt t="109751" x="9156700" y="2470150"/>
          <p14:tracePt t="109768" x="9074150" y="2400300"/>
          <p14:tracePt t="109785" x="8966200" y="2355850"/>
          <p14:tracePt t="109801" x="8839200" y="2324100"/>
          <p14:tracePt t="109818" x="8801100" y="2305050"/>
          <p14:tracePt t="109835" x="8775700" y="2305050"/>
          <p14:tracePt t="109851" x="8769350" y="2305050"/>
          <p14:tracePt t="109868" x="8756650" y="2305050"/>
          <p14:tracePt t="109885" x="8731250" y="2317750"/>
          <p14:tracePt t="109901" x="8731250" y="2336800"/>
          <p14:tracePt t="109918" x="8718550" y="2355850"/>
          <p14:tracePt t="109935" x="8712200" y="2368550"/>
          <p14:tracePt t="109951" x="8699500" y="2393950"/>
          <p14:tracePt t="109985" x="8699500" y="2406650"/>
          <p14:tracePt t="110155" x="8699500" y="2400300"/>
          <p14:tracePt t="110159" x="8699500" y="2381250"/>
          <p14:tracePt t="111805" x="8699500" y="2374900"/>
          <p14:tracePt t="112005" x="8699500" y="2381250"/>
          <p14:tracePt t="112015" x="8699500" y="2387600"/>
          <p14:tracePt t="112021" x="8705850" y="2393950"/>
          <p14:tracePt t="112047" x="8705850" y="2400300"/>
          <p14:tracePt t="112087" x="8705850" y="2406650"/>
          <p14:tracePt t="112107" x="8705850" y="2425700"/>
          <p14:tracePt t="112207" x="8705850" y="2432050"/>
          <p14:tracePt t="112227" x="8705850" y="2438400"/>
          <p14:tracePt t="112237" x="8705850" y="2444750"/>
          <p14:tracePt t="112247" x="8705850" y="2451100"/>
          <p14:tracePt t="112257" x="8705850" y="2457450"/>
          <p14:tracePt t="112269" x="8705850" y="2476500"/>
          <p14:tracePt t="112289" x="8712200" y="2495550"/>
          <p14:tracePt t="112299" x="8718550" y="2520950"/>
          <p14:tracePt t="112333" x="8718550" y="2533650"/>
          <p14:tracePt t="112379" x="8724900" y="2540000"/>
          <p14:tracePt t="112385" x="8731250" y="2540000"/>
          <p14:tracePt t="112398" x="8731250" y="2546350"/>
          <p14:tracePt t="112551" x="8737600" y="2552700"/>
          <p14:tracePt t="112555" x="8750300" y="2559050"/>
          <p14:tracePt t="112566" x="8750300" y="2565400"/>
          <p14:tracePt t="112583" x="8769350" y="2578100"/>
          <p14:tracePt t="112599" x="8775700" y="2584450"/>
          <p14:tracePt t="112617" x="8782050" y="2597150"/>
          <p14:tracePt t="112711" x="8788400" y="2597150"/>
          <p14:tracePt t="112721" x="8794750" y="2590800"/>
          <p14:tracePt t="112734" x="8807450" y="2578100"/>
          <p14:tracePt t="112743" x="8826500" y="2552700"/>
          <p14:tracePt t="112753" x="8845550" y="2540000"/>
          <p14:tracePt t="112766" x="8851900" y="2520950"/>
          <p14:tracePt t="112783" x="8858250" y="2501900"/>
          <p14:tracePt t="112800" x="8890000" y="2451100"/>
          <p14:tracePt t="112816" x="8909050" y="2387600"/>
          <p14:tracePt t="112832" x="8921750" y="2368550"/>
          <p14:tracePt t="112849" x="8928100" y="2336800"/>
          <p14:tracePt t="112866" x="8934450" y="2311400"/>
          <p14:tracePt t="112883" x="8947150" y="2298700"/>
          <p14:tracePt t="112899" x="8947150" y="2279650"/>
          <p14:tracePt t="112916" x="8953500" y="2228850"/>
          <p14:tracePt t="112933" x="8953500" y="2159000"/>
          <p14:tracePt t="112949" x="8953500" y="2038350"/>
          <p14:tracePt t="112966" x="8953500" y="1968500"/>
          <p14:tracePt t="112982" x="8959850" y="1930400"/>
          <p14:tracePt t="112999" x="8959850" y="1873250"/>
          <p14:tracePt t="113016" x="8959850" y="1835150"/>
          <p14:tracePt t="113032" x="8959850" y="1822450"/>
          <p14:tracePt t="113049" x="8959850" y="1790700"/>
          <p14:tracePt t="113066" x="8959850" y="1758950"/>
          <p14:tracePt t="113082" x="8953500" y="1720850"/>
          <p14:tracePt t="113099" x="8928100" y="1651000"/>
          <p14:tracePt t="113116" x="8915400" y="1612900"/>
          <p14:tracePt t="113132" x="8902700" y="1549400"/>
          <p14:tracePt t="113149" x="8890000" y="1511300"/>
          <p14:tracePt t="113166" x="8890000" y="1498600"/>
          <p14:tracePt t="113182" x="8883650" y="1492250"/>
          <p14:tracePt t="113199" x="8877300" y="1466850"/>
          <p14:tracePt t="113216" x="8870950" y="1460500"/>
          <p14:tracePt t="113232" x="8864600" y="1441450"/>
          <p14:tracePt t="113249" x="8864600" y="1416050"/>
          <p14:tracePt t="113266" x="8858250" y="1403350"/>
          <p14:tracePt t="113282" x="8845550" y="1352550"/>
          <p14:tracePt t="113299" x="8832850" y="1320800"/>
          <p14:tracePt t="113316" x="8820150" y="1295400"/>
          <p14:tracePt t="113332" x="8801100" y="1276350"/>
          <p14:tracePt t="113349" x="8794750" y="1263650"/>
          <p14:tracePt t="113366" x="8782050" y="1257300"/>
          <p14:tracePt t="113382" x="8782050" y="1250950"/>
          <p14:tracePt t="113399" x="8782050" y="1244600"/>
          <p14:tracePt t="113415" x="8782050" y="1225550"/>
          <p14:tracePt t="113432" x="8775700" y="1225550"/>
          <p14:tracePt t="113449" x="8775700" y="1219200"/>
          <p14:tracePt t="113639" x="8769350" y="1219200"/>
          <p14:tracePt t="113655" x="8763000" y="1219200"/>
          <p14:tracePt t="113661" x="8756650" y="1231900"/>
          <p14:tracePt t="113672" x="8750300" y="1238250"/>
          <p14:tracePt t="113682" x="8743950" y="1244600"/>
          <p14:tracePt t="113699" x="8737600" y="1263650"/>
          <p14:tracePt t="113715" x="8724900" y="1282700"/>
          <p14:tracePt t="113732" x="8718550" y="1295400"/>
          <p14:tracePt t="113749" x="8718550" y="1301750"/>
          <p14:tracePt t="113782" x="8718550" y="1308100"/>
          <p14:tracePt t="113801" x="8712200" y="1320800"/>
          <p14:tracePt t="113821" x="8712200" y="1327150"/>
          <p14:tracePt t="113847" x="8705850" y="1339850"/>
          <p14:tracePt t="113871" x="8705850" y="1346200"/>
          <p14:tracePt t="113878" x="8705850" y="1352550"/>
          <p14:tracePt t="113888" x="8705850" y="1358900"/>
          <p14:tracePt t="113898" x="8705850" y="1365250"/>
          <p14:tracePt t="113915" x="8705850" y="1377950"/>
          <p14:tracePt t="113932" x="8693150" y="1384300"/>
          <p14:tracePt t="113948" x="8693150" y="1397000"/>
          <p14:tracePt t="113965" x="8686800" y="1409700"/>
          <p14:tracePt t="113982" x="8686800" y="1422400"/>
          <p14:tracePt t="113998" x="8686800" y="1428750"/>
          <p14:tracePt t="114015" x="8686800" y="1435100"/>
          <p14:tracePt t="114032" x="8686800" y="1447800"/>
          <p14:tracePt t="114049" x="8686800" y="1460500"/>
          <p14:tracePt t="114079" x="8686800" y="1466850"/>
          <p14:tracePt t="114089" x="8686800" y="1473200"/>
          <p14:tracePt t="114098" x="8686800" y="1479550"/>
          <p14:tracePt t="114115" x="8674100" y="1504950"/>
          <p14:tracePt t="114132" x="8674100" y="1517650"/>
          <p14:tracePt t="114148" x="8674100" y="1524000"/>
          <p14:tracePt t="114165" x="8674100" y="1543050"/>
          <p14:tracePt t="114198" x="8674100" y="1555750"/>
          <p14:tracePt t="114232" x="8674100" y="1562100"/>
          <p14:tracePt t="114248" x="8674100" y="1568450"/>
          <p14:tracePt t="114265" x="8674100" y="1587500"/>
          <p14:tracePt t="114282" x="8674100" y="1600200"/>
          <p14:tracePt t="114298" x="8674100" y="1606550"/>
          <p14:tracePt t="114315" x="8674100" y="1619250"/>
          <p14:tracePt t="114348" x="8674100" y="1631950"/>
          <p14:tracePt t="114377" x="8674100" y="1644650"/>
          <p14:tracePt t="114392" x="8674100" y="1651000"/>
          <p14:tracePt t="114411" x="8674100" y="1663700"/>
          <p14:tracePt t="114427" x="8674100" y="1670050"/>
          <p14:tracePt t="114457" x="8674100" y="1682750"/>
          <p14:tracePt t="115018" x="8680450" y="1676400"/>
          <p14:tracePt t="115023" x="8686800" y="1663700"/>
          <p14:tracePt t="115033" x="8693150" y="1663700"/>
          <p14:tracePt t="115048" x="8705850" y="1638300"/>
          <p14:tracePt t="115064" x="8718550" y="1631950"/>
          <p14:tracePt t="115081" x="8724900" y="1612900"/>
          <p14:tracePt t="115098" x="8737600" y="1581150"/>
          <p14:tracePt t="115114" x="8743950" y="1549400"/>
          <p14:tracePt t="115131" x="8763000" y="1517650"/>
          <p14:tracePt t="115148" x="8769350" y="1485900"/>
          <p14:tracePt t="115164" x="8782050" y="1447800"/>
          <p14:tracePt t="115181" x="8782050" y="1403350"/>
          <p14:tracePt t="115197" x="8788400" y="1346200"/>
          <p14:tracePt t="115214" x="8801100" y="1295400"/>
          <p14:tracePt t="115231" x="8801100" y="1282700"/>
          <p14:tracePt t="115248" x="8801100" y="1276350"/>
          <p14:tracePt t="115296" x="8801100" y="1270000"/>
          <p14:tracePt t="115310" x="8801100" y="1244600"/>
          <p14:tracePt t="115320" x="8801100" y="1238250"/>
          <p14:tracePt t="115331" x="8801100" y="1225550"/>
          <p14:tracePt t="115347" x="8801100" y="1193800"/>
          <p14:tracePt t="115364" x="8801100" y="1162050"/>
          <p14:tracePt t="115381" x="8801100" y="1149350"/>
          <p14:tracePt t="115397" x="8801100" y="1136650"/>
          <p14:tracePt t="115856" x="8801100" y="1143000"/>
          <p14:tracePt t="115870" x="8801100" y="1155700"/>
          <p14:tracePt t="115880" x="8801100" y="1162050"/>
          <p14:tracePt t="115885" x="8801100" y="1168400"/>
          <p14:tracePt t="115897" x="8801100" y="1187450"/>
          <p14:tracePt t="115914" x="8801100" y="1206500"/>
          <p14:tracePt t="115930" x="8813800" y="1225550"/>
          <p14:tracePt t="115947" x="8813800" y="1250950"/>
          <p14:tracePt t="115964" x="8826500" y="1263650"/>
          <p14:tracePt t="115980" x="8839200" y="1289050"/>
          <p14:tracePt t="115997" x="8864600" y="1308100"/>
          <p14:tracePt t="116014" x="8870950" y="1320800"/>
          <p14:tracePt t="116030" x="8890000" y="1346200"/>
          <p14:tracePt t="116033" x="8902700" y="1358900"/>
          <p14:tracePt t="116047" x="8909050" y="1377950"/>
          <p14:tracePt t="116064" x="8921750" y="1416050"/>
          <p14:tracePt t="116081" x="8947150" y="1460500"/>
          <p14:tracePt t="116097" x="8947150" y="1466850"/>
          <p14:tracePt t="116114" x="8978900" y="1530350"/>
          <p14:tracePt t="116130" x="8997950" y="1568450"/>
          <p14:tracePt t="116147" x="9010650" y="1593850"/>
          <p14:tracePt t="116164" x="9036050" y="1625600"/>
          <p14:tracePt t="116180" x="9055100" y="1644650"/>
          <p14:tracePt t="116197" x="9067800" y="1663700"/>
          <p14:tracePt t="116214" x="9086850" y="1670050"/>
          <p14:tracePt t="116230" x="9118600" y="1708150"/>
          <p14:tracePt t="116247" x="9201150" y="1752600"/>
          <p14:tracePt t="116263" x="9258300" y="1771650"/>
          <p14:tracePt t="116280" x="9315450" y="1784350"/>
          <p14:tracePt t="116297" x="9366250" y="1790700"/>
          <p14:tracePt t="116313" x="9480550" y="1816100"/>
          <p14:tracePt t="116330" x="9499600" y="1816100"/>
          <p14:tracePt t="116347" x="9531350" y="1816100"/>
          <p14:tracePt t="116363" x="9575800" y="1816100"/>
          <p14:tracePt t="116380" x="9601200" y="1816100"/>
          <p14:tracePt t="116397" x="9639300" y="1778000"/>
          <p14:tracePt t="116413" x="9658350" y="1752600"/>
          <p14:tracePt t="116430" x="9696450" y="1708150"/>
          <p14:tracePt t="116447" x="9715500" y="1663700"/>
          <p14:tracePt t="116463" x="9721850" y="1625600"/>
          <p14:tracePt t="116480" x="9721850" y="1568450"/>
          <p14:tracePt t="116497" x="9721850" y="1536700"/>
          <p14:tracePt t="116514" x="9715500" y="1498600"/>
          <p14:tracePt t="116530" x="9658350" y="1409700"/>
          <p14:tracePt t="116533" x="9658350" y="1403350"/>
          <p14:tracePt t="116547" x="9626600" y="1339850"/>
          <p14:tracePt t="116563" x="9601200" y="1289050"/>
          <p14:tracePt t="116580" x="9569450" y="1244600"/>
          <p14:tracePt t="116597" x="9518650" y="1181100"/>
          <p14:tracePt t="116613" x="9493250" y="1162050"/>
          <p14:tracePt t="116630" x="9467850" y="1130300"/>
          <p14:tracePt t="116647" x="9429750" y="1092200"/>
          <p14:tracePt t="116663" x="9410700" y="1085850"/>
          <p14:tracePt t="116680" x="9385300" y="1073150"/>
          <p14:tracePt t="116696" x="9366250" y="1066800"/>
          <p14:tracePt t="116713" x="9353550" y="1060450"/>
          <p14:tracePt t="116730" x="9328150" y="1054100"/>
          <p14:tracePt t="116746" x="9315450" y="1054100"/>
          <p14:tracePt t="116763" x="9296400" y="1054100"/>
          <p14:tracePt t="116780" x="9271000" y="1054100"/>
          <p14:tracePt t="116796" x="9251950" y="1054100"/>
          <p14:tracePt t="116813" x="9207500" y="1104900"/>
          <p14:tracePt t="116830" x="9163050" y="1136650"/>
          <p14:tracePt t="116846" x="9124950" y="1181100"/>
          <p14:tracePt t="116863" x="9112250" y="1206500"/>
          <p14:tracePt t="116880" x="9061450" y="1276350"/>
          <p14:tracePt t="116896" x="9061450" y="1289050"/>
          <p14:tracePt t="116913" x="9048750" y="1320800"/>
          <p14:tracePt t="116930" x="9042400" y="1346200"/>
          <p14:tracePt t="116946" x="9042400" y="1377950"/>
          <p14:tracePt t="116963" x="9036050" y="1403350"/>
          <p14:tracePt t="116980" x="9029700" y="1447800"/>
          <p14:tracePt t="116996" x="9023350" y="1492250"/>
          <p14:tracePt t="117013" x="9023350" y="1549400"/>
          <p14:tracePt t="117029" x="9023350" y="1593850"/>
          <p14:tracePt t="117046" x="9023350" y="1631950"/>
          <p14:tracePt t="117049" x="9023350" y="1657350"/>
          <p14:tracePt t="117063" x="9023350" y="1676400"/>
          <p14:tracePt t="117079" x="9023350" y="1739900"/>
          <p14:tracePt t="117096" x="9029700" y="1771650"/>
          <p14:tracePt t="117113" x="9042400" y="1816100"/>
          <p14:tracePt t="117129" x="9048750" y="1835150"/>
          <p14:tracePt t="117146" x="9061450" y="1866900"/>
          <p14:tracePt t="117180" x="9061450" y="1873250"/>
          <p14:tracePt t="117308" x="9061450" y="1879600"/>
          <p14:tracePt t="117312" x="9061450" y="1892300"/>
          <p14:tracePt t="117322" x="9061450" y="1911350"/>
          <p14:tracePt t="117332" x="9061450" y="1930400"/>
          <p14:tracePt t="117346" x="9042400" y="1968500"/>
          <p14:tracePt t="117364" x="9029700" y="2012950"/>
          <p14:tracePt t="117379" x="9017000" y="2038350"/>
          <p14:tracePt t="117396" x="9010650" y="2082800"/>
          <p14:tracePt t="117413" x="8985250" y="2165350"/>
          <p14:tracePt t="117429" x="8953500" y="2260600"/>
          <p14:tracePt t="117446" x="8928100" y="2336800"/>
          <p14:tracePt t="117462" x="8902700" y="2387600"/>
          <p14:tracePt t="117479" x="8870950" y="2432050"/>
          <p14:tracePt t="117497" x="8851900" y="2463800"/>
          <p14:tracePt t="117513" x="8839200" y="2489200"/>
          <p14:tracePt t="117554" x="8832850" y="2495550"/>
          <p14:tracePt t="117566" x="8820150" y="2501900"/>
          <p14:tracePt t="117579" x="8807450" y="2508250"/>
          <p14:tracePt t="117596" x="8782050" y="2527300"/>
          <p14:tracePt t="117613" x="8756650" y="2533650"/>
          <p14:tracePt t="117629" x="8737600" y="2540000"/>
          <p14:tracePt t="117646" x="8680450" y="2552700"/>
          <p14:tracePt t="117662" x="8636000" y="2559050"/>
          <p14:tracePt t="117679" x="8591550" y="2559050"/>
          <p14:tracePt t="117696" x="8547100" y="2584450"/>
          <p14:tracePt t="117712" x="8534400" y="2584450"/>
          <p14:tracePt t="117729" x="8509000" y="2590800"/>
          <p14:tracePt t="117746" x="8489950" y="2590800"/>
          <p14:tracePt t="117762" x="8432800" y="2603500"/>
          <p14:tracePt t="117779" x="8343900" y="2603500"/>
          <p14:tracePt t="117796" x="8286750" y="2609850"/>
          <p14:tracePt t="117812" x="8216900" y="2616200"/>
          <p14:tracePt t="117829" x="8178800" y="2622550"/>
          <p14:tracePt t="117846" x="8108950" y="2641600"/>
          <p14:tracePt t="117862" x="8026400" y="2660650"/>
          <p14:tracePt t="117879" x="7975600" y="2686050"/>
          <p14:tracePt t="117896" x="7956550" y="2705100"/>
          <p14:tracePt t="117912" x="7943850" y="2717800"/>
          <p14:tracePt t="117929" x="7931150" y="2730500"/>
          <p14:tracePt t="117946" x="7931150" y="2743200"/>
          <p14:tracePt t="117962" x="7924800" y="2762250"/>
          <p14:tracePt t="117979" x="7899400" y="2794000"/>
          <p14:tracePt t="117996" x="7874000" y="2832100"/>
          <p14:tracePt t="118012" x="7874000" y="2876550"/>
          <p14:tracePt t="118030" x="7874000" y="2914650"/>
          <p14:tracePt t="118045" x="7874000" y="2933700"/>
          <p14:tracePt t="118062" x="7880350" y="2997200"/>
          <p14:tracePt t="118066" x="7893050" y="3003550"/>
          <p14:tracePt t="118079" x="7931150" y="3048000"/>
          <p14:tracePt t="118095" x="7956550" y="3079750"/>
          <p14:tracePt t="118112" x="7988300" y="3105150"/>
          <p14:tracePt t="118130" x="8102600" y="3168650"/>
          <p14:tracePt t="118145" x="8147050" y="3187700"/>
          <p14:tracePt t="118162" x="8235950" y="3206750"/>
          <p14:tracePt t="118180" x="8394700" y="3238500"/>
          <p14:tracePt t="118195" x="8407400" y="3251200"/>
          <p14:tracePt t="118212" x="8623300" y="3270250"/>
          <p14:tracePt t="118229" x="8693150" y="3282950"/>
          <p14:tracePt t="118245" x="8788400" y="3282950"/>
          <p14:tracePt t="118262" x="8934450" y="3282950"/>
          <p14:tracePt t="118279" x="9055100" y="3282950"/>
          <p14:tracePt t="118295" x="9182100" y="3282950"/>
          <p14:tracePt t="118312" x="9271000" y="3282950"/>
          <p14:tracePt t="118329" x="9378950" y="3282950"/>
          <p14:tracePt t="118345" x="9525000" y="3282950"/>
          <p14:tracePt t="118362" x="9645650" y="3270250"/>
          <p14:tracePt t="118379" x="9702800" y="3270250"/>
          <p14:tracePt t="118395" x="9740900" y="3270250"/>
          <p14:tracePt t="118412" x="9931400" y="3232150"/>
          <p14:tracePt t="118429" x="9950450" y="3232150"/>
          <p14:tracePt t="118445" x="10033000" y="3213100"/>
          <p14:tracePt t="118462" x="10090150" y="3187700"/>
          <p14:tracePt t="118479" x="10153650" y="3162300"/>
          <p14:tracePt t="118495" x="10191750" y="3130550"/>
          <p14:tracePt t="118512" x="10217150" y="3111500"/>
          <p14:tracePt t="118528" x="10255250" y="3086100"/>
          <p14:tracePt t="118545" x="10293350" y="3048000"/>
          <p14:tracePt t="118562" x="10318750" y="3003550"/>
          <p14:tracePt t="118564" x="10337800" y="2990850"/>
          <p14:tracePt t="118578" x="10350500" y="2946400"/>
          <p14:tracePt t="118595" x="10375900" y="2895600"/>
          <p14:tracePt t="118612" x="10394950" y="2844800"/>
          <p14:tracePt t="118628" x="10407650" y="2800350"/>
          <p14:tracePt t="118645" x="10420350" y="2749550"/>
          <p14:tracePt t="118662" x="10426700" y="2711450"/>
          <p14:tracePt t="118678" x="10426700" y="2692400"/>
          <p14:tracePt t="118695" x="10426700" y="2628900"/>
          <p14:tracePt t="118712" x="10426700" y="2609850"/>
          <p14:tracePt t="118728" x="10394950" y="2559050"/>
          <p14:tracePt t="118745" x="10369550" y="2489200"/>
          <p14:tracePt t="118762" x="10287000" y="2451100"/>
          <p14:tracePt t="118778" x="10166350" y="2425700"/>
          <p14:tracePt t="118795" x="10077450" y="2406650"/>
          <p14:tracePt t="118811" x="9912350" y="2387600"/>
          <p14:tracePt t="118828" x="9728200" y="2362200"/>
          <p14:tracePt t="118846" x="9594850" y="2355850"/>
          <p14:tracePt t="118862" x="9493250" y="2355850"/>
          <p14:tracePt t="118878" x="9423400" y="2355850"/>
          <p14:tracePt t="118896" x="9277350" y="2355850"/>
          <p14:tracePt t="118911" x="9207500" y="2355850"/>
          <p14:tracePt t="118928" x="9112250" y="2355850"/>
          <p14:tracePt t="118946" x="9004300" y="2362200"/>
          <p14:tracePt t="118961" x="8978900" y="2362200"/>
          <p14:tracePt t="118978" x="8839200" y="2381250"/>
          <p14:tracePt t="118995" x="8769350" y="2381250"/>
          <p14:tracePt t="119011" x="8686800" y="2387600"/>
          <p14:tracePt t="119028" x="8591550" y="2400300"/>
          <p14:tracePt t="119045" x="8496300" y="2419350"/>
          <p14:tracePt t="119048" x="8477250" y="2419350"/>
          <p14:tracePt t="119061" x="8413750" y="2425700"/>
          <p14:tracePt t="119078" x="8356600" y="2451100"/>
          <p14:tracePt t="119095" x="8286750" y="2457450"/>
          <p14:tracePt t="119111" x="8235950" y="2470150"/>
          <p14:tracePt t="119128" x="8204200" y="2476500"/>
          <p14:tracePt t="119145" x="8185150" y="2482850"/>
          <p14:tracePt t="119161" x="8159750" y="2495550"/>
          <p14:tracePt t="119178" x="8134350" y="2501900"/>
          <p14:tracePt t="119194" x="8089900" y="2520950"/>
          <p14:tracePt t="119211" x="8077200" y="2533650"/>
          <p14:tracePt t="119227" x="8064500" y="2546350"/>
          <p14:tracePt t="119244" x="8013700" y="2597150"/>
          <p14:tracePt t="119261" x="7988300" y="2622550"/>
          <p14:tracePt t="119277" x="7969250" y="2654300"/>
          <p14:tracePt t="119295" x="7962900" y="2673350"/>
          <p14:tracePt t="119311" x="7956550" y="2692400"/>
          <p14:tracePt t="119328" x="7943850" y="2724150"/>
          <p14:tracePt t="119344" x="7931150" y="2749550"/>
          <p14:tracePt t="119361" x="7924800" y="2768600"/>
          <p14:tracePt t="119377" x="7924800" y="2781300"/>
          <p14:tracePt t="119394" x="7918450" y="2800350"/>
          <p14:tracePt t="119411" x="7918450" y="2813050"/>
          <p14:tracePt t="119427" x="7912100" y="2832100"/>
          <p14:tracePt t="119444" x="7912100" y="2857500"/>
          <p14:tracePt t="119461" x="7912100" y="2901950"/>
          <p14:tracePt t="119477" x="7912100" y="2908300"/>
          <p14:tracePt t="119494" x="7912100" y="2940050"/>
          <p14:tracePt t="119511" x="7924800" y="2959100"/>
          <p14:tracePt t="119527" x="7931150" y="2984500"/>
          <p14:tracePt t="119544" x="7943850" y="2997200"/>
          <p14:tracePt t="119561" x="7943850" y="3003550"/>
          <p14:tracePt t="119577" x="7962900" y="3022600"/>
          <p14:tracePt t="119594" x="7975600" y="3035300"/>
          <p14:tracePt t="119610" x="7994650" y="3035300"/>
          <p14:tracePt t="119627" x="8001000" y="3041650"/>
          <p14:tracePt t="119644" x="8020050" y="3041650"/>
          <p14:tracePt t="119661" x="8032750" y="3048000"/>
          <p14:tracePt t="119678" x="8051800" y="3048000"/>
          <p14:tracePt t="119694" x="8077200" y="3048000"/>
          <p14:tracePt t="119711" x="8096250" y="3048000"/>
          <p14:tracePt t="119728" x="8108950" y="3048000"/>
          <p14:tracePt t="119744" x="8128000" y="3048000"/>
          <p14:tracePt t="120567" x="8134350" y="3048000"/>
          <p14:tracePt t="120582" x="8134350" y="3054350"/>
          <p14:tracePt t="120592" x="8147050" y="3092450"/>
          <p14:tracePt t="120596" x="8159750" y="3098800"/>
          <p14:tracePt t="120610" x="8197850" y="3136900"/>
          <p14:tracePt t="120627" x="8223250" y="3162300"/>
          <p14:tracePt t="120644" x="8293100" y="3213100"/>
          <p14:tracePt t="120660" x="8356600" y="3270250"/>
          <p14:tracePt t="120677" x="8388350" y="3295650"/>
          <p14:tracePt t="120694" x="8401050" y="3314700"/>
          <p14:tracePt t="120710" x="8426450" y="3333750"/>
          <p14:tracePt t="120727" x="8432800" y="3352800"/>
          <p14:tracePt t="120744" x="8432800" y="3359150"/>
          <p14:tracePt t="120760" x="8445500" y="3378200"/>
          <p14:tracePt t="120777" x="8470900" y="3416300"/>
          <p14:tracePt t="120794" x="8483600" y="3441700"/>
          <p14:tracePt t="120810" x="8534400" y="3549650"/>
          <p14:tracePt t="120827" x="8553450" y="3606800"/>
          <p14:tracePt t="120843" x="8597900" y="3683000"/>
          <p14:tracePt t="120860" x="8667750" y="3790950"/>
          <p14:tracePt t="120877" x="8712200" y="3860800"/>
          <p14:tracePt t="120893" x="8756650" y="3924300"/>
          <p14:tracePt t="120910" x="8769350" y="3949700"/>
          <p14:tracePt t="120927" x="8813800" y="4019550"/>
          <p14:tracePt t="120944" x="8883650" y="4108450"/>
          <p14:tracePt t="120960" x="8940800" y="4146550"/>
          <p14:tracePt t="120977" x="8978900" y="4171950"/>
          <p14:tracePt t="120994" x="9017000" y="4184650"/>
          <p14:tracePt t="121077" x="9023350" y="4184650"/>
          <p14:tracePt t="121146" x="9029700" y="4184650"/>
          <p14:tracePt t="121172" x="9023350" y="4178300"/>
          <p14:tracePt t="121182" x="9017000" y="4171950"/>
          <p14:tracePt t="121192" x="9004300" y="4146550"/>
          <p14:tracePt t="121196" x="8991600" y="4140200"/>
          <p14:tracePt t="121210" x="8985250" y="4133850"/>
          <p14:tracePt t="121227" x="8940800" y="4102100"/>
          <p14:tracePt t="121243" x="8921750" y="4089400"/>
          <p14:tracePt t="121260" x="8896350" y="4089400"/>
          <p14:tracePt t="121277" x="8883650" y="4083050"/>
          <p14:tracePt t="121293" x="8877300" y="4083050"/>
          <p14:tracePt t="121326" x="8851900" y="4076700"/>
          <p14:tracePt t="121343" x="8845550" y="4076700"/>
          <p14:tracePt t="121360" x="8813800" y="4076700"/>
          <p14:tracePt t="121376" x="8794750" y="4076700"/>
          <p14:tracePt t="121393" x="8763000" y="4076700"/>
          <p14:tracePt t="121410" x="8718550" y="4095750"/>
          <p14:tracePt t="121426" x="8699500" y="4114800"/>
          <p14:tracePt t="121443" x="8693150" y="4114800"/>
          <p14:tracePt t="121476" x="8686800" y="4114800"/>
          <p14:tracePt t="121493" x="8680450" y="4121150"/>
          <p14:tracePt t="121510" x="8667750" y="4140200"/>
          <p14:tracePt t="121526" x="8661400" y="4159250"/>
          <p14:tracePt t="121543" x="8661400" y="4171950"/>
          <p14:tracePt t="121545" x="8661400" y="4178300"/>
          <p14:tracePt t="121560" x="8655050" y="4184650"/>
          <p14:tracePt t="121577" x="8655050" y="4203700"/>
          <p14:tracePt t="121610" x="8655050" y="4210050"/>
          <p14:tracePt t="121626" x="8655050" y="4216400"/>
          <p14:tracePt t="121646" x="8655050" y="4222750"/>
          <p14:tracePt t="121660" x="8655050" y="4229100"/>
          <p14:tracePt t="121676" x="8667750" y="4241800"/>
          <p14:tracePt t="121693" x="8674100" y="4248150"/>
          <p14:tracePt t="121710" x="8686800" y="4248150"/>
          <p14:tracePt t="121726" x="8705850" y="4260850"/>
          <p14:tracePt t="121743" x="8718550" y="4260850"/>
          <p14:tracePt t="121760" x="8743950" y="4273550"/>
          <p14:tracePt t="121776" x="8782050" y="4286250"/>
          <p14:tracePt t="121793" x="8820150" y="4292600"/>
          <p14:tracePt t="121809" x="8864600" y="4292600"/>
          <p14:tracePt t="121826" x="8959850" y="4292600"/>
          <p14:tracePt t="121843" x="9010650" y="4292600"/>
          <p14:tracePt t="121859" x="9086850" y="4298950"/>
          <p14:tracePt t="121876" x="9118600" y="4298950"/>
          <p14:tracePt t="121893" x="9163050" y="4298950"/>
          <p14:tracePt t="121909" x="9194800" y="4298950"/>
          <p14:tracePt t="121926" x="9220200" y="4292600"/>
          <p14:tracePt t="121943" x="9258300" y="4279900"/>
          <p14:tracePt t="121959" x="9283700" y="4254500"/>
          <p14:tracePt t="121976" x="9328150" y="4248150"/>
          <p14:tracePt t="121993" x="9359900" y="4229100"/>
          <p14:tracePt t="122009" x="9404350" y="4216400"/>
          <p14:tracePt t="122026" x="9429750" y="4216400"/>
          <p14:tracePt t="122043" x="9455150" y="4203700"/>
          <p14:tracePt t="122046" x="9474200" y="4197350"/>
          <p14:tracePt t="122059" x="9480550" y="4197350"/>
          <p14:tracePt t="122076" x="9512300" y="4178300"/>
          <p14:tracePt t="122093" x="9537700" y="4171950"/>
          <p14:tracePt t="122130" x="9544050" y="4171950"/>
          <p14:tracePt t="122143" x="9556750" y="4159250"/>
          <p14:tracePt t="122159" x="9556750" y="4152900"/>
          <p14:tracePt t="122176" x="9569450" y="4127500"/>
          <p14:tracePt t="122193" x="9569450" y="4114800"/>
          <p14:tracePt t="122209" x="9569450" y="4095750"/>
          <p14:tracePt t="122226" x="9569450" y="4076700"/>
          <p14:tracePt t="122243" x="9569450" y="4044950"/>
          <p14:tracePt t="122259" x="9550400" y="4025900"/>
          <p14:tracePt t="122276" x="9518650" y="3994150"/>
          <p14:tracePt t="122293" x="9499600" y="3987800"/>
          <p14:tracePt t="122309" x="9493250" y="3987800"/>
          <p14:tracePt t="122326" x="9486900" y="3981450"/>
          <p14:tracePt t="122342" x="9448800" y="3968750"/>
          <p14:tracePt t="122359" x="9398000" y="3962400"/>
          <p14:tracePt t="122376" x="9321800" y="3943350"/>
          <p14:tracePt t="122392" x="9220200" y="3930650"/>
          <p14:tracePt t="122409" x="9156700" y="3917950"/>
          <p14:tracePt t="122426" x="9124950" y="3917950"/>
          <p14:tracePt t="122442" x="9093200" y="3917950"/>
          <p14:tracePt t="122459" x="9074150" y="3911600"/>
          <p14:tracePt t="122476" x="9067800" y="3905250"/>
          <p14:tracePt t="122492" x="9036050" y="3898900"/>
          <p14:tracePt t="122509" x="9004300" y="3898900"/>
          <p14:tracePt t="122526" x="8972550" y="3886200"/>
          <p14:tracePt t="122542" x="8947150" y="3886200"/>
          <p14:tracePt t="122559" x="8883650" y="3886200"/>
          <p14:tracePt t="122576" x="8858250" y="3886200"/>
          <p14:tracePt t="122592" x="8839200" y="3892550"/>
          <p14:tracePt t="122609" x="8769350" y="3924300"/>
          <p14:tracePt t="122625" x="8756650" y="3937000"/>
          <p14:tracePt t="122642" x="8750300" y="3943350"/>
          <p14:tracePt t="122659" x="8737600" y="3956050"/>
          <p14:tracePt t="122675" x="8712200" y="3987800"/>
          <p14:tracePt t="122692" x="8699500" y="4000500"/>
          <p14:tracePt t="122709" x="8680450" y="4025900"/>
          <p14:tracePt t="122725" x="8648700" y="4051300"/>
          <p14:tracePt t="122742" x="8642350" y="4057650"/>
          <p14:tracePt t="122775" x="8629650" y="4064000"/>
          <p14:tracePt t="122792" x="8623300" y="4076700"/>
          <p14:tracePt t="122809" x="8616950" y="4083050"/>
          <p14:tracePt t="122826" x="8616950" y="4102100"/>
          <p14:tracePt t="122842" x="8616950" y="4114800"/>
          <p14:tracePt t="122859" x="8616950" y="4127500"/>
          <p14:tracePt t="122876" x="8616950" y="4146550"/>
          <p14:tracePt t="122892" x="8616950" y="4178300"/>
          <p14:tracePt t="122909" x="8616950" y="4222750"/>
          <p14:tracePt t="122925" x="8616950" y="4235450"/>
          <p14:tracePt t="122942" x="8616950" y="4248150"/>
          <p14:tracePt t="122959" x="8616950" y="4267200"/>
          <p14:tracePt t="122992" x="8623300" y="4273550"/>
          <p14:tracePt t="123009" x="8629650" y="4279900"/>
          <p14:tracePt t="123025" x="8629650" y="4286250"/>
          <p14:tracePt t="123042" x="8636000" y="4286250"/>
          <p14:tracePt t="123059" x="8648700" y="4305300"/>
          <p14:tracePt t="123092" x="8655050" y="4311650"/>
          <p14:tracePt t="123231" x="8661400" y="4311650"/>
          <p14:tracePt t="123775" x="8661400" y="4318000"/>
          <p14:tracePt t="123779" x="8667750" y="4318000"/>
          <p14:tracePt t="123791" x="8674100" y="4324350"/>
          <p14:tracePt t="123808" x="8686800" y="4343400"/>
          <p14:tracePt t="123825" x="8705850" y="4375150"/>
          <p14:tracePt t="123841" x="8718550" y="4400550"/>
          <p14:tracePt t="124053" x="8712200" y="4394200"/>
          <p14:tracePt t="124073" x="8699500" y="4381500"/>
          <p14:tracePt t="124077" x="8693150" y="4368800"/>
          <p14:tracePt t="124091" x="8680450" y="4349750"/>
          <p14:tracePt t="124108" x="8655050" y="4337050"/>
          <p14:tracePt t="124125" x="8623300" y="4324350"/>
          <p14:tracePt t="124141" x="8597900" y="4324350"/>
          <p14:tracePt t="124159" x="8540750" y="4318000"/>
          <p14:tracePt t="124175" x="8470900" y="4318000"/>
          <p14:tracePt t="124191" x="8426450" y="4318000"/>
          <p14:tracePt t="124208" x="8356600" y="4318000"/>
          <p14:tracePt t="124224" x="8286750" y="4318000"/>
          <p14:tracePt t="124241" x="8255000" y="4318000"/>
          <p14:tracePt t="124258" x="8210550" y="4305300"/>
          <p14:tracePt t="124274" x="8172450" y="4305300"/>
          <p14:tracePt t="124291" x="8140700" y="4305300"/>
          <p14:tracePt t="124309" x="8083550" y="4305300"/>
          <p14:tracePt t="124324" x="8045450" y="4305300"/>
          <p14:tracePt t="124341" x="8020050" y="4305300"/>
          <p14:tracePt t="124359" x="7931150" y="4305300"/>
          <p14:tracePt t="124374" x="7918450" y="4305300"/>
          <p14:tracePt t="124391" x="7810500" y="4298950"/>
          <p14:tracePt t="124408" x="7740650" y="4298950"/>
          <p14:tracePt t="124424" x="7689850" y="4298950"/>
          <p14:tracePt t="124441" x="7594600" y="4298950"/>
          <p14:tracePt t="124458" x="7543800" y="4305300"/>
          <p14:tracePt t="124474" x="7531100" y="4305300"/>
          <p14:tracePt t="124491" x="7512050" y="4305300"/>
          <p14:tracePt t="124508" x="7493000" y="4311650"/>
          <p14:tracePt t="124541" x="7461250" y="4330700"/>
          <p14:tracePt t="124558" x="7448550" y="4356100"/>
          <p14:tracePt t="124574" x="7435850" y="4368800"/>
          <p14:tracePt t="124591" x="7429500" y="4387850"/>
          <p14:tracePt t="124608" x="7410450" y="4425950"/>
          <p14:tracePt t="124624" x="7410450" y="4445000"/>
          <p14:tracePt t="124641" x="7410450" y="4470400"/>
          <p14:tracePt t="124657" x="7410450" y="4527550"/>
          <p14:tracePt t="124674" x="7410450" y="4552950"/>
          <p14:tracePt t="124691" x="7423150" y="4584700"/>
          <p14:tracePt t="124707" x="7448550" y="4622800"/>
          <p14:tracePt t="124724" x="7486650" y="4641850"/>
          <p14:tracePt t="124741" x="7512050" y="4679950"/>
          <p14:tracePt t="124757" x="7531100" y="4692650"/>
          <p14:tracePt t="124774" x="7569200" y="4718050"/>
          <p14:tracePt t="124791" x="7620000" y="4749800"/>
          <p14:tracePt t="124807" x="7683500" y="4781550"/>
          <p14:tracePt t="124824" x="7747000" y="4800600"/>
          <p14:tracePt t="124841" x="7810500" y="4813300"/>
          <p14:tracePt t="124857" x="7880350" y="4819650"/>
          <p14:tracePt t="124874" x="8026400" y="4838700"/>
          <p14:tracePt t="124891" x="8128000" y="4845050"/>
          <p14:tracePt t="124907" x="8223250" y="4845050"/>
          <p14:tracePt t="124924" x="8324850" y="4845050"/>
          <p14:tracePt t="124941" x="8642350" y="4845050"/>
          <p14:tracePt t="124957" x="8782050" y="4845050"/>
          <p14:tracePt t="124974" x="8928100" y="4845050"/>
          <p14:tracePt t="124990" x="9105900" y="4845050"/>
          <p14:tracePt t="125008" x="9232900" y="4832350"/>
          <p14:tracePt t="125024" x="9340850" y="4806950"/>
          <p14:tracePt t="125040" x="9442450" y="4794250"/>
          <p14:tracePt t="125057" x="9575800" y="4762500"/>
          <p14:tracePt t="125074" x="9766300" y="4756150"/>
          <p14:tracePt t="125090" x="9899650" y="4743450"/>
          <p14:tracePt t="125107" x="10001250" y="4743450"/>
          <p14:tracePt t="125110" x="10039350" y="4743450"/>
          <p14:tracePt t="125124" x="10064750" y="4743450"/>
          <p14:tracePt t="125140" x="10147300" y="4768850"/>
          <p14:tracePt t="125157" x="10236200" y="4768850"/>
          <p14:tracePt t="125174" x="10306050" y="4768850"/>
          <p14:tracePt t="125190" x="10363200" y="4762500"/>
          <p14:tracePt t="125207" x="10509250" y="4724400"/>
          <p14:tracePt t="125224" x="10591800" y="4692650"/>
          <p14:tracePt t="125240" x="10617200" y="4679950"/>
          <p14:tracePt t="125257" x="10648950" y="4667250"/>
          <p14:tracePt t="125283" x="10661650" y="4667250"/>
          <p14:tracePt t="125293" x="10668000" y="4660900"/>
          <p14:tracePt t="125379" x="10668000" y="4641850"/>
          <p14:tracePt t="125383" x="10674350" y="4622800"/>
          <p14:tracePt t="125405" x="10674350" y="4616450"/>
          <p14:tracePt t="125409" x="10674350" y="4610100"/>
          <p14:tracePt t="125424" x="10674350" y="4603750"/>
          <p14:tracePt t="125441" x="10674350" y="4578350"/>
          <p14:tracePt t="125457" x="10668000" y="4552950"/>
          <p14:tracePt t="125475" x="10642600" y="4540250"/>
          <p14:tracePt t="125490" x="10604500" y="4533900"/>
          <p14:tracePt t="125507" x="10553700" y="4527550"/>
          <p14:tracePt t="125523" x="10515600" y="4521200"/>
          <p14:tracePt t="125540" x="10445750" y="4502150"/>
          <p14:tracePt t="125557" x="10325100" y="4495800"/>
          <p14:tracePt t="125573" x="10255250" y="4476750"/>
          <p14:tracePt t="125590" x="10166350" y="4457700"/>
          <p14:tracePt t="125607" x="10115550" y="4451350"/>
          <p14:tracePt t="125623" x="10045700" y="4438650"/>
          <p14:tracePt t="125640" x="9899650" y="4425950"/>
          <p14:tracePt t="125657" x="9810750" y="4425950"/>
          <p14:tracePt t="125673" x="9715500" y="4419600"/>
          <p14:tracePt t="125691" x="9486900" y="4419600"/>
          <p14:tracePt t="125707" x="9328150" y="4419600"/>
          <p14:tracePt t="125723" x="9226550" y="4419600"/>
          <p14:tracePt t="125740" x="9093200" y="4419600"/>
          <p14:tracePt t="125757" x="8928100" y="4400550"/>
          <p14:tracePt t="125773" x="8788400" y="4394200"/>
          <p14:tracePt t="125790" x="8686800" y="4394200"/>
          <p14:tracePt t="125807" x="8585200" y="4394200"/>
          <p14:tracePt t="125823" x="8496300" y="4394200"/>
          <p14:tracePt t="125840" x="8382000" y="4394200"/>
          <p14:tracePt t="125857" x="8305800" y="4394200"/>
          <p14:tracePt t="125873" x="8197850" y="4394200"/>
          <p14:tracePt t="125890" x="8115300" y="4394200"/>
          <p14:tracePt t="125907" x="8045450" y="4394200"/>
          <p14:tracePt t="125923" x="7956550" y="4394200"/>
          <p14:tracePt t="125940" x="7924800" y="4394200"/>
          <p14:tracePt t="125956" x="7912100" y="4375150"/>
          <p14:tracePt t="125973" x="7867650" y="4368800"/>
          <p14:tracePt t="125990" x="7842250" y="4362450"/>
          <p14:tracePt t="126006" x="7823200" y="4362450"/>
          <p14:tracePt t="126023" x="7797800" y="4362450"/>
          <p14:tracePt t="126040" x="7766050" y="4362450"/>
          <p14:tracePt t="126056" x="7734300" y="4368800"/>
          <p14:tracePt t="126073" x="7708900" y="4387850"/>
          <p14:tracePt t="126090" x="7696200" y="4387850"/>
          <p14:tracePt t="126106" x="7689850" y="4394200"/>
          <p14:tracePt t="126123" x="7677150" y="4400550"/>
          <p14:tracePt t="126140" x="7677150" y="4406900"/>
          <p14:tracePt t="126156" x="7670800" y="4432300"/>
          <p14:tracePt t="126173" x="7670800" y="4451350"/>
          <p14:tracePt t="126190" x="7670800" y="4483100"/>
          <p14:tracePt t="126206" x="7664450" y="4540250"/>
          <p14:tracePt t="126223" x="7664450" y="4565650"/>
          <p14:tracePt t="126240" x="7683500" y="4591050"/>
          <p14:tracePt t="126256" x="7689850" y="4597400"/>
          <p14:tracePt t="126273" x="7727950" y="4622800"/>
          <p14:tracePt t="126290" x="7753350" y="4629150"/>
          <p14:tracePt t="126306" x="7778750" y="4629150"/>
          <p14:tracePt t="126322" x="7804150" y="4629150"/>
          <p14:tracePt t="126339" x="7810500" y="4629150"/>
          <p14:tracePt t="126356" x="7816850" y="4629150"/>
          <p14:tracePt t="126392" x="7829550" y="4629150"/>
          <p14:tracePt t="126406" x="7835900" y="4629150"/>
          <p14:tracePt t="126422" x="7886700" y="4635500"/>
          <p14:tracePt t="126439" x="7937500" y="4635500"/>
          <p14:tracePt t="126456" x="7975600" y="4635500"/>
          <p14:tracePt t="126472" x="8115300" y="4641850"/>
          <p14:tracePt t="126489" x="8223250" y="4641850"/>
          <p14:tracePt t="126506" x="8324850" y="4641850"/>
          <p14:tracePt t="126523" x="8464550" y="4641850"/>
          <p14:tracePt t="126539" x="8585200" y="4641850"/>
          <p14:tracePt t="126556" x="8693150" y="4641850"/>
          <p14:tracePt t="126573" x="8750300" y="4641850"/>
          <p14:tracePt t="126589" x="8826500" y="4641850"/>
          <p14:tracePt t="126606" x="8890000" y="4648200"/>
          <p14:tracePt t="126609" x="8909050" y="4648200"/>
          <p14:tracePt t="126623" x="8953500" y="4648200"/>
          <p14:tracePt t="126640" x="9042400" y="4648200"/>
          <p14:tracePt t="126656" x="9105900" y="4648200"/>
          <p14:tracePt t="126673" x="9213850" y="4648200"/>
          <p14:tracePt t="126689" x="9328150" y="4648200"/>
          <p14:tracePt t="126706" x="9378950" y="4648200"/>
          <p14:tracePt t="126723" x="9404350" y="4648200"/>
          <p14:tracePt t="126739" x="9442450" y="4648200"/>
          <p14:tracePt t="126756" x="9550400" y="4648200"/>
          <p14:tracePt t="126773" x="9582150" y="4648200"/>
          <p14:tracePt t="126789" x="9632950" y="4648200"/>
          <p14:tracePt t="126806" x="9652000" y="4648200"/>
          <p14:tracePt t="126823" x="9728200" y="4648200"/>
          <p14:tracePt t="126839" x="9759950" y="4648200"/>
          <p14:tracePt t="126856" x="9798050" y="4648200"/>
          <p14:tracePt t="126873" x="9829800" y="4648200"/>
          <p14:tracePt t="126889" x="9880600" y="4648200"/>
          <p14:tracePt t="126906" x="9918700" y="4648200"/>
          <p14:tracePt t="126923" x="9937750" y="4648200"/>
          <p14:tracePt t="126939" x="9944100" y="4648200"/>
          <p14:tracePt t="132588" x="9931400" y="4648200"/>
          <p14:tracePt t="132598" x="9918700" y="4648200"/>
          <p14:tracePt t="132608" x="9899650" y="4648200"/>
          <p14:tracePt t="132619" x="9874250" y="4648200"/>
          <p14:tracePt t="132635" x="9861550" y="4648200"/>
          <p14:tracePt t="132652" x="9804400" y="4648200"/>
          <p14:tracePt t="132668" x="9753600" y="4648200"/>
          <p14:tracePt t="132685" x="9728200" y="4648200"/>
          <p14:tracePt t="132702" x="9702800" y="4648200"/>
          <p14:tracePt t="132718" x="9639300" y="4641850"/>
          <p14:tracePt t="132735" x="9569450" y="4641850"/>
          <p14:tracePt t="132752" x="9499600" y="4641850"/>
          <p14:tracePt t="132768" x="9442450" y="4641850"/>
          <p14:tracePt t="132785" x="9385300" y="4679950"/>
          <p14:tracePt t="132802" x="9372600" y="4686300"/>
          <p14:tracePt t="132818" x="9359900" y="4686300"/>
          <p14:tracePt t="132835" x="9347200" y="4705350"/>
          <p14:tracePt t="132852" x="9340850" y="4705350"/>
          <p14:tracePt t="132868" x="9334500" y="4724400"/>
          <p14:tracePt t="132885" x="9334500" y="4762500"/>
          <p14:tracePt t="132902" x="9334500" y="4787900"/>
          <p14:tracePt t="132919" x="9334500" y="4838700"/>
          <p14:tracePt t="132935" x="9334500" y="4864100"/>
          <p14:tracePt t="132952" x="9334500" y="4914900"/>
          <p14:tracePt t="132968" x="9359900" y="4953000"/>
          <p14:tracePt t="132985" x="9372600" y="4972050"/>
          <p14:tracePt t="133001" x="9404350" y="5016500"/>
          <p14:tracePt t="133018" x="9423400" y="5048250"/>
          <p14:tracePt t="133035" x="9436100" y="5086350"/>
          <p14:tracePt t="133051" x="9442450" y="5105400"/>
          <p14:tracePt t="133068" x="9448800" y="5149850"/>
          <p14:tracePt t="133085" x="9448800" y="5156200"/>
          <p14:tracePt t="133101" x="9448800" y="5181600"/>
          <p14:tracePt t="133118" x="9448800" y="5194300"/>
          <p14:tracePt t="133135" x="9448800" y="5200650"/>
          <p14:tracePt t="133152" x="9448800" y="5213350"/>
          <p14:tracePt t="133168" x="9448800" y="5245100"/>
          <p14:tracePt t="133185" x="9448800" y="5270500"/>
          <p14:tracePt t="133201" x="9448800" y="5314950"/>
          <p14:tracePt t="133218" x="9423400" y="5410200"/>
          <p14:tracePt t="133235" x="9385300" y="5492750"/>
          <p14:tracePt t="133251" x="9366250" y="5543550"/>
          <p14:tracePt t="133268" x="9315450" y="5626100"/>
          <p14:tracePt t="133285" x="9271000" y="5695950"/>
          <p14:tracePt t="133301" x="9258300" y="5734050"/>
          <p14:tracePt t="133318" x="9251950" y="5765800"/>
          <p14:tracePt t="133335" x="9245600" y="5778500"/>
          <p14:tracePt t="133352" x="9245600" y="5784850"/>
          <p14:tracePt t="133413" x="9245600" y="5772150"/>
          <p14:tracePt t="133419" x="9245600" y="5765800"/>
          <p14:tracePt t="133429" x="9245600" y="5759450"/>
          <p14:tracePt t="133434" x="9245600" y="5740400"/>
          <p14:tracePt t="133451" x="9258300" y="5708650"/>
          <p14:tracePt t="133468" x="9264650" y="5689600"/>
          <p14:tracePt t="133484" x="9264650" y="5664200"/>
          <p14:tracePt t="133501" x="9277350" y="5530850"/>
          <p14:tracePt t="134014" x="9271000" y="5530850"/>
          <p14:tracePt t="134024" x="9264650" y="5530850"/>
          <p14:tracePt t="134034" x="9258300" y="5530850"/>
          <p14:tracePt t="134051" x="9239250" y="5549900"/>
          <p14:tracePt t="134067" x="9232900" y="5556250"/>
          <p14:tracePt t="134084" x="9232900" y="5562600"/>
          <p14:tracePt t="134511" x="9232900" y="5581650"/>
          <p14:tracePt t="134515" x="9232900" y="5588000"/>
          <p14:tracePt t="134524" x="9232900" y="5619750"/>
          <p14:tracePt t="134533" x="9232900" y="5632450"/>
          <p14:tracePt t="134550" x="9188450" y="5772150"/>
          <p14:tracePt t="134567" x="9150350" y="5873750"/>
          <p14:tracePt t="134583" x="9099550" y="5962650"/>
          <p14:tracePt t="134600" x="9067800" y="6057900"/>
          <p14:tracePt t="134617" x="9067800" y="6089650"/>
          <p14:tracePt t="134633" x="9036050" y="6153150"/>
          <p14:tracePt t="134650" x="9017000" y="6191250"/>
          <p14:tracePt t="134667" x="8978900" y="6242050"/>
          <p14:tracePt t="134684" x="8953500" y="6280150"/>
          <p14:tracePt t="134687" x="8947150" y="6299200"/>
          <p14:tracePt t="134700" x="8928100" y="6343650"/>
          <p14:tracePt t="134717" x="8921750" y="6356350"/>
          <p14:tracePt t="134766" x="8921750" y="6362700"/>
          <p14:tracePt t="134776" x="8909050" y="6369050"/>
          <p14:tracePt t="134792" x="8896350" y="6381750"/>
          <p14:tracePt t="134832" x="8890000" y="6381750"/>
          <p14:tracePt t="134837" x="8883650" y="6381750"/>
          <p14:tracePt t="134850" x="8877300" y="6381750"/>
          <p14:tracePt t="134867" x="8851900" y="6375400"/>
          <p14:tracePt t="134883" x="8839200" y="6375400"/>
          <p14:tracePt t="134900" x="8807450" y="6356350"/>
          <p14:tracePt t="134917" x="8794750" y="6343650"/>
          <p14:tracePt t="134933" x="8769350" y="6324600"/>
          <p14:tracePt t="134950" x="8750300" y="6280150"/>
          <p14:tracePt t="134967" x="8718550" y="6254750"/>
          <p14:tracePt t="134984" x="8616950" y="6191250"/>
          <p14:tracePt t="135000" x="8534400" y="6146800"/>
          <p14:tracePt t="135017" x="8496300" y="6134100"/>
          <p14:tracePt t="135034" x="8413750" y="6121400"/>
          <p14:tracePt t="135050" x="8369300" y="6121400"/>
          <p14:tracePt t="135067" x="8324850" y="6121400"/>
          <p14:tracePt t="135083" x="8305800" y="6121400"/>
          <p14:tracePt t="135100" x="8286750" y="6121400"/>
          <p14:tracePt t="135117" x="8235950" y="6121400"/>
          <p14:tracePt t="135134" x="8191500" y="6121400"/>
          <p14:tracePt t="135150" x="8166100" y="6121400"/>
          <p14:tracePt t="135167" x="8147050" y="6121400"/>
          <p14:tracePt t="135184" x="8115300" y="6108700"/>
          <p14:tracePt t="135200" x="8108950" y="6102350"/>
          <p14:tracePt t="135216" x="8051800" y="6089650"/>
          <p14:tracePt t="135233" x="8013700" y="6083300"/>
          <p14:tracePt t="135249" x="7829550" y="6076950"/>
          <p14:tracePt t="135266" x="7715250" y="6076950"/>
          <p14:tracePt t="135283" x="7600950" y="6076950"/>
          <p14:tracePt t="135299" x="7537450" y="6076950"/>
          <p14:tracePt t="135316" x="7486650" y="6076950"/>
          <p14:tracePt t="135333" x="7461250" y="6083300"/>
          <p14:tracePt t="135350" x="7429500" y="6102350"/>
          <p14:tracePt t="135366" x="7404100" y="6121400"/>
          <p14:tracePt t="135383" x="7346950" y="6153150"/>
          <p14:tracePt t="135400" x="7308850" y="6197600"/>
          <p14:tracePt t="135416" x="7245350" y="6261100"/>
          <p14:tracePt t="135433" x="7232650" y="6299200"/>
          <p14:tracePt t="135450" x="7219950" y="6356350"/>
          <p14:tracePt t="135466" x="7219950" y="6388100"/>
          <p14:tracePt t="135483" x="7213600" y="6438900"/>
          <p14:tracePt t="135500" x="7213600" y="6457950"/>
          <p14:tracePt t="135516" x="7213600" y="6489700"/>
          <p14:tracePt t="135533" x="7213600" y="6540500"/>
          <p14:tracePt t="135550" x="7226300" y="6572250"/>
          <p14:tracePt t="135566" x="7258050" y="6623050"/>
          <p14:tracePt t="135583" x="7289800" y="6661150"/>
          <p14:tracePt t="135600" x="7340600" y="6699250"/>
          <p14:tracePt t="135616" x="7404100" y="6737350"/>
          <p14:tracePt t="135633" x="7486650" y="6756400"/>
          <p14:tracePt t="135650" x="7581900" y="6788150"/>
          <p14:tracePt t="135666" x="7639050" y="6788150"/>
          <p14:tracePt t="135683" x="7759700" y="6794500"/>
          <p14:tracePt t="135685" x="7785100" y="6800850"/>
          <p14:tracePt t="135700" x="7842250" y="6807200"/>
          <p14:tracePt t="135716" x="7886700" y="6807200"/>
          <p14:tracePt t="135733" x="7924800" y="6807200"/>
          <p14:tracePt t="135750" x="7981950" y="6807200"/>
          <p14:tracePt t="135766" x="8013700" y="6807200"/>
          <p14:tracePt t="135783" x="8064500" y="6807200"/>
          <p14:tracePt t="135800" x="8121650" y="6807200"/>
          <p14:tracePt t="135816" x="8197850" y="6800850"/>
          <p14:tracePt t="135833" x="8248650" y="6775450"/>
          <p14:tracePt t="135850" x="8299450" y="6756400"/>
          <p14:tracePt t="135866" x="8331200" y="6750050"/>
          <p14:tracePt t="135883" x="8369300" y="6724650"/>
          <p14:tracePt t="135899" x="8426450" y="6705600"/>
          <p14:tracePt t="135916" x="8464550" y="6699250"/>
          <p14:tracePt t="135933" x="8502650" y="6673850"/>
          <p14:tracePt t="135949" x="8521700" y="6661150"/>
          <p14:tracePt t="135966" x="8566150" y="6629400"/>
          <p14:tracePt t="135983" x="8610600" y="6597650"/>
          <p14:tracePt t="135999" x="8648700" y="6572250"/>
          <p14:tracePt t="136016" x="8680450" y="6540500"/>
          <p14:tracePt t="136033" x="8737600" y="6502400"/>
          <p14:tracePt t="136049" x="8763000" y="6483350"/>
          <p14:tracePt t="136066" x="8775700" y="6470650"/>
          <p14:tracePt t="136083" x="8839200" y="6432550"/>
          <p14:tracePt t="136099" x="8870950" y="6400800"/>
          <p14:tracePt t="136116" x="8909050" y="6375400"/>
          <p14:tracePt t="136133" x="8947150" y="6343650"/>
          <p14:tracePt t="136149" x="8972550" y="6318250"/>
          <p14:tracePt t="136166" x="8991600" y="6305550"/>
          <p14:tracePt t="136183" x="8997950" y="6292850"/>
          <p14:tracePt t="136215" x="9004300" y="6286500"/>
          <p14:tracePt t="136225" x="9010650" y="6280150"/>
          <p14:tracePt t="136251" x="9017000" y="6280150"/>
          <p14:tracePt t="136291" x="9017000" y="6273800"/>
          <p14:tracePt t="136304" x="9023350" y="6267450"/>
          <p14:tracePt t="136315" x="9036050" y="6261100"/>
          <p14:tracePt t="136325" x="9048750" y="6248400"/>
          <p14:tracePt t="136332" x="9048750" y="6242050"/>
          <p14:tracePt t="136349" x="9067800" y="6229350"/>
          <p14:tracePt t="136366" x="9124950" y="6203950"/>
          <p14:tracePt t="136382" x="9245600" y="6121400"/>
          <p14:tracePt t="136399" x="9359900" y="6070600"/>
          <p14:tracePt t="136416" x="9442450" y="6019800"/>
          <p14:tracePt t="136432" x="9493250" y="6007100"/>
          <p14:tracePt t="136449" x="9569450" y="5969000"/>
          <p14:tracePt t="136466" x="9652000" y="5949950"/>
          <p14:tracePt t="136482" x="9702800" y="5943600"/>
          <p14:tracePt t="136499" x="9772650" y="5930900"/>
          <p14:tracePt t="136516" x="9829800" y="5930900"/>
          <p14:tracePt t="136532" x="9963150" y="5930900"/>
          <p14:tracePt t="136549" x="10013950" y="5930900"/>
          <p14:tracePt t="136566" x="10102850" y="5918200"/>
          <p14:tracePt t="136582" x="10153650" y="5918200"/>
          <p14:tracePt t="136599" x="10210800" y="5918200"/>
          <p14:tracePt t="136616" x="10255250" y="5911850"/>
          <p14:tracePt t="136632" x="10299700" y="5911850"/>
          <p14:tracePt t="136649" x="10363200" y="5911850"/>
          <p14:tracePt t="136666" x="10445750" y="5911850"/>
          <p14:tracePt t="136682" x="10541000" y="5911850"/>
          <p14:tracePt t="136699" x="10636250" y="5911850"/>
          <p14:tracePt t="136716" x="10699750" y="5911850"/>
          <p14:tracePt t="136718" x="10769600" y="5911850"/>
          <p14:tracePt t="136732" x="10814050" y="5911850"/>
          <p14:tracePt t="136749" x="10909300" y="5892800"/>
          <p14:tracePt t="136765" x="10947400" y="5892800"/>
          <p14:tracePt t="136782" x="10985500" y="5892800"/>
          <p14:tracePt t="136799" x="11010900" y="5892800"/>
          <p14:tracePt t="136815" x="11029950" y="5899150"/>
          <p14:tracePt t="136832" x="11042650" y="5918200"/>
          <p14:tracePt t="136849" x="11074400" y="5943600"/>
          <p14:tracePt t="136865" x="11118850" y="5988050"/>
          <p14:tracePt t="136882" x="11156950" y="6051550"/>
          <p14:tracePt t="136899" x="11188700" y="6115050"/>
          <p14:tracePt t="136915" x="11188700" y="6127750"/>
          <p14:tracePt t="136932" x="11188700" y="6159500"/>
          <p14:tracePt t="136949" x="11182350" y="6197600"/>
          <p14:tracePt t="136965" x="11163300" y="6223000"/>
          <p14:tracePt t="136982" x="11137900" y="6267450"/>
          <p14:tracePt t="136999" x="11118850" y="6311900"/>
          <p14:tracePt t="137015" x="11068050" y="6388100"/>
          <p14:tracePt t="137032" x="11036300" y="6432550"/>
          <p14:tracePt t="137049" x="11017250" y="6457950"/>
          <p14:tracePt t="137065" x="10985500" y="6496050"/>
          <p14:tracePt t="137082" x="10953750" y="6527800"/>
          <p14:tracePt t="137099" x="10877550" y="6578600"/>
          <p14:tracePt t="137115" x="10852150" y="6597650"/>
          <p14:tracePt t="137132" x="10820400" y="6604000"/>
          <p14:tracePt t="137149" x="10712450" y="6623050"/>
          <p14:tracePt t="137165" x="10629900" y="6635750"/>
          <p14:tracePt t="137182" x="10547350" y="6667500"/>
          <p14:tracePt t="137198" x="10477500" y="6686550"/>
          <p14:tracePt t="137215" x="10356850" y="6711950"/>
          <p14:tracePt t="137232" x="10312400" y="6724650"/>
          <p14:tracePt t="137248" x="10255250" y="6724650"/>
          <p14:tracePt t="137265" x="10198100" y="6724650"/>
          <p14:tracePt t="137282" x="10153650" y="6724650"/>
          <p14:tracePt t="137298" x="10013950" y="6724650"/>
          <p14:tracePt t="137315" x="9931400" y="6724650"/>
          <p14:tracePt t="137332" x="9842500" y="6724650"/>
          <p14:tracePt t="137348" x="9715500" y="6724650"/>
          <p14:tracePt t="137365" x="9626600" y="6724650"/>
          <p14:tracePt t="137382" x="9569450" y="6724650"/>
          <p14:tracePt t="137399" x="9537700" y="6724650"/>
          <p14:tracePt t="137415" x="9480550" y="6724650"/>
          <p14:tracePt t="137432" x="9398000" y="6724650"/>
          <p14:tracePt t="137448" x="9315450" y="6711950"/>
          <p14:tracePt t="137465" x="9239250" y="6686550"/>
          <p14:tracePt t="137482" x="9194800" y="6686550"/>
          <p14:tracePt t="137498" x="9093200" y="6680200"/>
          <p14:tracePt t="137515" x="9042400" y="6661150"/>
          <p14:tracePt t="137532" x="8972550" y="6642100"/>
          <p14:tracePt t="137548" x="8947150" y="6629400"/>
          <p14:tracePt t="137565" x="8915400" y="6604000"/>
          <p14:tracePt t="137582" x="8870950" y="6591300"/>
          <p14:tracePt t="137598" x="8858250" y="6578600"/>
          <p14:tracePt t="137615" x="8851900" y="6578600"/>
          <p14:tracePt t="137631" x="8839200" y="6559550"/>
          <p14:tracePt t="137648" x="8832850" y="6546850"/>
          <p14:tracePt t="137665" x="8826500" y="6540500"/>
          <p14:tracePt t="137682" x="8820150" y="6515100"/>
          <p14:tracePt t="137698" x="8813800" y="6496050"/>
          <p14:tracePt t="137715" x="8813800" y="6470650"/>
          <p14:tracePt t="137731" x="8813800" y="6451600"/>
          <p14:tracePt t="137749" x="8813800" y="6413500"/>
          <p14:tracePt t="137765" x="8820150" y="6381750"/>
          <p14:tracePt t="137782" x="8839200" y="6337300"/>
          <p14:tracePt t="137798" x="8858250" y="6299200"/>
          <p14:tracePt t="137815" x="8909050" y="6248400"/>
          <p14:tracePt t="137831" x="8928100" y="6223000"/>
          <p14:tracePt t="137848" x="8953500" y="6197600"/>
          <p14:tracePt t="137865" x="9004300" y="6159500"/>
          <p14:tracePt t="137881" x="9036050" y="6134100"/>
          <p14:tracePt t="137898" x="9080500" y="6102350"/>
          <p14:tracePt t="137915" x="9201150" y="6045200"/>
          <p14:tracePt t="137931" x="9245600" y="6038850"/>
          <p14:tracePt t="137948" x="9321800" y="6019800"/>
          <p14:tracePt t="137965" x="9366250" y="6013450"/>
          <p14:tracePt t="137981" x="9480550" y="6000750"/>
          <p14:tracePt t="137998" x="9588500" y="5988050"/>
          <p14:tracePt t="138015" x="9677400" y="5949950"/>
          <p14:tracePt t="138031" x="9785350" y="5918200"/>
          <p14:tracePt t="138048" x="9880600" y="5880100"/>
          <p14:tracePt t="138064" x="10045700" y="5835650"/>
          <p14:tracePt t="138081" x="10083800" y="5816600"/>
          <p14:tracePt t="138098" x="10134600" y="5816600"/>
          <p14:tracePt t="138115" x="10185400" y="5797550"/>
          <p14:tracePt t="138131" x="10280650" y="5772150"/>
          <p14:tracePt t="138148" x="10375900" y="5753100"/>
          <p14:tracePt t="138164" x="10445750" y="5746750"/>
          <p14:tracePt t="138181" x="10560050" y="5721350"/>
          <p14:tracePt t="138198" x="10642600" y="5721350"/>
          <p14:tracePt t="138214" x="10731500" y="5721350"/>
          <p14:tracePt t="138231" x="10795000" y="5721350"/>
          <p14:tracePt t="138248" x="10864850" y="5721350"/>
          <p14:tracePt t="138264" x="10960100" y="5721350"/>
          <p14:tracePt t="138281" x="11023600" y="5721350"/>
          <p14:tracePt t="138298" x="11093450" y="5727700"/>
          <p14:tracePt t="138314" x="11118850" y="5727700"/>
          <p14:tracePt t="138331" x="11144250" y="5746750"/>
          <p14:tracePt t="138348" x="11169650" y="5759450"/>
          <p14:tracePt t="138364" x="11182350" y="5765800"/>
          <p14:tracePt t="138381" x="11195050" y="5778500"/>
          <p14:tracePt t="138398" x="11214100" y="5797550"/>
          <p14:tracePt t="138414" x="11226800" y="5829300"/>
          <p14:tracePt t="138431" x="11252200" y="5867400"/>
          <p14:tracePt t="138448" x="11264900" y="5899150"/>
          <p14:tracePt t="138464" x="11271250" y="5918200"/>
          <p14:tracePt t="138481" x="11283950" y="5949950"/>
          <p14:tracePt t="138498" x="11283950" y="5975350"/>
          <p14:tracePt t="138514" x="11290300" y="6026150"/>
          <p14:tracePt t="138531" x="11290300" y="6051550"/>
          <p14:tracePt t="138548" x="11290300" y="6076950"/>
          <p14:tracePt t="138564" x="11290300" y="6127750"/>
          <p14:tracePt t="138581" x="11290300" y="6172200"/>
          <p14:tracePt t="138597" x="11290300" y="6210300"/>
          <p14:tracePt t="138614" x="11283950" y="6229350"/>
          <p14:tracePt t="138631" x="11258550" y="6280150"/>
          <p14:tracePt t="138647" x="11245850" y="6311900"/>
          <p14:tracePt t="138664" x="11233150" y="6330950"/>
          <p14:tracePt t="138681" x="11188700" y="6394450"/>
          <p14:tracePt t="138697" x="11169650" y="6419850"/>
          <p14:tracePt t="138714" x="11118850" y="6445250"/>
          <p14:tracePt t="138731" x="11093450" y="6470650"/>
          <p14:tracePt t="138747" x="11036300" y="6508750"/>
          <p14:tracePt t="138764" x="10998200" y="6534150"/>
          <p14:tracePt t="138781" x="10953750" y="6546850"/>
          <p14:tracePt t="138797" x="10890250" y="6565900"/>
          <p14:tracePt t="138814" x="10845800" y="6572250"/>
          <p14:tracePt t="138831" x="10769600" y="6604000"/>
          <p14:tracePt t="138847" x="10706100" y="6616700"/>
          <p14:tracePt t="138864" x="10648950" y="6623050"/>
          <p14:tracePt t="138881" x="10610850" y="6629400"/>
          <p14:tracePt t="138897" x="10547350" y="6654800"/>
          <p14:tracePt t="138914" x="10439400" y="6673850"/>
          <p14:tracePt t="138931" x="10407650" y="6673850"/>
          <p14:tracePt t="138947" x="10337800" y="6680200"/>
          <p14:tracePt t="138964" x="10248900" y="6686550"/>
          <p14:tracePt t="138981" x="10217150" y="6686550"/>
          <p14:tracePt t="138997" x="10147300" y="6686550"/>
          <p14:tracePt t="139014" x="10121900" y="6686550"/>
          <p14:tracePt t="139031" x="10039350" y="6686550"/>
          <p14:tracePt t="139048" x="9950450" y="6686550"/>
          <p14:tracePt t="139064" x="9874250" y="6686550"/>
          <p14:tracePt t="139080" x="9766300" y="6686550"/>
          <p14:tracePt t="139097" x="9709150" y="6686550"/>
          <p14:tracePt t="139115" x="9563100" y="6686550"/>
          <p14:tracePt t="139130" x="9531350" y="6686550"/>
          <p14:tracePt t="139147" x="9467850" y="6686550"/>
          <p14:tracePt t="139164" x="9410700" y="6680200"/>
          <p14:tracePt t="139180" x="9372600" y="6661150"/>
          <p14:tracePt t="139197" x="9232900" y="6629400"/>
          <p14:tracePt t="139214" x="9194800" y="6623050"/>
          <p14:tracePt t="139231" x="9169400" y="6616700"/>
          <p14:tracePt t="139232" x="9150350" y="6616700"/>
          <p14:tracePt t="139247" x="9112250" y="6616700"/>
          <p14:tracePt t="139264" x="9067800" y="6597650"/>
          <p14:tracePt t="139280" x="9023350" y="6597650"/>
          <p14:tracePt t="139297" x="8997950" y="6597650"/>
          <p14:tracePt t="139314" x="8928100" y="6584950"/>
          <p14:tracePt t="139331" x="8896350" y="6578600"/>
          <p14:tracePt t="139347" x="8870950" y="6565900"/>
          <p14:tracePt t="139364" x="8839200" y="6559550"/>
          <p14:tracePt t="139381" x="8832850" y="6546850"/>
          <p14:tracePt t="139397" x="8801100" y="6521450"/>
          <p14:tracePt t="139413" x="8782050" y="6515100"/>
          <p14:tracePt t="139430" x="8775700" y="6496050"/>
          <p14:tracePt t="139447" x="8769350" y="6483350"/>
          <p14:tracePt t="139463" x="8769350" y="6470650"/>
          <p14:tracePt t="139480" x="8769350" y="6451600"/>
          <p14:tracePt t="139497" x="8769350" y="6426200"/>
          <p14:tracePt t="139513" x="8769350" y="6407150"/>
          <p14:tracePt t="139530" x="8769350" y="6388100"/>
          <p14:tracePt t="139547" x="8775700" y="6356350"/>
          <p14:tracePt t="139564" x="8788400" y="6337300"/>
          <p14:tracePt t="139580" x="8807450" y="6318250"/>
          <p14:tracePt t="139598" x="8826500" y="6299200"/>
          <p14:tracePt t="139613" x="8845550" y="6286500"/>
          <p14:tracePt t="139630" x="8883650" y="6254750"/>
          <p14:tracePt t="139647" x="8909050" y="6242050"/>
          <p14:tracePt t="139663" x="8959850" y="6203950"/>
          <p14:tracePt t="139680" x="9080500" y="6140450"/>
          <p14:tracePt t="139697" x="9118600" y="6121400"/>
          <p14:tracePt t="139713" x="9156700" y="6102350"/>
          <p14:tracePt t="139730" x="9239250" y="6064250"/>
          <p14:tracePt t="139747" x="9296400" y="6045200"/>
          <p14:tracePt t="139763" x="9359900" y="6013450"/>
          <p14:tracePt t="139780" x="9385300" y="6007100"/>
          <p14:tracePt t="139797" x="9436100" y="6000750"/>
          <p14:tracePt t="139813" x="9493250" y="5994400"/>
          <p14:tracePt t="139830" x="9569450" y="5969000"/>
          <p14:tracePt t="139847" x="9683750" y="5969000"/>
          <p14:tracePt t="139863" x="9785350" y="5969000"/>
          <p14:tracePt t="139881" x="9956800" y="5962650"/>
          <p14:tracePt t="139897" x="10026650" y="5962650"/>
          <p14:tracePt t="139913" x="10083800" y="5962650"/>
          <p14:tracePt t="139930" x="10179050" y="5962650"/>
          <p14:tracePt t="139946" x="10223500" y="5962650"/>
          <p14:tracePt t="139963" x="10344150" y="5962650"/>
          <p14:tracePt t="139980" x="10375900" y="5962650"/>
          <p14:tracePt t="139996" x="10420350" y="5962650"/>
          <p14:tracePt t="140013" x="10496550" y="5962650"/>
          <p14:tracePt t="140030" x="10547350" y="5969000"/>
          <p14:tracePt t="140047" x="10623550" y="5975350"/>
          <p14:tracePt t="140063" x="10706100" y="6000750"/>
          <p14:tracePt t="140080" x="10871200" y="6057900"/>
          <p14:tracePt t="140096" x="11029950" y="6083300"/>
          <p14:tracePt t="140113" x="11156950" y="6115050"/>
          <p14:tracePt t="140130" x="11226800" y="6127750"/>
          <p14:tracePt t="140147" x="11226800" y="6134100"/>
          <p14:tracePt t="147770" x="11233150" y="6134100"/>
          <p14:tracePt t="147775" x="11144250" y="6153150"/>
          <p14:tracePt t="147952" x="10369550" y="6127750"/>
          <p14:tracePt t="148036" x="10363200" y="6127750"/>
          <p14:tracePt t="148046" x="10356850" y="6127750"/>
          <p14:tracePt t="148062" x="10344150" y="6127750"/>
          <p14:tracePt t="148072" x="10331450" y="6127750"/>
          <p14:tracePt t="148092" x="10312400" y="6127750"/>
          <p14:tracePt t="148112" x="10293350" y="6127750"/>
          <p14:tracePt t="148128" x="10274300" y="6127750"/>
          <p14:tracePt t="148152" x="10267950" y="6127750"/>
          <p14:tracePt t="148159" x="10261600" y="6127750"/>
          <p14:tracePt t="148174" x="10255250" y="6140450"/>
          <p14:tracePt t="148184" x="10248900" y="6146800"/>
          <p14:tracePt t="148194" x="10242550" y="6146800"/>
          <p14:tracePt t="148208" x="10242550" y="6159500"/>
          <p14:tracePt t="148224" x="10242550" y="6184900"/>
          <p14:tracePt t="148241" x="10242550" y="6210300"/>
          <p14:tracePt t="148257" x="10242550" y="6235700"/>
          <p14:tracePt t="148274" x="10261600" y="6273800"/>
          <p14:tracePt t="148291" x="10280650" y="6292850"/>
          <p14:tracePt t="148307" x="10318750" y="6311900"/>
          <p14:tracePt t="148324" x="10369550" y="6324600"/>
          <p14:tracePt t="148340" x="10426700" y="6343650"/>
          <p14:tracePt t="148358" x="10445750" y="6356350"/>
          <p14:tracePt t="148374" x="10458450" y="6356350"/>
          <p14:tracePt t="148391" x="10490200" y="6369050"/>
          <p14:tracePt t="148407" x="10521950" y="6400800"/>
          <p14:tracePt t="148423" x="10534650" y="6413500"/>
          <p14:tracePt t="148440" x="10572750" y="6438900"/>
          <p14:tracePt t="148456" x="10604500" y="6457950"/>
          <p14:tracePt t="148473" x="10623550" y="6470650"/>
          <p14:tracePt t="148490" x="10674350" y="6496050"/>
          <p14:tracePt t="148506" x="10750550" y="6502400"/>
          <p14:tracePt t="148523" x="10833100" y="6508750"/>
          <p14:tracePt t="148540" x="10877550" y="6515100"/>
          <p14:tracePt t="148557" x="10902950" y="6515100"/>
          <p14:tracePt t="148574" x="10909300" y="6515100"/>
          <p14:tracePt t="148590" x="10928350" y="6515100"/>
          <p14:tracePt t="148607" x="10941050" y="6515100"/>
          <p14:tracePt t="148624" x="10953750" y="6515100"/>
          <p14:tracePt t="148640" x="10966450" y="6515100"/>
          <p14:tracePt t="148657" x="10979150" y="6508750"/>
          <p14:tracePt t="148673" x="10998200" y="6489700"/>
          <p14:tracePt t="148690" x="11023600" y="6470650"/>
          <p14:tracePt t="148707" x="11049000" y="6445250"/>
          <p14:tracePt t="148724" x="11074400" y="6432550"/>
          <p14:tracePt t="148740" x="11080750" y="6426200"/>
          <p14:tracePt t="148757" x="11087100" y="6419850"/>
          <p14:tracePt t="148790" x="11093450" y="6413500"/>
          <p14:tracePt t="148807" x="11093450" y="6407150"/>
          <p14:tracePt t="148824" x="11106150" y="6388100"/>
          <p14:tracePt t="148840" x="11106150" y="6375400"/>
          <p14:tracePt t="148857" x="11106150" y="6369050"/>
          <p14:tracePt t="148874" x="11106150" y="6337300"/>
          <p14:tracePt t="148890" x="11106150" y="6286500"/>
          <p14:tracePt t="148907" x="11093450" y="6273800"/>
          <p14:tracePt t="148924" x="11074400" y="6235700"/>
          <p14:tracePt t="148940" x="11061700" y="6223000"/>
          <p14:tracePt t="148956" x="11055350" y="6216650"/>
          <p14:tracePt t="148990" x="11023600" y="6216650"/>
          <p14:tracePt t="149006" x="10985500" y="6216650"/>
          <p14:tracePt t="149023" x="10947400" y="6210300"/>
          <p14:tracePt t="149039" x="10902950" y="6210300"/>
          <p14:tracePt t="149056" x="10877550" y="6210300"/>
          <p14:tracePt t="149073" x="10858500" y="6210300"/>
          <p14:tracePt t="149090" x="10845800" y="6210300"/>
          <p14:tracePt t="149107" x="10833100" y="6210300"/>
          <p14:tracePt t="149123" x="10801350" y="6210300"/>
          <p14:tracePt t="149140" x="10782300" y="6210300"/>
          <p14:tracePt t="149157" x="10769600" y="6210300"/>
          <p14:tracePt t="149173" x="10763250" y="6210300"/>
          <p14:tracePt t="149190" x="10737850" y="6216650"/>
          <p14:tracePt t="149223" x="10731500" y="6223000"/>
          <p14:tracePt t="149240" x="10725150" y="6223000"/>
          <p14:tracePt t="149268" x="10718800" y="6229350"/>
          <p14:tracePt t="149334" x="10712450" y="6229350"/>
          <p14:tracePt t="149364" x="10712450" y="6235700"/>
          <p14:tracePt t="149369" x="10712450" y="6242050"/>
          <p14:tracePt t="149378" x="10712450" y="6248400"/>
          <p14:tracePt t="149390" x="10712450" y="6261100"/>
          <p14:tracePt t="149406" x="10712450" y="6273800"/>
          <p14:tracePt t="149424" x="10718800" y="6292850"/>
          <p14:tracePt t="149440" x="10718800" y="6305550"/>
          <p14:tracePt t="149456" x="10718800" y="6311900"/>
          <p14:tracePt t="149473" x="10725150" y="6343650"/>
          <p14:tracePt t="149490" x="10744200" y="6356350"/>
          <p14:tracePt t="149506" x="10750550" y="6369050"/>
          <p14:tracePt t="149523" x="10756900" y="6375400"/>
          <p14:tracePt t="149556" x="10769600" y="6388100"/>
          <p14:tracePt t="149573" x="10775950" y="6400800"/>
          <p14:tracePt t="149590" x="10788650" y="6419850"/>
          <p14:tracePt t="149606" x="10820400" y="6457950"/>
          <p14:tracePt t="149623" x="10845800" y="6470650"/>
          <p14:tracePt t="149640" x="10877550" y="6496050"/>
          <p14:tracePt t="149656" x="10902950" y="6502400"/>
          <p14:tracePt t="149673" x="10934700" y="6502400"/>
          <p14:tracePt t="149690" x="10972800" y="6508750"/>
          <p14:tracePt t="149706" x="10998200" y="6508750"/>
          <p14:tracePt t="149740" x="11017250" y="6508750"/>
          <p14:tracePt t="149756" x="11029950" y="6508750"/>
          <p14:tracePt t="149773" x="11042650" y="6508750"/>
          <p14:tracePt t="149789" x="11074400" y="6508750"/>
          <p14:tracePt t="149806" x="11099800" y="6508750"/>
          <p14:tracePt t="149823" x="11156950" y="6477000"/>
          <p14:tracePt t="149839" x="11169650" y="6464300"/>
          <p14:tracePt t="149856" x="11182350" y="6451600"/>
          <p14:tracePt t="149873" x="11188700" y="6451600"/>
          <p14:tracePt t="149889" x="11188700" y="6438900"/>
          <p14:tracePt t="149906" x="11188700" y="6413500"/>
          <p14:tracePt t="149923" x="11188700" y="6400800"/>
          <p14:tracePt t="149939" x="11188700" y="6375400"/>
          <p14:tracePt t="149956" x="11188700" y="6356350"/>
          <p14:tracePt t="149973" x="11156950" y="6299200"/>
          <p14:tracePt t="149989" x="11131550" y="6267450"/>
          <p14:tracePt t="150006" x="11106150" y="6261100"/>
          <p14:tracePt t="150023" x="11074400" y="6248400"/>
          <p14:tracePt t="150040" x="11029950" y="6229350"/>
          <p14:tracePt t="150056" x="10979150" y="6203950"/>
          <p14:tracePt t="150073" x="10941050" y="6191250"/>
          <p14:tracePt t="150090" x="10915650" y="6191250"/>
          <p14:tracePt t="150106" x="10858500" y="6191250"/>
          <p14:tracePt t="150123" x="10814050" y="6191250"/>
          <p14:tracePt t="150139" x="10769600" y="6191250"/>
          <p14:tracePt t="150156" x="10731500" y="6191250"/>
          <p14:tracePt t="150173" x="10687050" y="6191250"/>
          <p14:tracePt t="150189" x="10668000" y="6191250"/>
          <p14:tracePt t="150206" x="10648950" y="6191250"/>
          <p14:tracePt t="150223" x="10636250" y="6191250"/>
          <p14:tracePt t="150239" x="10610850" y="6191250"/>
          <p14:tracePt t="150256" x="10598150" y="6210300"/>
          <p14:tracePt t="150272" x="10585450" y="6229350"/>
          <p14:tracePt t="150289" x="10579100" y="6242050"/>
          <p14:tracePt t="150306" x="10579100" y="6254750"/>
          <p14:tracePt t="150322" x="10566400" y="6292850"/>
          <p14:tracePt t="150339" x="10560050" y="6337300"/>
          <p14:tracePt t="150356" x="10560050" y="6369050"/>
          <p14:tracePt t="150372" x="10572750" y="6419850"/>
          <p14:tracePt t="150389" x="10579100" y="6445250"/>
          <p14:tracePt t="150407" x="10604500" y="6477000"/>
          <p14:tracePt t="150423" x="10655300" y="6508750"/>
          <p14:tracePt t="150439" x="10687050" y="6534150"/>
          <p14:tracePt t="150456" x="10750550" y="6534150"/>
          <p14:tracePt t="150472" x="10769600" y="6534150"/>
          <p14:tracePt t="150489" x="10795000" y="6534150"/>
          <p14:tracePt t="150506" x="10814050" y="6534150"/>
          <p14:tracePt t="150522" x="10833100" y="6534150"/>
          <p14:tracePt t="150539" x="10845800" y="6534150"/>
          <p14:tracePt t="150556" x="10864850" y="6534150"/>
          <p14:tracePt t="150572" x="10877550" y="6534150"/>
          <p14:tracePt t="150589" x="10915650" y="6534150"/>
          <p14:tracePt t="150606" x="10966450" y="6534150"/>
          <p14:tracePt t="150622" x="11004550" y="6527800"/>
          <p14:tracePt t="150639" x="11042650" y="6521450"/>
          <p14:tracePt t="150656" x="11068050" y="6515100"/>
          <p14:tracePt t="150672" x="11074400" y="6515100"/>
          <p14:tracePt t="150689" x="11112500" y="6496050"/>
          <p14:tracePt t="150706" x="11131550" y="6483350"/>
          <p14:tracePt t="150722" x="11150600" y="6470650"/>
          <p14:tracePt t="150739" x="11169650" y="6451600"/>
          <p14:tracePt t="150756" x="11182350" y="6419850"/>
          <p14:tracePt t="150772" x="11188700" y="6413500"/>
          <p14:tracePt t="150789" x="11201400" y="6381750"/>
          <p14:tracePt t="150806" x="11207750" y="6362700"/>
          <p14:tracePt t="150822" x="11207750" y="6356350"/>
          <p14:tracePt t="150839" x="11207750" y="6337300"/>
          <p14:tracePt t="150855" x="11207750" y="6324600"/>
          <p14:tracePt t="150872" x="11207750" y="6311900"/>
          <p14:tracePt t="150875" x="11207750" y="6299200"/>
          <p14:tracePt t="150889" x="11195050" y="6273800"/>
          <p14:tracePt t="150905" x="11163300" y="6248400"/>
          <p14:tracePt t="150922" x="11131550" y="6229350"/>
          <p14:tracePt t="150939" x="11061700" y="6210300"/>
          <p14:tracePt t="150955" x="11023600" y="6203950"/>
          <p14:tracePt t="150972" x="10985500" y="6191250"/>
          <p14:tracePt t="150989" x="10928350" y="6184900"/>
          <p14:tracePt t="151005" x="10909300" y="6184900"/>
          <p14:tracePt t="151022" x="10877550" y="6184900"/>
          <p14:tracePt t="151039" x="10858500" y="6184900"/>
          <p14:tracePt t="151072" x="10852150" y="6184900"/>
          <p14:tracePt t="151088" x="10833100" y="6197600"/>
          <p14:tracePt t="151105" x="10807700" y="6197600"/>
          <p14:tracePt t="151122" x="10782300" y="6197600"/>
          <p14:tracePt t="151138" x="10763250" y="6197600"/>
          <p14:tracePt t="151155" x="10750550" y="6197600"/>
          <p14:tracePt t="151172" x="10737850" y="6203950"/>
          <p14:tracePt t="151189" x="10731500" y="6210300"/>
          <p14:tracePt t="151205" x="10725150" y="6216650"/>
          <p14:tracePt t="151222" x="10712450" y="6229350"/>
          <p14:tracePt t="151238" x="10712450" y="6242050"/>
          <p14:tracePt t="151255" x="10693400" y="6273800"/>
          <p14:tracePt t="151272" x="10693400" y="6286500"/>
          <p14:tracePt t="151288" x="10693400" y="6292850"/>
          <p14:tracePt t="151305" x="10693400" y="6305550"/>
          <p14:tracePt t="151322" x="10693400" y="6324600"/>
          <p14:tracePt t="151338" x="10693400" y="6330950"/>
          <p14:tracePt t="151355" x="10693400" y="6343650"/>
          <p14:tracePt t="151372" x="10699750" y="6356350"/>
          <p14:tracePt t="151388" x="10706100" y="6362700"/>
          <p14:tracePt t="151405" x="10718800" y="6375400"/>
          <p14:tracePt t="151435" x="10725150" y="6381750"/>
          <p14:tracePt t="151445" x="10731500" y="6388100"/>
          <p14:tracePt t="151475" x="10731500" y="6394450"/>
          <p14:tracePt t="151485" x="10737850" y="6407150"/>
          <p14:tracePt t="151495" x="10737850" y="6413500"/>
          <p14:tracePt t="151505" x="10744200" y="6413500"/>
          <p14:tracePt t="151522" x="10750550" y="6426200"/>
          <p14:tracePt t="151538" x="10769600" y="6451600"/>
          <p14:tracePt t="151555" x="10814050" y="6483350"/>
          <p14:tracePt t="151572" x="10839450" y="6502400"/>
          <p14:tracePt t="151588" x="10871200" y="6515100"/>
          <p14:tracePt t="151605" x="10922000" y="6527800"/>
          <p14:tracePt t="151621" x="10934700" y="6534150"/>
          <p14:tracePt t="151638" x="10941050" y="6534150"/>
          <p14:tracePt t="151727" x="10953750" y="6534150"/>
          <p14:tracePt t="151737" x="10960100" y="6534150"/>
          <p14:tracePt t="151753" x="10972800" y="6534150"/>
          <p14:tracePt t="151777" x="10979150" y="6527800"/>
          <p14:tracePt t="151879" x="10979150" y="6521450"/>
          <p14:tracePt t="151893" x="10998200" y="6508750"/>
          <p14:tracePt t="151899" x="11004550" y="6502400"/>
          <p14:tracePt t="151923" x="11004550" y="6496050"/>
          <p14:tracePt t="151985" x="11017250" y="6489700"/>
          <p14:tracePt t="152045" x="11023600" y="6483350"/>
          <p14:tracePt t="152115" x="11023600" y="6477000"/>
          <p14:tracePt t="152121" x="11023600" y="6470650"/>
          <p14:tracePt t="152131" x="11029950" y="6464300"/>
          <p14:tracePt t="152141" x="11036300" y="6451600"/>
          <p14:tracePt t="152155" x="11042650" y="6445250"/>
          <p14:tracePt t="152171" x="11042650" y="6438900"/>
          <p14:tracePt t="152188" x="11042650" y="6426200"/>
          <p14:tracePt t="152204" x="11042650" y="6419850"/>
          <p14:tracePt t="152221" x="11042650" y="6400800"/>
          <p14:tracePt t="152254" x="11042650" y="6375400"/>
          <p14:tracePt t="152271" x="11042650" y="6350000"/>
          <p14:tracePt t="152288" x="11042650" y="6324600"/>
          <p14:tracePt t="152304" x="11042650" y="6311900"/>
          <p14:tracePt t="152321" x="11036300" y="6305550"/>
          <p14:tracePt t="152338" x="11029950" y="6286500"/>
          <p14:tracePt t="152354" x="11023600" y="6286500"/>
          <p14:tracePt t="152371" x="11017250" y="6280150"/>
          <p14:tracePt t="152388" x="11010900" y="6267450"/>
          <p14:tracePt t="152404" x="10985500" y="6261100"/>
          <p14:tracePt t="152421" x="10979150" y="6248400"/>
          <p14:tracePt t="152438" x="10966450" y="6242050"/>
          <p14:tracePt t="152454" x="10947400" y="6235700"/>
          <p14:tracePt t="152471" x="10909300" y="6229350"/>
          <p14:tracePt t="152488" x="10896600" y="6223000"/>
          <p14:tracePt t="152505" x="10871200" y="6223000"/>
          <p14:tracePt t="152521" x="10858500" y="6223000"/>
          <p14:tracePt t="152538" x="10839450" y="6223000"/>
          <p14:tracePt t="152554" x="10801350" y="6223000"/>
          <p14:tracePt t="152571" x="10769600" y="6223000"/>
          <p14:tracePt t="152588" x="10750550" y="6216650"/>
          <p14:tracePt t="152604" x="10725150" y="6210300"/>
          <p14:tracePt t="152621" x="10699750" y="6210300"/>
          <p14:tracePt t="152638" x="10674350" y="6210300"/>
          <p14:tracePt t="152654" x="10655300" y="6210300"/>
          <p14:tracePt t="152671" x="10604500" y="6216650"/>
          <p14:tracePt t="152687" x="10585450" y="6229350"/>
          <p14:tracePt t="152704" x="10572750" y="6248400"/>
          <p14:tracePt t="152721" x="10534650" y="6280150"/>
          <p14:tracePt t="152737" x="10521950" y="6299200"/>
          <p14:tracePt t="152754" x="10521950" y="6324600"/>
          <p14:tracePt t="152771" x="10515600" y="6324600"/>
          <p14:tracePt t="152787" x="10515600" y="6337300"/>
          <p14:tracePt t="152804" x="10515600" y="6356350"/>
          <p14:tracePt t="152821" x="10515600" y="6369050"/>
          <p14:tracePt t="152837" x="10521950" y="6400800"/>
          <p14:tracePt t="152854" x="10541000" y="6413500"/>
          <p14:tracePt t="152871" x="10585450" y="6445250"/>
          <p14:tracePt t="152887" x="10617200" y="6457950"/>
          <p14:tracePt t="152904" x="10629900" y="6464300"/>
          <p14:tracePt t="152920" x="10648950" y="6470650"/>
          <p14:tracePt t="152937" x="10668000" y="6470650"/>
          <p14:tracePt t="152954" x="10680700" y="6477000"/>
          <p14:tracePt t="152971" x="10706100" y="6489700"/>
          <p14:tracePt t="152987" x="10763250" y="6489700"/>
          <p14:tracePt t="153004" x="10801350" y="6496050"/>
          <p14:tracePt t="153021" x="10902950" y="6508750"/>
          <p14:tracePt t="153037" x="10998200" y="6515100"/>
          <p14:tracePt t="153054" x="11042650" y="6515100"/>
          <p14:tracePt t="153070" x="11099800" y="6515100"/>
          <p14:tracePt t="153087" x="11112500" y="6515100"/>
          <p14:tracePt t="153104" x="11125200" y="6515100"/>
          <p14:tracePt t="153137" x="11137900" y="6515100"/>
          <p14:tracePt t="153154" x="11156950" y="6515100"/>
          <p14:tracePt t="153171" x="11176000" y="6502400"/>
          <p14:tracePt t="153187" x="11182350" y="6496050"/>
          <p14:tracePt t="153204" x="11195050" y="6489700"/>
          <p14:tracePt t="153220" x="11214100" y="6483350"/>
          <p14:tracePt t="153237" x="11220450" y="6477000"/>
          <p14:tracePt t="153281" x="11233150" y="6457950"/>
          <p14:tracePt t="153291" x="11245850" y="6451600"/>
          <p14:tracePt t="153304" x="11252200" y="6445250"/>
          <p14:tracePt t="153322" x="11252200" y="6438900"/>
          <p14:tracePt t="153337" x="11252200" y="6426200"/>
          <p14:tracePt t="153354" x="11252200" y="6407150"/>
          <p14:tracePt t="153372" x="11252200" y="6400800"/>
          <p14:tracePt t="153387" x="11245850" y="6388100"/>
          <p14:tracePt t="153404" x="11220450" y="6369050"/>
          <p14:tracePt t="153420" x="11188700" y="6356350"/>
          <p14:tracePt t="153437" x="11118850" y="6305550"/>
          <p14:tracePt t="153454" x="11080750" y="6286500"/>
          <p14:tracePt t="153470" x="11036300" y="6261100"/>
          <p14:tracePt t="153487" x="10877550" y="6210300"/>
          <p14:tracePt t="153504" x="10795000" y="6165850"/>
          <p14:tracePt t="153520" x="10693400" y="6127750"/>
          <p14:tracePt t="153537" x="10629900" y="6108700"/>
          <p14:tracePt t="153553" x="10617200" y="6108700"/>
          <p14:tracePt t="153599" x="10610850" y="6108700"/>
          <p14:tracePt t="153613" x="10598150" y="6115050"/>
          <p14:tracePt t="153623" x="10579100" y="6134100"/>
          <p14:tracePt t="153637" x="10541000" y="6146800"/>
          <p14:tracePt t="153653" x="10515600" y="6191250"/>
          <p14:tracePt t="153670" x="10509250" y="6197600"/>
          <p14:tracePt t="153687" x="10496550" y="6235700"/>
          <p14:tracePt t="153703" x="10483850" y="6267450"/>
          <p14:tracePt t="153720" x="10477500" y="6286500"/>
          <p14:tracePt t="153842" x="10483850" y="6292850"/>
          <p14:tracePt t="153855" x="10490200" y="6299200"/>
          <p14:tracePt t="153865" x="10490200" y="6311900"/>
          <p14:tracePt t="153875" x="10496550" y="6311900"/>
          <p14:tracePt t="153887" x="10496550" y="6318250"/>
          <p14:tracePt t="153903" x="10509250" y="6324600"/>
          <p14:tracePt t="153907" x="10528300" y="6343650"/>
          <p14:tracePt t="153920" x="10534650" y="6362700"/>
          <p14:tracePt t="153936" x="10541000" y="6362700"/>
          <p14:tracePt t="153953" x="10553700" y="6369050"/>
          <p14:tracePt t="153970" x="10560050" y="6375400"/>
          <p14:tracePt t="153987" x="10560050" y="6381750"/>
          <p14:tracePt t="154003" x="10572750" y="6388100"/>
          <p14:tracePt t="154020" x="10585450" y="6400800"/>
          <p14:tracePt t="154036" x="10598150" y="6400800"/>
          <p14:tracePt t="154053" x="10623550" y="6407150"/>
          <p14:tracePt t="154086" x="10629900" y="6407150"/>
          <p14:tracePt t="154117" x="10636250" y="6407150"/>
          <p14:tracePt t="154123" x="10642600" y="6407150"/>
          <p14:tracePt t="154143" x="10648950" y="6407150"/>
          <p14:tracePt t="154203" x="10655300" y="6407150"/>
          <p14:tracePt t="154213" x="10661650" y="6407150"/>
          <p14:tracePt t="154220" x="10668000" y="6407150"/>
          <p14:tracePt t="154339" x="10668000" y="6400800"/>
          <p14:tracePt t="154359" x="10674350" y="6400800"/>
          <p14:tracePt t="154365" x="10680700" y="6400800"/>
          <p14:tracePt t="154375" x="10680700" y="6394450"/>
          <p14:tracePt t="154386" x="10693400" y="6394450"/>
          <p14:tracePt t="154403" x="10699750" y="6388100"/>
          <p14:tracePt t="156166" x="10693400" y="6388100"/>
          <p14:tracePt t="156176" x="10680700" y="6388100"/>
          <p14:tracePt t="156185" x="10668000" y="6388100"/>
          <p14:tracePt t="156201" x="10648950" y="6388100"/>
          <p14:tracePt t="156218" x="10629900" y="6388100"/>
          <p14:tracePt t="156234" x="10617200" y="6388100"/>
          <p14:tracePt t="156251" x="10591800" y="6381750"/>
          <p14:tracePt t="156267" x="10572750" y="6356350"/>
          <p14:tracePt t="156284" x="10566400" y="6330950"/>
          <p14:tracePt t="156301" x="10515600" y="6235700"/>
          <p14:tracePt t="156317" x="10477500" y="6191250"/>
          <p14:tracePt t="156334" x="10433050" y="6146800"/>
          <p14:tracePt t="156351" x="10420350" y="6115050"/>
          <p14:tracePt t="156368" x="10382250" y="6064250"/>
          <p14:tracePt t="156385" x="10350500" y="6045200"/>
          <p14:tracePt t="156401" x="10299700" y="5994400"/>
          <p14:tracePt t="156418" x="10191750" y="5949950"/>
          <p14:tracePt t="156435" x="10083800" y="5886450"/>
          <p14:tracePt t="156451" x="9848850" y="5772150"/>
          <p14:tracePt t="156468" x="9747250" y="5721350"/>
          <p14:tracePt t="156485" x="9486900" y="5600700"/>
          <p14:tracePt t="156501" x="9099550" y="5359400"/>
          <p14:tracePt t="156518" x="8636000" y="5099050"/>
          <p14:tracePt t="156535" x="7670800" y="4483100"/>
          <p14:tracePt t="156551" x="6864350" y="3981450"/>
          <p14:tracePt t="156568" x="6553200" y="3702050"/>
          <p14:tracePt t="156585" x="5930900" y="3149600"/>
          <p14:tracePt t="156601" x="5080000" y="2476500"/>
          <p14:tracePt t="156618" x="4521200" y="2114550"/>
          <p14:tracePt t="156635" x="4127500" y="1854200"/>
          <p14:tracePt t="156651" x="3562350" y="1549400"/>
          <p14:tracePt t="156668" x="3270250" y="1403350"/>
          <p14:tracePt t="156685" x="2901950" y="1130300"/>
          <p14:tracePt t="156701" x="2578100" y="882650"/>
          <p14:tracePt t="156717" x="2400300" y="768350"/>
          <p14:tracePt t="156734" x="2165350" y="584200"/>
          <p14:tracePt t="156750" x="2057400" y="501650"/>
          <p14:tracePt t="156767" x="2006600" y="450850"/>
          <p14:tracePt t="156784" x="1847850" y="355600"/>
          <p14:tracePt t="156800" x="1708150" y="241300"/>
          <p14:tracePt t="156817" x="1682750" y="222250"/>
          <p14:tracePt t="156834" x="1657350" y="209550"/>
          <p14:tracePt t="156850" x="1625600" y="171450"/>
          <p14:tracePt t="156867" x="1587500" y="120650"/>
          <p14:tracePt t="156884" x="1524000" y="63500"/>
          <p14:tracePt t="156901" x="1416050" y="0"/>
          <p14:tracePt t="156918" x="1314450" y="0"/>
          <p14:tracePt t="156934" x="1162050" y="0"/>
          <p14:tracePt t="157851" x="1200150" y="101600"/>
          <p14:tracePt t="157861" x="1225550" y="152400"/>
          <p14:tracePt t="157866" x="1231900" y="165100"/>
          <p14:tracePt t="157900" x="1295400" y="304800"/>
          <p14:tracePt t="157917" x="1409700" y="508000"/>
          <p14:tracePt t="157933" x="1524000" y="6794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7157" y="2159015"/>
            <a:ext cx="2410738" cy="81241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85691" y="5547551"/>
            <a:ext cx="1513670" cy="54364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914"/>
    </mc:Choice>
    <mc:Fallback>
      <p:transition spd="slow" advTm="18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11" x="749300" y="5289550"/>
          <p14:tracePt t="5485" x="736600" y="5270500"/>
          <p14:tracePt t="5495" x="711200" y="5213350"/>
          <p14:tracePt t="5505" x="666750" y="5099050"/>
          <p14:tracePt t="5515" x="546100" y="4775200"/>
          <p14:tracePt t="5528" x="400050" y="4324350"/>
          <p14:tracePt t="5545" x="171450" y="3340100"/>
          <p14:tracePt t="5562" x="76200" y="2857500"/>
          <p14:tracePt t="5578" x="0" y="2057400"/>
          <p14:tracePt t="5595" x="0" y="1581150"/>
          <p14:tracePt t="5611" x="0" y="1377950"/>
          <p14:tracePt t="5628" x="0" y="1028700"/>
          <p14:tracePt t="5645" x="0" y="723900"/>
          <p14:tracePt t="5661" x="0" y="622300"/>
          <p14:tracePt t="5678" x="0" y="463550"/>
          <p14:tracePt t="5694" x="19050" y="330200"/>
          <p14:tracePt t="5997" x="146050" y="387350"/>
          <p14:tracePt t="6008" x="165100" y="444500"/>
          <p14:tracePt t="6018" x="177800" y="495300"/>
          <p14:tracePt t="6028" x="184150" y="533400"/>
          <p14:tracePt t="6045" x="203200" y="565150"/>
          <p14:tracePt t="6061" x="215900" y="628650"/>
          <p14:tracePt t="6078" x="234950" y="698500"/>
          <p14:tracePt t="6094" x="241300" y="730250"/>
          <p14:tracePt t="6111" x="254000" y="800100"/>
          <p14:tracePt t="6128" x="266700" y="850900"/>
          <p14:tracePt t="6145" x="266700" y="863600"/>
          <p14:tracePt t="6161" x="273050" y="882650"/>
          <p14:tracePt t="6178" x="273050" y="895350"/>
          <p14:tracePt t="6195" x="273050" y="901700"/>
          <p14:tracePt t="6211" x="279400" y="901700"/>
          <p14:tracePt t="6228" x="279400" y="908050"/>
          <p14:tracePt t="6245" x="279400" y="914400"/>
          <p14:tracePt t="6261" x="279400" y="920750"/>
          <p14:tracePt t="6295" x="279400" y="927100"/>
          <p14:tracePt t="6311" x="279400" y="933450"/>
          <p14:tracePt t="6328" x="279400" y="946150"/>
          <p14:tracePt t="6361" x="279400" y="952500"/>
          <p14:tracePt t="6378" x="279400" y="965200"/>
          <p14:tracePt t="6411" x="279400" y="971550"/>
          <p14:tracePt t="6429" x="279400" y="977900"/>
          <p14:tracePt t="6444" x="279400" y="984250"/>
          <p14:tracePt t="6461" x="279400" y="990600"/>
          <p14:tracePt t="6478" x="279400" y="996950"/>
          <p14:tracePt t="11546" x="279400" y="1003300"/>
          <p14:tracePt t="11560" x="260350" y="1123950"/>
          <p14:tracePt t="11590" x="260350" y="1130300"/>
          <p14:tracePt t="11600" x="260350" y="1143000"/>
          <p14:tracePt t="11608" x="260350" y="1149350"/>
          <p14:tracePt t="11624" x="260350" y="1155700"/>
          <p14:tracePt t="11641" x="260350" y="1162050"/>
          <p14:tracePt t="11657" x="260350" y="1168400"/>
          <p14:tracePt t="11674" x="260350" y="1174750"/>
          <p14:tracePt t="11691" x="260350" y="1187450"/>
          <p14:tracePt t="11726" x="260350" y="1193800"/>
          <p14:tracePt t="11760" x="260350" y="1206500"/>
          <p14:tracePt t="11842" x="260350" y="1219200"/>
          <p14:tracePt t="11846" x="260350" y="1225550"/>
          <p14:tracePt t="11862" x="260350" y="1231900"/>
          <p14:tracePt t="11874" x="260350" y="1238250"/>
          <p14:tracePt t="11892" x="260350" y="1244600"/>
          <p14:tracePt t="11907" x="266700" y="1244600"/>
          <p14:tracePt t="11924" x="266700" y="1250950"/>
          <p14:tracePt t="11948" x="266700" y="1257300"/>
          <p14:tracePt t="11968" x="273050" y="1270000"/>
          <p14:tracePt t="11982" x="279400" y="1276350"/>
          <p14:tracePt t="12009" x="285750" y="1282700"/>
          <p14:tracePt t="12018" x="285750" y="1289050"/>
          <p14:tracePt t="12028" x="292100" y="1295400"/>
          <p14:tracePt t="12044" x="298450" y="1301750"/>
          <p14:tracePt t="12078" x="298450" y="1314450"/>
          <p14:tracePt t="12098" x="304800" y="1320800"/>
          <p14:tracePt t="12130" x="304800" y="1327150"/>
          <p14:tracePt t="12240" x="317500" y="1333500"/>
          <p14:tracePt t="12250" x="323850" y="1333500"/>
          <p14:tracePt t="12276" x="323850" y="1339850"/>
          <p14:tracePt t="12356" x="330200" y="1358900"/>
          <p14:tracePt t="12382" x="336550" y="1358900"/>
          <p14:tracePt t="12392" x="342900" y="1365250"/>
          <p14:tracePt t="12396" x="342900" y="1371600"/>
          <p14:tracePt t="12432" x="355600" y="1371600"/>
          <p14:tracePt t="12492" x="361950" y="1377950"/>
          <p14:tracePt t="12508" x="368300" y="1384300"/>
          <p14:tracePt t="12522" x="374650" y="1390650"/>
          <p14:tracePt t="12542" x="381000" y="1397000"/>
          <p14:tracePt t="12648" x="387350" y="1403350"/>
          <p14:tracePt t="12654" x="400050" y="1409700"/>
          <p14:tracePt t="12668" x="406400" y="1409700"/>
          <p14:tracePt t="12678" x="412750" y="1409700"/>
          <p14:tracePt t="12694" x="419100" y="1416050"/>
          <p14:tracePt t="12715" x="419100" y="1422400"/>
          <p14:tracePt t="12730" x="425450" y="1428750"/>
          <p14:tracePt t="12750" x="431800" y="1428750"/>
          <p14:tracePt t="12770" x="431800" y="1441450"/>
          <p14:tracePt t="12775" x="438150" y="1441450"/>
          <p14:tracePt t="12790" x="457200" y="1447800"/>
          <p14:tracePt t="12807" x="488950" y="1460500"/>
          <p14:tracePt t="12823" x="501650" y="1466850"/>
          <p14:tracePt t="12840" x="552450" y="1466850"/>
          <p14:tracePt t="12857" x="584200" y="1466850"/>
          <p14:tracePt t="12873" x="590550" y="1466850"/>
          <p14:tracePt t="12972" x="596900" y="1466850"/>
          <p14:tracePt t="12976" x="603250" y="1466850"/>
          <p14:tracePt t="12990" x="622300" y="1466850"/>
          <p14:tracePt t="13006" x="647700" y="1466850"/>
          <p14:tracePt t="13024" x="673100" y="1466850"/>
          <p14:tracePt t="13040" x="685800" y="1466850"/>
          <p14:tracePt t="13056" x="692150" y="1466850"/>
          <p14:tracePt t="13168" x="698500" y="1466850"/>
          <p14:tracePt t="13194" x="711200" y="1466850"/>
          <p14:tracePt t="13204" x="717550" y="1466850"/>
          <p14:tracePt t="13284" x="723900" y="1466850"/>
          <p14:tracePt t="13380" x="736600" y="1466850"/>
          <p14:tracePt t="13406" x="749300" y="1466850"/>
          <p14:tracePt t="13480" x="755650" y="1460500"/>
          <p14:tracePt t="13506" x="755650" y="1454150"/>
          <p14:tracePt t="13870" x="755650" y="1447800"/>
          <p14:tracePt t="13894" x="749300" y="1447800"/>
          <p14:tracePt t="13904" x="736600" y="1454150"/>
          <p14:tracePt t="13920" x="730250" y="1454150"/>
          <p14:tracePt t="13930" x="717550" y="1466850"/>
          <p14:tracePt t="13941" x="711200" y="1466850"/>
          <p14:tracePt t="13956" x="698500" y="1473200"/>
          <p14:tracePt t="13996" x="685800" y="1473200"/>
          <p14:tracePt t="14016" x="679450" y="1473200"/>
          <p14:tracePt t="14026" x="666750" y="1473200"/>
          <p14:tracePt t="14039" x="654050" y="1479550"/>
          <p14:tracePt t="14055" x="647700" y="1492250"/>
          <p14:tracePt t="14072" x="641350" y="1492250"/>
          <p14:tracePt t="14089" x="635000" y="1492250"/>
          <p14:tracePt t="14122" x="622300" y="1492250"/>
          <p14:tracePt t="14157" x="609600" y="1492250"/>
          <p14:tracePt t="14162" x="603250" y="1492250"/>
          <p14:tracePt t="14186" x="584200" y="1492250"/>
          <p14:tracePt t="14198" x="577850" y="1492250"/>
          <p14:tracePt t="14206" x="565150" y="1492250"/>
          <p14:tracePt t="14222" x="558800" y="1492250"/>
          <p14:tracePt t="14242" x="539750" y="1485900"/>
          <p14:tracePt t="14262" x="527050" y="1485900"/>
          <p14:tracePt t="14273" x="514350" y="1479550"/>
          <p14:tracePt t="14289" x="501650" y="1473200"/>
          <p14:tracePt t="14305" x="476250" y="1460500"/>
          <p14:tracePt t="14339" x="469900" y="1454150"/>
          <p14:tracePt t="14534" x="469900" y="1460500"/>
          <p14:tracePt t="14540" x="476250" y="1460500"/>
          <p14:tracePt t="14550" x="495300" y="1473200"/>
          <p14:tracePt t="14560" x="508000" y="1473200"/>
          <p14:tracePt t="14572" x="520700" y="1473200"/>
          <p14:tracePt t="14589" x="533400" y="1492250"/>
          <p14:tracePt t="14606" x="590550" y="1511300"/>
          <p14:tracePt t="14622" x="622300" y="1517650"/>
          <p14:tracePt t="14639" x="635000" y="1524000"/>
          <p14:tracePt t="14656" x="673100" y="1524000"/>
          <p14:tracePt t="14672" x="698500" y="1524000"/>
          <p14:tracePt t="14689" x="711200" y="1524000"/>
          <p14:tracePt t="14705" x="723900" y="1524000"/>
          <p14:tracePt t="14722" x="742950" y="1524000"/>
          <p14:tracePt t="14738" x="755650" y="1524000"/>
          <p14:tracePt t="14755" x="774700" y="1524000"/>
          <p14:tracePt t="14772" x="787400" y="1524000"/>
          <p14:tracePt t="14789" x="793750" y="1524000"/>
          <p14:tracePt t="14822" x="806450" y="1524000"/>
          <p14:tracePt t="14838" x="812800" y="1517650"/>
          <p14:tracePt t="14855" x="819150" y="1511300"/>
          <p14:tracePt t="14872" x="825500" y="1498600"/>
          <p14:tracePt t="14888" x="831850" y="1485900"/>
          <p14:tracePt t="15373" x="825500" y="1485900"/>
          <p14:tracePt t="15382" x="819150" y="1485900"/>
          <p14:tracePt t="15389" x="812800" y="1485900"/>
          <p14:tracePt t="15405" x="806450" y="1485900"/>
          <p14:tracePt t="15421" x="793750" y="1498600"/>
          <p14:tracePt t="15438" x="781050" y="1504950"/>
          <p14:tracePt t="15479" x="762000" y="1511300"/>
          <p14:tracePt t="15495" x="742950" y="1511300"/>
          <p14:tracePt t="15508" x="723900" y="1517650"/>
          <p14:tracePt t="15519" x="717550" y="1517650"/>
          <p14:tracePt t="15538" x="704850" y="1524000"/>
          <p14:tracePt t="15549" x="673100" y="1530350"/>
          <p14:tracePt t="15635" x="660400" y="1530350"/>
          <p14:tracePt t="15651" x="654050" y="1530350"/>
          <p14:tracePt t="15664" x="647700" y="1530350"/>
          <p14:tracePt t="15671" x="641350" y="1530350"/>
          <p14:tracePt t="15710" x="635000" y="1530350"/>
          <p14:tracePt t="15726" x="628650" y="1530350"/>
          <p14:tracePt t="15740" x="622300" y="1530350"/>
          <p14:tracePt t="15767" x="615950" y="1530350"/>
          <p14:tracePt t="15791" x="609600" y="1530350"/>
          <p14:tracePt t="15810" x="590550" y="1530350"/>
          <p14:tracePt t="16049" x="584200" y="1524000"/>
          <p14:tracePt t="16069" x="577850" y="1524000"/>
          <p14:tracePt t="16075" x="571500" y="1524000"/>
          <p14:tracePt t="16088" x="552450" y="1524000"/>
          <p14:tracePt t="16104" x="527050" y="1524000"/>
          <p14:tracePt t="16121" x="469900" y="1524000"/>
          <p14:tracePt t="16138" x="425450" y="1511300"/>
          <p14:tracePt t="16154" x="412750" y="1504950"/>
          <p14:tracePt t="16171" x="393700" y="1498600"/>
          <p14:tracePt t="16204" x="387350" y="1492250"/>
          <p14:tracePt t="16221" x="381000" y="1485900"/>
          <p14:tracePt t="16433" x="387350" y="1485900"/>
          <p14:tracePt t="16437" x="393700" y="1485900"/>
          <p14:tracePt t="16447" x="400050" y="1485900"/>
          <p14:tracePt t="16457" x="412750" y="1485900"/>
          <p14:tracePt t="16477" x="425450" y="1485900"/>
          <p14:tracePt t="16487" x="438150" y="1485900"/>
          <p14:tracePt t="16504" x="488950" y="1485900"/>
          <p14:tracePt t="16521" x="520700" y="1492250"/>
          <p14:tracePt t="16537" x="539750" y="1492250"/>
          <p14:tracePt t="16554" x="565150" y="1504950"/>
          <p14:tracePt t="16571" x="590550" y="1504950"/>
          <p14:tracePt t="16587" x="603250" y="1504950"/>
          <p14:tracePt t="16604" x="615950" y="1511300"/>
          <p14:tracePt t="16621" x="628650" y="1511300"/>
          <p14:tracePt t="16638" x="647700" y="1511300"/>
          <p14:tracePt t="16654" x="654050" y="1511300"/>
          <p14:tracePt t="16670" x="666750" y="1511300"/>
          <p14:tracePt t="16704" x="673100" y="1511300"/>
          <p14:tracePt t="16720" x="692150" y="1511300"/>
          <p14:tracePt t="16737" x="704850" y="1511300"/>
          <p14:tracePt t="16754" x="711200" y="1511300"/>
          <p14:tracePt t="16770" x="723900" y="1511300"/>
          <p14:tracePt t="16787" x="755650" y="1511300"/>
          <p14:tracePt t="16804" x="762000" y="1511300"/>
          <p14:tracePt t="16820" x="774700" y="1511300"/>
          <p14:tracePt t="18157" x="774700" y="1517650"/>
          <p14:tracePt t="18193" x="774700" y="1524000"/>
          <p14:tracePt t="18273" x="774700" y="1530350"/>
          <p14:tracePt t="18283" x="762000" y="1530350"/>
          <p14:tracePt t="18293" x="736600" y="1536700"/>
          <p14:tracePt t="18303" x="723900" y="1536700"/>
          <p14:tracePt t="18319" x="698500" y="1549400"/>
          <p14:tracePt t="18336" x="679450" y="1555750"/>
          <p14:tracePt t="18353" x="673100" y="1555750"/>
          <p14:tracePt t="18369" x="647700" y="1555750"/>
          <p14:tracePt t="18386" x="635000" y="1562100"/>
          <p14:tracePt t="18425" x="628650" y="1562100"/>
          <p14:tracePt t="18436" x="622300" y="1562100"/>
          <p14:tracePt t="18453" x="609600" y="1562100"/>
          <p14:tracePt t="18469" x="590550" y="1562100"/>
          <p14:tracePt t="18486" x="571500" y="1562100"/>
          <p14:tracePt t="18502" x="565150" y="1562100"/>
          <p14:tracePt t="18545" x="558800" y="1562100"/>
          <p14:tracePt t="18561" x="546100" y="1568450"/>
          <p14:tracePt t="18571" x="533400" y="1568450"/>
          <p14:tracePt t="18586" x="527050" y="1568450"/>
          <p14:tracePt t="18602" x="514350" y="1568450"/>
          <p14:tracePt t="18619" x="488950" y="1574800"/>
          <p14:tracePt t="18636" x="469900" y="1574800"/>
          <p14:tracePt t="18652" x="457200" y="1581150"/>
          <p14:tracePt t="18669" x="444500" y="1581150"/>
          <p14:tracePt t="18686" x="438150" y="1587500"/>
          <p14:tracePt t="18707" x="431800" y="1593850"/>
          <p14:tracePt t="18719" x="419100" y="1600200"/>
          <p14:tracePt t="18736" x="393700" y="1606550"/>
          <p14:tracePt t="18807" x="387350" y="1619250"/>
          <p14:tracePt t="18833" x="387350" y="1625600"/>
          <p14:tracePt t="18859" x="381000" y="1625600"/>
          <p14:tracePt t="18879" x="374650" y="1644650"/>
          <p14:tracePt t="18893" x="368300" y="1651000"/>
          <p14:tracePt t="18913" x="368300" y="1663700"/>
          <p14:tracePt t="18925" x="368300" y="1670050"/>
          <p14:tracePt t="19015" x="368300" y="1682750"/>
          <p14:tracePt t="19045" x="368300" y="1689100"/>
          <p14:tracePt t="19061" x="368300" y="1695450"/>
          <p14:tracePt t="19075" x="368300" y="1708150"/>
          <p14:tracePt t="19131" x="368300" y="1714500"/>
          <p14:tracePt t="19141" x="368300" y="1727200"/>
          <p14:tracePt t="19145" x="374650" y="1733550"/>
          <p14:tracePt t="19167" x="381000" y="1746250"/>
          <p14:tracePt t="19177" x="387350" y="1752600"/>
          <p14:tracePt t="19190" x="393700" y="1758950"/>
          <p14:tracePt t="19220" x="406400" y="1771650"/>
          <p14:tracePt t="19317" x="412750" y="1778000"/>
          <p14:tracePt t="19334" x="419100" y="1778000"/>
          <p14:tracePt t="19347" x="419100" y="1784350"/>
          <p14:tracePt t="19357" x="425450" y="1784350"/>
          <p14:tracePt t="19369" x="431800" y="1790700"/>
          <p14:tracePt t="19385" x="444500" y="1803400"/>
          <p14:tracePt t="19403" x="457200" y="1822450"/>
          <p14:tracePt t="19419" x="488950" y="1828800"/>
          <p14:tracePt t="19435" x="501650" y="1841500"/>
          <p14:tracePt t="19452" x="520700" y="1847850"/>
          <p14:tracePt t="19468" x="552450" y="1866900"/>
          <p14:tracePt t="19485" x="558800" y="1873250"/>
          <p14:tracePt t="19501" x="565150" y="1873250"/>
          <p14:tracePt t="19518" x="609600" y="1879600"/>
          <p14:tracePt t="19535" x="615950" y="1885950"/>
          <p14:tracePt t="19552" x="628650" y="1885950"/>
          <p14:tracePt t="19568" x="641350" y="1892300"/>
          <p14:tracePt t="19585" x="692150" y="1911350"/>
          <p14:tracePt t="19601" x="730250" y="1911350"/>
          <p14:tracePt t="19618" x="787400" y="1924050"/>
          <p14:tracePt t="19635" x="825500" y="1930400"/>
          <p14:tracePt t="19652" x="863600" y="1930400"/>
          <p14:tracePt t="19668" x="908050" y="1930400"/>
          <p14:tracePt t="19685" x="958850" y="1930400"/>
          <p14:tracePt t="19702" x="977900" y="1930400"/>
          <p14:tracePt t="19718" x="990600" y="1930400"/>
          <p14:tracePt t="19777" x="1003300" y="1930400"/>
          <p14:tracePt t="19791" x="1009650" y="1930400"/>
          <p14:tracePt t="19863" x="1016000" y="1930400"/>
          <p14:tracePt t="19873" x="1028700" y="1930400"/>
          <p14:tracePt t="19893" x="1035050" y="1930400"/>
          <p14:tracePt t="19903" x="1047750" y="1930400"/>
          <p14:tracePt t="19913" x="1066800" y="1930400"/>
          <p14:tracePt t="19923" x="1079500" y="1930400"/>
          <p14:tracePt t="19937" x="1098550" y="1930400"/>
          <p14:tracePt t="19951" x="1111250" y="1930400"/>
          <p14:tracePt t="19968" x="1155700" y="1930400"/>
          <p14:tracePt t="19985" x="1174750" y="1936750"/>
          <p14:tracePt t="20001" x="1200150" y="1936750"/>
          <p14:tracePt t="20018" x="1231900" y="1943100"/>
          <p14:tracePt t="20035" x="1250950" y="1943100"/>
          <p14:tracePt t="20051" x="1263650" y="1949450"/>
          <p14:tracePt t="20069" x="1301750" y="1949450"/>
          <p14:tracePt t="20085" x="1346200" y="1949450"/>
          <p14:tracePt t="20101" x="1384300" y="1949450"/>
          <p14:tracePt t="20118" x="1428750" y="1949450"/>
          <p14:tracePt t="20135" x="1441450" y="1949450"/>
          <p14:tracePt t="20151" x="1454150" y="1949450"/>
          <p14:tracePt t="20169" x="1473200" y="1949450"/>
          <p14:tracePt t="20185" x="1485900" y="1949450"/>
          <p14:tracePt t="20201" x="1504950" y="1949450"/>
          <p14:tracePt t="20218" x="1517650" y="1949450"/>
          <p14:tracePt t="20221" x="1543050" y="1949450"/>
          <p14:tracePt t="20235" x="1568450" y="1949450"/>
          <p14:tracePt t="20251" x="1606550" y="1949450"/>
          <p14:tracePt t="20268" x="1638300" y="1949450"/>
          <p14:tracePt t="20285" x="1682750" y="1949450"/>
          <p14:tracePt t="20301" x="1720850" y="1949450"/>
          <p14:tracePt t="20357" x="1733550" y="1949450"/>
          <p14:tracePt t="20613" x="1733550" y="1962150"/>
          <p14:tracePt t="20619" x="1727200" y="1962150"/>
          <p14:tracePt t="20623" x="1720850" y="1962150"/>
          <p14:tracePt t="20634" x="1708150" y="1962150"/>
          <p14:tracePt t="20651" x="1689100" y="1962150"/>
          <p14:tracePt t="20668" x="1644650" y="1962150"/>
          <p14:tracePt t="20684" x="1600200" y="1962150"/>
          <p14:tracePt t="20701" x="1562100" y="1962150"/>
          <p14:tracePt t="20718" x="1492250" y="1962150"/>
          <p14:tracePt t="20735" x="1447800" y="1962150"/>
          <p14:tracePt t="20751" x="1416050" y="1962150"/>
          <p14:tracePt t="20768" x="1365250" y="1962150"/>
          <p14:tracePt t="20785" x="1301750" y="1962150"/>
          <p14:tracePt t="20801" x="1257300" y="1962150"/>
          <p14:tracePt t="20818" x="1238250" y="1962150"/>
          <p14:tracePt t="20835" x="1162050" y="1955800"/>
          <p14:tracePt t="20851" x="1104900" y="1955800"/>
          <p14:tracePt t="20868" x="1047750" y="1955800"/>
          <p14:tracePt t="20884" x="1009650" y="1955800"/>
          <p14:tracePt t="20901" x="984250" y="1955800"/>
          <p14:tracePt t="20917" x="977900" y="1955800"/>
          <p14:tracePt t="20934" x="965200" y="1955800"/>
          <p14:tracePt t="20951" x="958850" y="1955800"/>
          <p14:tracePt t="20984" x="952500" y="1955800"/>
          <p14:tracePt t="21001" x="946150" y="1955800"/>
          <p14:tracePt t="21017" x="927100" y="1955800"/>
          <p14:tracePt t="21034" x="895350" y="1949450"/>
          <p14:tracePt t="21051" x="876300" y="1943100"/>
          <p14:tracePt t="21067" x="869950" y="1936750"/>
          <p14:tracePt t="21084" x="857250" y="1936750"/>
          <p14:tracePt t="21101" x="850900" y="1936750"/>
          <p14:tracePt t="24558" x="850900" y="1930400"/>
          <p14:tracePt t="24580" x="850900" y="1917700"/>
          <p14:tracePt t="24584" x="857250" y="1917700"/>
          <p14:tracePt t="24836" x="857250" y="1924050"/>
          <p14:tracePt t="24886" x="838200" y="1936750"/>
          <p14:tracePt t="24902" x="819150" y="1936750"/>
          <p14:tracePt t="24906" x="812800" y="1943100"/>
          <p14:tracePt t="24916" x="806450" y="1943100"/>
          <p14:tracePt t="24931" x="768350" y="1962150"/>
          <p14:tracePt t="24948" x="717550" y="1968500"/>
          <p14:tracePt t="24965" x="711200" y="1968500"/>
          <p14:tracePt t="24981" x="679450" y="1968500"/>
          <p14:tracePt t="24998" x="666750" y="1968500"/>
          <p14:tracePt t="25015" x="654050" y="1968500"/>
          <p14:tracePt t="25031" x="635000" y="1974850"/>
          <p14:tracePt t="25048" x="628650" y="1974850"/>
          <p14:tracePt t="25065" x="622300" y="1974850"/>
          <p14:tracePt t="25081" x="615950" y="1974850"/>
          <p14:tracePt t="25098" x="603250" y="1981200"/>
          <p14:tracePt t="25114" x="590550" y="1981200"/>
          <p14:tracePt t="25131" x="571500" y="1981200"/>
          <p14:tracePt t="25148" x="539750" y="1987550"/>
          <p14:tracePt t="25164" x="533400" y="1993900"/>
          <p14:tracePt t="25181" x="514350" y="2000250"/>
          <p14:tracePt t="25198" x="501650" y="2000250"/>
          <p14:tracePt t="25214" x="495300" y="2000250"/>
          <p14:tracePt t="25250" x="488950" y="2006600"/>
          <p14:tracePt t="25260" x="482600" y="2012950"/>
          <p14:tracePt t="25266" x="476250" y="2012950"/>
          <p14:tracePt t="25281" x="450850" y="2025650"/>
          <p14:tracePt t="25298" x="425450" y="2038350"/>
          <p14:tracePt t="25314" x="406400" y="2057400"/>
          <p14:tracePt t="25331" x="387350" y="2070100"/>
          <p14:tracePt t="25348" x="374650" y="2076450"/>
          <p14:tracePt t="25364" x="374650" y="2082800"/>
          <p14:tracePt t="25397" x="368300" y="2089150"/>
          <p14:tracePt t="25414" x="355600" y="2101850"/>
          <p14:tracePt t="25452" x="349250" y="2108200"/>
          <p14:tracePt t="25472" x="336550" y="2120900"/>
          <p14:tracePt t="25551" x="330200" y="2120900"/>
          <p14:tracePt t="26334" x="323850" y="2120900"/>
          <p14:tracePt t="26350" x="323850" y="2127250"/>
          <p14:tracePt t="26354" x="317500" y="2133600"/>
          <p14:tracePt t="26370" x="311150" y="2139950"/>
          <p14:tracePt t="26380" x="311150" y="2146300"/>
          <p14:tracePt t="26400" x="311150" y="2152650"/>
          <p14:tracePt t="26413" x="311150" y="2165350"/>
          <p14:tracePt t="26430" x="311150" y="2171700"/>
          <p14:tracePt t="26447" x="311150" y="2178050"/>
          <p14:tracePt t="26464" x="311150" y="2197100"/>
          <p14:tracePt t="26480" x="304800" y="2216150"/>
          <p14:tracePt t="26497" x="304800" y="2235200"/>
          <p14:tracePt t="26513" x="304800" y="2247900"/>
          <p14:tracePt t="26530" x="292100" y="2279650"/>
          <p14:tracePt t="26547" x="292100" y="2292350"/>
          <p14:tracePt t="26563" x="292100" y="2311400"/>
          <p14:tracePt t="26580" x="292100" y="2330450"/>
          <p14:tracePt t="26597" x="298450" y="2362200"/>
          <p14:tracePt t="26613" x="298450" y="2381250"/>
          <p14:tracePt t="26630" x="304800" y="2400300"/>
          <p14:tracePt t="26647" x="304800" y="2419350"/>
          <p14:tracePt t="26663" x="304800" y="2425700"/>
          <p14:tracePt t="26680" x="304800" y="2451100"/>
          <p14:tracePt t="26697" x="304800" y="2476500"/>
          <p14:tracePt t="26713" x="304800" y="2495550"/>
          <p14:tracePt t="26730" x="311150" y="2520950"/>
          <p14:tracePt t="26748" x="311150" y="2559050"/>
          <p14:tracePt t="26763" x="311150" y="2584450"/>
          <p14:tracePt t="26780" x="311150" y="2616200"/>
          <p14:tracePt t="26797" x="317500" y="2622550"/>
          <p14:tracePt t="26813" x="323850" y="2679700"/>
          <p14:tracePt t="26830" x="330200" y="2736850"/>
          <p14:tracePt t="26847" x="336550" y="2787650"/>
          <p14:tracePt t="26863" x="342900" y="2838450"/>
          <p14:tracePt t="26880" x="349250" y="2895600"/>
          <p14:tracePt t="26897" x="349250" y="2927350"/>
          <p14:tracePt t="26913" x="349250" y="2971800"/>
          <p14:tracePt t="26930" x="361950" y="3028950"/>
          <p14:tracePt t="26946" x="368300" y="3067050"/>
          <p14:tracePt t="26964" x="387350" y="3117850"/>
          <p14:tracePt t="26980" x="387350" y="3168650"/>
          <p14:tracePt t="26996" x="393700" y="3181350"/>
          <p14:tracePt t="27013" x="400050" y="3200400"/>
          <p14:tracePt t="27030" x="400050" y="3244850"/>
          <p14:tracePt t="27046" x="400050" y="3276600"/>
          <p14:tracePt t="27063" x="406400" y="3308350"/>
          <p14:tracePt t="27080" x="406400" y="3321050"/>
          <p14:tracePt t="27096" x="412750" y="3327400"/>
          <p14:tracePt t="27113" x="412750" y="3352800"/>
          <p14:tracePt t="27130" x="419100" y="3378200"/>
          <p14:tracePt t="27146" x="425450" y="3403600"/>
          <p14:tracePt t="27163" x="425450" y="3409950"/>
          <p14:tracePt t="27180" x="425450" y="3416300"/>
          <p14:tracePt t="27213" x="425450" y="3422650"/>
          <p14:tracePt t="27530" x="419100" y="3422650"/>
          <p14:tracePt t="27540" x="412750" y="3397250"/>
          <p14:tracePt t="27546" x="406400" y="3390900"/>
          <p14:tracePt t="27564" x="374650" y="3327400"/>
          <p14:tracePt t="27580" x="368300" y="3308350"/>
          <p14:tracePt t="27596" x="342900" y="3251200"/>
          <p14:tracePt t="27613" x="323850" y="3187700"/>
          <p14:tracePt t="27629" x="323850" y="3143250"/>
          <p14:tracePt t="27646" x="323850" y="3079750"/>
          <p14:tracePt t="27663" x="317500" y="3048000"/>
          <p14:tracePt t="27679" x="317500" y="3016250"/>
          <p14:tracePt t="27696" x="311150" y="2990850"/>
          <p14:tracePt t="27713" x="311150" y="2965450"/>
          <p14:tracePt t="27729" x="311150" y="2927350"/>
          <p14:tracePt t="27746" x="311150" y="2901950"/>
          <p14:tracePt t="27763" x="311150" y="2889250"/>
          <p14:tracePt t="27779" x="304800" y="2851150"/>
          <p14:tracePt t="27796" x="304800" y="2787650"/>
          <p14:tracePt t="27813" x="304800" y="2743200"/>
          <p14:tracePt t="27829" x="311150" y="2705100"/>
          <p14:tracePt t="27846" x="317500" y="2679700"/>
          <p14:tracePt t="27862" x="330200" y="2635250"/>
          <p14:tracePt t="27879" x="330200" y="2603500"/>
          <p14:tracePt t="27896" x="330200" y="2578100"/>
          <p14:tracePt t="27912" x="330200" y="2540000"/>
          <p14:tracePt t="27929" x="330200" y="2476500"/>
          <p14:tracePt t="27946" x="330200" y="2438400"/>
          <p14:tracePt t="27962" x="330200" y="2419350"/>
          <p14:tracePt t="27979" x="330200" y="2381250"/>
          <p14:tracePt t="27996" x="336550" y="2368550"/>
          <p14:tracePt t="28012" x="349250" y="2324100"/>
          <p14:tracePt t="28029" x="349250" y="2311400"/>
          <p14:tracePt t="28160" x="349250" y="2317750"/>
          <p14:tracePt t="28171" x="342900" y="2317750"/>
          <p14:tracePt t="28179" x="342900" y="2324100"/>
          <p14:tracePt t="28196" x="342900" y="2336800"/>
          <p14:tracePt t="28212" x="323850" y="2368550"/>
          <p14:tracePt t="28229" x="311150" y="2393950"/>
          <p14:tracePt t="28246" x="292100" y="2425700"/>
          <p14:tracePt t="28262" x="285750" y="2457450"/>
          <p14:tracePt t="28279" x="279400" y="2476500"/>
          <p14:tracePt t="28296" x="279400" y="2527300"/>
          <p14:tracePt t="28312" x="279400" y="2584450"/>
          <p14:tracePt t="28329" x="279400" y="2616200"/>
          <p14:tracePt t="28345" x="292100" y="2679700"/>
          <p14:tracePt t="28362" x="323850" y="2755900"/>
          <p14:tracePt t="28379" x="336550" y="2800350"/>
          <p14:tracePt t="28396" x="349250" y="2832100"/>
          <p14:tracePt t="28412" x="355600" y="2857500"/>
          <p14:tracePt t="28429" x="355600" y="2882900"/>
          <p14:tracePt t="28445" x="355600" y="2914650"/>
          <p14:tracePt t="28462" x="355600" y="2940050"/>
          <p14:tracePt t="28479" x="361950" y="2952750"/>
          <p14:tracePt t="28496" x="374650" y="2984500"/>
          <p14:tracePt t="28512" x="393700" y="3003550"/>
          <p14:tracePt t="28529" x="412750" y="3028950"/>
          <p14:tracePt t="28545" x="425450" y="3048000"/>
          <p14:tracePt t="28562" x="431800" y="3060700"/>
          <p14:tracePt t="28579" x="450850" y="3086100"/>
          <p14:tracePt t="28595" x="450850" y="3098800"/>
          <p14:tracePt t="28612" x="450850" y="3105150"/>
          <p14:tracePt t="28629" x="457200" y="3117850"/>
          <p14:tracePt t="28645" x="463550" y="3136900"/>
          <p14:tracePt t="28662" x="463550" y="3143250"/>
          <p14:tracePt t="28679" x="463550" y="3162300"/>
          <p14:tracePt t="28720" x="463550" y="3168650"/>
          <p14:tracePt t="28728" x="463550" y="3175000"/>
          <p14:tracePt t="28872" x="457200" y="3175000"/>
          <p14:tracePt t="28886" x="450850" y="3175000"/>
          <p14:tracePt t="28896" x="438150" y="3175000"/>
          <p14:tracePt t="28906" x="431800" y="3175000"/>
          <p14:tracePt t="28911" x="425450" y="3162300"/>
          <p14:tracePt t="28928" x="419100" y="3155950"/>
          <p14:tracePt t="28944" x="400050" y="3149600"/>
          <p14:tracePt t="28961" x="393700" y="3143250"/>
          <p14:tracePt t="28978" x="374650" y="3136900"/>
          <p14:tracePt t="28995" x="374650" y="3130550"/>
          <p14:tracePt t="29011" x="361950" y="3117850"/>
          <p14:tracePt t="29094" x="355600" y="3111500"/>
          <p14:tracePt t="29118" x="355600" y="3105150"/>
          <p14:tracePt t="29148" x="355600" y="3098800"/>
          <p14:tracePt t="29159" x="355600" y="3086100"/>
          <p14:tracePt t="29174" x="355600" y="3079750"/>
          <p14:tracePt t="29184" x="355600" y="3067050"/>
          <p14:tracePt t="29194" x="355600" y="3060700"/>
          <p14:tracePt t="29211" x="355600" y="3048000"/>
          <p14:tracePt t="29228" x="349250" y="3028950"/>
          <p14:tracePt t="29244" x="349250" y="3022600"/>
          <p14:tracePt t="29261" x="349250" y="3009900"/>
          <p14:tracePt t="29278" x="349250" y="3003550"/>
          <p14:tracePt t="29294" x="349250" y="2984500"/>
          <p14:tracePt t="30229" x="349250" y="2971800"/>
          <p14:tracePt t="30235" x="349250" y="2965450"/>
          <p14:tracePt t="30245" x="342900" y="2933700"/>
          <p14:tracePt t="30261" x="330200" y="2889250"/>
          <p14:tracePt t="30277" x="330200" y="2825750"/>
          <p14:tracePt t="30294" x="330200" y="2749550"/>
          <p14:tracePt t="30311" x="330200" y="2679700"/>
          <p14:tracePt t="30328" x="330200" y="2540000"/>
          <p14:tracePt t="30344" x="336550" y="2470150"/>
          <p14:tracePt t="30361" x="336550" y="2438400"/>
          <p14:tracePt t="30377" x="361950" y="2362200"/>
          <p14:tracePt t="30394" x="361950" y="2279650"/>
          <p14:tracePt t="30411" x="374650" y="2216150"/>
          <p14:tracePt t="30427" x="374650" y="2171700"/>
          <p14:tracePt t="30444" x="387350" y="2139950"/>
          <p14:tracePt t="30461" x="387350" y="2133600"/>
          <p14:tracePt t="30477" x="387350" y="2120900"/>
          <p14:tracePt t="30799" x="381000" y="2127250"/>
          <p14:tracePt t="30815" x="374650" y="2133600"/>
          <p14:tracePt t="30825" x="361950" y="2159000"/>
          <p14:tracePt t="30829" x="361950" y="2165350"/>
          <p14:tracePt t="30844" x="355600" y="2190750"/>
          <p14:tracePt t="30860" x="355600" y="2197100"/>
          <p14:tracePt t="30894" x="355600" y="2209800"/>
          <p14:tracePt t="30991" x="355600" y="2216150"/>
          <p14:tracePt t="31001" x="355600" y="2222500"/>
          <p14:tracePt t="31010" x="361950" y="2235200"/>
          <p14:tracePt t="31027" x="400050" y="2241550"/>
          <p14:tracePt t="31044" x="438150" y="2241550"/>
          <p14:tracePt t="31060" x="469900" y="2241550"/>
          <p14:tracePt t="31077" x="508000" y="2241550"/>
          <p14:tracePt t="31093" x="533400" y="2241550"/>
          <p14:tracePt t="31110" x="565150" y="2241550"/>
          <p14:tracePt t="31126" x="577850" y="2241550"/>
          <p14:tracePt t="31143" x="584200" y="2241550"/>
          <p14:tracePt t="31160" x="596900" y="2241550"/>
          <p14:tracePt t="31176" x="609600" y="2241550"/>
          <p14:tracePt t="31193" x="622300" y="2241550"/>
          <p14:tracePt t="31210" x="641350" y="2247900"/>
          <p14:tracePt t="31226" x="666750" y="2254250"/>
          <p14:tracePt t="31243" x="673100" y="2254250"/>
          <p14:tracePt t="31260" x="692150" y="2254250"/>
          <p14:tracePt t="31276" x="717550" y="2266950"/>
          <p14:tracePt t="31293" x="730250" y="2273300"/>
          <p14:tracePt t="31309" x="749300" y="2273300"/>
          <p14:tracePt t="31326" x="762000" y="2279650"/>
          <p14:tracePt t="31343" x="781050" y="2286000"/>
          <p14:tracePt t="31359" x="793750" y="2292350"/>
          <p14:tracePt t="31376" x="812800" y="2305050"/>
          <p14:tracePt t="31393" x="850900" y="2311400"/>
          <p14:tracePt t="31409" x="889000" y="2311400"/>
          <p14:tracePt t="31427" x="908050" y="2317750"/>
          <p14:tracePt t="31443" x="952500" y="2330450"/>
          <p14:tracePt t="31460" x="1003300" y="2336800"/>
          <p14:tracePt t="31477" x="1035050" y="2343150"/>
          <p14:tracePt t="31493" x="1066800" y="2343150"/>
          <p14:tracePt t="31510" x="1130300" y="2343150"/>
          <p14:tracePt t="31527" x="1174750" y="2343150"/>
          <p14:tracePt t="31543" x="1225550" y="2343150"/>
          <p14:tracePt t="31560" x="1250950" y="2349500"/>
          <p14:tracePt t="31576" x="1270000" y="2349500"/>
          <p14:tracePt t="31593" x="1282700" y="2349500"/>
          <p14:tracePt t="31610" x="1289050" y="2349500"/>
          <p14:tracePt t="31627" x="1295400" y="2349500"/>
          <p14:tracePt t="31643" x="1327150" y="2349500"/>
          <p14:tracePt t="31660" x="1397000" y="2324100"/>
          <p14:tracePt t="31676" x="1492250" y="2292350"/>
          <p14:tracePt t="31693" x="1530350" y="2286000"/>
          <p14:tracePt t="31710" x="1555750" y="2273300"/>
          <p14:tracePt t="31726" x="1562100" y="2273300"/>
          <p14:tracePt t="31783" x="1568450" y="2266950"/>
          <p14:tracePt t="31793" x="1587500" y="2260600"/>
          <p14:tracePt t="31797" x="1593850" y="2254250"/>
          <p14:tracePt t="31813" x="1606550" y="2247900"/>
          <p14:tracePt t="31826" x="1612900" y="2241550"/>
          <p14:tracePt t="31843" x="1625600" y="2222500"/>
          <p14:tracePt t="31860" x="1638300" y="2203450"/>
          <p14:tracePt t="31876" x="1644650" y="2203450"/>
          <p14:tracePt t="31909" x="1644650" y="2197100"/>
          <p14:tracePt t="31926" x="1644650" y="2184400"/>
          <p14:tracePt t="31943" x="1644650" y="2165350"/>
          <p14:tracePt t="31960" x="1619250" y="2133600"/>
          <p14:tracePt t="31976" x="1587500" y="2114550"/>
          <p14:tracePt t="31993" x="1568450" y="2108200"/>
          <p14:tracePt t="32010" x="1485900" y="2082800"/>
          <p14:tracePt t="32026" x="1441450" y="2070100"/>
          <p14:tracePt t="32043" x="1365250" y="2051050"/>
          <p14:tracePt t="32060" x="1270000" y="2044700"/>
          <p14:tracePt t="32076" x="1155700" y="2044700"/>
          <p14:tracePt t="32093" x="1104900" y="2044700"/>
          <p14:tracePt t="32109" x="1047750" y="2044700"/>
          <p14:tracePt t="32126" x="1009650" y="2044700"/>
          <p14:tracePt t="32143" x="977900" y="2044700"/>
          <p14:tracePt t="32159" x="895350" y="2044700"/>
          <p14:tracePt t="32176" x="793750" y="2044700"/>
          <p14:tracePt t="32193" x="736600" y="2044700"/>
          <p14:tracePt t="32209" x="628650" y="2044700"/>
          <p14:tracePt t="32226" x="577850" y="2044700"/>
          <p14:tracePt t="32243" x="527050" y="2044700"/>
          <p14:tracePt t="32259" x="514350" y="2051050"/>
          <p14:tracePt t="32276" x="501650" y="2051050"/>
          <p14:tracePt t="32279" x="495300" y="2051050"/>
          <p14:tracePt t="32293" x="482600" y="2057400"/>
          <p14:tracePt t="32337" x="469900" y="2076450"/>
          <p14:tracePt t="32353" x="463550" y="2076450"/>
          <p14:tracePt t="32359" x="450850" y="2089150"/>
          <p14:tracePt t="32376" x="444500" y="2095500"/>
          <p14:tracePt t="32393" x="444500" y="2101850"/>
          <p14:tracePt t="32409" x="444500" y="2127250"/>
          <p14:tracePt t="32426" x="444500" y="2133600"/>
          <p14:tracePt t="32442" x="450850" y="2171700"/>
          <p14:tracePt t="32459" x="463550" y="2178050"/>
          <p14:tracePt t="32493" x="469900" y="2184400"/>
          <p14:tracePt t="32509" x="476250" y="2184400"/>
          <p14:tracePt t="32526" x="488950" y="2184400"/>
          <p14:tracePt t="32543" x="501650" y="2190750"/>
          <p14:tracePt t="32559" x="546100" y="2209800"/>
          <p14:tracePt t="32576" x="558800" y="2209800"/>
          <p14:tracePt t="32593" x="603250" y="2216150"/>
          <p14:tracePt t="32609" x="622300" y="2228850"/>
          <p14:tracePt t="32626" x="635000" y="2228850"/>
          <p14:tracePt t="32642" x="666750" y="2235200"/>
          <p14:tracePt t="32659" x="685800" y="2241550"/>
          <p14:tracePt t="32676" x="692150" y="2241550"/>
          <p14:tracePt t="32693" x="711200" y="2241550"/>
          <p14:tracePt t="32709" x="723900" y="2241550"/>
          <p14:tracePt t="32726" x="749300" y="2254250"/>
          <p14:tracePt t="32742" x="774700" y="2260600"/>
          <p14:tracePt t="32759" x="793750" y="2260600"/>
          <p14:tracePt t="32777" x="838200" y="2266950"/>
          <p14:tracePt t="32792" x="850900" y="2266950"/>
          <p14:tracePt t="32809" x="857250" y="2273300"/>
          <p14:tracePt t="32826" x="869950" y="2273300"/>
          <p14:tracePt t="32842" x="889000" y="2273300"/>
          <p14:tracePt t="32876" x="901700" y="2273300"/>
          <p14:tracePt t="32923" x="914400" y="2279650"/>
          <p14:tracePt t="32927" x="920750" y="2279650"/>
          <p14:tracePt t="32942" x="927100" y="2279650"/>
          <p14:tracePt t="32959" x="958850" y="2292350"/>
          <p14:tracePt t="32976" x="1009650" y="2305050"/>
          <p14:tracePt t="32992" x="1041400" y="2324100"/>
          <p14:tracePt t="33009" x="1085850" y="2336800"/>
          <p14:tracePt t="33025" x="1111250" y="2343150"/>
          <p14:tracePt t="33042" x="1130300" y="2362200"/>
          <p14:tracePt t="33059" x="1212850" y="2381250"/>
          <p14:tracePt t="33075" x="1314450" y="2393950"/>
          <p14:tracePt t="33092" x="1384300" y="2406650"/>
          <p14:tracePt t="33109" x="1435100" y="2438400"/>
          <p14:tracePt t="33126" x="1447800" y="2438400"/>
          <p14:tracePt t="33271" x="1435100" y="2432050"/>
          <p14:tracePt t="33285" x="1416050" y="2425700"/>
          <p14:tracePt t="33291" x="1409700" y="2425700"/>
          <p14:tracePt t="33301" x="1397000" y="2419350"/>
          <p14:tracePt t="33309" x="1371600" y="2413000"/>
          <p14:tracePt t="33325" x="1320800" y="2406650"/>
          <p14:tracePt t="33342" x="1308100" y="2400300"/>
          <p14:tracePt t="33359" x="1289050" y="2381250"/>
          <p14:tracePt t="33375" x="1276350" y="2374900"/>
          <p14:tracePt t="33409" x="1270000" y="2368550"/>
          <p14:tracePt t="33425" x="1263650" y="2362200"/>
          <p14:tracePt t="33442" x="1263650" y="2355850"/>
          <p14:tracePt t="33458" x="1250950" y="2349500"/>
          <p14:tracePt t="33492" x="1244600" y="2336800"/>
          <p14:tracePt t="33508" x="1244600" y="2330450"/>
          <p14:tracePt t="33759" x="1238250" y="2324100"/>
          <p14:tracePt t="36338" x="1244600" y="2330450"/>
          <p14:tracePt t="36347" x="1257300" y="2336800"/>
          <p14:tracePt t="36358" x="1263650" y="2343150"/>
          <p14:tracePt t="36373" x="1270000" y="2349500"/>
          <p14:tracePt t="36414" x="1276350" y="2349500"/>
          <p14:tracePt t="36428" x="1282700" y="2349500"/>
          <p14:tracePt t="36438" x="1289050" y="2349500"/>
          <p14:tracePt t="36450" x="1301750" y="2355850"/>
          <p14:tracePt t="36459" x="1314450" y="2355850"/>
          <p14:tracePt t="36473" x="1352550" y="2355850"/>
          <p14:tracePt t="36490" x="1371600" y="2355850"/>
          <p14:tracePt t="36523" x="1377950" y="2355850"/>
          <p14:tracePt t="36540" x="1397000" y="2355850"/>
          <p14:tracePt t="36556" x="1403350" y="2355850"/>
          <p14:tracePt t="36573" x="1409700" y="2355850"/>
          <p14:tracePt t="36590" x="1428750" y="2355850"/>
          <p14:tracePt t="36606" x="1447800" y="2336800"/>
          <p14:tracePt t="36623" x="1454150" y="2330450"/>
          <p14:tracePt t="36640" x="1454150" y="2324100"/>
          <p14:tracePt t="36656" x="1466850" y="2317750"/>
          <p14:tracePt t="36690" x="1466850" y="2311400"/>
          <p14:tracePt t="36706" x="1466850" y="2305050"/>
          <p14:tracePt t="36723" x="1466850" y="2292350"/>
          <p14:tracePt t="36740" x="1466850" y="2279650"/>
          <p14:tracePt t="36756" x="1466850" y="2260600"/>
          <p14:tracePt t="36773" x="1466850" y="2241550"/>
          <p14:tracePt t="36789" x="1466850" y="2228850"/>
          <p14:tracePt t="36806" x="1466850" y="2222500"/>
          <p14:tracePt t="36823" x="1466850" y="2197100"/>
          <p14:tracePt t="36839" x="1466850" y="2184400"/>
          <p14:tracePt t="36857" x="1466850" y="2159000"/>
          <p14:tracePt t="36873" x="1441450" y="2152650"/>
          <p14:tracePt t="36889" x="1441450" y="2146300"/>
          <p14:tracePt t="36906" x="1435100" y="2139950"/>
          <p14:tracePt t="36923" x="1416050" y="2133600"/>
          <p14:tracePt t="36939" x="1409700" y="2133600"/>
          <p14:tracePt t="36993" x="1403350" y="2133600"/>
          <p14:tracePt t="37008" x="1397000" y="2133600"/>
          <p14:tracePt t="37014" x="1384300" y="2133600"/>
          <p14:tracePt t="37024" x="1377950" y="2146300"/>
          <p14:tracePt t="37039" x="1339850" y="2190750"/>
          <p14:tracePt t="37056" x="1308100" y="2235200"/>
          <p14:tracePt t="37073" x="1301750" y="2247900"/>
          <p14:tracePt t="37089" x="1295400" y="2279650"/>
          <p14:tracePt t="37106" x="1295400" y="2286000"/>
          <p14:tracePt t="37123" x="1295400" y="2298700"/>
          <p14:tracePt t="37156" x="1295400" y="2324100"/>
          <p14:tracePt t="37172" x="1320800" y="2343150"/>
          <p14:tracePt t="37189" x="1352550" y="2368550"/>
          <p14:tracePt t="37205" x="1371600" y="2381250"/>
          <p14:tracePt t="37222" x="1397000" y="2393950"/>
          <p14:tracePt t="37239" x="1447800" y="2406650"/>
          <p14:tracePt t="37256" x="1473200" y="2413000"/>
          <p14:tracePt t="37272" x="1492250" y="2413000"/>
          <p14:tracePt t="37289" x="1517650" y="2413000"/>
          <p14:tracePt t="37306" x="1549400" y="2413000"/>
          <p14:tracePt t="37322" x="1581150" y="2413000"/>
          <p14:tracePt t="37339" x="1606550" y="2406650"/>
          <p14:tracePt t="37356" x="1612900" y="2400300"/>
          <p14:tracePt t="37372" x="1631950" y="2393950"/>
          <p14:tracePt t="37389" x="1638300" y="2374900"/>
          <p14:tracePt t="37422" x="1644650" y="2362200"/>
          <p14:tracePt t="37439" x="1644650" y="2349500"/>
          <p14:tracePt t="37456" x="1644650" y="2330450"/>
          <p14:tracePt t="37472" x="1644650" y="2305050"/>
          <p14:tracePt t="37489" x="1638300" y="2286000"/>
          <p14:tracePt t="37506" x="1619250" y="2273300"/>
          <p14:tracePt t="37523" x="1574800" y="2228850"/>
          <p14:tracePt t="37539" x="1574800" y="2216150"/>
          <p14:tracePt t="37556" x="1555750" y="2203450"/>
          <p14:tracePt t="37572" x="1549400" y="2197100"/>
          <p14:tracePt t="37589" x="1530350" y="2184400"/>
          <p14:tracePt t="37606" x="1504950" y="2178050"/>
          <p14:tracePt t="37622" x="1492250" y="2171700"/>
          <p14:tracePt t="37639" x="1485900" y="2171700"/>
          <p14:tracePt t="37655" x="1466850" y="2171700"/>
          <p14:tracePt t="37672" x="1454150" y="2171700"/>
          <p14:tracePt t="37689" x="1428750" y="2171700"/>
          <p14:tracePt t="37705" x="1397000" y="2165350"/>
          <p14:tracePt t="37800" x="1390650" y="2165350"/>
          <p14:tracePt t="37806" x="1384300" y="2165350"/>
          <p14:tracePt t="37826" x="1377950" y="2165350"/>
          <p14:tracePt t="37836" x="1365250" y="2171700"/>
          <p14:tracePt t="37846" x="1352550" y="2190750"/>
          <p14:tracePt t="37862" x="1346200" y="2209800"/>
          <p14:tracePt t="37872" x="1333500" y="2216150"/>
          <p14:tracePt t="37889" x="1333500" y="2241550"/>
          <p14:tracePt t="37905" x="1333500" y="2260600"/>
          <p14:tracePt t="37922" x="1333500" y="2266950"/>
          <p14:tracePt t="37939" x="1339850" y="2286000"/>
          <p14:tracePt t="37955" x="1346200" y="2286000"/>
          <p14:tracePt t="37972" x="1365250" y="2298700"/>
          <p14:tracePt t="37989" x="1384300" y="2305050"/>
          <p14:tracePt t="38005" x="1422400" y="2317750"/>
          <p14:tracePt t="38022" x="1479550" y="2336800"/>
          <p14:tracePt t="38039" x="1517650" y="2343150"/>
          <p14:tracePt t="38055" x="1549400" y="2343150"/>
          <p14:tracePt t="38072" x="1581150" y="2355850"/>
          <p14:tracePt t="38089" x="1619250" y="2355850"/>
          <p14:tracePt t="38105" x="1625600" y="2355850"/>
          <p14:tracePt t="38122" x="1638300" y="2355850"/>
          <p14:tracePt t="38139" x="1644650" y="2355850"/>
          <p14:tracePt t="38155" x="1651000" y="2355850"/>
          <p14:tracePt t="38172" x="1657350" y="2355850"/>
          <p14:tracePt t="38188" x="1670050" y="2355850"/>
          <p14:tracePt t="38205" x="1682750" y="2349500"/>
          <p14:tracePt t="38222" x="1714500" y="2311400"/>
          <p14:tracePt t="38239" x="1720850" y="2298700"/>
          <p14:tracePt t="38255" x="1720850" y="2266950"/>
          <p14:tracePt t="38272" x="1720850" y="2247900"/>
          <p14:tracePt t="38275" x="1720850" y="2235200"/>
          <p14:tracePt t="38288" x="1720850" y="2216150"/>
          <p14:tracePt t="38305" x="1714500" y="2216150"/>
          <p14:tracePt t="38322" x="1682750" y="2184400"/>
          <p14:tracePt t="38339" x="1676400" y="2178050"/>
          <p14:tracePt t="38355" x="1657350" y="2178050"/>
          <p14:tracePt t="38372" x="1631950" y="2171700"/>
          <p14:tracePt t="38388" x="1612900" y="2171700"/>
          <p14:tracePt t="38405" x="1600200" y="2165350"/>
          <p14:tracePt t="38422" x="1562100" y="2139950"/>
          <p14:tracePt t="38438" x="1517650" y="2133600"/>
          <p14:tracePt t="38455" x="1473200" y="2133600"/>
          <p14:tracePt t="38472" x="1454150" y="2127250"/>
          <p14:tracePt t="38488" x="1428750" y="2127250"/>
          <p14:tracePt t="38505" x="1422400" y="2127250"/>
          <p14:tracePt t="38521" x="1403350" y="2127250"/>
          <p14:tracePt t="38538" x="1384300" y="2139950"/>
          <p14:tracePt t="38555" x="1371600" y="2146300"/>
          <p14:tracePt t="38572" x="1365250" y="2159000"/>
          <p14:tracePt t="38588" x="1358900" y="2165350"/>
          <p14:tracePt t="38605" x="1358900" y="2178050"/>
          <p14:tracePt t="38621" x="1352550" y="2184400"/>
          <p14:tracePt t="38655" x="1352550" y="2203450"/>
          <p14:tracePt t="38671" x="1352550" y="2222500"/>
          <p14:tracePt t="38688" x="1352550" y="2235200"/>
          <p14:tracePt t="38705" x="1352550" y="2247900"/>
          <p14:tracePt t="38721" x="1352550" y="2266950"/>
          <p14:tracePt t="38738" x="1352550" y="2279650"/>
          <p14:tracePt t="38754" x="1358900" y="2279650"/>
          <p14:tracePt t="38771" x="1358900" y="2292350"/>
          <p14:tracePt t="38910" x="1358900" y="2298700"/>
          <p14:tracePt t="38926" x="1352550" y="2298700"/>
          <p14:tracePt t="38936" x="1333500" y="2298700"/>
          <p14:tracePt t="38946" x="1327150" y="2298700"/>
          <p14:tracePt t="38955" x="1301750" y="2298700"/>
          <p14:tracePt t="38971" x="1276350" y="2292350"/>
          <p14:tracePt t="38988" x="1193800" y="2279650"/>
          <p14:tracePt t="39005" x="1111250" y="2254250"/>
          <p14:tracePt t="39021" x="1073150" y="2235200"/>
          <p14:tracePt t="39038" x="1009650" y="2216150"/>
          <p14:tracePt t="39055" x="971550" y="2203450"/>
          <p14:tracePt t="39071" x="882650" y="2178050"/>
          <p14:tracePt t="39088" x="800100" y="2127250"/>
          <p14:tracePt t="39104" x="749300" y="2114550"/>
          <p14:tracePt t="39121" x="685800" y="2095500"/>
          <p14:tracePt t="39138" x="647700" y="2089150"/>
          <p14:tracePt t="39192" x="641350" y="2089150"/>
          <p14:tracePt t="39202" x="635000" y="2089150"/>
          <p14:tracePt t="39208" x="628650" y="2089150"/>
          <p14:tracePt t="39221" x="609600" y="2089150"/>
          <p14:tracePt t="39238" x="577850" y="2089150"/>
          <p14:tracePt t="39254" x="552450" y="2089150"/>
          <p14:tracePt t="39271" x="533400" y="2089150"/>
          <p14:tracePt t="39288" x="501650" y="2089150"/>
          <p14:tracePt t="39304" x="476250" y="2095500"/>
          <p14:tracePt t="39321" x="469900" y="2101850"/>
          <p14:tracePt t="39338" x="463550" y="2108200"/>
          <p14:tracePt t="39371" x="463550" y="2127250"/>
          <p14:tracePt t="39388" x="463550" y="2133600"/>
          <p14:tracePt t="39404" x="463550" y="2178050"/>
          <p14:tracePt t="39421" x="463550" y="2190750"/>
          <p14:tracePt t="39438" x="469900" y="2209800"/>
          <p14:tracePt t="39471" x="482600" y="2222500"/>
          <p14:tracePt t="39487" x="488950" y="2228850"/>
          <p14:tracePt t="39504" x="488950" y="2235200"/>
          <p14:tracePt t="39521" x="501650" y="2241550"/>
          <p14:tracePt t="39554" x="514350" y="2241550"/>
          <p14:tracePt t="39571" x="533400" y="2254250"/>
          <p14:tracePt t="39587" x="546100" y="2266950"/>
          <p14:tracePt t="39604" x="571500" y="2266950"/>
          <p14:tracePt t="39621" x="590550" y="2273300"/>
          <p14:tracePt t="39637" x="596900" y="2273300"/>
          <p14:tracePt t="39654" x="609600" y="2273300"/>
          <p14:tracePt t="39688" x="615950" y="2273300"/>
          <p14:tracePt t="39704" x="635000" y="2273300"/>
          <p14:tracePt t="39721" x="654050" y="2247900"/>
          <p14:tracePt t="39737" x="666750" y="2235200"/>
          <p14:tracePt t="39754" x="685800" y="2197100"/>
          <p14:tracePt t="39771" x="685800" y="2171700"/>
          <p14:tracePt t="39787" x="685800" y="2152650"/>
          <p14:tracePt t="39804" x="685800" y="2146300"/>
          <p14:tracePt t="39821" x="685800" y="2133600"/>
          <p14:tracePt t="39837" x="679450" y="2133600"/>
          <p14:tracePt t="39854" x="641350" y="2114550"/>
          <p14:tracePt t="39871" x="628650" y="2101850"/>
          <p14:tracePt t="39887" x="603250" y="2095500"/>
          <p14:tracePt t="39904" x="546100" y="2082800"/>
          <p14:tracePt t="39921" x="508000" y="2082800"/>
          <p14:tracePt t="39937" x="482600" y="2082800"/>
          <p14:tracePt t="39954" x="438150" y="2082800"/>
          <p14:tracePt t="39971" x="431800" y="2082800"/>
          <p14:tracePt t="40040" x="419100" y="2082800"/>
          <p14:tracePt t="40056" x="412750" y="2082800"/>
          <p14:tracePt t="40070" x="406400" y="2082800"/>
          <p14:tracePt t="40076" x="406400" y="2089150"/>
          <p14:tracePt t="40087" x="400050" y="2101850"/>
          <p14:tracePt t="40104" x="400050" y="2120900"/>
          <p14:tracePt t="40120" x="393700" y="2146300"/>
          <p14:tracePt t="40137" x="393700" y="2159000"/>
          <p14:tracePt t="40154" x="393700" y="2165350"/>
          <p14:tracePt t="40170" x="393700" y="2178050"/>
          <p14:tracePt t="40187" x="406400" y="2209800"/>
          <p14:tracePt t="40204" x="419100" y="2222500"/>
          <p14:tracePt t="40220" x="438150" y="2228850"/>
          <p14:tracePt t="40237" x="463550" y="2235200"/>
          <p14:tracePt t="40254" x="476250" y="2235200"/>
          <p14:tracePt t="40270" x="482600" y="2235200"/>
          <p14:tracePt t="40287" x="495300" y="2235200"/>
          <p14:tracePt t="40304" x="501650" y="2235200"/>
          <p14:tracePt t="40322" x="508000" y="2235200"/>
          <p14:tracePt t="40342" x="520700" y="2235200"/>
          <p14:tracePt t="40364" x="533400" y="2247900"/>
          <p14:tracePt t="40374" x="539750" y="2247900"/>
          <p14:tracePt t="40389" x="546100" y="2254250"/>
          <p14:tracePt t="40404" x="552450" y="2254250"/>
          <p14:tracePt t="40514" x="558800" y="2254250"/>
          <p14:tracePt t="40524" x="565150" y="2254250"/>
          <p14:tracePt t="41725" x="571500" y="2254250"/>
          <p14:tracePt t="41740" x="571500" y="2260600"/>
          <p14:tracePt t="41750" x="558800" y="2273300"/>
          <p14:tracePt t="41760" x="552450" y="2279650"/>
          <p14:tracePt t="41769" x="533400" y="2298700"/>
          <p14:tracePt t="41786" x="514350" y="2317750"/>
          <p14:tracePt t="41803" x="514350" y="2324100"/>
          <p14:tracePt t="41876" x="508000" y="2324100"/>
          <p14:tracePt t="41887" x="495300" y="2336800"/>
          <p14:tracePt t="41902" x="488950" y="2336800"/>
          <p14:tracePt t="41912" x="476250" y="2349500"/>
          <p14:tracePt t="41922" x="463550" y="2355850"/>
          <p14:tracePt t="41936" x="457200" y="2362200"/>
          <p14:tracePt t="41952" x="438150" y="2362200"/>
          <p14:tracePt t="42082" x="438150" y="2368550"/>
          <p14:tracePt t="42094" x="438150" y="2374900"/>
          <p14:tracePt t="42102" x="438150" y="2381250"/>
          <p14:tracePt t="42119" x="438150" y="2387600"/>
          <p14:tracePt t="42136" x="438150" y="2393950"/>
          <p14:tracePt t="42152" x="438150" y="2406650"/>
          <p14:tracePt t="42169" x="476250" y="2432050"/>
          <p14:tracePt t="42186" x="482600" y="2438400"/>
          <p14:tracePt t="42202" x="501650" y="2444750"/>
          <p14:tracePt t="42219" x="514350" y="2444750"/>
          <p14:tracePt t="42236" x="520700" y="2451100"/>
          <p14:tracePt t="42270" x="527050" y="2451100"/>
          <p14:tracePt t="42280" x="546100" y="2457450"/>
          <p14:tracePt t="42300" x="565150" y="2457450"/>
          <p14:tracePt t="42304" x="577850" y="2463800"/>
          <p14:tracePt t="42319" x="590550" y="2482850"/>
          <p14:tracePt t="42336" x="628650" y="2489200"/>
          <p14:tracePt t="42352" x="635000" y="2489200"/>
          <p14:tracePt t="42369" x="647700" y="2495550"/>
          <p14:tracePt t="42386" x="666750" y="2495550"/>
          <p14:tracePt t="42402" x="679450" y="2501900"/>
          <p14:tracePt t="42419" x="711200" y="2508250"/>
          <p14:tracePt t="42435" x="723900" y="2508250"/>
          <p14:tracePt t="42452" x="742950" y="2514600"/>
          <p14:tracePt t="42486" x="762000" y="2514600"/>
          <p14:tracePt t="42502" x="774700" y="2514600"/>
          <p14:tracePt t="42519" x="781050" y="2514600"/>
          <p14:tracePt t="42535" x="800100" y="2514600"/>
          <p14:tracePt t="42552" x="825500" y="2514600"/>
          <p14:tracePt t="42569" x="850900" y="2514600"/>
          <p14:tracePt t="42585" x="863600" y="2520950"/>
          <p14:tracePt t="42602" x="901700" y="2520950"/>
          <p14:tracePt t="42619" x="927100" y="2527300"/>
          <p14:tracePt t="42635" x="946150" y="2527300"/>
          <p14:tracePt t="42652" x="971550" y="2527300"/>
          <p14:tracePt t="42685" x="984250" y="2527300"/>
          <p14:tracePt t="42728" x="990600" y="2527300"/>
          <p14:tracePt t="42738" x="996950" y="2527300"/>
          <p14:tracePt t="42747" x="1003300" y="2527300"/>
          <p14:tracePt t="42758" x="1016000" y="2527300"/>
          <p14:tracePt t="42769" x="1035050" y="2527300"/>
          <p14:tracePt t="42785" x="1066800" y="2527300"/>
          <p14:tracePt t="42802" x="1085850" y="2527300"/>
          <p14:tracePt t="42818" x="1111250" y="2533650"/>
          <p14:tracePt t="42871" x="1117600" y="2533650"/>
          <p14:tracePt t="42880" x="1136650" y="2527300"/>
          <p14:tracePt t="42894" x="1155700" y="2520950"/>
          <p14:tracePt t="42906" x="1162050" y="2520950"/>
          <p14:tracePt t="42918" x="1168400" y="2520950"/>
          <p14:tracePt t="42936" x="1212850" y="2514600"/>
          <p14:tracePt t="42952" x="1238250" y="2508250"/>
          <p14:tracePt t="42968" x="1250950" y="2495550"/>
          <p14:tracePt t="42985" x="1276350" y="2470150"/>
          <p14:tracePt t="43002" x="1301750" y="2451100"/>
          <p14:tracePt t="43018" x="1308100" y="2432050"/>
          <p14:tracePt t="43035" x="1308100" y="2425700"/>
          <p14:tracePt t="43068" x="1308100" y="2406650"/>
          <p14:tracePt t="43085" x="1301750" y="2387600"/>
          <p14:tracePt t="43102" x="1289050" y="2381250"/>
          <p14:tracePt t="43118" x="1263650" y="2374900"/>
          <p14:tracePt t="43135" x="1206500" y="2349500"/>
          <p14:tracePt t="43152" x="1162050" y="2330450"/>
          <p14:tracePt t="43168" x="1104900" y="2317750"/>
          <p14:tracePt t="43185" x="1047750" y="2317750"/>
          <p14:tracePt t="43202" x="996950" y="2317750"/>
          <p14:tracePt t="43218" x="965200" y="2317750"/>
          <p14:tracePt t="43251" x="952500" y="2317750"/>
          <p14:tracePt t="43268" x="946150" y="2317750"/>
          <p14:tracePt t="43285" x="927100" y="2317750"/>
          <p14:tracePt t="43301" x="908050" y="2311400"/>
          <p14:tracePt t="43318" x="882650" y="2311400"/>
          <p14:tracePt t="43335" x="863600" y="2305050"/>
          <p14:tracePt t="43351" x="838200" y="2305050"/>
          <p14:tracePt t="43368" x="819150" y="2305050"/>
          <p14:tracePt t="43385" x="787400" y="2305050"/>
          <p14:tracePt t="43401" x="768350" y="2305050"/>
          <p14:tracePt t="43418" x="723900" y="2305050"/>
          <p14:tracePt t="43435" x="698500" y="2305050"/>
          <p14:tracePt t="43451" x="692150" y="2305050"/>
          <p14:tracePt t="43468" x="685800" y="2305050"/>
          <p14:tracePt t="43485" x="679450" y="2305050"/>
          <p14:tracePt t="43507" x="666750" y="2311400"/>
          <p14:tracePt t="43518" x="660400" y="2324100"/>
          <p14:tracePt t="43535" x="654050" y="2324100"/>
          <p14:tracePt t="43551" x="641350" y="2330450"/>
          <p14:tracePt t="43568" x="641350" y="2336800"/>
          <p14:tracePt t="43585" x="635000" y="2343150"/>
          <p14:tracePt t="43601" x="628650" y="2343150"/>
          <p14:tracePt t="43618" x="615950" y="2349500"/>
          <p14:tracePt t="43635" x="615950" y="2355850"/>
          <p14:tracePt t="43713" x="603250" y="2368550"/>
          <p14:tracePt t="43723" x="596900" y="2374900"/>
          <p14:tracePt t="43733" x="596900" y="2381250"/>
          <p14:tracePt t="43738" x="584200" y="2381250"/>
          <p14:tracePt t="45639" x="584200" y="2387600"/>
          <p14:tracePt t="45649" x="577850" y="2387600"/>
          <p14:tracePt t="45655" x="565150" y="2400300"/>
          <p14:tracePt t="45667" x="552450" y="2413000"/>
          <p14:tracePt t="45683" x="514350" y="2438400"/>
          <p14:tracePt t="45700" x="469900" y="2470150"/>
          <p14:tracePt t="45716" x="444500" y="2476500"/>
          <p14:tracePt t="45733" x="412750" y="2501900"/>
          <p14:tracePt t="45751" x="381000" y="2527300"/>
          <p14:tracePt t="45766" x="374650" y="2540000"/>
          <p14:tracePt t="45783" x="336550" y="2590800"/>
          <p14:tracePt t="45800" x="317500" y="2647950"/>
          <p14:tracePt t="45816" x="273050" y="2711450"/>
          <p14:tracePt t="45833" x="266700" y="2736850"/>
          <p14:tracePt t="45850" x="247650" y="2800350"/>
          <p14:tracePt t="45866" x="234950" y="2838450"/>
          <p14:tracePt t="45883" x="234950" y="2882900"/>
          <p14:tracePt t="45900" x="228600" y="2901950"/>
          <p14:tracePt t="45916" x="228600" y="2921000"/>
          <p14:tracePt t="45933" x="228600" y="2933700"/>
          <p14:tracePt t="45950" x="228600" y="2959100"/>
          <p14:tracePt t="45966" x="228600" y="2990850"/>
          <p14:tracePt t="45983" x="228600" y="3009900"/>
          <p14:tracePt t="46000" x="228600" y="3028950"/>
          <p14:tracePt t="46016" x="228600" y="3054350"/>
          <p14:tracePt t="46033" x="228600" y="3079750"/>
          <p14:tracePt t="46050" x="228600" y="3098800"/>
          <p14:tracePt t="46066" x="234950" y="3124200"/>
          <p14:tracePt t="46083" x="273050" y="3181350"/>
          <p14:tracePt t="46099" x="285750" y="3200400"/>
          <p14:tracePt t="46116" x="298450" y="3213100"/>
          <p14:tracePt t="46149" x="311150" y="3213100"/>
          <p14:tracePt t="46166" x="323850" y="3219450"/>
          <p14:tracePt t="46183" x="342900" y="3225800"/>
          <p14:tracePt t="46199" x="355600" y="3225800"/>
          <p14:tracePt t="46216" x="381000" y="3225800"/>
          <p14:tracePt t="46233" x="400050" y="3232150"/>
          <p14:tracePt t="46249" x="431800" y="3232150"/>
          <p14:tracePt t="46266" x="469900" y="3232150"/>
          <p14:tracePt t="46283" x="508000" y="3232150"/>
          <p14:tracePt t="46299" x="546100" y="3232150"/>
          <p14:tracePt t="46316" x="577850" y="3232150"/>
          <p14:tracePt t="46333" x="596900" y="3232150"/>
          <p14:tracePt t="46350" x="615950" y="3232150"/>
          <p14:tracePt t="46366" x="635000" y="3238500"/>
          <p14:tracePt t="46399" x="654050" y="3244850"/>
          <p14:tracePt t="46416" x="666750" y="3244850"/>
          <p14:tracePt t="46432" x="704850" y="3251200"/>
          <p14:tracePt t="46449" x="762000" y="3257550"/>
          <p14:tracePt t="46466" x="831850" y="3263900"/>
          <p14:tracePt t="46483" x="882650" y="3270250"/>
          <p14:tracePt t="46499" x="946150" y="3270250"/>
          <p14:tracePt t="46517" x="977900" y="3276600"/>
          <p14:tracePt t="46532" x="996950" y="3276600"/>
          <p14:tracePt t="46549" x="1016000" y="3282950"/>
          <p14:tracePt t="46566" x="1079500" y="3282950"/>
          <p14:tracePt t="46582" x="1143000" y="3282950"/>
          <p14:tracePt t="46599" x="1206500" y="3282950"/>
          <p14:tracePt t="46616" x="1270000" y="3282950"/>
          <p14:tracePt t="46632" x="1384300" y="3282950"/>
          <p14:tracePt t="46649" x="1422400" y="3282950"/>
          <p14:tracePt t="46666" x="1435100" y="3282950"/>
          <p14:tracePt t="46682" x="1447800" y="3282950"/>
          <p14:tracePt t="46699" x="1473200" y="3282950"/>
          <p14:tracePt t="46716" x="1517650" y="3282950"/>
          <p14:tracePt t="46733" x="1612900" y="3282950"/>
          <p14:tracePt t="46749" x="1676400" y="3282950"/>
          <p14:tracePt t="46766" x="1758950" y="3282950"/>
          <p14:tracePt t="46782" x="1835150" y="3282950"/>
          <p14:tracePt t="46799" x="1854200" y="3282950"/>
          <p14:tracePt t="46816" x="1866900" y="3282950"/>
          <p14:tracePt t="46832" x="1873250" y="3282950"/>
          <p14:tracePt t="46849" x="1892300" y="3295650"/>
          <p14:tracePt t="46866" x="1974850" y="3302000"/>
          <p14:tracePt t="46882" x="2012950" y="3302000"/>
          <p14:tracePt t="46899" x="2051050" y="3302000"/>
          <p14:tracePt t="46916" x="2108200" y="3302000"/>
          <p14:tracePt t="46932" x="2114550" y="3302000"/>
          <p14:tracePt t="46965" x="2127250" y="3302000"/>
          <p14:tracePt t="46982" x="2159000" y="3302000"/>
          <p14:tracePt t="46999" x="2203450" y="3302000"/>
          <p14:tracePt t="47015" x="2222500" y="3308350"/>
          <p14:tracePt t="47032" x="2241550" y="3308350"/>
          <p14:tracePt t="47049" x="2254250" y="3308350"/>
          <p14:tracePt t="47065" x="2279650" y="3314700"/>
          <p14:tracePt t="47082" x="2317750" y="3314700"/>
          <p14:tracePt t="47099" x="2368550" y="3314700"/>
          <p14:tracePt t="47115" x="2451100" y="3314700"/>
          <p14:tracePt t="47132" x="2482850" y="3314700"/>
          <p14:tracePt t="47149" x="2520950" y="3314700"/>
          <p14:tracePt t="47165" x="2533650" y="3314700"/>
          <p14:tracePt t="47209" x="2546350" y="3314700"/>
          <p14:tracePt t="47215" x="2552700" y="3314700"/>
          <p14:tracePt t="47232" x="2565400" y="3314700"/>
          <p14:tracePt t="47249" x="2571750" y="3314700"/>
          <p14:tracePt t="47265" x="2578100" y="3314700"/>
          <p14:tracePt t="47282" x="2590800" y="3314700"/>
          <p14:tracePt t="47445" x="2597150" y="3314700"/>
          <p14:tracePt t="47461" x="2603500" y="3314700"/>
          <p14:tracePt t="49142" x="2609850" y="3314700"/>
          <p14:tracePt t="49363" x="2622550" y="3314700"/>
          <p14:tracePt t="49417" x="2628900" y="3314700"/>
          <p14:tracePt t="49427" x="2635250" y="3314700"/>
          <p14:tracePt t="49438" x="2641600" y="3321050"/>
          <p14:tracePt t="49559" x="2647950" y="3321050"/>
          <p14:tracePt t="49564" x="2654300" y="3321050"/>
          <p14:tracePt t="49573" x="2667000" y="3321050"/>
          <p14:tracePt t="49580" x="2673350" y="3321050"/>
          <p14:tracePt t="49597" x="2679700" y="3321050"/>
          <p14:tracePt t="49614" x="2711450" y="3327400"/>
          <p14:tracePt t="49630" x="2762250" y="3352800"/>
          <p14:tracePt t="49647" x="2813050" y="3371850"/>
          <p14:tracePt t="49664" x="2876550" y="3384550"/>
          <p14:tracePt t="49680" x="2978150" y="3416300"/>
          <p14:tracePt t="49697" x="3028950" y="3422650"/>
          <p14:tracePt t="49714" x="3124200" y="3429000"/>
          <p14:tracePt t="49730" x="3225800" y="3441700"/>
          <p14:tracePt t="49747" x="3346450" y="3441700"/>
          <p14:tracePt t="49764" x="3492500" y="3435350"/>
          <p14:tracePt t="49781" x="3600450" y="3397250"/>
          <p14:tracePt t="49797" x="3651250" y="3371850"/>
          <p14:tracePt t="49813" x="3689350" y="3340100"/>
          <p14:tracePt t="49831" x="3714750" y="3327400"/>
          <p14:tracePt t="49847" x="3727450" y="3321050"/>
          <p14:tracePt t="49863" x="3771900" y="3308350"/>
          <p14:tracePt t="49881" x="3790950" y="3302000"/>
          <p14:tracePt t="49897" x="3867150" y="3276600"/>
          <p14:tracePt t="49913" x="4025900" y="3194050"/>
          <p14:tracePt t="49930" x="4083050" y="3168650"/>
          <p14:tracePt t="49947" x="4165600" y="3111500"/>
          <p14:tracePt t="49963" x="4178300" y="3105150"/>
          <p14:tracePt t="49997" x="4191000" y="3086100"/>
          <p14:tracePt t="50013" x="4203700" y="3067050"/>
          <p14:tracePt t="50047" x="4235450" y="3028950"/>
          <p14:tracePt t="50063" x="4248150" y="2997200"/>
          <p14:tracePt t="50080" x="4260850" y="2984500"/>
          <p14:tracePt t="50097" x="4286250" y="2965450"/>
          <p14:tracePt t="50113" x="4330700" y="2901950"/>
          <p14:tracePt t="50130" x="4362450" y="2863850"/>
          <p14:tracePt t="50146" x="4400550" y="2825750"/>
          <p14:tracePt t="50163" x="4413250" y="2806700"/>
          <p14:tracePt t="50180" x="4445000" y="2762250"/>
          <p14:tracePt t="50197" x="4457700" y="2755900"/>
          <p14:tracePt t="50213" x="4464050" y="2743200"/>
          <p14:tracePt t="50230" x="4476750" y="2724150"/>
          <p14:tracePt t="50246" x="4489450" y="2711450"/>
          <p14:tracePt t="50263" x="4495800" y="2692400"/>
          <p14:tracePt t="50280" x="4502150" y="2679700"/>
          <p14:tracePt t="50345" x="4521200" y="2667000"/>
          <p14:tracePt t="50382" x="4521200" y="2660650"/>
          <p14:tracePt t="50574" x="4527550" y="2660650"/>
          <p14:tracePt t="50690" x="4533900" y="2660650"/>
          <p14:tracePt t="50703" x="4540250" y="2660650"/>
          <p14:tracePt t="50716" x="4546600" y="2654300"/>
          <p14:tracePt t="50846" x="4552950" y="2654300"/>
          <p14:tracePt t="50860" x="4559300" y="2654300"/>
          <p14:tracePt t="50873" x="4559300" y="2667000"/>
          <p14:tracePt t="50883" x="4559300" y="2686050"/>
          <p14:tracePt t="50896" x="4572000" y="2698750"/>
          <p14:tracePt t="50912" x="4572000" y="2711450"/>
          <p14:tracePt t="50929" x="4578350" y="2717800"/>
          <p14:tracePt t="50946" x="4584700" y="2736850"/>
          <p14:tracePt t="50979" x="4603750" y="2755900"/>
          <p14:tracePt t="50996" x="4616450" y="2774950"/>
          <p14:tracePt t="51013" x="4641850" y="2806700"/>
          <p14:tracePt t="51029" x="4648200" y="2819400"/>
          <p14:tracePt t="51046" x="4667250" y="2838450"/>
          <p14:tracePt t="51062" x="4699000" y="2844800"/>
          <p14:tracePt t="51079" x="4711700" y="2863850"/>
          <p14:tracePt t="51096" x="4730750" y="2863850"/>
          <p14:tracePt t="51113" x="4743450" y="2863850"/>
          <p14:tracePt t="51129" x="4749800" y="2863850"/>
          <p14:tracePt t="51146" x="4762500" y="2870200"/>
          <p14:tracePt t="51163" x="4794250" y="2870200"/>
          <p14:tracePt t="51179" x="4819650" y="2870200"/>
          <p14:tracePt t="51196" x="4832350" y="2870200"/>
          <p14:tracePt t="51212" x="4838700" y="2870200"/>
          <p14:tracePt t="51229" x="4851400" y="2870200"/>
          <p14:tracePt t="51246" x="4870450" y="2870200"/>
          <p14:tracePt t="51262" x="4889500" y="2863850"/>
          <p14:tracePt t="51279" x="4921250" y="2857500"/>
          <p14:tracePt t="51296" x="4959350" y="2844800"/>
          <p14:tracePt t="51312" x="4972050" y="2838450"/>
          <p14:tracePt t="51329" x="4991100" y="2838450"/>
          <p14:tracePt t="51346" x="4997450" y="2819400"/>
          <p14:tracePt t="51362" x="5010150" y="2813050"/>
          <p14:tracePt t="51379" x="5016500" y="2813050"/>
          <p14:tracePt t="51412" x="5022850" y="2806700"/>
          <p14:tracePt t="51429" x="5041900" y="2794000"/>
          <p14:tracePt t="51445" x="5054600" y="2768600"/>
          <p14:tracePt t="51462" x="5080000" y="2749550"/>
          <p14:tracePt t="51479" x="5105400" y="2711450"/>
          <p14:tracePt t="51496" x="5143500" y="2679700"/>
          <p14:tracePt t="51512" x="5156200" y="2654300"/>
          <p14:tracePt t="51529" x="5168900" y="2641600"/>
          <p14:tracePt t="51545" x="5175250" y="2622550"/>
          <p14:tracePt t="51562" x="5181600" y="2603500"/>
          <p14:tracePt t="51579" x="5181600" y="2571750"/>
          <p14:tracePt t="51596" x="5181600" y="2559050"/>
          <p14:tracePt t="51613" x="5181600" y="2546350"/>
          <p14:tracePt t="51629" x="5181600" y="2527300"/>
          <p14:tracePt t="51646" x="5162550" y="2508250"/>
          <p14:tracePt t="51662" x="5130800" y="2489200"/>
          <p14:tracePt t="51679" x="5099050" y="2457450"/>
          <p14:tracePt t="51695" x="5086350" y="2457450"/>
          <p14:tracePt t="51712" x="5041900" y="2438400"/>
          <p14:tracePt t="51729" x="5022850" y="2438400"/>
          <p14:tracePt t="51745" x="5003800" y="2425700"/>
          <p14:tracePt t="51762" x="4984750" y="2419350"/>
          <p14:tracePt t="51779" x="4965700" y="2419350"/>
          <p14:tracePt t="51795" x="4946650" y="2419350"/>
          <p14:tracePt t="51812" x="4914900" y="2419350"/>
          <p14:tracePt t="51829" x="4876800" y="2419350"/>
          <p14:tracePt t="51845" x="4832350" y="2432050"/>
          <p14:tracePt t="51862" x="4794250" y="2444750"/>
          <p14:tracePt t="51879" x="4762500" y="2463800"/>
          <p14:tracePt t="51895" x="4749800" y="2476500"/>
          <p14:tracePt t="51912" x="4724400" y="2489200"/>
          <p14:tracePt t="51929" x="4705350" y="2508250"/>
          <p14:tracePt t="51945" x="4667250" y="2546350"/>
          <p14:tracePt t="51962" x="4667250" y="2565400"/>
          <p14:tracePt t="51978" x="4660900" y="2590800"/>
          <p14:tracePt t="51995" x="4654550" y="2654300"/>
          <p14:tracePt t="52012" x="4654550" y="2698750"/>
          <p14:tracePt t="52028" x="4667250" y="2736850"/>
          <p14:tracePt t="52045" x="4692650" y="2768600"/>
          <p14:tracePt t="52062" x="4724400" y="2806700"/>
          <p14:tracePt t="52078" x="4730750" y="2819400"/>
          <p14:tracePt t="52095" x="4743450" y="2819400"/>
          <p14:tracePt t="52112" x="4768850" y="2825750"/>
          <p14:tracePt t="52128" x="4794250" y="2832100"/>
          <p14:tracePt t="52145" x="4838700" y="2844800"/>
          <p14:tracePt t="52161" x="4889500" y="2844800"/>
          <p14:tracePt t="52178" x="4921250" y="2844800"/>
          <p14:tracePt t="52195" x="4991100" y="2844800"/>
          <p14:tracePt t="52212" x="5086350" y="2844800"/>
          <p14:tracePt t="52228" x="5162550" y="2844800"/>
          <p14:tracePt t="52245" x="5226050" y="2844800"/>
          <p14:tracePt t="52262" x="5251450" y="2844800"/>
          <p14:tracePt t="52278" x="5346700" y="2844800"/>
          <p14:tracePt t="52295" x="5422900" y="2844800"/>
          <p14:tracePt t="52313" x="5505450" y="2844800"/>
          <p14:tracePt t="52328" x="5581650" y="2844800"/>
          <p14:tracePt t="52345" x="5676900" y="2844800"/>
          <p14:tracePt t="52361" x="5689600" y="2844800"/>
          <p14:tracePt t="52378" x="5695950" y="2844800"/>
          <p14:tracePt t="52440" x="5702300" y="2844800"/>
          <p14:tracePt t="52453" x="5721350" y="2844800"/>
          <p14:tracePt t="52467" x="5734050" y="2832100"/>
          <p14:tracePt t="52481" x="5778500" y="2832100"/>
          <p14:tracePt t="52495" x="5822950" y="2825750"/>
          <p14:tracePt t="52512" x="5899150" y="2813050"/>
          <p14:tracePt t="52528" x="5937250" y="2806700"/>
          <p14:tracePt t="52545" x="5981700" y="2794000"/>
          <p14:tracePt t="52562" x="5994400" y="2787650"/>
          <p14:tracePt t="52578" x="6000750" y="2787650"/>
          <p14:tracePt t="52625" x="6013450" y="2774950"/>
          <p14:tracePt t="52642" x="6013450" y="2768600"/>
          <p14:tracePt t="52657" x="6013450" y="2762250"/>
          <p14:tracePt t="52670" x="6013450" y="2743200"/>
          <p14:tracePt t="52683" x="6013450" y="2724150"/>
          <p14:tracePt t="52697" x="6013450" y="2711450"/>
          <p14:tracePt t="52711" x="6007100" y="2698750"/>
          <p14:tracePt t="52728" x="5994400" y="2698750"/>
          <p14:tracePt t="52744" x="5981700" y="2698750"/>
          <p14:tracePt t="52761" x="5943600" y="2692400"/>
          <p14:tracePt t="52778" x="5924550" y="2692400"/>
          <p14:tracePt t="52794" x="5892800" y="2692400"/>
          <p14:tracePt t="52811" x="5861050" y="2692400"/>
          <p14:tracePt t="52828" x="5797550" y="2692400"/>
          <p14:tracePt t="52845" x="5759450" y="2692400"/>
          <p14:tracePt t="52861" x="5695950" y="2711450"/>
          <p14:tracePt t="52878" x="5562600" y="2743200"/>
          <p14:tracePt t="52895" x="5492750" y="2774950"/>
          <p14:tracePt t="52911" x="5429250" y="2800350"/>
          <p14:tracePt t="52928" x="5397500" y="2813050"/>
          <p14:tracePt t="52945" x="5365750" y="2838450"/>
          <p14:tracePt t="52961" x="5314950" y="2857500"/>
          <p14:tracePt t="52978" x="5264150" y="2889250"/>
          <p14:tracePt t="52994" x="5200650" y="2921000"/>
          <p14:tracePt t="53011" x="5187950" y="2921000"/>
          <p14:tracePt t="53222" x="5181600" y="2921000"/>
          <p14:tracePt t="53235" x="5168900" y="2921000"/>
          <p14:tracePt t="53812" x="5168900" y="2914650"/>
          <p14:tracePt t="53824" x="5168900" y="2908300"/>
          <p14:tracePt t="53837" x="5137150" y="2889250"/>
          <p14:tracePt t="53851" x="5137150" y="2882900"/>
          <p14:tracePt t="53865" x="5105400" y="2851150"/>
          <p14:tracePt t="53878" x="5099050" y="2844800"/>
          <p14:tracePt t="53894" x="5067300" y="2800350"/>
          <p14:tracePt t="53910" x="5041900" y="2781300"/>
          <p14:tracePt t="53927" x="4997450" y="2736850"/>
          <p14:tracePt t="53944" x="4965700" y="2705100"/>
          <p14:tracePt t="53960" x="4946650" y="2686050"/>
          <p14:tracePt t="53977" x="4927600" y="2667000"/>
          <p14:tracePt t="53994" x="4927600" y="2641600"/>
          <p14:tracePt t="54010" x="4927600" y="2628900"/>
          <p14:tracePt t="54027" x="4927600" y="2590800"/>
          <p14:tracePt t="54043" x="4927600" y="2584450"/>
          <p14:tracePt t="54060" x="4908550" y="2565400"/>
          <p14:tracePt t="54077" x="4908550" y="2546350"/>
          <p14:tracePt t="54093" x="4902200" y="2540000"/>
          <p14:tracePt t="54110" x="4902200" y="2533650"/>
          <p14:tracePt t="54127" x="4895850" y="2527300"/>
          <p14:tracePt t="54143" x="4889500" y="2520950"/>
          <p14:tracePt t="54160" x="4889500" y="2514600"/>
          <p14:tracePt t="54194" x="4876800" y="2508250"/>
          <p14:tracePt t="54210" x="4870450" y="2508250"/>
          <p14:tracePt t="54244" x="4857750" y="2501900"/>
          <p14:tracePt t="54260" x="4845050" y="2501900"/>
          <p14:tracePt t="54277" x="4826000" y="2501900"/>
          <p14:tracePt t="54310" x="4813300" y="2501900"/>
          <p14:tracePt t="54327" x="4800600" y="2508250"/>
          <p14:tracePt t="54406" x="4787900" y="2508250"/>
          <p14:tracePt t="54419" x="4781550" y="2508250"/>
          <p14:tracePt t="54434" x="4768850" y="2508250"/>
          <p14:tracePt t="54449" x="4749800" y="2508250"/>
          <p14:tracePt t="54463" x="4737100" y="2508250"/>
          <p14:tracePt t="54478" x="4718050" y="2501900"/>
          <p14:tracePt t="54510" x="4711700" y="2501900"/>
          <p14:tracePt t="54545" x="4705350" y="2501900"/>
          <p14:tracePt t="54594" x="4692650" y="2508250"/>
          <p14:tracePt t="54609" x="4686300" y="2508250"/>
          <p14:tracePt t="54624" x="4679950" y="2508250"/>
          <p14:tracePt t="54638" x="4667250" y="2514600"/>
          <p14:tracePt t="54653" x="4660900" y="2520950"/>
          <p14:tracePt t="54674" x="4654550" y="2520950"/>
          <p14:tracePt t="54689" x="4648200" y="2527300"/>
          <p14:tracePt t="54760" x="4641850" y="2533650"/>
          <p14:tracePt t="54780" x="4635500" y="2546350"/>
          <p14:tracePt t="54795" x="4629150" y="2552700"/>
          <p14:tracePt t="54810" x="4616450" y="2565400"/>
          <p14:tracePt t="54827" x="4578350" y="2597150"/>
          <p14:tracePt t="54843" x="4533900" y="2628900"/>
          <p14:tracePt t="54860" x="4343400" y="2724150"/>
          <p14:tracePt t="54877" x="4210050" y="2787650"/>
          <p14:tracePt t="54894" x="4019550" y="2844800"/>
          <p14:tracePt t="54910" x="3727450" y="2921000"/>
          <p14:tracePt t="54927" x="3479800" y="2946400"/>
          <p14:tracePt t="54943" x="3232150" y="2946400"/>
          <p14:tracePt t="54960" x="3117850" y="2946400"/>
          <p14:tracePt t="54976" x="2940050" y="2946400"/>
          <p14:tracePt t="54993" x="2762250" y="2946400"/>
          <p14:tracePt t="55010" x="2590800" y="2946400"/>
          <p14:tracePt t="55026" x="2393950" y="2946400"/>
          <p14:tracePt t="55043" x="2247900" y="2946400"/>
          <p14:tracePt t="55060" x="2184400" y="2946400"/>
          <p14:tracePt t="55076" x="2108200" y="2946400"/>
          <p14:tracePt t="55093" x="2012950" y="2946400"/>
          <p14:tracePt t="55110" x="1968500" y="2946400"/>
          <p14:tracePt t="55126" x="1911350" y="2946400"/>
          <p14:tracePt t="55144" x="1847850" y="2946400"/>
          <p14:tracePt t="55160" x="1816100" y="2946400"/>
          <p14:tracePt t="55176" x="1758950" y="2946400"/>
          <p14:tracePt t="55193" x="1657350" y="2946400"/>
          <p14:tracePt t="55210" x="1549400" y="2946400"/>
          <p14:tracePt t="55226" x="1409700" y="2965450"/>
          <p14:tracePt t="55244" x="1308100" y="2971800"/>
          <p14:tracePt t="55260" x="1276350" y="2971800"/>
          <p14:tracePt t="55276" x="1219200" y="2971800"/>
          <p14:tracePt t="55293" x="1168400" y="2971800"/>
          <p14:tracePt t="55310" x="1143000" y="2971800"/>
          <p14:tracePt t="55326" x="1092200" y="2984500"/>
          <p14:tracePt t="55343" x="1079500" y="2984500"/>
          <p14:tracePt t="55360" x="1028700" y="2990850"/>
          <p14:tracePt t="55376" x="1003300" y="2997200"/>
          <p14:tracePt t="55393" x="984250" y="2997200"/>
          <p14:tracePt t="55410" x="971550" y="2997200"/>
          <p14:tracePt t="55426" x="933450" y="3009900"/>
          <p14:tracePt t="55443" x="914400" y="3022600"/>
          <p14:tracePt t="55459" x="895350" y="3035300"/>
          <p14:tracePt t="55476" x="876300" y="3054350"/>
          <p14:tracePt t="55493" x="850900" y="3073400"/>
          <p14:tracePt t="55509" x="850900" y="3086100"/>
          <p14:tracePt t="55526" x="831850" y="3105150"/>
          <p14:tracePt t="55582" x="825500" y="3111500"/>
          <p14:tracePt t="55588" x="825500" y="3130550"/>
          <p14:tracePt t="55602" x="825500" y="3136900"/>
          <p14:tracePt t="55618" x="825500" y="3149600"/>
          <p14:tracePt t="55628" x="825500" y="3155950"/>
          <p14:tracePt t="55643" x="825500" y="3175000"/>
          <p14:tracePt t="55659" x="825500" y="3187700"/>
          <p14:tracePt t="55676" x="825500" y="3200400"/>
          <p14:tracePt t="55693" x="825500" y="3219450"/>
          <p14:tracePt t="55710" x="914400" y="3232150"/>
          <p14:tracePt t="55726" x="946150" y="3257550"/>
          <p14:tracePt t="55743" x="952500" y="3270250"/>
          <p14:tracePt t="55759" x="984250" y="3282950"/>
          <p14:tracePt t="55776" x="1003300" y="3289300"/>
          <p14:tracePt t="55793" x="1035050" y="3295650"/>
          <p14:tracePt t="55810" x="1066800" y="3302000"/>
          <p14:tracePt t="55826" x="1092200" y="3308350"/>
          <p14:tracePt t="55866" x="1104900" y="3308350"/>
          <p14:tracePt t="55886" x="1111250" y="3308350"/>
          <p14:tracePt t="55906" x="1117600" y="3308350"/>
          <p14:tracePt t="55916" x="1117600" y="3302000"/>
          <p14:tracePt t="55927" x="1117600" y="3289300"/>
          <p14:tracePt t="55942" x="1117600" y="3263900"/>
          <p14:tracePt t="55959" x="1117600" y="3244850"/>
          <p14:tracePt t="55976" x="1104900" y="3213100"/>
          <p14:tracePt t="55992" x="1060450" y="3194050"/>
          <p14:tracePt t="56009" x="1016000" y="3168650"/>
          <p14:tracePt t="56026" x="990600" y="3162300"/>
          <p14:tracePt t="56042" x="977900" y="3162300"/>
          <p14:tracePt t="56059" x="939800" y="3162300"/>
          <p14:tracePt t="56076" x="908050" y="3162300"/>
          <p14:tracePt t="56092" x="844550" y="3162300"/>
          <p14:tracePt t="56109" x="825500" y="3162300"/>
          <p14:tracePt t="56126" x="819150" y="3162300"/>
          <p14:tracePt t="56143" x="806450" y="3162300"/>
          <p14:tracePt t="56178" x="806450" y="3168650"/>
          <p14:tracePt t="56188" x="806450" y="3175000"/>
          <p14:tracePt t="56198" x="806450" y="3181350"/>
          <p14:tracePt t="56209" x="806450" y="3200400"/>
          <p14:tracePt t="56226" x="812800" y="3232150"/>
          <p14:tracePt t="56242" x="825500" y="3251200"/>
          <p14:tracePt t="56259" x="895350" y="3282950"/>
          <p14:tracePt t="56276" x="908050" y="3295650"/>
          <p14:tracePt t="56292" x="933450" y="3295650"/>
          <p14:tracePt t="56295" x="939800" y="3295650"/>
          <p14:tracePt t="56309" x="946150" y="3295650"/>
          <p14:tracePt t="56330" x="952500" y="3295650"/>
          <p14:tracePt t="56342" x="958850" y="3295650"/>
          <p14:tracePt t="56359" x="971550" y="3295650"/>
          <p14:tracePt t="56375" x="1016000" y="3295650"/>
          <p14:tracePt t="56392" x="1041400" y="3302000"/>
          <p14:tracePt t="56409" x="1073150" y="3302000"/>
          <p14:tracePt t="56426" x="1098550" y="3302000"/>
          <p14:tracePt t="56442" x="1111250" y="3302000"/>
          <p14:tracePt t="56459" x="1117600" y="3302000"/>
          <p14:tracePt t="56586" x="1123950" y="3302000"/>
          <p14:tracePt t="56593" x="1130300" y="3314700"/>
          <p14:tracePt t="56606" x="1149350" y="3327400"/>
          <p14:tracePt t="56612" x="1162050" y="3333750"/>
          <p14:tracePt t="56625" x="1187450" y="3340100"/>
          <p14:tracePt t="56642" x="1352550" y="3409950"/>
          <p14:tracePt t="56659" x="1517650" y="3473450"/>
          <p14:tracePt t="56675" x="1651000" y="3498850"/>
          <p14:tracePt t="56692" x="1962150" y="3568700"/>
          <p14:tracePt t="56708" x="2076450" y="3594100"/>
          <p14:tracePt t="56725" x="2228850" y="3619500"/>
          <p14:tracePt t="56742" x="2381250" y="3619500"/>
          <p14:tracePt t="56759" x="2514600" y="3619500"/>
          <p14:tracePt t="56775" x="2660650" y="3619500"/>
          <p14:tracePt t="56792" x="2762250" y="3606800"/>
          <p14:tracePt t="56795" x="2844800" y="3600450"/>
          <p14:tracePt t="56808" x="2933700" y="3581400"/>
          <p14:tracePt t="56825" x="3092450" y="3517900"/>
          <p14:tracePt t="56842" x="3219450" y="3486150"/>
          <p14:tracePt t="56858" x="3378200" y="3435350"/>
          <p14:tracePt t="56875" x="3505200" y="3390900"/>
          <p14:tracePt t="56892" x="3556000" y="3371850"/>
          <p14:tracePt t="56908" x="3613150" y="3340100"/>
          <p14:tracePt t="56925" x="3632200" y="3308350"/>
          <p14:tracePt t="56942" x="3632200" y="3276600"/>
          <p14:tracePt t="56958" x="3632200" y="3257550"/>
          <p14:tracePt t="56975" x="3632200" y="3244850"/>
          <p14:tracePt t="56992" x="3632200" y="3225800"/>
          <p14:tracePt t="57008" x="3632200" y="3219450"/>
          <p14:tracePt t="57025" x="3632200" y="3213100"/>
          <p14:tracePt t="57042" x="3632200" y="3200400"/>
          <p14:tracePt t="57075" x="3632200" y="3168650"/>
          <p14:tracePt t="57137" x="3625850" y="3168650"/>
          <p14:tracePt t="57192" x="3619500" y="3168650"/>
          <p14:tracePt t="57209" x="3613150" y="3168650"/>
          <p14:tracePt t="57219" x="3600450" y="3181350"/>
          <p14:tracePt t="57239" x="3600450" y="3187700"/>
          <p14:tracePt t="57319" x="3587750" y="3194050"/>
          <p14:tracePt t="57339" x="3581400" y="3194050"/>
          <p14:tracePt t="57345" x="3575050" y="3200400"/>
          <p14:tracePt t="57359" x="3562350" y="3206750"/>
          <p14:tracePt t="57375" x="3556000" y="3213100"/>
          <p14:tracePt t="57391" x="3524250" y="3263900"/>
          <p14:tracePt t="57408" x="3517900" y="3263900"/>
          <p14:tracePt t="57425" x="3511550" y="3270250"/>
          <p14:tracePt t="57481" x="3505200" y="3282950"/>
          <p14:tracePt t="57501" x="3505200" y="3289300"/>
          <p14:tracePt t="57505" x="3505200" y="3302000"/>
          <p14:tracePt t="57520" x="3492500" y="3308350"/>
          <p14:tracePt t="57531" x="3492500" y="3314700"/>
          <p14:tracePt t="57541" x="3492500" y="3327400"/>
          <p14:tracePt t="57558" x="3492500" y="3340100"/>
          <p14:tracePt t="57575" x="3511550" y="3371850"/>
          <p14:tracePt t="57591" x="3543300" y="3390900"/>
          <p14:tracePt t="57608" x="3594100" y="3403600"/>
          <p14:tracePt t="57625" x="3670300" y="3422650"/>
          <p14:tracePt t="57641" x="3714750" y="3422650"/>
          <p14:tracePt t="57658" x="3727450" y="3422650"/>
          <p14:tracePt t="57675" x="3752850" y="3429000"/>
          <p14:tracePt t="57691" x="3778250" y="3429000"/>
          <p14:tracePt t="57708" x="3810000" y="3429000"/>
          <p14:tracePt t="57725" x="3848100" y="3429000"/>
          <p14:tracePt t="57742" x="3917950" y="3390900"/>
          <p14:tracePt t="57757" x="3949700" y="3359150"/>
          <p14:tracePt t="57774" x="3975100" y="3346450"/>
          <p14:tracePt t="57791" x="3994150" y="3321050"/>
          <p14:tracePt t="57808" x="4013200" y="3302000"/>
          <p14:tracePt t="57824" x="4025900" y="3251200"/>
          <p14:tracePt t="57841" x="4025900" y="3238500"/>
          <p14:tracePt t="57858" x="4025900" y="3200400"/>
          <p14:tracePt t="57874" x="4019550" y="3155950"/>
          <p14:tracePt t="57891" x="4000500" y="3136900"/>
          <p14:tracePt t="57908" x="3917950" y="3105150"/>
          <p14:tracePt t="57924" x="3841750" y="3086100"/>
          <p14:tracePt t="57941" x="3790950" y="3073400"/>
          <p14:tracePt t="57958" x="3657600" y="3073400"/>
          <p14:tracePt t="57974" x="3581400" y="3073400"/>
          <p14:tracePt t="57991" x="3562350" y="3073400"/>
          <p14:tracePt t="58008" x="3543300" y="3079750"/>
          <p14:tracePt t="58024" x="3517900" y="3092450"/>
          <p14:tracePt t="58041" x="3505200" y="3105150"/>
          <p14:tracePt t="58058" x="3498850" y="3124200"/>
          <p14:tracePt t="58074" x="3479800" y="3162300"/>
          <p14:tracePt t="58091" x="3479800" y="3187700"/>
          <p14:tracePt t="58108" x="3479800" y="3225800"/>
          <p14:tracePt t="58124" x="3479800" y="3251200"/>
          <p14:tracePt t="58141" x="3479800" y="3282950"/>
          <p14:tracePt t="58158" x="3492500" y="3308350"/>
          <p14:tracePt t="58174" x="3511550" y="3321050"/>
          <p14:tracePt t="58191" x="3556000" y="3359150"/>
          <p14:tracePt t="58207" x="3562350" y="3359150"/>
          <p14:tracePt t="58224" x="3568700" y="3359150"/>
          <p14:tracePt t="58383" x="3575050" y="3359150"/>
          <p14:tracePt t="58389" x="3587750" y="3352800"/>
          <p14:tracePt t="58393" x="3594100" y="3352800"/>
          <p14:tracePt t="58408" x="3613150" y="3340100"/>
          <p14:tracePt t="58424" x="3644900" y="3308350"/>
          <p14:tracePt t="58441" x="3695700" y="3263900"/>
          <p14:tracePt t="58458" x="3746500" y="3225800"/>
          <p14:tracePt t="58474" x="3810000" y="3175000"/>
          <p14:tracePt t="58491" x="3860800" y="3143250"/>
          <p14:tracePt t="58507" x="3879850" y="3124200"/>
          <p14:tracePt t="58524" x="3937000" y="3098800"/>
          <p14:tracePt t="58541" x="4044950" y="3041650"/>
          <p14:tracePt t="58557" x="4133850" y="3003550"/>
          <p14:tracePt t="58574" x="4260850" y="2971800"/>
          <p14:tracePt t="58590" x="4413250" y="2908300"/>
          <p14:tracePt t="58607" x="4514850" y="2844800"/>
          <p14:tracePt t="58624" x="4603750" y="2768600"/>
          <p14:tracePt t="58640" x="4699000" y="2711450"/>
          <p14:tracePt t="58658" x="4718050" y="2686050"/>
          <p14:tracePt t="58674" x="4762500" y="2635250"/>
          <p14:tracePt t="58690" x="4768850" y="2590800"/>
          <p14:tracePt t="58707" x="4781550" y="2565400"/>
          <p14:tracePt t="58724" x="4800600" y="2514600"/>
          <p14:tracePt t="58742" x="4838700" y="2451100"/>
          <p14:tracePt t="58760" x="4895850" y="2381250"/>
          <p14:tracePt t="58777" x="4959350" y="2317750"/>
          <p14:tracePt t="58795" x="5060950" y="2254250"/>
          <p14:tracePt t="58797" x="5073650" y="2241550"/>
          <p14:tracePt t="58813" x="5118100" y="2209800"/>
          <p14:tracePt t="58829" x="5137150" y="2197100"/>
          <p14:tracePt t="58842" x="5168900" y="2171700"/>
          <p14:tracePt t="58857" x="5194300" y="2159000"/>
          <p14:tracePt t="58874" x="5245100" y="2152650"/>
          <p14:tracePt t="58891" x="5257800" y="2146300"/>
          <p14:tracePt t="58907" x="5276850" y="2146300"/>
          <p14:tracePt t="58924" x="5283200" y="2146300"/>
          <p14:tracePt t="59029" x="5289550" y="2139950"/>
          <p14:tracePt t="59049" x="5283200" y="2139950"/>
          <p14:tracePt t="59061" x="5276850" y="2139950"/>
          <p14:tracePt t="59074" x="5245100" y="2139950"/>
          <p14:tracePt t="59090" x="5219700" y="2139950"/>
          <p14:tracePt t="59107" x="5181600" y="2146300"/>
          <p14:tracePt t="59124" x="5149850" y="2178050"/>
          <p14:tracePt t="59140" x="5073650" y="2209800"/>
          <p14:tracePt t="59157" x="4984750" y="2286000"/>
          <p14:tracePt t="59174" x="4959350" y="2311400"/>
          <p14:tracePt t="59190" x="4914900" y="2374900"/>
          <p14:tracePt t="59207" x="4902200" y="2393950"/>
          <p14:tracePt t="59223" x="4902200" y="2419350"/>
          <p14:tracePt t="59240" x="4908550" y="2444750"/>
          <p14:tracePt t="59257" x="4914900" y="2463800"/>
          <p14:tracePt t="59274" x="4927600" y="2476500"/>
          <p14:tracePt t="59290" x="4933950" y="2489200"/>
          <p14:tracePt t="59293" x="4946650" y="2501900"/>
          <p14:tracePt t="59308" x="4972050" y="2514600"/>
          <p14:tracePt t="59323" x="5003800" y="2520950"/>
          <p14:tracePt t="59340" x="5035550" y="2540000"/>
          <p14:tracePt t="59357" x="5080000" y="2546350"/>
          <p14:tracePt t="59373" x="5105400" y="2559050"/>
          <p14:tracePt t="59390" x="5175250" y="2578100"/>
          <p14:tracePt t="59406" x="5245100" y="2584450"/>
          <p14:tracePt t="59423" x="5334000" y="2584450"/>
          <p14:tracePt t="59440" x="5435600" y="2584450"/>
          <p14:tracePt t="59456" x="5505450" y="2590800"/>
          <p14:tracePt t="59473" x="5543550" y="2590800"/>
          <p14:tracePt t="59490" x="5575300" y="2597150"/>
          <p14:tracePt t="59507" x="5588000" y="2597150"/>
          <p14:tracePt t="59523" x="5613400" y="2603500"/>
          <p14:tracePt t="59540" x="5645150" y="2603500"/>
          <p14:tracePt t="59557" x="5664200" y="2603500"/>
          <p14:tracePt t="59573" x="5772150" y="2603500"/>
          <p14:tracePt t="59589" x="5880100" y="2603500"/>
          <p14:tracePt t="59606" x="5962650" y="2603500"/>
          <p14:tracePt t="59623" x="6000750" y="2603500"/>
          <p14:tracePt t="59679" x="6007100" y="2603500"/>
          <p14:tracePt t="59693" x="6019800" y="2603500"/>
          <p14:tracePt t="59708" x="6045200" y="2603500"/>
          <p14:tracePt t="59723" x="6089650" y="2603500"/>
          <p14:tracePt t="59740" x="6146800" y="2603500"/>
          <p14:tracePt t="59756" x="6191250" y="2603500"/>
          <p14:tracePt t="59773" x="6242050" y="2603500"/>
          <p14:tracePt t="59790" x="6337300" y="2597150"/>
          <p14:tracePt t="59808" x="6419850" y="2578100"/>
          <p14:tracePt t="59825" x="6477000" y="2571750"/>
          <p14:tracePt t="59840" x="6521450" y="2552700"/>
          <p14:tracePt t="59856" x="6546850" y="2540000"/>
          <p14:tracePt t="59873" x="6553200" y="2533650"/>
          <p14:tracePt t="59889" x="6565900" y="2527300"/>
          <p14:tracePt t="59957" x="6572250" y="2527300"/>
          <p14:tracePt t="59977" x="6572250" y="2514600"/>
          <p14:tracePt t="59991" x="6578600" y="2514600"/>
          <p14:tracePt t="60006" x="6597650" y="2501900"/>
          <p14:tracePt t="60023" x="6616700" y="2489200"/>
          <p14:tracePt t="60056" x="6629400" y="2482850"/>
          <p14:tracePt t="60073" x="6635750" y="2482850"/>
          <p14:tracePt t="60089" x="6642100" y="2463800"/>
          <p14:tracePt t="60106" x="6654800" y="2457450"/>
          <p14:tracePt t="60123" x="6661150" y="2451100"/>
          <p14:tracePt t="60139" x="6667500" y="2444750"/>
          <p14:tracePt t="60156" x="6680200" y="2419350"/>
          <p14:tracePt t="60173" x="6692900" y="2406650"/>
          <p14:tracePt t="60189" x="6692900" y="2400300"/>
          <p14:tracePt t="60206" x="6699250" y="2381250"/>
          <p14:tracePt t="60279" x="6699250" y="2368550"/>
          <p14:tracePt t="60292" x="6699250" y="2362200"/>
          <p14:tracePt t="60306" x="6692900" y="2349500"/>
          <p14:tracePt t="60323" x="6686550" y="2343150"/>
          <p14:tracePt t="60339" x="6667500" y="2336800"/>
          <p14:tracePt t="60356" x="6648450" y="2324100"/>
          <p14:tracePt t="60373" x="6635750" y="2317750"/>
          <p14:tracePt t="60389" x="6610350" y="2305050"/>
          <p14:tracePt t="60406" x="6559550" y="2273300"/>
          <p14:tracePt t="60423" x="6534150" y="2266950"/>
          <p14:tracePt t="60439" x="6483350" y="2254250"/>
          <p14:tracePt t="60456" x="6438900" y="2247900"/>
          <p14:tracePt t="60472" x="6388100" y="2247900"/>
          <p14:tracePt t="60489" x="6305550" y="2247900"/>
          <p14:tracePt t="60506" x="6210300" y="2228850"/>
          <p14:tracePt t="60523" x="6165850" y="2222500"/>
          <p14:tracePt t="60539" x="6096000" y="2209800"/>
          <p14:tracePt t="60556" x="5994400" y="2203450"/>
          <p14:tracePt t="60572" x="5956300" y="2197100"/>
          <p14:tracePt t="60589" x="5911850" y="2190750"/>
          <p14:tracePt t="60606" x="5816600" y="2190750"/>
          <p14:tracePt t="60622" x="5772150" y="2190750"/>
          <p14:tracePt t="60639" x="5670550" y="2190750"/>
          <p14:tracePt t="60656" x="5607050" y="2190750"/>
          <p14:tracePt t="60672" x="5537200" y="2190750"/>
          <p14:tracePt t="60689" x="5454650" y="2184400"/>
          <p14:tracePt t="60706" x="5422900" y="2184400"/>
          <p14:tracePt t="60722" x="5372100" y="2178050"/>
          <p14:tracePt t="60739" x="5314950" y="2165350"/>
          <p14:tracePt t="60755" x="5283200" y="2159000"/>
          <p14:tracePt t="60772" x="5226050" y="2159000"/>
          <p14:tracePt t="60789" x="5187950" y="2165350"/>
          <p14:tracePt t="60806" x="5162550" y="2171700"/>
          <p14:tracePt t="60822" x="5124450" y="2184400"/>
          <p14:tracePt t="60839" x="5086350" y="2209800"/>
          <p14:tracePt t="60856" x="5048250" y="2222500"/>
          <p14:tracePt t="60872" x="5022850" y="2241550"/>
          <p14:tracePt t="60889" x="5022850" y="2247900"/>
          <p14:tracePt t="60905" x="5010150" y="2279650"/>
          <p14:tracePt t="60922" x="5010150" y="2311400"/>
          <p14:tracePt t="60939" x="5010150" y="2336800"/>
          <p14:tracePt t="60956" x="5010150" y="2355850"/>
          <p14:tracePt t="60972" x="5022850" y="2387600"/>
          <p14:tracePt t="60989" x="5029200" y="2413000"/>
          <p14:tracePt t="61005" x="5060950" y="2432050"/>
          <p14:tracePt t="61022" x="5073650" y="2444750"/>
          <p14:tracePt t="61039" x="5105400" y="2463800"/>
          <p14:tracePt t="61055" x="5181600" y="2482850"/>
          <p14:tracePt t="61072" x="5327650" y="2489200"/>
          <p14:tracePt t="61091" x="5492750" y="2489200"/>
          <p14:tracePt t="61110" x="5575300" y="2489200"/>
          <p14:tracePt t="61127" x="5632450" y="2489200"/>
          <p14:tracePt t="61142" x="5715000" y="2520950"/>
          <p14:tracePt t="61159" x="5759450" y="2520950"/>
          <p14:tracePt t="61172" x="5822950" y="2533650"/>
          <p14:tracePt t="61188" x="5848350" y="2533650"/>
          <p14:tracePt t="61205" x="5899150" y="2533650"/>
          <p14:tracePt t="61223" x="5930900" y="2533650"/>
          <p14:tracePt t="61238" x="5943600" y="2533650"/>
          <p14:tracePt t="61255" x="5988050" y="2527300"/>
          <p14:tracePt t="61273" x="6019800" y="2527300"/>
          <p14:tracePt t="61288" x="6038850" y="2520950"/>
          <p14:tracePt t="61305" x="6064250" y="2520950"/>
          <p14:tracePt t="61309" x="6096000" y="2514600"/>
          <p14:tracePt t="61324" x="6134100" y="2514600"/>
          <p14:tracePt t="61339" x="6203950" y="2508250"/>
          <p14:tracePt t="61355" x="6235700" y="2501900"/>
          <p14:tracePt t="61372" x="6254750" y="2495550"/>
          <p14:tracePt t="61388" x="6311900" y="2489200"/>
          <p14:tracePt t="61405" x="6343650" y="2482850"/>
          <p14:tracePt t="61422" x="6375400" y="2470150"/>
          <p14:tracePt t="61438" x="6407150" y="2463800"/>
          <p14:tracePt t="61455" x="6426200" y="2457450"/>
          <p14:tracePt t="61472" x="6432550" y="2457450"/>
          <p14:tracePt t="61561" x="6432550" y="2451100"/>
          <p14:tracePt t="61577" x="6432550" y="2438400"/>
          <p14:tracePt t="61591" x="6432550" y="2425700"/>
          <p14:tracePt t="61605" x="6432550" y="2419350"/>
          <p14:tracePt t="61622" x="6419850" y="2406650"/>
          <p14:tracePt t="61638" x="6413500" y="2400300"/>
          <p14:tracePt t="61655" x="6407150" y="2393950"/>
          <p14:tracePt t="61672" x="6350000" y="2362200"/>
          <p14:tracePt t="61688" x="6318250" y="2343150"/>
          <p14:tracePt t="61705" x="6280150" y="2343150"/>
          <p14:tracePt t="61722" x="6254750" y="2324100"/>
          <p14:tracePt t="61738" x="6223000" y="2317750"/>
          <p14:tracePt t="61755" x="6210300" y="2305050"/>
          <p14:tracePt t="61771" x="6178550" y="2298700"/>
          <p14:tracePt t="61788" x="6140450" y="2292350"/>
          <p14:tracePt t="61804" x="6089650" y="2279650"/>
          <p14:tracePt t="61821" x="6045200" y="2273300"/>
          <p14:tracePt t="61838" x="6013450" y="2260600"/>
          <p14:tracePt t="61855" x="5988050" y="2260600"/>
          <p14:tracePt t="61872" x="5975350" y="2254250"/>
          <p14:tracePt t="61888" x="5956300" y="2247900"/>
          <p14:tracePt t="61905" x="5924550" y="2247900"/>
          <p14:tracePt t="61921" x="5905500" y="2247900"/>
          <p14:tracePt t="61969" x="5899150" y="2247900"/>
          <p14:tracePt t="61979" x="5880100" y="2247900"/>
          <p14:tracePt t="62005" x="5867400" y="2247900"/>
          <p14:tracePt t="62035" x="5854700" y="2247900"/>
          <p14:tracePt t="62049" x="5848350" y="2254250"/>
          <p14:tracePt t="62062" x="5842000" y="2273300"/>
          <p14:tracePt t="62077" x="5842000" y="2286000"/>
          <p14:tracePt t="62091" x="5842000" y="2292350"/>
          <p14:tracePt t="62105" x="5842000" y="2305050"/>
          <p14:tracePt t="62121" x="5842000" y="2311400"/>
          <p14:tracePt t="62138" x="5842000" y="2317750"/>
          <p14:tracePt t="62171" x="5822950" y="2330450"/>
          <p14:tracePt t="62211" x="5816600" y="2343150"/>
          <p14:tracePt t="62231" x="5816600" y="2362200"/>
          <p14:tracePt t="62246" x="5816600" y="2368550"/>
          <p14:tracePt t="62259" x="5816600" y="2381250"/>
          <p14:tracePt t="62273" x="5816600" y="2387600"/>
          <p14:tracePt t="62288" x="5816600" y="2400300"/>
          <p14:tracePt t="62304" x="5816600" y="2413000"/>
          <p14:tracePt t="62357" x="5816600" y="2425700"/>
          <p14:tracePt t="62371" x="5816600" y="2438400"/>
          <p14:tracePt t="62388" x="5829300" y="2451100"/>
          <p14:tracePt t="62405" x="5867400" y="2457450"/>
          <p14:tracePt t="62421" x="5880100" y="2463800"/>
          <p14:tracePt t="62438" x="5930900" y="2470150"/>
          <p14:tracePt t="62454" x="5956300" y="2476500"/>
          <p14:tracePt t="62471" x="5962650" y="2476500"/>
          <p14:tracePt t="62504" x="5975350" y="2476500"/>
          <p14:tracePt t="62521" x="5988050" y="2476500"/>
          <p14:tracePt t="62537" x="6013450" y="2476500"/>
          <p14:tracePt t="62554" x="6038850" y="2476500"/>
          <p14:tracePt t="62571" x="6051550" y="2476500"/>
          <p14:tracePt t="62604" x="6064250" y="2476500"/>
          <p14:tracePt t="62651" x="6076950" y="2470150"/>
          <p14:tracePt t="62666" x="6089650" y="2451100"/>
          <p14:tracePt t="62685" x="6089650" y="2438400"/>
          <p14:tracePt t="62705" x="6089650" y="2419350"/>
          <p14:tracePt t="62721" x="6089650" y="2406650"/>
          <p14:tracePt t="62737" x="6089650" y="2393950"/>
          <p14:tracePt t="62751" x="6083300" y="2381250"/>
          <p14:tracePt t="62766" x="6064250" y="2362200"/>
          <p14:tracePt t="62782" x="6051550" y="2355850"/>
          <p14:tracePt t="62798" x="6019800" y="2305050"/>
          <p14:tracePt t="62814" x="5949950" y="2292350"/>
          <p14:tracePt t="62829" x="5867400" y="2273300"/>
          <p14:tracePt t="62844" x="5842000" y="2273300"/>
          <p14:tracePt t="62860" x="5816600" y="2266950"/>
          <p14:tracePt t="62875" x="5810250" y="2260600"/>
          <p14:tracePt t="62904" x="5803900" y="2247900"/>
          <p14:tracePt t="62921" x="5791200" y="2247900"/>
          <p14:tracePt t="62938" x="5772150" y="2247900"/>
          <p14:tracePt t="62954" x="5759450" y="2247900"/>
          <p14:tracePt t="62971" x="5740400" y="2247900"/>
          <p14:tracePt t="62987" x="5727700" y="2260600"/>
          <p14:tracePt t="63004" x="5702300" y="2292350"/>
          <p14:tracePt t="63021" x="5676900" y="2324100"/>
          <p14:tracePt t="63037" x="5670550" y="2349500"/>
          <p14:tracePt t="63054" x="5670550" y="2368550"/>
          <p14:tracePt t="63071" x="5670550" y="2406650"/>
          <p14:tracePt t="63087" x="5676900" y="2419350"/>
          <p14:tracePt t="63104" x="5721350" y="2444750"/>
          <p14:tracePt t="63121" x="5772150" y="2457450"/>
          <p14:tracePt t="63137" x="5829300" y="2470150"/>
          <p14:tracePt t="63155" x="5892800" y="2489200"/>
          <p14:tracePt t="63172" x="5930900" y="2501900"/>
          <p14:tracePt t="63188" x="5949950" y="2501900"/>
          <p14:tracePt t="63205" x="5981700" y="2501900"/>
          <p14:tracePt t="63238" x="6013450" y="2501900"/>
          <p14:tracePt t="63254" x="6019800" y="2501900"/>
          <p14:tracePt t="63271" x="6045200" y="2495550"/>
          <p14:tracePt t="63287" x="6051550" y="2489200"/>
          <p14:tracePt t="63311" x="6057900" y="2476500"/>
          <p14:tracePt t="63328" x="6064250" y="2470150"/>
          <p14:tracePt t="63343" x="6064250" y="2463800"/>
          <p14:tracePt t="63358" x="6070600" y="2444750"/>
          <p14:tracePt t="63373" x="6070600" y="2432050"/>
          <p14:tracePt t="63388" x="6070600" y="2419350"/>
          <p14:tracePt t="63404" x="6064250" y="2400300"/>
          <p14:tracePt t="63420" x="6057900" y="2393950"/>
          <p14:tracePt t="63437" x="6026150" y="2368550"/>
          <p14:tracePt t="63454" x="6000750" y="2355850"/>
          <p14:tracePt t="63470" x="5994400" y="2349500"/>
          <p14:tracePt t="63487" x="5975350" y="2343150"/>
          <p14:tracePt t="63504" x="5962650" y="2343150"/>
          <p14:tracePt t="63520" x="5949950" y="2324100"/>
          <p14:tracePt t="63537" x="5918200" y="2317750"/>
          <p14:tracePt t="63554" x="5911850" y="2317750"/>
          <p14:tracePt t="63614" x="5905500" y="2317750"/>
          <p14:tracePt t="63628" x="5892800" y="2330450"/>
          <p14:tracePt t="63642" x="5873750" y="2349500"/>
          <p14:tracePt t="63657" x="5873750" y="2368550"/>
          <p14:tracePt t="63671" x="5867400" y="2374900"/>
          <p14:tracePt t="63687" x="5861050" y="2387600"/>
          <p14:tracePt t="63703" x="5861050" y="2400300"/>
          <p14:tracePt t="63720" x="5861050" y="2419350"/>
          <p14:tracePt t="63737" x="5861050" y="2432050"/>
          <p14:tracePt t="63753" x="5867400" y="2444750"/>
          <p14:tracePt t="63770" x="5880100" y="2444750"/>
          <p14:tracePt t="63787" x="5905500" y="2457450"/>
          <p14:tracePt t="63803" x="5924550" y="2463800"/>
          <p14:tracePt t="63820" x="5930900" y="2463800"/>
          <p14:tracePt t="63892" x="5937250" y="2463800"/>
          <p14:tracePt t="63907" x="5943600" y="2463800"/>
          <p14:tracePt t="63921" x="5969000" y="2444750"/>
          <p14:tracePt t="63937" x="5975350" y="2444750"/>
          <p14:tracePt t="63953" x="5981700" y="2425700"/>
          <p14:tracePt t="63971" x="5988050" y="2393950"/>
          <p14:tracePt t="63987" x="5988050" y="2368550"/>
          <p14:tracePt t="64003" x="5988050" y="2336800"/>
          <p14:tracePt t="64020" x="5975350" y="2324100"/>
          <p14:tracePt t="64037" x="5962650" y="2317750"/>
          <p14:tracePt t="64053" x="5937250" y="2311400"/>
          <p14:tracePt t="64070" x="5918200" y="2305050"/>
          <p14:tracePt t="64103" x="5911850" y="2305050"/>
          <p14:tracePt t="64120" x="5886450" y="2305050"/>
          <p14:tracePt t="64137" x="5873750" y="2305050"/>
          <p14:tracePt t="64170" x="5848350" y="2311400"/>
          <p14:tracePt t="64187" x="5822950" y="2336800"/>
          <p14:tracePt t="64203" x="5803900" y="2362200"/>
          <p14:tracePt t="64220" x="5797550" y="2387600"/>
          <p14:tracePt t="64236" x="5797550" y="2393950"/>
          <p14:tracePt t="64253" x="5797550" y="2419350"/>
          <p14:tracePt t="64270" x="5797550" y="2444750"/>
          <p14:tracePt t="64286" x="5797550" y="2463800"/>
          <p14:tracePt t="64303" x="5822950" y="2476500"/>
          <p14:tracePt t="64319" x="5892800" y="2482850"/>
          <p14:tracePt t="64336" x="5930900" y="2482850"/>
          <p14:tracePt t="64353" x="5969000" y="2482850"/>
          <p14:tracePt t="64369" x="5969000" y="2476500"/>
          <p14:tracePt t="64403" x="5981700" y="2463800"/>
          <p14:tracePt t="64420" x="5988050" y="2444750"/>
          <p14:tracePt t="64436" x="5988050" y="2413000"/>
          <p14:tracePt t="64453" x="5988050" y="2387600"/>
          <p14:tracePt t="64470" x="5975350" y="2355850"/>
          <p14:tracePt t="64486" x="5956300" y="2330450"/>
          <p14:tracePt t="64503" x="5918200" y="2324100"/>
          <p14:tracePt t="64520" x="5905500" y="2311400"/>
          <p14:tracePt t="64536" x="5899150" y="2311400"/>
          <p14:tracePt t="64553" x="5886450" y="2311400"/>
          <p14:tracePt t="64570" x="5873750" y="2311400"/>
          <p14:tracePt t="64607" x="5861050" y="2311400"/>
          <p14:tracePt t="64621" x="5848350" y="2317750"/>
          <p14:tracePt t="64636" x="5848350" y="2330450"/>
          <p14:tracePt t="64653" x="5848350" y="2355850"/>
          <p14:tracePt t="64670" x="5848350" y="2362200"/>
          <p14:tracePt t="65370" x="5842000" y="2374900"/>
          <p14:tracePt t="65386" x="5829300" y="2381250"/>
          <p14:tracePt t="65406" x="5822950" y="2381250"/>
          <p14:tracePt t="65426" x="5816600" y="2381250"/>
          <p14:tracePt t="65439" x="5810250" y="2387600"/>
          <p14:tracePt t="65470" x="5803900" y="2406650"/>
          <p14:tracePt t="65486" x="5784850" y="2413000"/>
          <p14:tracePt t="65502" x="5759450" y="2419350"/>
          <p14:tracePt t="65517" x="5734050" y="2432050"/>
          <p14:tracePt t="65546" x="5715000" y="2438400"/>
          <p14:tracePt t="65607" x="5695950" y="2438400"/>
          <p14:tracePt t="65617" x="5689600" y="2438400"/>
          <p14:tracePt t="65631" x="5632450" y="2438400"/>
          <p14:tracePt t="65645" x="5607050" y="2438400"/>
          <p14:tracePt t="65661" x="5549900" y="2438400"/>
          <p14:tracePt t="65677" x="5511800" y="2438400"/>
          <p14:tracePt t="65693" x="5486400" y="2438400"/>
          <p14:tracePt t="65707" x="5461000" y="2438400"/>
          <p14:tracePt t="65723" x="5454650" y="2438400"/>
          <p14:tracePt t="65735" x="5448300" y="2438400"/>
          <p14:tracePt t="65752" x="5416550" y="2438400"/>
          <p14:tracePt t="65769" x="5403850" y="2438400"/>
          <p14:tracePt t="65785" x="5397500" y="2438400"/>
          <p14:tracePt t="65787" x="5384800" y="2438400"/>
          <p14:tracePt t="65824" x="5378450" y="2438400"/>
          <p14:tracePt t="65930" x="5372100" y="2438400"/>
          <p14:tracePt t="65950" x="5365750" y="2425700"/>
          <p14:tracePt t="65963" x="5359400" y="2406650"/>
          <p14:tracePt t="65978" x="5359400" y="2381250"/>
          <p14:tracePt t="65994" x="5346700" y="2336800"/>
          <p14:tracePt t="66009" x="5340350" y="2298700"/>
          <p14:tracePt t="66152" x="5340350" y="2305050"/>
          <p14:tracePt t="66165" x="5340350" y="2324100"/>
          <p14:tracePt t="66179" x="5346700" y="2349500"/>
          <p14:tracePt t="66193" x="5397500" y="2425700"/>
          <p14:tracePt t="66210" x="5416550" y="2444750"/>
          <p14:tracePt t="66227" x="5454650" y="2476500"/>
          <p14:tracePt t="66243" x="5492750" y="2495550"/>
          <p14:tracePt t="66259" x="5543550" y="2501900"/>
          <p14:tracePt t="66274" x="5670550" y="2520950"/>
          <p14:tracePt t="66290" x="5734050" y="2520950"/>
          <p14:tracePt t="66293" x="5791200" y="2520950"/>
          <p14:tracePt t="66311" x="5842000" y="2520950"/>
          <p14:tracePt t="66328" x="5969000" y="2520950"/>
          <p14:tracePt t="66343" x="6064250" y="2514600"/>
          <p14:tracePt t="66360" x="6165850" y="2508250"/>
          <p14:tracePt t="66370" x="6197600" y="2508250"/>
          <p14:tracePt t="66385" x="6311900" y="2495550"/>
          <p14:tracePt t="66401" x="6375400" y="2482850"/>
          <p14:tracePt t="66418" x="6400800" y="2463800"/>
          <p14:tracePt t="66435" x="6407150" y="2457450"/>
          <p14:tracePt t="66451" x="6413500" y="2451100"/>
          <p14:tracePt t="66485" x="6426200" y="2451100"/>
          <p14:tracePt t="66502" x="6426200" y="2444750"/>
          <p14:tracePt t="66518" x="6445250" y="2425700"/>
          <p14:tracePt t="66535" x="6445250" y="2419350"/>
          <p14:tracePt t="66551" x="6457950" y="2406650"/>
          <p14:tracePt t="66568" x="6464300" y="2374900"/>
          <p14:tracePt t="66585" x="6470650" y="2362200"/>
          <p14:tracePt t="66722" x="6470650" y="2374900"/>
          <p14:tracePt t="66736" x="6470650" y="2400300"/>
          <p14:tracePt t="66768" x="6470650" y="2419350"/>
          <p14:tracePt t="66785" x="6451600" y="2451100"/>
          <p14:tracePt t="66802" x="6426200" y="2482850"/>
          <p14:tracePt t="66818" x="6407150" y="2501900"/>
          <p14:tracePt t="66835" x="6394450" y="2520950"/>
          <p14:tracePt t="66851" x="6261100" y="2597150"/>
          <p14:tracePt t="66870" x="6146800" y="2654300"/>
          <p14:tracePt t="66890" x="5994400" y="2724150"/>
          <p14:tracePt t="66909" x="5734050" y="2813050"/>
          <p14:tracePt t="66931" x="5549900" y="2838450"/>
          <p14:tracePt t="66951" x="5283200" y="2882900"/>
          <p14:tracePt t="66963" x="5054600" y="2927350"/>
          <p14:tracePt t="66984" x="4870450" y="2946400"/>
          <p14:tracePt t="67001" x="4400550" y="2984500"/>
          <p14:tracePt t="67018" x="4178300" y="2990850"/>
          <p14:tracePt t="67035" x="3752850" y="3028950"/>
          <p14:tracePt t="67051" x="3225800" y="3117850"/>
          <p14:tracePt t="67068" x="2838450" y="3181350"/>
          <p14:tracePt t="67085" x="2501900" y="3225800"/>
          <p14:tracePt t="67101" x="2387600" y="3238500"/>
          <p14:tracePt t="67118" x="2355850" y="3238500"/>
          <p14:tracePt t="67134" x="2286000" y="3251200"/>
          <p14:tracePt t="67151" x="2216150" y="3276600"/>
          <p14:tracePt t="67168" x="2184400" y="3289300"/>
          <p14:tracePt t="67185" x="2152650" y="3302000"/>
          <p14:tracePt t="67201" x="2127250" y="3314700"/>
          <p14:tracePt t="67218" x="2108200" y="3314700"/>
          <p14:tracePt t="67234" x="2089150" y="3314700"/>
          <p14:tracePt t="67251" x="2051050" y="3314700"/>
          <p14:tracePt t="67268" x="1962150" y="3333750"/>
          <p14:tracePt t="67284" x="1854200" y="3359150"/>
          <p14:tracePt t="67288" x="1835150" y="3359150"/>
          <p14:tracePt t="67301" x="1739900" y="3384550"/>
          <p14:tracePt t="67318" x="1676400" y="3397250"/>
          <p14:tracePt t="67334" x="1593850" y="3397250"/>
          <p14:tracePt t="67351" x="1530350" y="3397250"/>
          <p14:tracePt t="67368" x="1511300" y="3397250"/>
          <p14:tracePt t="67401" x="1504950" y="3397250"/>
          <p14:tracePt t="67422" x="1504950" y="3378200"/>
          <p14:tracePt t="67442" x="1498600" y="3371850"/>
          <p14:tracePt t="67464" x="1498600" y="3359150"/>
          <p14:tracePt t="67644" x="1498600" y="3346450"/>
          <p14:tracePt t="67664" x="1511300" y="3346450"/>
          <p14:tracePt t="67674" x="1530350" y="3346450"/>
          <p14:tracePt t="67686" x="1562100" y="3346450"/>
          <p14:tracePt t="67701" x="1593850" y="3352800"/>
          <p14:tracePt t="67718" x="1657350" y="3359150"/>
          <p14:tracePt t="67734" x="1752600" y="3365500"/>
          <p14:tracePt t="67751" x="1854200" y="3365500"/>
          <p14:tracePt t="67768" x="2006600" y="3365500"/>
          <p14:tracePt t="67784" x="2044700" y="3365500"/>
          <p14:tracePt t="67787" x="2089150" y="3365500"/>
          <p14:tracePt t="67801" x="2114550" y="3365500"/>
          <p14:tracePt t="67817" x="2152650" y="3359150"/>
          <p14:tracePt t="67834" x="2228850" y="3340100"/>
          <p14:tracePt t="67851" x="2343150" y="3327400"/>
          <p14:tracePt t="67867" x="2451100" y="3327400"/>
          <p14:tracePt t="67884" x="2495550" y="3327400"/>
          <p14:tracePt t="67901" x="2546350" y="3327400"/>
          <p14:tracePt t="67917" x="2590800" y="3327400"/>
          <p14:tracePt t="67934" x="2660650" y="3327400"/>
          <p14:tracePt t="67950" x="2686050" y="3340100"/>
          <p14:tracePt t="67967" x="2711450" y="3352800"/>
          <p14:tracePt t="67984" x="2762250" y="3359150"/>
          <p14:tracePt t="68000" x="2800350" y="3359150"/>
          <p14:tracePt t="68078" x="2813050" y="3359150"/>
          <p14:tracePt t="68098" x="2819400" y="3359150"/>
          <p14:tracePt t="68108" x="2825750" y="3359150"/>
          <p14:tracePt t="68154" x="2844800" y="3359150"/>
          <p14:tracePt t="68180" x="2851150" y="3346450"/>
          <p14:tracePt t="68190" x="2857500" y="3340100"/>
          <p14:tracePt t="68210" x="2870200" y="3327400"/>
          <p14:tracePt t="68230" x="2870200" y="3321050"/>
          <p14:tracePt t="69131" x="2876550" y="3321050"/>
          <p14:tracePt t="69141" x="2882900" y="3321050"/>
          <p14:tracePt t="69147" x="2895600" y="3321050"/>
          <p14:tracePt t="69157" x="2933700" y="3321050"/>
          <p14:tracePt t="69167" x="2990850" y="3321050"/>
          <p14:tracePt t="69182" x="3003550" y="3321050"/>
          <p14:tracePt t="69199" x="3111500" y="3321050"/>
          <p14:tracePt t="69216" x="3187700" y="3321050"/>
          <p14:tracePt t="69232" x="3232150" y="3321050"/>
          <p14:tracePt t="69250" x="3308350" y="3321050"/>
          <p14:tracePt t="69266" x="3340100" y="3314700"/>
          <p14:tracePt t="69283" x="3416300" y="3314700"/>
          <p14:tracePt t="69300" x="3517900" y="3282950"/>
          <p14:tracePt t="69316" x="3619500" y="3257550"/>
          <p14:tracePt t="69333" x="3778250" y="3206750"/>
          <p14:tracePt t="69350" x="3860800" y="3181350"/>
          <p14:tracePt t="69366" x="4013200" y="3130550"/>
          <p14:tracePt t="69384" x="4171950" y="3105150"/>
          <p14:tracePt t="69400" x="4229100" y="3073400"/>
          <p14:tracePt t="69416" x="4368800" y="3028950"/>
          <p14:tracePt t="69433" x="4425950" y="3003550"/>
          <p14:tracePt t="69450" x="4470400" y="2997200"/>
          <p14:tracePt t="69466" x="4616450" y="2952750"/>
          <p14:tracePt t="69482" x="4762500" y="2889250"/>
          <p14:tracePt t="69499" x="4883150" y="2832100"/>
          <p14:tracePt t="69516" x="5041900" y="2762250"/>
          <p14:tracePt t="69532" x="5162550" y="2698750"/>
          <p14:tracePt t="69549" x="5175250" y="2692400"/>
          <p14:tracePt t="69708" x="5194300" y="2686050"/>
          <p14:tracePt t="69725" x="5194300" y="2679700"/>
          <p14:tracePt t="69741" x="5213350" y="2667000"/>
          <p14:tracePt t="69756" x="5219700" y="2654300"/>
          <p14:tracePt t="69814" x="5232400" y="2641600"/>
          <p14:tracePt t="69835" x="5251450" y="2622550"/>
          <p14:tracePt t="69850" x="5264150" y="2603500"/>
          <p14:tracePt t="69866" x="5289550" y="2584450"/>
          <p14:tracePt t="69882" x="5334000" y="2546350"/>
          <p14:tracePt t="69900" x="5391150" y="2489200"/>
          <p14:tracePt t="69917" x="5429250" y="2457450"/>
          <p14:tracePt t="69932" x="5448300" y="2425700"/>
          <p14:tracePt t="69949" x="5492750" y="2393950"/>
          <p14:tracePt t="69965" x="5499100" y="2387600"/>
          <p14:tracePt t="70111" x="5505450" y="2374900"/>
          <p14:tracePt t="70135" x="5518150" y="2362200"/>
          <p14:tracePt t="70195" x="5524500" y="2355850"/>
          <p14:tracePt t="70221" x="5530850" y="2355850"/>
          <p14:tracePt t="70232" x="5543550" y="2355850"/>
          <p14:tracePt t="70245" x="5562600" y="2349500"/>
          <p14:tracePt t="70258" x="5575300" y="2349500"/>
          <p14:tracePt t="70272" x="5594350" y="2349500"/>
          <p14:tracePt t="70299" x="5607050" y="2349500"/>
          <p14:tracePt t="70332" x="5619750" y="2349500"/>
          <p14:tracePt t="70349" x="5619750" y="2368550"/>
          <p14:tracePt t="70365" x="5626100" y="2387600"/>
          <p14:tracePt t="70382" x="5632450" y="2425700"/>
          <p14:tracePt t="70399" x="5632450" y="2438400"/>
          <p14:tracePt t="70415" x="5632450" y="2444750"/>
          <p14:tracePt t="70432" x="5632450" y="2457450"/>
          <p14:tracePt t="70449" x="5632450" y="2463800"/>
          <p14:tracePt t="70465" x="5632450" y="2470150"/>
          <p14:tracePt t="70482" x="5626100" y="2476500"/>
          <p14:tracePt t="70498" x="5619750" y="2482850"/>
          <p14:tracePt t="70516" x="5607050" y="2495550"/>
          <p14:tracePt t="70576" x="5607050" y="2508250"/>
          <p14:tracePt t="70590" x="5613400" y="2514600"/>
          <p14:tracePt t="70605" x="5626100" y="2514600"/>
          <p14:tracePt t="70620" x="5689600" y="2520950"/>
          <p14:tracePt t="70632" x="5702300" y="2520950"/>
          <p14:tracePt t="70648" x="5765800" y="2520950"/>
          <p14:tracePt t="70665" x="5822950" y="2520950"/>
          <p14:tracePt t="70682" x="5861050" y="2520950"/>
          <p14:tracePt t="70698" x="5867400" y="2520950"/>
          <p14:tracePt t="70821" x="5867400" y="2527300"/>
          <p14:tracePt t="70841" x="5861050" y="2527300"/>
          <p14:tracePt t="70852" x="5854700" y="2527300"/>
          <p14:tracePt t="70862" x="5848350" y="2527300"/>
          <p14:tracePt t="70867" x="5842000" y="2527300"/>
          <p14:tracePt t="70881" x="5835650" y="2527300"/>
          <p14:tracePt t="70898" x="5797550" y="2527300"/>
          <p14:tracePt t="70915" x="5772150" y="2527300"/>
          <p14:tracePt t="70932" x="5759450" y="2527300"/>
          <p14:tracePt t="70948" x="5740400" y="2533650"/>
          <p14:tracePt t="70965" x="5715000" y="2559050"/>
          <p14:tracePt t="70981" x="5708650" y="2559050"/>
          <p14:tracePt t="70998" x="5695950" y="2565400"/>
          <p14:tracePt t="71014" x="5664200" y="2584450"/>
          <p14:tracePt t="71031" x="5664200" y="2590800"/>
          <p14:tracePt t="71048" x="5664200" y="2609850"/>
          <p14:tracePt t="71081" x="5664200" y="2622550"/>
          <p14:tracePt t="71098" x="5676900" y="2628900"/>
          <p14:tracePt t="71114" x="5689600" y="2628900"/>
          <p14:tracePt t="71132" x="5708650" y="2628900"/>
          <p14:tracePt t="71148" x="5740400" y="2628900"/>
          <p14:tracePt t="71165" x="5753100" y="2628900"/>
          <p14:tracePt t="71181" x="5778500" y="2628900"/>
          <p14:tracePt t="71198" x="5822950" y="2628900"/>
          <p14:tracePt t="71215" x="5873750" y="2628900"/>
          <p14:tracePt t="71231" x="5943600" y="2628900"/>
          <p14:tracePt t="71248" x="5981700" y="2622550"/>
          <p14:tracePt t="71265" x="5994400" y="2622550"/>
          <p14:tracePt t="71282" x="6026150" y="2603500"/>
          <p14:tracePt t="71298" x="6038850" y="2590800"/>
          <p14:tracePt t="71315" x="6070600" y="2590800"/>
          <p14:tracePt t="71331" x="6089650" y="2578100"/>
          <p14:tracePt t="71348" x="6108700" y="2565400"/>
          <p14:tracePt t="71365" x="6121400" y="2552700"/>
          <p14:tracePt t="71381" x="6153150" y="2540000"/>
          <p14:tracePt t="71398" x="6153150" y="2533650"/>
          <p14:tracePt t="71414" x="6165850" y="2527300"/>
          <p14:tracePt t="71431" x="6178550" y="2514600"/>
          <p14:tracePt t="71448" x="6191250" y="2501900"/>
          <p14:tracePt t="71465" x="6203950" y="2489200"/>
          <p14:tracePt t="71481" x="6203950" y="2482850"/>
          <p14:tracePt t="71498" x="6210300" y="2476500"/>
          <p14:tracePt t="71515" x="6216650" y="2457450"/>
          <p14:tracePt t="71531" x="6216650" y="2438400"/>
          <p14:tracePt t="71548" x="6216650" y="2432050"/>
          <p14:tracePt t="71565" x="6216650" y="2406650"/>
          <p14:tracePt t="71581" x="6216650" y="2393950"/>
          <p14:tracePt t="71598" x="6203950" y="2381250"/>
          <p14:tracePt t="71615" x="6197600" y="2374900"/>
          <p14:tracePt t="71632" x="6184900" y="2368550"/>
          <p14:tracePt t="71648" x="6184900" y="2343150"/>
          <p14:tracePt t="71664" x="6178550" y="2311400"/>
          <p14:tracePt t="71681" x="6153150" y="2305050"/>
          <p14:tracePt t="71697" x="6121400" y="2292350"/>
          <p14:tracePt t="71714" x="6096000" y="2273300"/>
          <p14:tracePt t="71731" x="6070600" y="2254250"/>
          <p14:tracePt t="71764" x="6045200" y="2247900"/>
          <p14:tracePt t="71781" x="6019800" y="2241550"/>
          <p14:tracePt t="71798" x="5994400" y="2228850"/>
          <p14:tracePt t="71814" x="5969000" y="2228850"/>
          <p14:tracePt t="71832" x="5962650" y="2228850"/>
          <p14:tracePt t="71848" x="5962650" y="2222500"/>
          <p14:tracePt t="71864" x="5956300" y="2222500"/>
          <p14:tracePt t="71881" x="5949950" y="2222500"/>
          <p14:tracePt t="71898" x="5918200" y="2222500"/>
          <p14:tracePt t="71915" x="5848350" y="2222500"/>
          <p14:tracePt t="71932" x="5803900" y="2222500"/>
          <p14:tracePt t="71947" x="5772150" y="2228850"/>
          <p14:tracePt t="71964" x="5746750" y="2235200"/>
          <p14:tracePt t="71981" x="5734050" y="2241550"/>
          <p14:tracePt t="71997" x="5727700" y="2247900"/>
          <p14:tracePt t="72014" x="5721350" y="2254250"/>
          <p14:tracePt t="72048" x="5721350" y="2273300"/>
          <p14:tracePt t="72064" x="5715000" y="2311400"/>
          <p14:tracePt t="72081" x="5708650" y="2330450"/>
          <p14:tracePt t="72097" x="5708650" y="2349500"/>
          <p14:tracePt t="72114" x="5708650" y="2374900"/>
          <p14:tracePt t="72130" x="5702300" y="2393950"/>
          <p14:tracePt t="72147" x="5702300" y="2413000"/>
          <p14:tracePt t="72164" x="5702300" y="2425700"/>
          <p14:tracePt t="72180" x="5708650" y="2444750"/>
          <p14:tracePt t="72197" x="5715000" y="2470150"/>
          <p14:tracePt t="72214" x="5734050" y="2489200"/>
          <p14:tracePt t="72231" x="5746750" y="2495550"/>
          <p14:tracePt t="72247" x="5746750" y="2514600"/>
          <p14:tracePt t="72264" x="5772150" y="2520950"/>
          <p14:tracePt t="72281" x="5784850" y="2527300"/>
          <p14:tracePt t="72297" x="5797550" y="2540000"/>
          <p14:tracePt t="72314" x="5803900" y="2540000"/>
          <p14:tracePt t="72331" x="5835650" y="2559050"/>
          <p14:tracePt t="72347" x="5880100" y="2559050"/>
          <p14:tracePt t="72364" x="5918200" y="2559050"/>
          <p14:tracePt t="72380" x="5930900" y="2559050"/>
          <p14:tracePt t="72397" x="5949950" y="2559050"/>
          <p14:tracePt t="72414" x="5956300" y="2559050"/>
          <p14:tracePt t="72430" x="5962650" y="2559050"/>
          <p14:tracePt t="72447" x="5981700" y="2559050"/>
          <p14:tracePt t="72464" x="6000750" y="2559050"/>
          <p14:tracePt t="72480" x="6038850" y="2559050"/>
          <p14:tracePt t="72497" x="6070600" y="2559050"/>
          <p14:tracePt t="72514" x="6083300" y="2552700"/>
          <p14:tracePt t="72533" x="6102350" y="2540000"/>
          <p14:tracePt t="72551" x="6115050" y="2520950"/>
          <p14:tracePt t="72570" x="6134100" y="2501900"/>
          <p14:tracePt t="72581" x="6146800" y="2495550"/>
          <p14:tracePt t="72597" x="6153150" y="2489200"/>
          <p14:tracePt t="72613" x="6159500" y="2470150"/>
          <p14:tracePt t="72630" x="6165850" y="2451100"/>
          <p14:tracePt t="72647" x="6165850" y="2444750"/>
          <p14:tracePt t="72663" x="6165850" y="2432050"/>
          <p14:tracePt t="72680" x="6165850" y="2406650"/>
          <p14:tracePt t="72697" x="6165850" y="2400300"/>
          <p14:tracePt t="72713" x="6165850" y="2381250"/>
          <p14:tracePt t="72730" x="6146800" y="2355850"/>
          <p14:tracePt t="72747" x="6096000" y="2324100"/>
          <p14:tracePt t="72764" x="6045200" y="2292350"/>
          <p14:tracePt t="72780" x="6000750" y="2266950"/>
          <p14:tracePt t="72797" x="5975350" y="2266950"/>
          <p14:tracePt t="72814" x="5949950" y="2266950"/>
          <p14:tracePt t="72830" x="5943600" y="2266950"/>
          <p14:tracePt t="72864" x="5918200" y="2266950"/>
          <p14:tracePt t="72880" x="5867400" y="2266950"/>
          <p14:tracePt t="72897" x="5829300" y="2266950"/>
          <p14:tracePt t="72914" x="5791200" y="2266950"/>
          <p14:tracePt t="72930" x="5746750" y="2266950"/>
          <p14:tracePt t="72947" x="5734050" y="2266950"/>
          <p14:tracePt t="72964" x="5727700" y="2266950"/>
          <p14:tracePt t="72980" x="5721350" y="2266950"/>
          <p14:tracePt t="73014" x="5708650" y="2286000"/>
          <p14:tracePt t="73030" x="5695950" y="2311400"/>
          <p14:tracePt t="73047" x="5676900" y="2349500"/>
          <p14:tracePt t="73063" x="5638800" y="2381250"/>
          <p14:tracePt t="73080" x="5632450" y="2381250"/>
          <p14:tracePt t="73097" x="5626100" y="2419350"/>
          <p14:tracePt t="73113" x="5613400" y="2438400"/>
          <p14:tracePt t="73130" x="5613400" y="2463800"/>
          <p14:tracePt t="73163" x="5613400" y="2489200"/>
          <p14:tracePt t="73179" x="5619750" y="2501900"/>
          <p14:tracePt t="73196" x="5632450" y="2514600"/>
          <p14:tracePt t="73213" x="5638800" y="2533650"/>
          <p14:tracePt t="73229" x="5651500" y="2552700"/>
          <p14:tracePt t="73246" x="5664200" y="2622550"/>
          <p14:tracePt t="73263" x="5664200" y="2641600"/>
          <p14:tracePt t="73280" x="5689600" y="2660650"/>
          <p14:tracePt t="73296" x="5715000" y="2660650"/>
          <p14:tracePt t="73298" x="5727700" y="2667000"/>
          <p14:tracePt t="73313" x="5734050" y="2667000"/>
          <p14:tracePt t="73330" x="5772150" y="2667000"/>
          <p14:tracePt t="73346" x="5778500" y="2667000"/>
          <p14:tracePt t="73363" x="5784850" y="2667000"/>
          <p14:tracePt t="73380" x="5797550" y="2667000"/>
          <p14:tracePt t="73396" x="5822950" y="2667000"/>
          <p14:tracePt t="73413" x="5848350" y="2667000"/>
          <p14:tracePt t="73430" x="5861050" y="2667000"/>
          <p14:tracePt t="73446" x="5880100" y="2667000"/>
          <p14:tracePt t="73463" x="5886450" y="2660650"/>
          <p14:tracePt t="73480" x="5899150" y="2654300"/>
          <p14:tracePt t="73496" x="5905500" y="2654300"/>
          <p14:tracePt t="73683" x="5899150" y="2654300"/>
          <p14:tracePt t="73698" x="5886450" y="2660650"/>
          <p14:tracePt t="73713" x="5867400" y="2673350"/>
          <p14:tracePt t="73729" x="5848350" y="2679700"/>
          <p14:tracePt t="73879" x="5861050" y="2673350"/>
          <p14:tracePt t="73899" x="5873750" y="2660650"/>
          <p14:tracePt t="73915" x="5880100" y="2660650"/>
          <p14:tracePt t="73931" x="5892800" y="2660650"/>
          <p14:tracePt t="73946" x="5905500" y="2654300"/>
          <p14:tracePt t="73963" x="5924550" y="2654300"/>
          <p14:tracePt t="73980" x="5943600" y="2647950"/>
          <p14:tracePt t="73996" x="5969000" y="2635250"/>
          <p14:tracePt t="74013" x="5994400" y="2622550"/>
          <p14:tracePt t="74030" x="6007100" y="2609850"/>
          <p14:tracePt t="74046" x="6026150" y="2597150"/>
          <p14:tracePt t="74063" x="6051550" y="2571750"/>
          <p14:tracePt t="74081" x="6057900" y="2552700"/>
          <p14:tracePt t="74097" x="6064250" y="2533650"/>
          <p14:tracePt t="74113" x="6064250" y="2514600"/>
          <p14:tracePt t="74129" x="6064250" y="2501900"/>
          <p14:tracePt t="74146" x="6064250" y="2470150"/>
          <p14:tracePt t="74163" x="6057900" y="2438400"/>
          <p14:tracePt t="74179" x="6026150" y="2419350"/>
          <p14:tracePt t="74196" x="6026150" y="2387600"/>
          <p14:tracePt t="74213" x="5975350" y="2343150"/>
          <p14:tracePt t="74230" x="5937250" y="2336800"/>
          <p14:tracePt t="74246" x="5918200" y="2330450"/>
          <p14:tracePt t="74263" x="5886450" y="2324100"/>
          <p14:tracePt t="74296" x="5873750" y="2324100"/>
          <p14:tracePt t="74312" x="5848350" y="2324100"/>
          <p14:tracePt t="74330" x="5842000" y="2324100"/>
          <p14:tracePt t="74346" x="5816600" y="2343150"/>
          <p14:tracePt t="74363" x="5778500" y="2387600"/>
          <p14:tracePt t="74379" x="5765800" y="2406650"/>
          <p14:tracePt t="74396" x="5759450" y="2419350"/>
          <p14:tracePt t="74435" x="5759450" y="2425700"/>
          <p14:tracePt t="74515" x="5759450" y="2432050"/>
          <p14:tracePt t="74531" x="5759450" y="2438400"/>
          <p14:tracePt t="74575" x="5759450" y="2451100"/>
          <p14:tracePt t="74687" x="5759450" y="2463800"/>
          <p14:tracePt t="74701" x="5759450" y="2470150"/>
          <p14:tracePt t="74715" x="5759450" y="2476500"/>
          <p14:tracePt t="76275" x="5759450" y="2482850"/>
          <p14:tracePt t="76437" x="5753100" y="2482850"/>
          <p14:tracePt t="76453" x="5740400" y="2495550"/>
          <p14:tracePt t="76468" x="5702300" y="2501900"/>
          <p14:tracePt t="76483" x="5670550" y="2501900"/>
          <p14:tracePt t="76498" x="5632450" y="2501900"/>
          <p14:tracePt t="76511" x="5607050" y="2508250"/>
          <p14:tracePt t="76527" x="5556250" y="2508250"/>
          <p14:tracePt t="76544" x="5505450" y="2508250"/>
          <p14:tracePt t="76561" x="5473700" y="2508250"/>
          <p14:tracePt t="76577" x="5372100" y="2508250"/>
          <p14:tracePt t="76594" x="5219700" y="2520950"/>
          <p14:tracePt t="76611" x="5105400" y="2520950"/>
          <p14:tracePt t="76627" x="4953000" y="2546350"/>
          <p14:tracePt t="76644" x="4787900" y="2565400"/>
          <p14:tracePt t="76661" x="4711700" y="2571750"/>
          <p14:tracePt t="76677" x="4679950" y="2571750"/>
          <p14:tracePt t="76694" x="4584700" y="2578100"/>
          <p14:tracePt t="76711" x="4495800" y="2584450"/>
          <p14:tracePt t="76727" x="4394200" y="2603500"/>
          <p14:tracePt t="76744" x="4273550" y="2622550"/>
          <p14:tracePt t="76761" x="4178300" y="2647950"/>
          <p14:tracePt t="76777" x="4025900" y="2679700"/>
          <p14:tracePt t="76794" x="3879850" y="2730500"/>
          <p14:tracePt t="76811" x="3784600" y="2749550"/>
          <p14:tracePt t="76827" x="3663950" y="2794000"/>
          <p14:tracePt t="76845" x="3505200" y="2870200"/>
          <p14:tracePt t="76861" x="3454400" y="2882900"/>
          <p14:tracePt t="76878" x="3416300" y="2895600"/>
          <p14:tracePt t="76895" x="3346450" y="2927350"/>
          <p14:tracePt t="76911" x="3263900" y="2940050"/>
          <p14:tracePt t="76927" x="3168650" y="2959100"/>
          <p14:tracePt t="76944" x="3067050" y="2971800"/>
          <p14:tracePt t="76961" x="3003550" y="2997200"/>
          <p14:tracePt t="76978" x="2914650" y="3003550"/>
          <p14:tracePt t="76994" x="2863850" y="3016250"/>
          <p14:tracePt t="77011" x="2806700" y="3035300"/>
          <p14:tracePt t="77027" x="2762250" y="3048000"/>
          <p14:tracePt t="77044" x="2717800" y="3060700"/>
          <p14:tracePt t="77061" x="2667000" y="3079750"/>
          <p14:tracePt t="77077" x="2616200" y="3098800"/>
          <p14:tracePt t="77094" x="2597150" y="3111500"/>
          <p14:tracePt t="77111" x="2584450" y="3111500"/>
          <p14:tracePt t="77127" x="2578100" y="3111500"/>
          <p14:tracePt t="77160" x="2559050" y="3117850"/>
          <p14:tracePt t="77177" x="2540000" y="3124200"/>
          <p14:tracePt t="77194" x="2514600" y="3130550"/>
          <p14:tracePt t="77211" x="2495550" y="3130550"/>
          <p14:tracePt t="77227" x="2476500" y="3143250"/>
          <p14:tracePt t="77244" x="2463800" y="3143250"/>
          <p14:tracePt t="77261" x="2451100" y="3143250"/>
          <p14:tracePt t="77277" x="2444750" y="3143250"/>
          <p14:tracePt t="77471" x="2432050" y="3143250"/>
          <p14:tracePt t="77491" x="2425700" y="3149600"/>
          <p14:tracePt t="77507" x="2425700" y="3162300"/>
          <p14:tracePt t="77517" x="2425700" y="3168650"/>
          <p14:tracePt t="77528" x="2425700" y="3175000"/>
          <p14:tracePt t="79268" x="2425700" y="3181350"/>
          <p14:tracePt t="79278" x="2419350" y="3194050"/>
          <p14:tracePt t="79288" x="2413000" y="3206750"/>
          <p14:tracePt t="79292" x="2413000" y="3213100"/>
          <p14:tracePt t="79309" x="2413000" y="3219450"/>
          <p14:tracePt t="79326" x="2413000" y="3232150"/>
          <p14:tracePt t="79605" x="2406650" y="3232150"/>
          <p14:tracePt t="79629" x="2406650" y="3225800"/>
          <p14:tracePt t="79645" x="2406650" y="3219450"/>
          <p14:tracePt t="79832" x="2406650" y="3206750"/>
          <p14:tracePt t="79844" x="2400300" y="3200400"/>
          <p14:tracePt t="79848" x="2393950" y="3194050"/>
          <p14:tracePt t="79859" x="2381250" y="3181350"/>
          <p14:tracePt t="79875" x="2355850" y="3168650"/>
          <p14:tracePt t="79892" x="2336800" y="3155950"/>
          <p14:tracePt t="79908" x="2292350" y="3136900"/>
          <p14:tracePt t="79925" x="2260600" y="3136900"/>
          <p14:tracePt t="79942" x="2247900" y="3136900"/>
          <p14:tracePt t="79975" x="2235200" y="3136900"/>
          <p14:tracePt t="79992" x="2228850" y="3136900"/>
          <p14:tracePt t="80008" x="2203450" y="3143250"/>
          <p14:tracePt t="80025" x="2178050" y="3175000"/>
          <p14:tracePt t="80042" x="2159000" y="3213100"/>
          <p14:tracePt t="80059" x="2139950" y="3302000"/>
          <p14:tracePt t="80075" x="2139950" y="3327400"/>
          <p14:tracePt t="80092" x="2139950" y="3359150"/>
          <p14:tracePt t="80109" x="2139950" y="3371850"/>
          <p14:tracePt t="80125" x="2139950" y="3378200"/>
          <p14:tracePt t="80142" x="2165350" y="3403600"/>
          <p14:tracePt t="80158" x="2190750" y="3416300"/>
          <p14:tracePt t="80175" x="2247900" y="3422650"/>
          <p14:tracePt t="80192" x="2279650" y="3435350"/>
          <p14:tracePt t="80208" x="2330450" y="3435350"/>
          <p14:tracePt t="80225" x="2362200" y="3435350"/>
          <p14:tracePt t="80242" x="2368550" y="3435350"/>
          <p14:tracePt t="80274" x="2387600" y="3435350"/>
          <p14:tracePt t="80290" x="2393950" y="3435350"/>
          <p14:tracePt t="80294" x="2406650" y="3429000"/>
          <p14:tracePt t="80308" x="2432050" y="3416300"/>
          <p14:tracePt t="80325" x="2470150" y="3384550"/>
          <p14:tracePt t="80342" x="2489200" y="3365500"/>
          <p14:tracePt t="80358" x="2508250" y="3352800"/>
          <p14:tracePt t="80375" x="2514600" y="3340100"/>
          <p14:tracePt t="80392" x="2520950" y="3327400"/>
          <p14:tracePt t="80408" x="2520950" y="3314700"/>
          <p14:tracePt t="80425" x="2520950" y="3295650"/>
          <p14:tracePt t="80442" x="2520950" y="3276600"/>
          <p14:tracePt t="80458" x="2495550" y="3251200"/>
          <p14:tracePt t="80475" x="2451100" y="3225800"/>
          <p14:tracePt t="80492" x="2419350" y="3219450"/>
          <p14:tracePt t="80508" x="2413000" y="3206750"/>
          <p14:tracePt t="80525" x="2393950" y="3194050"/>
          <p14:tracePt t="80558" x="2374900" y="3175000"/>
          <p14:tracePt t="80575" x="2368550" y="3168650"/>
          <p14:tracePt t="80591" x="2362200" y="3155950"/>
          <p14:tracePt t="80608" x="2349500" y="3149600"/>
          <p14:tracePt t="80642" x="2349500" y="3143250"/>
          <p14:tracePt t="80658" x="2330450" y="3143250"/>
          <p14:tracePt t="80675" x="2317750" y="3143250"/>
          <p14:tracePt t="80708" x="2305050" y="3149600"/>
          <p14:tracePt t="80725" x="2286000" y="3168650"/>
          <p14:tracePt t="80742" x="2279650" y="3194050"/>
          <p14:tracePt t="80758" x="2279650" y="3219450"/>
          <p14:tracePt t="80775" x="2279650" y="3238500"/>
          <p14:tracePt t="80791" x="2279650" y="3257550"/>
          <p14:tracePt t="80808" x="2279650" y="3270250"/>
          <p14:tracePt t="80825" x="2298700" y="3289300"/>
          <p14:tracePt t="80841" x="2311400" y="3302000"/>
          <p14:tracePt t="80858" x="2343150" y="3327400"/>
          <p14:tracePt t="80875" x="2355850" y="3327400"/>
          <p14:tracePt t="80891" x="2393950" y="3327400"/>
          <p14:tracePt t="80908" x="2425700" y="3333750"/>
          <p14:tracePt t="80925" x="2457450" y="3346450"/>
          <p14:tracePt t="80941" x="2508250" y="3352800"/>
          <p14:tracePt t="80958" x="2552700" y="3352800"/>
          <p14:tracePt t="80975" x="2622550" y="3352800"/>
          <p14:tracePt t="80991" x="2692400" y="3352800"/>
          <p14:tracePt t="81008" x="2724150" y="3346450"/>
          <p14:tracePt t="81025" x="2730500" y="3346450"/>
          <p14:tracePt t="81041" x="2736850" y="3327400"/>
          <p14:tracePt t="81074" x="2743200" y="3289300"/>
          <p14:tracePt t="81091" x="2730500" y="3244850"/>
          <p14:tracePt t="81108" x="2705100" y="3225800"/>
          <p14:tracePt t="81124" x="2673350" y="3187700"/>
          <p14:tracePt t="81141" x="2609850" y="3149600"/>
          <p14:tracePt t="81158" x="2571750" y="3143250"/>
          <p14:tracePt t="81174" x="2527300" y="3124200"/>
          <p14:tracePt t="81191" x="2482850" y="3111500"/>
          <p14:tracePt t="81208" x="2438400" y="3111500"/>
          <p14:tracePt t="81224" x="2413000" y="3105150"/>
          <p14:tracePt t="81241" x="2387600" y="3105150"/>
          <p14:tracePt t="81258" x="2362200" y="3105150"/>
          <p14:tracePt t="81274" x="2343150" y="3105150"/>
          <p14:tracePt t="81291" x="2336800" y="3105150"/>
          <p14:tracePt t="81308" x="2330450" y="3105150"/>
          <p14:tracePt t="81324" x="2324100" y="3105150"/>
          <p14:tracePt t="81341" x="2305050" y="3136900"/>
          <p14:tracePt t="81358" x="2298700" y="3155950"/>
          <p14:tracePt t="81374" x="2298700" y="3175000"/>
          <p14:tracePt t="81391" x="2298700" y="3200400"/>
          <p14:tracePt t="81408" x="2298700" y="3213100"/>
          <p14:tracePt t="81441" x="2298700" y="3219450"/>
          <p14:tracePt t="81474" x="2298700" y="3232150"/>
          <p14:tracePt t="81484" x="2305050" y="3232150"/>
          <p14:tracePt t="81494" x="2305050" y="3238500"/>
          <p14:tracePt t="81720" x="2305050" y="3244850"/>
          <p14:tracePt t="81737" x="2305050" y="3251200"/>
          <p14:tracePt t="81746" x="2286000" y="3263900"/>
          <p14:tracePt t="81753" x="2279650" y="3263900"/>
          <p14:tracePt t="81762" x="2266950" y="3289300"/>
          <p14:tracePt t="81774" x="2247900" y="3289300"/>
          <p14:tracePt t="81791" x="2203450" y="3302000"/>
          <p14:tracePt t="81807" x="2171700" y="3308350"/>
          <p14:tracePt t="81824" x="2146300" y="3314700"/>
          <p14:tracePt t="81841" x="2101850" y="3314700"/>
          <p14:tracePt t="81857" x="2076450" y="3314700"/>
          <p14:tracePt t="81874" x="2025650" y="3308350"/>
          <p14:tracePt t="81891" x="1968500" y="3295650"/>
          <p14:tracePt t="81907" x="1930400" y="3270250"/>
          <p14:tracePt t="81924" x="1797050" y="3232150"/>
          <p14:tracePt t="81941" x="1746250" y="3206750"/>
          <p14:tracePt t="81957" x="1701800" y="3187700"/>
          <p14:tracePt t="81974" x="1663700" y="3155950"/>
          <p14:tracePt t="81991" x="1638300" y="3143250"/>
          <p14:tracePt t="82007" x="1619250" y="3111500"/>
          <p14:tracePt t="82024" x="1606550" y="3092450"/>
          <p14:tracePt t="82040" x="1574800" y="3073400"/>
          <p14:tracePt t="82057" x="1492250" y="3035300"/>
          <p14:tracePt t="82074" x="1454150" y="3022600"/>
          <p14:tracePt t="82107" x="1447800" y="3009900"/>
          <p14:tracePt t="82124" x="1435100" y="3003550"/>
          <p14:tracePt t="82140" x="1416050" y="2990850"/>
          <p14:tracePt t="82157" x="1397000" y="2978150"/>
          <p14:tracePt t="82174" x="1346200" y="2952750"/>
          <p14:tracePt t="82190" x="1295400" y="2927350"/>
          <p14:tracePt t="82207" x="1257300" y="2921000"/>
          <p14:tracePt t="82224" x="1250950" y="2908300"/>
          <p14:tracePt t="82240" x="1244600" y="2901950"/>
          <p14:tracePt t="82257" x="1238250" y="2889250"/>
          <p14:tracePt t="82274" x="1225550" y="2876550"/>
          <p14:tracePt t="82290" x="1200150" y="2832100"/>
          <p14:tracePt t="82307" x="1187450" y="2813050"/>
          <p14:tracePt t="82324" x="1174750" y="2781300"/>
          <p14:tracePt t="82340" x="1168400" y="2730500"/>
          <p14:tracePt t="82357" x="1168400" y="2673350"/>
          <p14:tracePt t="82374" x="1168400" y="2635250"/>
          <p14:tracePt t="82390" x="1168400" y="2622550"/>
          <p14:tracePt t="82407" x="1187450" y="2584450"/>
          <p14:tracePt t="82424" x="1187450" y="2578100"/>
          <p14:tracePt t="82457" x="1193800" y="2578100"/>
          <p14:tracePt t="82564" x="1200150" y="2571750"/>
          <p14:tracePt t="82608" x="1200150" y="2565400"/>
          <p14:tracePt t="82628" x="1200150" y="2559050"/>
          <p14:tracePt t="82670" x="1193800" y="2559050"/>
          <p14:tracePt t="82680" x="1187450" y="2559050"/>
          <p14:tracePt t="82690" x="1162050" y="2565400"/>
          <p14:tracePt t="82707" x="1143000" y="2584450"/>
          <p14:tracePt t="82723" x="1123950" y="2603500"/>
          <p14:tracePt t="82740" x="1123950" y="2622550"/>
          <p14:tracePt t="82773" x="1123950" y="2628900"/>
          <p14:tracePt t="82790" x="1123950" y="2635250"/>
          <p14:tracePt t="82807" x="1123950" y="2654300"/>
          <p14:tracePt t="82823" x="1123950" y="2679700"/>
          <p14:tracePt t="82840" x="1155700" y="2717800"/>
          <p14:tracePt t="82857" x="1181100" y="2743200"/>
          <p14:tracePt t="82873" x="1206500" y="2781300"/>
          <p14:tracePt t="82890" x="1225550" y="2813050"/>
          <p14:tracePt t="82906" x="1231900" y="2819400"/>
          <p14:tracePt t="82923" x="1244600" y="2832100"/>
          <p14:tracePt t="82940" x="1257300" y="2832100"/>
          <p14:tracePt t="82956" x="1263650" y="2832100"/>
          <p14:tracePt t="83122" x="1250950" y="2825750"/>
          <p14:tracePt t="83134" x="1244600" y="2819400"/>
          <p14:tracePt t="83144" x="1231900" y="2794000"/>
          <p14:tracePt t="83156" x="1225550" y="2787650"/>
          <p14:tracePt t="83174" x="1206500" y="2768600"/>
          <p14:tracePt t="83190" x="1193800" y="2749550"/>
          <p14:tracePt t="83224" x="1181100" y="2736850"/>
          <p14:tracePt t="83256" x="1181100" y="2730500"/>
          <p14:tracePt t="83274" x="1181100" y="2711450"/>
          <p14:tracePt t="83306" x="1181100" y="2698750"/>
          <p14:tracePt t="83323" x="1181100" y="2692400"/>
          <p14:tracePt t="83486" x="1174750" y="2692400"/>
          <p14:tracePt t="83496" x="1155700" y="2692400"/>
          <p14:tracePt t="83507" x="1149350" y="2692400"/>
          <p14:tracePt t="83523" x="1130300" y="2692400"/>
          <p14:tracePt t="83539" x="1117600" y="2692400"/>
          <p14:tracePt t="83556" x="1111250" y="2692400"/>
          <p14:tracePt t="83573" x="1092200" y="2711450"/>
          <p14:tracePt t="83589" x="1085850" y="2724150"/>
          <p14:tracePt t="83606" x="1079500" y="2755900"/>
          <p14:tracePt t="83623" x="1079500" y="2768600"/>
          <p14:tracePt t="83652" x="1079500" y="2774950"/>
          <p14:tracePt t="83659" x="1079500" y="2781300"/>
          <p14:tracePt t="83678" x="1079500" y="2787650"/>
          <p14:tracePt t="83689" x="1098550" y="2806700"/>
          <p14:tracePt t="83723" x="1111250" y="2806700"/>
          <p14:tracePt t="83778" x="1117600" y="2806700"/>
          <p14:tracePt t="83798" x="1123950" y="2806700"/>
          <p14:tracePt t="83940" x="1130300" y="2806700"/>
          <p14:tracePt t="83957" x="1130300" y="2800350"/>
          <p14:tracePt t="83966" x="1130300" y="2787650"/>
          <p14:tracePt t="83972" x="1130300" y="2781300"/>
          <p14:tracePt t="83990" x="1130300" y="2743200"/>
          <p14:tracePt t="84006" x="1130300" y="2736850"/>
          <p14:tracePt t="84022" x="1130300" y="2705100"/>
          <p14:tracePt t="84039" x="1130300" y="2692400"/>
          <p14:tracePt t="84056" x="1130300" y="2686050"/>
          <p14:tracePt t="84072" x="1130300" y="2667000"/>
          <p14:tracePt t="84122" x="1130300" y="2660650"/>
          <p14:tracePt t="84142" x="1130300" y="2654300"/>
          <p14:tracePt t="84314" x="1123950" y="2667000"/>
          <p14:tracePt t="84319" x="1111250" y="2673350"/>
          <p14:tracePt t="84328" x="1111250" y="2679700"/>
          <p14:tracePt t="84339" x="1104900" y="2692400"/>
          <p14:tracePt t="84355" x="1092200" y="2711450"/>
          <p14:tracePt t="84372" x="1085850" y="2730500"/>
          <p14:tracePt t="84389" x="1073150" y="2762250"/>
          <p14:tracePt t="84422" x="1073150" y="2768600"/>
          <p14:tracePt t="84439" x="1073150" y="2774950"/>
          <p14:tracePt t="84470" x="1073150" y="2787650"/>
          <p14:tracePt t="84485" x="1073150" y="2794000"/>
          <p14:tracePt t="84516" x="1085850" y="2800350"/>
          <p14:tracePt t="84521" x="1092200" y="2800350"/>
          <p14:tracePt t="84692" x="1104900" y="2800350"/>
          <p14:tracePt t="85233" x="1117600" y="2800350"/>
          <p14:tracePt t="85237" x="1117600" y="2806700"/>
          <p14:tracePt t="85247" x="1143000" y="2813050"/>
          <p14:tracePt t="85255" x="1149350" y="2819400"/>
          <p14:tracePt t="85272" x="1200150" y="2832100"/>
          <p14:tracePt t="85343" x="1212850" y="2832100"/>
          <p14:tracePt t="85363" x="1219200" y="2832100"/>
          <p14:tracePt t="85409" x="1225550" y="2832100"/>
          <p14:tracePt t="85514" x="1231900" y="2832100"/>
          <p14:tracePt t="85550" x="1238250" y="2825750"/>
          <p14:tracePt t="85767" x="1238250" y="2813050"/>
          <p14:tracePt t="85771" x="1238250" y="2806700"/>
          <p14:tracePt t="85777" x="1225550" y="2800350"/>
          <p14:tracePt t="85788" x="1219200" y="2794000"/>
          <p14:tracePt t="85804" x="1212850" y="2781300"/>
          <p14:tracePt t="85821" x="1200150" y="2762250"/>
          <p14:tracePt t="85838" x="1200150" y="2743200"/>
          <p14:tracePt t="85854" x="1200150" y="2736850"/>
          <p14:tracePt t="85871" x="1187450" y="2717800"/>
          <p14:tracePt t="85888" x="1187450" y="2705100"/>
          <p14:tracePt t="85904" x="1181100" y="2692400"/>
          <p14:tracePt t="85921" x="1181100" y="2673350"/>
          <p14:tracePt t="85938" x="1181100" y="2667000"/>
          <p14:tracePt t="85979" x="1181100" y="2660650"/>
          <p14:tracePt t="85993" x="1193800" y="2660650"/>
          <p14:tracePt t="86004" x="1206500" y="2660650"/>
          <p14:tracePt t="86021" x="1282700" y="2673350"/>
          <p14:tracePt t="86038" x="1358900" y="2692400"/>
          <p14:tracePt t="86054" x="1409700" y="2698750"/>
          <p14:tracePt t="86071" x="1441450" y="2705100"/>
          <p14:tracePt t="86088" x="1460500" y="2711450"/>
          <p14:tracePt t="86104" x="1485900" y="2711450"/>
          <p14:tracePt t="86121" x="1530350" y="2711450"/>
          <p14:tracePt t="86138" x="1581150" y="2711450"/>
          <p14:tracePt t="86154" x="1606550" y="2711450"/>
          <p14:tracePt t="86171" x="1631950" y="2711450"/>
          <p14:tracePt t="86187" x="1663700" y="2711450"/>
          <p14:tracePt t="86204" x="1739900" y="2679700"/>
          <p14:tracePt t="86221" x="1797050" y="2679700"/>
          <p14:tracePt t="86237" x="1860550" y="2679700"/>
          <p14:tracePt t="86254" x="1955800" y="2679700"/>
          <p14:tracePt t="86271" x="2032000" y="2679700"/>
          <p14:tracePt t="86287" x="2038350" y="2679700"/>
          <p14:tracePt t="86337" x="2044700" y="2679700"/>
          <p14:tracePt t="86347" x="2051050" y="2679700"/>
          <p14:tracePt t="86354" x="2057400" y="2679700"/>
          <p14:tracePt t="86371" x="2089150" y="2686050"/>
          <p14:tracePt t="86388" x="2108200" y="2692400"/>
          <p14:tracePt t="86404" x="2146300" y="2692400"/>
          <p14:tracePt t="86421" x="2184400" y="2705100"/>
          <p14:tracePt t="86437" x="2241550" y="2717800"/>
          <p14:tracePt t="86454" x="2279650" y="2730500"/>
          <p14:tracePt t="86471" x="2355850" y="2736850"/>
          <p14:tracePt t="86487" x="2381250" y="2749550"/>
          <p14:tracePt t="86504" x="2413000" y="2762250"/>
          <p14:tracePt t="86521" x="2425700" y="2762250"/>
          <p14:tracePt t="86538" x="2470150" y="2762250"/>
          <p14:tracePt t="86554" x="2533650" y="2762250"/>
          <p14:tracePt t="86571" x="2597150" y="2762250"/>
          <p14:tracePt t="86587" x="2698750" y="2762250"/>
          <p14:tracePt t="86604" x="2711450" y="2762250"/>
          <p14:tracePt t="86621" x="2730500" y="2762250"/>
          <p14:tracePt t="86675" x="2743200" y="2755900"/>
          <p14:tracePt t="86685" x="2749550" y="2749550"/>
          <p14:tracePt t="86695" x="2755900" y="2743200"/>
          <p14:tracePt t="86705" x="2762250" y="2743200"/>
          <p14:tracePt t="86720" x="2774950" y="2736850"/>
          <p14:tracePt t="86737" x="2781300" y="2724150"/>
          <p14:tracePt t="86755" x="2800350" y="2717800"/>
          <p14:tracePt t="86770" x="2813050" y="2711450"/>
          <p14:tracePt t="86787" x="2838450" y="2705100"/>
          <p14:tracePt t="86804" x="2870200" y="2686050"/>
          <p14:tracePt t="86820" x="2876550" y="2686050"/>
          <p14:tracePt t="87027" x="2882900" y="2686050"/>
          <p14:tracePt t="87037" x="2889250" y="2686050"/>
          <p14:tracePt t="87049" x="2895600" y="2692400"/>
          <p14:tracePt t="87059" x="2908300" y="2711450"/>
          <p14:tracePt t="87070" x="2921000" y="2717800"/>
          <p14:tracePt t="87087" x="2940050" y="2730500"/>
          <p14:tracePt t="87103" x="3028950" y="2762250"/>
          <p14:tracePt t="87120" x="3079750" y="2762250"/>
          <p14:tracePt t="87137" x="3111500" y="2762250"/>
          <p14:tracePt t="87153" x="3162300" y="2762250"/>
          <p14:tracePt t="87170" x="3175000" y="2762250"/>
          <p14:tracePt t="87187" x="3187700" y="2762250"/>
          <p14:tracePt t="87220" x="3200400" y="2762250"/>
          <p14:tracePt t="87275" x="3213100" y="2762250"/>
          <p14:tracePt t="87295" x="3219450" y="2762250"/>
          <p14:tracePt t="87305" x="3219450" y="2755900"/>
          <p14:tracePt t="87315" x="3219450" y="2749550"/>
          <p14:tracePt t="87325" x="3219450" y="2743200"/>
          <p14:tracePt t="87371" x="3238500" y="2730500"/>
          <p14:tracePt t="87825" x="3238500" y="2724150"/>
          <p14:tracePt t="87931" x="3244850" y="2717800"/>
          <p14:tracePt t="87951" x="3244850" y="2724150"/>
          <p14:tracePt t="87961" x="3257550" y="2730500"/>
          <p14:tracePt t="87970" x="3263900" y="2736850"/>
          <p14:tracePt t="87986" x="3270250" y="2749550"/>
          <p14:tracePt t="88003" x="3308350" y="2762250"/>
          <p14:tracePt t="88020" x="3454400" y="2813050"/>
          <p14:tracePt t="88036" x="3511550" y="2819400"/>
          <p14:tracePt t="88053" x="3702050" y="2838450"/>
          <p14:tracePt t="88070" x="3822700" y="2838450"/>
          <p14:tracePt t="88086" x="3949700" y="2838450"/>
          <p14:tracePt t="88103" x="4229100" y="2838450"/>
          <p14:tracePt t="88119" x="4318000" y="2838450"/>
          <p14:tracePt t="88136" x="4425950" y="2838450"/>
          <p14:tracePt t="88153" x="4565650" y="2813050"/>
          <p14:tracePt t="88169" x="4641850" y="2794000"/>
          <p14:tracePt t="88186" x="4749800" y="2781300"/>
          <p14:tracePt t="88203" x="4813300" y="2768600"/>
          <p14:tracePt t="88219" x="4914900" y="2743200"/>
          <p14:tracePt t="88236" x="4991100" y="2724150"/>
          <p14:tracePt t="88252" x="5073650" y="2686050"/>
          <p14:tracePt t="88269" x="5105400" y="2673350"/>
          <p14:tracePt t="88286" x="5137150" y="2660650"/>
          <p14:tracePt t="88302" x="5219700" y="2628900"/>
          <p14:tracePt t="88319" x="5245100" y="2616200"/>
          <p14:tracePt t="88336" x="5295900" y="2603500"/>
          <p14:tracePt t="88352" x="5340350" y="2597150"/>
          <p14:tracePt t="88369" x="5448300" y="2584450"/>
          <p14:tracePt t="88386" x="5524500" y="2584450"/>
          <p14:tracePt t="88402" x="5568950" y="2584450"/>
          <p14:tracePt t="88419" x="5594350" y="2571750"/>
          <p14:tracePt t="88485" x="5600700" y="2571750"/>
          <p14:tracePt t="88499" x="5600700" y="2565400"/>
          <p14:tracePt t="88514" x="5607050" y="2552700"/>
          <p14:tracePt t="88529" x="5613400" y="2552700"/>
          <p14:tracePt t="88542" x="5626100" y="2540000"/>
          <p14:tracePt t="88557" x="5657850" y="2520950"/>
          <p14:tracePt t="88573" x="5702300" y="2508250"/>
          <p14:tracePt t="88589" x="5715000" y="2508250"/>
          <p14:tracePt t="88604" x="5727700" y="2501900"/>
          <p14:tracePt t="88619" x="5734050" y="2501900"/>
          <p14:tracePt t="88636" x="5753100" y="2495550"/>
          <p14:tracePt t="88652" x="5765800" y="2495550"/>
          <p14:tracePt t="88669" x="5778500" y="2482850"/>
          <p14:tracePt t="88702" x="5784850" y="2476500"/>
          <p14:tracePt t="88719" x="5784850" y="2463800"/>
          <p14:tracePt t="88752" x="5784850" y="2451100"/>
          <p14:tracePt t="88769" x="5765800" y="2451100"/>
          <p14:tracePt t="88785" x="5746750" y="2451100"/>
          <p14:tracePt t="88802" x="5721350" y="2451100"/>
          <p14:tracePt t="88819" x="5695950" y="2476500"/>
          <p14:tracePt t="88835" x="5695950" y="2482850"/>
          <p14:tracePt t="88852" x="5676900" y="2508250"/>
          <p14:tracePt t="88869" x="5676900" y="2546350"/>
          <p14:tracePt t="88886" x="5676900" y="2571750"/>
          <p14:tracePt t="88902" x="5689600" y="2597150"/>
          <p14:tracePt t="88919" x="5727700" y="2628900"/>
          <p14:tracePt t="88936" x="5746750" y="2628900"/>
          <p14:tracePt t="88952" x="5772150" y="2641600"/>
          <p14:tracePt t="88969" x="5784850" y="2641600"/>
          <p14:tracePt t="88986" x="5822950" y="2647950"/>
          <p14:tracePt t="89002" x="5854700" y="2647950"/>
          <p14:tracePt t="89019" x="5880100" y="2647950"/>
          <p14:tracePt t="89035" x="5892800" y="2647950"/>
          <p14:tracePt t="89052" x="5905500" y="2628900"/>
          <p14:tracePt t="89069" x="5911850" y="2622550"/>
          <p14:tracePt t="89085" x="5911850" y="2603500"/>
          <p14:tracePt t="89102" x="5918200" y="2584450"/>
          <p14:tracePt t="89119" x="5918200" y="2571750"/>
          <p14:tracePt t="89135" x="5918200" y="2540000"/>
          <p14:tracePt t="89152" x="5886450" y="2514600"/>
          <p14:tracePt t="89169" x="5854700" y="2514600"/>
          <p14:tracePt t="89185" x="5816600" y="2508250"/>
          <p14:tracePt t="89202" x="5778500" y="2508250"/>
          <p14:tracePt t="89219" x="5746750" y="2508250"/>
          <p14:tracePt t="89235" x="5740400" y="2508250"/>
          <p14:tracePt t="89252" x="5727700" y="2514600"/>
          <p14:tracePt t="89269" x="5715000" y="2527300"/>
          <p14:tracePt t="89353" x="5721350" y="2527300"/>
          <p14:tracePt t="89369" x="5734050" y="2527300"/>
          <p14:tracePt t="89384" x="5753100" y="2514600"/>
          <p14:tracePt t="89399" x="5765800" y="2495550"/>
          <p14:tracePt t="89414" x="5765800" y="2482850"/>
          <p14:tracePt t="89429" x="5765800" y="2457450"/>
          <p14:tracePt t="89444" x="5765800" y="2432050"/>
          <p14:tracePt t="89458" x="5765800" y="2425700"/>
          <p14:tracePt t="89474" x="5759450" y="2406650"/>
          <p14:tracePt t="89505" x="5753100" y="2393950"/>
          <p14:tracePt t="89641" x="5753100" y="2387600"/>
          <p14:tracePt t="89656" x="5765800" y="2387600"/>
          <p14:tracePt t="89670" x="5784850" y="2387600"/>
          <p14:tracePt t="89685" x="5816600" y="2387600"/>
          <p14:tracePt t="89701" x="5867400" y="2368550"/>
          <p14:tracePt t="89718" x="5892800" y="2343150"/>
          <p14:tracePt t="89735" x="5918200" y="2330450"/>
          <p14:tracePt t="89751" x="5949950" y="2305050"/>
          <p14:tracePt t="89768" x="5969000" y="2273300"/>
          <p14:tracePt t="89785" x="5969000" y="2254250"/>
          <p14:tracePt t="89802" x="5969000" y="2235200"/>
          <p14:tracePt t="89818" x="5969000" y="2222500"/>
          <p14:tracePt t="89835" x="5956300" y="2184400"/>
          <p14:tracePt t="89852" x="5930900" y="2159000"/>
          <p14:tracePt t="89868" x="5899150" y="2139950"/>
          <p14:tracePt t="89885" x="5854700" y="2120900"/>
          <p14:tracePt t="89902" x="5835650" y="2120900"/>
          <p14:tracePt t="89918" x="5784850" y="2114550"/>
          <p14:tracePt t="89935" x="5759450" y="2114550"/>
          <p14:tracePt t="89952" x="5734050" y="2114550"/>
          <p14:tracePt t="89969" x="5695950" y="2120900"/>
          <p14:tracePt t="89985" x="5676900" y="2139950"/>
          <p14:tracePt t="90001" x="5638800" y="2165350"/>
          <p14:tracePt t="90035" x="5632450" y="2171700"/>
          <p14:tracePt t="90051" x="5619750" y="2197100"/>
          <p14:tracePt t="90068" x="5619750" y="2228850"/>
          <p14:tracePt t="90085" x="5619750" y="2254250"/>
          <p14:tracePt t="90118" x="5632450" y="2279650"/>
          <p14:tracePt t="90135" x="5638800" y="2279650"/>
          <p14:tracePt t="90151" x="5638800" y="2286000"/>
          <p14:tracePt t="90257" x="5638800" y="2292350"/>
          <p14:tracePt t="90272" x="5638800" y="2298700"/>
          <p14:tracePt t="90285" x="5568950" y="2311400"/>
          <p14:tracePt t="90301" x="5448300" y="2362200"/>
          <p14:tracePt t="90321" x="5156200" y="2457450"/>
          <p14:tracePt t="90342" x="4978400" y="2508250"/>
          <p14:tracePt t="90365" x="4610100" y="2628900"/>
          <p14:tracePt t="90391" x="4432300" y="2679700"/>
          <p14:tracePt t="90416" x="4273550" y="2736850"/>
          <p14:tracePt t="90433" x="4178300" y="2749550"/>
          <p14:tracePt t="90447" x="4095750" y="2768600"/>
          <p14:tracePt t="90459" x="4019550" y="2774950"/>
          <p14:tracePt t="90468" x="3924300" y="2781300"/>
          <p14:tracePt t="90485" x="3746500" y="2825750"/>
          <p14:tracePt t="90501" x="3619500" y="2838450"/>
          <p14:tracePt t="90518" x="3473450" y="2876550"/>
          <p14:tracePt t="90534" x="3219450" y="2882900"/>
          <p14:tracePt t="90551" x="3028950" y="2882900"/>
          <p14:tracePt t="90568" x="2832100" y="2882900"/>
          <p14:tracePt t="90584" x="2686050" y="2882900"/>
          <p14:tracePt t="90601" x="2470150" y="2901950"/>
          <p14:tracePt t="90618" x="2222500" y="2921000"/>
          <p14:tracePt t="90635" x="2089150" y="2940050"/>
          <p14:tracePt t="90651" x="2038350" y="2940050"/>
          <p14:tracePt t="90668" x="2025650" y="2940050"/>
          <p14:tracePt t="90685" x="1974850" y="2940050"/>
          <p14:tracePt t="90701" x="1949450" y="2946400"/>
          <p14:tracePt t="90718" x="1924050" y="2959100"/>
          <p14:tracePt t="90735" x="1892300" y="2959100"/>
          <p14:tracePt t="90751" x="1847850" y="2965450"/>
          <p14:tracePt t="90768" x="1828800" y="2965450"/>
          <p14:tracePt t="90785" x="1803400" y="2965450"/>
          <p14:tracePt t="90801" x="1790700" y="2965450"/>
          <p14:tracePt t="90821" x="1784350" y="2965450"/>
          <p14:tracePt t="90834" x="1771650" y="2965450"/>
          <p14:tracePt t="90851" x="1746250" y="2965450"/>
          <p14:tracePt t="90867" x="1733550" y="2965450"/>
          <p14:tracePt t="90884" x="1708150" y="2965450"/>
          <p14:tracePt t="90901" x="1676400" y="2965450"/>
          <p14:tracePt t="90934" x="1670050" y="2965450"/>
          <p14:tracePt t="90951" x="1657350" y="2965450"/>
          <p14:tracePt t="90967" x="1638300" y="2959100"/>
          <p14:tracePt t="90984" x="1619250" y="2946400"/>
          <p14:tracePt t="91001" x="1587500" y="2946400"/>
          <p14:tracePt t="91017" x="1530350" y="2946400"/>
          <p14:tracePt t="91034" x="1492250" y="2946400"/>
          <p14:tracePt t="91051" x="1473200" y="2946400"/>
          <p14:tracePt t="91067" x="1466850" y="2946400"/>
          <p14:tracePt t="91235" x="1460500" y="2946400"/>
          <p14:tracePt t="91250" x="1479550" y="2933700"/>
          <p14:tracePt t="91259" x="1485900" y="2933700"/>
          <p14:tracePt t="91267" x="1498600" y="2933700"/>
          <p14:tracePt t="91284" x="1517650" y="2933700"/>
          <p14:tracePt t="91300" x="1530350" y="2933700"/>
          <p14:tracePt t="91317" x="1549400" y="2933700"/>
          <p14:tracePt t="91334" x="1555750" y="2933700"/>
          <p14:tracePt t="91351" x="1574800" y="2933700"/>
          <p14:tracePt t="91367" x="1581150" y="2933700"/>
          <p14:tracePt t="91384" x="1600200" y="2933700"/>
          <p14:tracePt t="91400" x="1625600" y="2933700"/>
          <p14:tracePt t="91417" x="1644650" y="2933700"/>
          <p14:tracePt t="91522" x="1657350" y="2933700"/>
          <p14:tracePt t="91577" x="1663700" y="2927350"/>
          <p14:tracePt t="91613" x="1663700" y="2921000"/>
          <p14:tracePt t="91623" x="1663700" y="2901950"/>
          <p14:tracePt t="92012" x="1663700" y="2895600"/>
          <p14:tracePt t="92021" x="1657350" y="2895600"/>
          <p14:tracePt t="92032" x="1625600" y="2901950"/>
          <p14:tracePt t="92048" x="1612900" y="2901950"/>
          <p14:tracePt t="92058" x="1574800" y="2914650"/>
          <p14:tracePt t="92068" x="1555750" y="2914650"/>
          <p14:tracePt t="92083" x="1549400" y="2914650"/>
          <p14:tracePt t="92100" x="1536700" y="2914650"/>
          <p14:tracePt t="92208" x="1530350" y="2914650"/>
          <p14:tracePt t="92284" x="1530350" y="2908300"/>
          <p14:tracePt t="92290" x="1543050" y="2901950"/>
          <p14:tracePt t="92300" x="1568450" y="2889250"/>
          <p14:tracePt t="92320" x="1574800" y="2889250"/>
          <p14:tracePt t="92333" x="1581150" y="2889250"/>
          <p14:tracePt t="92350" x="1600200" y="2889250"/>
          <p14:tracePt t="92366" x="1612900" y="2889250"/>
          <p14:tracePt t="92383" x="1631950" y="2889250"/>
          <p14:tracePt t="92400" x="1644650" y="2895600"/>
          <p14:tracePt t="92416" x="1663700" y="2908300"/>
          <p14:tracePt t="92433" x="1670050" y="2914650"/>
          <p14:tracePt t="92476" x="1676400" y="2914650"/>
          <p14:tracePt t="92840" x="1695450" y="2914650"/>
          <p14:tracePt t="92844" x="1701800" y="2914650"/>
          <p14:tracePt t="92854" x="1733550" y="2921000"/>
          <p14:tracePt t="92866" x="1752600" y="2921000"/>
          <p14:tracePt t="92883" x="1790700" y="2927350"/>
          <p14:tracePt t="92899" x="1803400" y="2927350"/>
          <p14:tracePt t="92916" x="1809750" y="2927350"/>
          <p14:tracePt t="93056" x="1771650" y="2927350"/>
          <p14:tracePt t="93066" x="1758950" y="2927350"/>
          <p14:tracePt t="93072" x="1739900" y="2927350"/>
          <p14:tracePt t="93083" x="1701800" y="2927350"/>
          <p14:tracePt t="93100" x="1638300" y="2933700"/>
          <p14:tracePt t="93116" x="1600200" y="2933700"/>
          <p14:tracePt t="93133" x="1555750" y="2933700"/>
          <p14:tracePt t="93149" x="1517650" y="2933700"/>
          <p14:tracePt t="93166" x="1492250" y="2933700"/>
          <p14:tracePt t="93238" x="1485900" y="2933700"/>
          <p14:tracePt t="93248" x="1479550" y="2933700"/>
          <p14:tracePt t="93258" x="1473200" y="2933700"/>
          <p14:tracePt t="93268" x="1454150" y="2933700"/>
          <p14:tracePt t="93283" x="1447800" y="2933700"/>
          <p14:tracePt t="93299" x="1390650" y="2933700"/>
          <p14:tracePt t="93316" x="1365250" y="2933700"/>
          <p14:tracePt t="93332" x="1333500" y="2933700"/>
          <p14:tracePt t="93349" x="1320800" y="2933700"/>
          <p14:tracePt t="93536" x="1327150" y="2933700"/>
          <p14:tracePt t="93540" x="1339850" y="2933700"/>
          <p14:tracePt t="93550" x="1358900" y="2933700"/>
          <p14:tracePt t="93566" x="1371600" y="2933700"/>
          <p14:tracePt t="93582" x="1390650" y="2933700"/>
          <p14:tracePt t="93599" x="1403350" y="2933700"/>
          <p14:tracePt t="93615" x="1422400" y="2933700"/>
          <p14:tracePt t="93632" x="1428750" y="2933700"/>
          <p14:tracePt t="93649" x="1441450" y="2933700"/>
          <p14:tracePt t="93665" x="1454150" y="2933700"/>
          <p14:tracePt t="93682" x="1466850" y="2933700"/>
          <p14:tracePt t="93699" x="1479550" y="2933700"/>
          <p14:tracePt t="93715" x="1492250" y="2933700"/>
          <p14:tracePt t="93732" x="1511300" y="2933700"/>
          <p14:tracePt t="93749" x="1517650" y="2933700"/>
          <p14:tracePt t="93792" x="1524000" y="2933700"/>
          <p14:tracePt t="93802" x="1530350" y="2933700"/>
          <p14:tracePt t="93822" x="1536700" y="2933700"/>
          <p14:tracePt t="93838" x="1549400" y="2933700"/>
          <p14:tracePt t="93849" x="1555750" y="2933700"/>
          <p14:tracePt t="93866" x="1574800" y="2933700"/>
          <p14:tracePt t="93882" x="1600200" y="2933700"/>
          <p14:tracePt t="93899" x="1638300" y="2933700"/>
          <p14:tracePt t="93915" x="1682750" y="2933700"/>
          <p14:tracePt t="93932" x="1701800" y="2933700"/>
          <p14:tracePt t="93949" x="1708150" y="2933700"/>
          <p14:tracePt t="94004" x="1714500" y="2933700"/>
          <p14:tracePt t="94020" x="1720850" y="2927350"/>
          <p14:tracePt t="94024" x="1727200" y="2927350"/>
          <p14:tracePt t="94090" x="1733550" y="2927350"/>
          <p14:tracePt t="94120" x="1739900" y="2927350"/>
          <p14:tracePt t="94146" x="1752600" y="2927350"/>
          <p14:tracePt t="94176" x="1778000" y="2927350"/>
          <p14:tracePt t="94196" x="1790700" y="2927350"/>
          <p14:tracePt t="94206" x="1809750" y="2921000"/>
          <p14:tracePt t="94217" x="1816100" y="2921000"/>
          <p14:tracePt t="94232" x="1835150" y="2914650"/>
          <p14:tracePt t="94248" x="1866900" y="2908300"/>
          <p14:tracePt t="94265" x="1892300" y="2908300"/>
          <p14:tracePt t="94282" x="1924050" y="2901950"/>
          <p14:tracePt t="94338" x="1930400" y="2895600"/>
          <p14:tracePt t="94348" x="1943100" y="2889250"/>
          <p14:tracePt t="94363" x="1955800" y="2882900"/>
          <p14:tracePt t="94372" x="1962150" y="2882900"/>
          <p14:tracePt t="94398" x="1968500" y="2882900"/>
          <p14:tracePt t="94498" x="1974850" y="2882900"/>
          <p14:tracePt t="94508" x="1981200" y="2882900"/>
          <p14:tracePt t="94518" x="1993900" y="2882900"/>
          <p14:tracePt t="94532" x="2000250" y="2882900"/>
          <p14:tracePt t="94550" x="2012950" y="2882900"/>
          <p14:tracePt t="94565" x="2032000" y="2882900"/>
          <p14:tracePt t="94771" x="2038350" y="2882900"/>
          <p14:tracePt t="95362" x="2044700" y="2882900"/>
          <p14:tracePt t="95406" x="2032000" y="2882900"/>
          <p14:tracePt t="95416" x="2025650" y="2882900"/>
          <p14:tracePt t="95422" x="2019300" y="2882900"/>
          <p14:tracePt t="95431" x="2012950" y="2882900"/>
          <p14:tracePt t="95448" x="1987550" y="2882900"/>
          <p14:tracePt t="95464" x="1943100" y="2889250"/>
          <p14:tracePt t="95481" x="1930400" y="2889250"/>
          <p14:tracePt t="95654" x="1936750" y="2889250"/>
          <p14:tracePt t="95664" x="1943100" y="2889250"/>
          <p14:tracePt t="95668" x="1955800" y="2889250"/>
          <p14:tracePt t="95681" x="1974850" y="2889250"/>
          <p14:tracePt t="95697" x="2006600" y="2889250"/>
          <p14:tracePt t="95714" x="2044700" y="2889250"/>
          <p14:tracePt t="95731" x="2082800" y="2889250"/>
          <p14:tracePt t="95747" x="2139950" y="2889250"/>
          <p14:tracePt t="95764" x="2159000" y="2889250"/>
          <p14:tracePt t="95781" x="2171700" y="2889250"/>
          <p14:tracePt t="95820" x="2184400" y="2889250"/>
          <p14:tracePt t="95900" x="2190750" y="2889250"/>
          <p14:tracePt t="95906" x="2197100" y="2889250"/>
          <p14:tracePt t="95916" x="2203450" y="2889250"/>
          <p14:tracePt t="95931" x="2216150" y="2889250"/>
          <p14:tracePt t="95947" x="2235200" y="2889250"/>
          <p14:tracePt t="96002" x="2241550" y="2889250"/>
          <p14:tracePt t="96006" x="2247900" y="2889250"/>
          <p14:tracePt t="96016" x="2273300" y="2876550"/>
          <p14:tracePt t="96030" x="2286000" y="2876550"/>
          <p14:tracePt t="96047" x="2349500" y="2857500"/>
          <p14:tracePt t="96064" x="2400300" y="2844800"/>
          <p14:tracePt t="96080" x="2451100" y="2844800"/>
          <p14:tracePt t="96098" x="2527300" y="2844800"/>
          <p14:tracePt t="96114" x="2546350" y="2844800"/>
          <p14:tracePt t="96130" x="2571750" y="2844800"/>
          <p14:tracePt t="96148" x="2597150" y="2844800"/>
          <p14:tracePt t="96164" x="2622550" y="2838450"/>
          <p14:tracePt t="96180" x="2641600" y="2832100"/>
          <p14:tracePt t="96197" x="2660650" y="2832100"/>
          <p14:tracePt t="96214" x="2692400" y="2832100"/>
          <p14:tracePt t="96230" x="2749550" y="2832100"/>
          <p14:tracePt t="96248" x="2781300" y="2832100"/>
          <p14:tracePt t="96364" x="2774950" y="2832100"/>
          <p14:tracePt t="96370" x="2768600" y="2832100"/>
          <p14:tracePt t="96380" x="2736850" y="2838450"/>
          <p14:tracePt t="96397" x="2673350" y="2870200"/>
          <p14:tracePt t="96414" x="2578100" y="2889250"/>
          <p14:tracePt t="96430" x="2438400" y="2933700"/>
          <p14:tracePt t="96447" x="2393950" y="2940050"/>
          <p14:tracePt t="96463" x="2368550" y="2940050"/>
          <p14:tracePt t="96480" x="2362200" y="2940050"/>
          <p14:tracePt t="96532" x="2349500" y="2940050"/>
          <p14:tracePt t="96672" x="2355850" y="2940050"/>
          <p14:tracePt t="96678" x="2362200" y="2940050"/>
          <p14:tracePt t="96688" x="2374900" y="2940050"/>
          <p14:tracePt t="96697" x="2381250" y="2940050"/>
          <p14:tracePt t="96713" x="2438400" y="2933700"/>
          <p14:tracePt t="96730" x="2470150" y="2927350"/>
          <p14:tracePt t="96747" x="2495550" y="2921000"/>
          <p14:tracePt t="96763" x="2501900" y="2914650"/>
          <p14:tracePt t="96818" x="2514600" y="2914650"/>
          <p14:tracePt t="96828" x="2533650" y="2914650"/>
          <p14:tracePt t="96850" x="2559050" y="2901950"/>
          <p14:tracePt t="96860" x="2565400" y="2901950"/>
          <p14:tracePt t="96864" x="2584450" y="2895600"/>
          <p14:tracePt t="96880" x="2603500" y="2895600"/>
          <p14:tracePt t="96897" x="2647950" y="2882900"/>
          <p14:tracePt t="96914" x="2660650" y="2876550"/>
          <p14:tracePt t="96930" x="2667000" y="2876550"/>
          <p14:tracePt t="97050" x="2660650" y="2882900"/>
          <p14:tracePt t="97056" x="2654300" y="2882900"/>
          <p14:tracePt t="97066" x="2609850" y="2895600"/>
          <p14:tracePt t="97080" x="2578100" y="2901950"/>
          <p14:tracePt t="97096" x="2476500" y="2914650"/>
          <p14:tracePt t="97113" x="2419350" y="2927350"/>
          <p14:tracePt t="97130" x="2368550" y="2940050"/>
          <p14:tracePt t="97146" x="2254250" y="2946400"/>
          <p14:tracePt t="97163" x="2216150" y="2952750"/>
          <p14:tracePt t="97180" x="2178050" y="2952750"/>
          <p14:tracePt t="97196" x="2146300" y="2952750"/>
          <p14:tracePt t="97213" x="2051050" y="2952750"/>
          <p14:tracePt t="97230" x="2000250" y="2959100"/>
          <p14:tracePt t="97246" x="1981200" y="2959100"/>
          <p14:tracePt t="97263" x="1949450" y="2959100"/>
          <p14:tracePt t="97280" x="1905000" y="2959100"/>
          <p14:tracePt t="97296" x="1873250" y="2959100"/>
          <p14:tracePt t="97313" x="1841500" y="2959100"/>
          <p14:tracePt t="97330" x="1822450" y="2959100"/>
          <p14:tracePt t="97346" x="1803400" y="2946400"/>
          <p14:tracePt t="97363" x="1797050" y="2946400"/>
          <p14:tracePt t="97380" x="1771650" y="2940050"/>
          <p14:tracePt t="97396" x="1765300" y="2940050"/>
          <p14:tracePt t="97413" x="1758950" y="2940050"/>
          <p14:tracePt t="97430" x="1752600" y="2940050"/>
          <p14:tracePt t="97550" x="1790700" y="2952750"/>
          <p14:tracePt t="97560" x="1828800" y="2959100"/>
          <p14:tracePt t="97566" x="1835150" y="2965450"/>
          <p14:tracePt t="97580" x="1905000" y="2978150"/>
          <p14:tracePt t="97596" x="1987550" y="2978150"/>
          <p14:tracePt t="97613" x="2044700" y="2984500"/>
          <p14:tracePt t="97630" x="2120900" y="2984500"/>
          <p14:tracePt t="97646" x="2190750" y="2984500"/>
          <p14:tracePt t="97663" x="2247900" y="2984500"/>
          <p14:tracePt t="97679" x="2279650" y="2984500"/>
          <p14:tracePt t="97696" x="2343150" y="2984500"/>
          <p14:tracePt t="97713" x="2387600" y="2984500"/>
          <p14:tracePt t="97729" x="2406650" y="2984500"/>
          <p14:tracePt t="97746" x="2457450" y="2984500"/>
          <p14:tracePt t="97763" x="2546350" y="2984500"/>
          <p14:tracePt t="97779" x="2603500" y="2984500"/>
          <p14:tracePt t="97796" x="2667000" y="2984500"/>
          <p14:tracePt t="97813" x="2717800" y="2978150"/>
          <p14:tracePt t="97829" x="2743200" y="2971800"/>
          <p14:tracePt t="97846" x="2781300" y="2952750"/>
          <p14:tracePt t="97862" x="2806700" y="2946400"/>
          <p14:tracePt t="97879" x="2813050" y="2946400"/>
          <p14:tracePt t="97896" x="2838450" y="2946400"/>
          <p14:tracePt t="98080" x="2857500" y="2946400"/>
          <p14:tracePt t="98157" x="2857500" y="2940050"/>
          <p14:tracePt t="98177" x="2857500" y="2927350"/>
          <p14:tracePt t="98217" x="2863850" y="2927350"/>
          <p14:tracePt t="98222" x="2863850" y="2921000"/>
          <p14:tracePt t="98229" x="2857500" y="2895600"/>
          <p14:tracePt t="98246" x="2851150" y="2889250"/>
          <p14:tracePt t="98262" x="2857500" y="2882900"/>
          <p14:tracePt t="98687" x="2844800" y="2882900"/>
          <p14:tracePt t="98697" x="2825750" y="2882900"/>
          <p14:tracePt t="98707" x="2813050" y="2889250"/>
          <p14:tracePt t="98716" x="2800350" y="2889250"/>
          <p14:tracePt t="98730" x="2781300" y="2889250"/>
          <p14:tracePt t="98746" x="2755900" y="2908300"/>
          <p14:tracePt t="98762" x="2673350" y="2927350"/>
          <p14:tracePt t="98779" x="2540000" y="2940050"/>
          <p14:tracePt t="98795" x="2463800" y="2952750"/>
          <p14:tracePt t="98812" x="2355850" y="2971800"/>
          <p14:tracePt t="98828" x="2222500" y="2971800"/>
          <p14:tracePt t="98845" x="2101850" y="2971800"/>
          <p14:tracePt t="98862" x="2012950" y="2971800"/>
          <p14:tracePt t="98878" x="1962150" y="2971800"/>
          <p14:tracePt t="98895" x="1911350" y="2978150"/>
          <p14:tracePt t="98912" x="1885950" y="2978150"/>
          <p14:tracePt t="98928" x="1873250" y="2978150"/>
          <p14:tracePt t="98945" x="1847850" y="2971800"/>
          <p14:tracePt t="98962" x="1828800" y="2971800"/>
          <p14:tracePt t="98978" x="1720850" y="2946400"/>
          <p14:tracePt t="98995" x="1682750" y="2940050"/>
          <p14:tracePt t="99012" x="1663700" y="2933700"/>
          <p14:tracePt t="99028" x="1638300" y="2927350"/>
          <p14:tracePt t="99045" x="1631950" y="2921000"/>
          <p14:tracePt t="99062" x="1625600" y="2914650"/>
          <p14:tracePt t="99078" x="1606550" y="2914650"/>
          <p14:tracePt t="99161" x="1606550" y="2908300"/>
          <p14:tracePt t="99171" x="1606550" y="2901950"/>
          <p14:tracePt t="99181" x="1606550" y="2882900"/>
          <p14:tracePt t="99195" x="1619250" y="2870200"/>
          <p14:tracePt t="99212" x="1644650" y="2844800"/>
          <p14:tracePt t="99228" x="1651000" y="2838450"/>
          <p14:tracePt t="99245" x="1657350" y="2838450"/>
          <p14:tracePt t="99281" x="1663700" y="2832100"/>
          <p14:tracePt t="99327" x="1670050" y="2825750"/>
          <p14:tracePt t="99341" x="1670050" y="2819400"/>
          <p14:tracePt t="99351" x="1670050" y="2813050"/>
          <p14:tracePt t="99361" x="1670050" y="2806700"/>
          <p14:tracePt t="99378" x="1670050" y="2787650"/>
          <p14:tracePt t="99395" x="1670050" y="2774950"/>
          <p14:tracePt t="99411" x="1670050" y="2762250"/>
          <p14:tracePt t="99445" x="1670050" y="2755900"/>
          <p14:tracePt t="99487" x="1657350" y="2755900"/>
          <p14:tracePt t="99503" x="1657350" y="2762250"/>
          <p14:tracePt t="99513" x="1651000" y="2794000"/>
          <p14:tracePt t="99519" x="1644650" y="2800350"/>
          <p14:tracePt t="99529" x="1644650" y="2825750"/>
          <p14:tracePt t="99545" x="1644650" y="2870200"/>
          <p14:tracePt t="99561" x="1644650" y="2889250"/>
          <p14:tracePt t="99578" x="1644650" y="2895600"/>
          <p14:tracePt t="99611" x="1644650" y="2901950"/>
          <p14:tracePt t="99628" x="1670050" y="2908300"/>
          <p14:tracePt t="99645" x="1701800" y="2921000"/>
          <p14:tracePt t="99661" x="1733550" y="2921000"/>
          <p14:tracePt t="99678" x="1778000" y="2921000"/>
          <p14:tracePt t="99695" x="1835150" y="2921000"/>
          <p14:tracePt t="99711" x="1847850" y="2921000"/>
          <p14:tracePt t="99728" x="1866900" y="2921000"/>
          <p14:tracePt t="99745" x="1879600" y="2921000"/>
          <p14:tracePt t="99857" x="1885950" y="2921000"/>
          <p14:tracePt t="99861" x="1892300" y="2921000"/>
          <p14:tracePt t="100256" x="1898650" y="2921000"/>
          <p14:tracePt t="100311" x="1898650" y="2927350"/>
          <p14:tracePt t="100461" x="1898650" y="2933700"/>
          <p14:tracePt t="100487" x="1898650" y="2940050"/>
          <p14:tracePt t="100507" x="1892300" y="2940050"/>
          <p14:tracePt t="100527" x="1885950" y="2940050"/>
          <p14:tracePt t="100547" x="1879600" y="2940050"/>
          <p14:tracePt t="100815" x="1885950" y="2940050"/>
          <p14:tracePt t="100825" x="1898650" y="2940050"/>
          <p14:tracePt t="100849" x="1905000" y="2940050"/>
          <p14:tracePt t="100859" x="1911350" y="2940050"/>
          <p14:tracePt t="100891" x="1924050" y="2940050"/>
          <p14:tracePt t="100900" x="1930400" y="2940050"/>
          <p14:tracePt t="100915" x="1936750" y="2940050"/>
          <p14:tracePt t="100927" x="1943100" y="2940050"/>
          <p14:tracePt t="100955" x="1955800" y="2940050"/>
          <p14:tracePt t="101859" x="1962150" y="2940050"/>
          <p14:tracePt t="102737" x="1974850" y="2940050"/>
          <p14:tracePt t="102746" x="1981200" y="2940050"/>
          <p14:tracePt t="102760" x="1987550" y="2940050"/>
          <p14:tracePt t="102776" x="1993900" y="2940050"/>
          <p14:tracePt t="103619" x="2000250" y="2940050"/>
          <p14:tracePt t="103623" x="2006600" y="2933700"/>
          <p14:tracePt t="103633" x="2012950" y="2933700"/>
          <p14:tracePt t="103642" x="2019300" y="2933700"/>
          <p14:tracePt t="103658" x="2032000" y="2927350"/>
          <p14:tracePt t="103675" x="2038350" y="2921000"/>
          <p14:tracePt t="103719" x="2044700" y="2921000"/>
          <p14:tracePt t="103729" x="2057400" y="2921000"/>
          <p14:tracePt t="103739" x="2063750" y="2921000"/>
          <p14:tracePt t="103745" x="2070100" y="2921000"/>
          <p14:tracePt t="103761" x="2076450" y="2914650"/>
          <p14:tracePt t="103785" x="2089150" y="2914650"/>
          <p14:tracePt t="103881" x="2095500" y="2914650"/>
          <p14:tracePt t="103891" x="2108200" y="2914650"/>
          <p14:tracePt t="103897" x="2120900" y="2914650"/>
          <p14:tracePt t="103908" x="2127250" y="2914650"/>
          <p14:tracePt t="103925" x="2197100" y="2921000"/>
          <p14:tracePt t="103942" x="2209800" y="2927350"/>
          <p14:tracePt t="103958" x="2228850" y="2940050"/>
          <p14:tracePt t="103975" x="2260600" y="2940050"/>
          <p14:tracePt t="103991" x="2273300" y="2940050"/>
          <p14:tracePt t="104025" x="2279650" y="2940050"/>
          <p14:tracePt t="104041" x="2286000" y="2940050"/>
          <p14:tracePt t="104058" x="2298700" y="2933700"/>
          <p14:tracePt t="104075" x="2336800" y="2927350"/>
          <p14:tracePt t="104092" x="2355850" y="2921000"/>
          <p14:tracePt t="104108" x="2362200" y="2908300"/>
          <p14:tracePt t="104203" x="2368550" y="2901950"/>
          <p14:tracePt t="104285" x="2362200" y="2901950"/>
          <p14:tracePt t="104295" x="2349500" y="2901950"/>
          <p14:tracePt t="104299" x="2343150" y="2901950"/>
          <p14:tracePt t="104309" x="2336800" y="2901950"/>
          <p14:tracePt t="104325" x="2324100" y="2901950"/>
          <p14:tracePt t="104341" x="2311400" y="2901950"/>
          <p14:tracePt t="104358" x="2298700" y="2901950"/>
          <p14:tracePt t="104805" x="2298700" y="2895600"/>
          <p14:tracePt t="104810" x="2305050" y="2895600"/>
          <p14:tracePt t="105238" x="2317750" y="2882900"/>
          <p14:tracePt t="105330" x="2330450" y="2882900"/>
          <p14:tracePt t="105335" x="2336800" y="2882900"/>
          <p14:tracePt t="105415" x="2343150" y="2870200"/>
          <p14:tracePt t="105552" x="2349500" y="2863850"/>
          <p14:tracePt t="105591" x="2349500" y="2857500"/>
          <p14:tracePt t="105602" x="2355850" y="2851150"/>
          <p14:tracePt t="105627" x="2362200" y="2838450"/>
          <p14:tracePt t="105638" x="2362200" y="2832100"/>
          <p14:tracePt t="105647" x="2368550" y="2832100"/>
          <p14:tracePt t="105688" x="2374900" y="2825750"/>
          <p14:tracePt t="105698" x="2374900" y="2813050"/>
          <p14:tracePt t="105708" x="2381250" y="2813050"/>
          <p14:tracePt t="105724" x="2393950" y="2794000"/>
          <p14:tracePt t="105740" x="2400300" y="2781300"/>
          <p14:tracePt t="105757" x="2419350" y="2755900"/>
          <p14:tracePt t="105773" x="2425700" y="2749550"/>
          <p14:tracePt t="105790" x="2425700" y="2743200"/>
          <p14:tracePt t="105956" x="2425700" y="2749550"/>
          <p14:tracePt t="105966" x="2425700" y="2781300"/>
          <p14:tracePt t="105974" x="2425700" y="2787650"/>
          <p14:tracePt t="105990" x="2425700" y="2825750"/>
          <p14:tracePt t="106007" x="2425700" y="2838450"/>
          <p14:tracePt t="106023" x="2425700" y="2857500"/>
          <p14:tracePt t="106040" x="2425700" y="2870200"/>
          <p14:tracePt t="106057" x="2425700" y="2876550"/>
          <p14:tracePt t="106090" x="2425700" y="2882900"/>
          <p14:tracePt t="106107" x="2425700" y="2895600"/>
          <p14:tracePt t="106123" x="2425700" y="2901950"/>
          <p14:tracePt t="106140" x="2425700" y="2921000"/>
          <p14:tracePt t="106157" x="2406650" y="2933700"/>
          <p14:tracePt t="106173" x="2387600" y="2952750"/>
          <p14:tracePt t="106190" x="2374900" y="2952750"/>
          <p14:tracePt t="106206" x="2355850" y="2952750"/>
          <p14:tracePt t="106223" x="2349500" y="2952750"/>
          <p14:tracePt t="106304" x="2355850" y="2952750"/>
          <p14:tracePt t="106314" x="2387600" y="2952750"/>
          <p14:tracePt t="106323" x="2406650" y="2952750"/>
          <p14:tracePt t="106340" x="2476500" y="2952750"/>
          <p14:tracePt t="106343" x="2546350" y="2952750"/>
          <p14:tracePt t="106357" x="2584450" y="2952750"/>
          <p14:tracePt t="106373" x="2603500" y="2952750"/>
          <p14:tracePt t="106716" x="2622550" y="2959100"/>
          <p14:tracePt t="106722" x="2628900" y="2965450"/>
          <p14:tracePt t="106732" x="2654300" y="2971800"/>
          <p14:tracePt t="106740" x="2711450" y="2990850"/>
          <p14:tracePt t="106756" x="2800350" y="2990850"/>
          <p14:tracePt t="106773" x="2927350" y="2990850"/>
          <p14:tracePt t="106789" x="3054350" y="2990850"/>
          <p14:tracePt t="106807" x="3073400" y="2990850"/>
          <p14:tracePt t="106823" x="3079750" y="2990850"/>
          <p14:tracePt t="106839" x="3079750" y="2984500"/>
          <p14:tracePt t="106856" x="3079750" y="2959100"/>
          <p14:tracePt t="106873" x="3079750" y="2933700"/>
          <p14:tracePt t="106889" x="3079750" y="2927350"/>
          <p14:tracePt t="106923" x="3079750" y="2914650"/>
          <p14:tracePt t="106939" x="3079750" y="2901950"/>
          <p14:tracePt t="106956" x="3079750" y="2895600"/>
          <p14:tracePt t="106973" x="3079750" y="2889250"/>
          <p14:tracePt t="106989" x="3073400" y="2870200"/>
          <p14:tracePt t="107006" x="3048000" y="2863850"/>
          <p14:tracePt t="107022" x="3016250" y="2857500"/>
          <p14:tracePt t="107039" x="3009900" y="2857500"/>
          <p14:tracePt t="107106" x="3003550" y="2857500"/>
          <p14:tracePt t="107122" x="2990850" y="2870200"/>
          <p14:tracePt t="107126" x="2984500" y="2870200"/>
          <p14:tracePt t="107139" x="2978150" y="2876550"/>
          <p14:tracePt t="107156" x="2952750" y="2901950"/>
          <p14:tracePt t="107173" x="2946400" y="2921000"/>
          <p14:tracePt t="107189" x="2933700" y="2933700"/>
          <p14:tracePt t="107206" x="2933700" y="2946400"/>
          <p14:tracePt t="107222" x="2933700" y="2971800"/>
          <p14:tracePt t="107256" x="2933700" y="2978150"/>
          <p14:tracePt t="107272" x="2971800" y="2978150"/>
          <p14:tracePt t="107289" x="3003550" y="2978150"/>
          <p14:tracePt t="107306" x="3022600" y="2978150"/>
          <p14:tracePt t="107322" x="3054350" y="2978150"/>
          <p14:tracePt t="107339" x="3086100" y="2978150"/>
          <p14:tracePt t="107356" x="3105150" y="2978150"/>
          <p14:tracePt t="107374" x="3111500" y="2978150"/>
          <p14:tracePt t="107389" x="3124200" y="2965450"/>
          <p14:tracePt t="107406" x="3143250" y="2952750"/>
          <p14:tracePt t="107439" x="3162300" y="2933700"/>
          <p14:tracePt t="107456" x="3175000" y="2895600"/>
          <p14:tracePt t="107472" x="3175000" y="2882900"/>
          <p14:tracePt t="107489" x="3175000" y="2857500"/>
          <p14:tracePt t="107506" x="3162300" y="2832100"/>
          <p14:tracePt t="107522" x="3149600" y="2832100"/>
          <p14:tracePt t="107539" x="3130550" y="2832100"/>
          <p14:tracePt t="107556" x="3105150" y="2832100"/>
          <p14:tracePt t="107572" x="3086100" y="2832100"/>
          <p14:tracePt t="107589" x="3060700" y="2844800"/>
          <p14:tracePt t="107606" x="3048000" y="2857500"/>
          <p14:tracePt t="107622" x="3041650" y="2863850"/>
          <p14:tracePt t="107655" x="3028950" y="2863850"/>
          <p14:tracePt t="107672" x="3003550" y="2863850"/>
          <p14:tracePt t="107689" x="2952750" y="2851150"/>
          <p14:tracePt t="107705" x="2743200" y="2711450"/>
          <p14:tracePt t="107722" x="2628900" y="2667000"/>
          <p14:tracePt t="107739" x="2482850" y="2597150"/>
          <p14:tracePt t="107755" x="2235200" y="2495550"/>
          <p14:tracePt t="107772" x="2038350" y="2400300"/>
          <p14:tracePt t="107789" x="1911350" y="2311400"/>
          <p14:tracePt t="107805" x="1854200" y="2286000"/>
          <p14:tracePt t="107822" x="1790700" y="2235200"/>
          <p14:tracePt t="107839" x="1701800" y="2222500"/>
          <p14:tracePt t="107841" x="1682750" y="2222500"/>
          <p14:tracePt t="107855" x="1644650" y="2222500"/>
          <p14:tracePt t="107872" x="1600200" y="2222500"/>
          <p14:tracePt t="107905" x="1581150" y="2222500"/>
          <p14:tracePt t="107922" x="1549400" y="2216150"/>
          <p14:tracePt t="107939" x="1460500" y="2190750"/>
          <p14:tracePt t="107955" x="1397000" y="2178050"/>
          <p14:tracePt t="107972" x="1301750" y="2178050"/>
          <p14:tracePt t="107989" x="1162050" y="2178050"/>
          <p14:tracePt t="108005" x="1130300" y="2178050"/>
          <p14:tracePt t="108022" x="1098550" y="2178050"/>
          <p14:tracePt t="108039" x="1073150" y="2178050"/>
          <p14:tracePt t="108055" x="1035050" y="2178050"/>
          <p14:tracePt t="108072" x="1009650" y="2178050"/>
          <p14:tracePt t="108089" x="996950" y="2178050"/>
          <p14:tracePt t="108122" x="990600" y="2178050"/>
          <p14:tracePt t="108138" x="977900" y="2190750"/>
          <p14:tracePt t="108157" x="971550" y="2209800"/>
          <p14:tracePt t="108186" x="965200" y="2216150"/>
          <p14:tracePt t="108230" x="984250" y="2222500"/>
          <p14:tracePt t="108240" x="1003300" y="2235200"/>
          <p14:tracePt t="108246" x="1022350" y="2241550"/>
          <p14:tracePt t="108257" x="1060450" y="2254250"/>
          <p14:tracePt t="108272" x="1111250" y="2266950"/>
          <p14:tracePt t="108289" x="1155700" y="2273300"/>
          <p14:tracePt t="108305" x="1162050" y="2273300"/>
          <p14:tracePt t="108322" x="1193800" y="2273300"/>
          <p14:tracePt t="108338" x="1231900" y="2273300"/>
          <p14:tracePt t="108341" x="1244600" y="2273300"/>
          <p14:tracePt t="108355" x="1276350" y="2273300"/>
          <p14:tracePt t="108372" x="1314450" y="2273300"/>
          <p14:tracePt t="108388" x="1377950" y="2273300"/>
          <p14:tracePt t="108405" x="1454150" y="2273300"/>
          <p14:tracePt t="108422" x="1517650" y="2273300"/>
          <p14:tracePt t="108438" x="1530350" y="2273300"/>
          <p14:tracePt t="108455" x="1562100" y="2273300"/>
          <p14:tracePt t="108494" x="1568450" y="2273300"/>
          <p14:tracePt t="108505" x="1574800" y="2273300"/>
          <p14:tracePt t="108522" x="1581150" y="2273300"/>
          <p14:tracePt t="108538" x="1593850" y="2254250"/>
          <p14:tracePt t="108555" x="1593850" y="2235200"/>
          <p14:tracePt t="108571" x="1593850" y="2228850"/>
          <p14:tracePt t="108588" x="1587500" y="2203450"/>
          <p14:tracePt t="108605" x="1555750" y="2171700"/>
          <p14:tracePt t="108621" x="1479550" y="2133600"/>
          <p14:tracePt t="108638" x="1403350" y="2108200"/>
          <p14:tracePt t="108655" x="1320800" y="2089150"/>
          <p14:tracePt t="108671" x="1244600" y="2076450"/>
          <p14:tracePt t="108688" x="1149350" y="2063750"/>
          <p14:tracePt t="108705" x="1098550" y="2063750"/>
          <p14:tracePt t="108721" x="1054100" y="2063750"/>
          <p14:tracePt t="108738" x="1009650" y="2063750"/>
          <p14:tracePt t="108755" x="876300" y="2063750"/>
          <p14:tracePt t="108771" x="819150" y="2082800"/>
          <p14:tracePt t="108788" x="781050" y="2089150"/>
          <p14:tracePt t="108805" x="762000" y="2089150"/>
          <p14:tracePt t="108821" x="749300" y="2095500"/>
          <p14:tracePt t="108838" x="704850" y="2114550"/>
          <p14:tracePt t="108855" x="679450" y="2133600"/>
          <p14:tracePt t="108871" x="660400" y="2146300"/>
          <p14:tracePt t="108888" x="641350" y="2165350"/>
          <p14:tracePt t="108905" x="628650" y="2184400"/>
          <p14:tracePt t="108921" x="628650" y="2190750"/>
          <p14:tracePt t="108938" x="628650" y="2203450"/>
          <p14:tracePt t="108955" x="628650" y="2209800"/>
          <p14:tracePt t="108971" x="628650" y="2222500"/>
          <p14:tracePt t="108988" x="679450" y="2247900"/>
          <p14:tracePt t="109005" x="730250" y="2260600"/>
          <p14:tracePt t="109021" x="793750" y="2279650"/>
          <p14:tracePt t="109038" x="908050" y="2292350"/>
          <p14:tracePt t="109055" x="933450" y="2292350"/>
          <p14:tracePt t="109071" x="965200" y="2292350"/>
          <p14:tracePt t="109088" x="990600" y="2292350"/>
          <p14:tracePt t="109104" x="1009650" y="2292350"/>
          <p14:tracePt t="109121" x="1041400" y="2292350"/>
          <p14:tracePt t="109138" x="1066800" y="2292350"/>
          <p14:tracePt t="109154" x="1092200" y="2292350"/>
          <p14:tracePt t="109171" x="1104900" y="2298700"/>
          <p14:tracePt t="109188" x="1111250" y="2305050"/>
          <p14:tracePt t="109204" x="1123950" y="2305050"/>
          <p14:tracePt t="109221" x="1155700" y="2305050"/>
          <p14:tracePt t="109254" x="1200150" y="2311400"/>
          <p14:tracePt t="109271" x="1244600" y="2324100"/>
          <p14:tracePt t="109288" x="1295400" y="2324100"/>
          <p14:tracePt t="109304" x="1352550" y="2336800"/>
          <p14:tracePt t="109321" x="1530350" y="2374900"/>
          <p14:tracePt t="109338" x="1593850" y="2387600"/>
          <p14:tracePt t="109354" x="1638300" y="2419350"/>
          <p14:tracePt t="109371" x="1714500" y="2457450"/>
          <p14:tracePt t="109388" x="1778000" y="2489200"/>
          <p14:tracePt t="109404" x="1854200" y="2495550"/>
          <p14:tracePt t="109421" x="1949450" y="2508250"/>
          <p14:tracePt t="109438" x="2089150" y="2508250"/>
          <p14:tracePt t="109454" x="2228850" y="2552700"/>
          <p14:tracePt t="109471" x="2317750" y="2603500"/>
          <p14:tracePt t="109488" x="2368550" y="2622550"/>
          <p14:tracePt t="109504" x="2444750" y="2667000"/>
          <p14:tracePt t="109522" x="2667000" y="2736850"/>
          <p14:tracePt t="109537" x="2755900" y="2743200"/>
          <p14:tracePt t="109554" x="2832100" y="2755900"/>
          <p14:tracePt t="109571" x="2876550" y="2755900"/>
          <p14:tracePt t="109588" x="2882900" y="2755900"/>
          <p14:tracePt t="109622" x="2889250" y="2755900"/>
          <p14:tracePt t="109637" x="2895600" y="2755900"/>
          <p14:tracePt t="109654" x="2927350" y="2755900"/>
          <p14:tracePt t="109671" x="2971800" y="2755900"/>
          <p14:tracePt t="109750" x="2978150" y="2755900"/>
          <p14:tracePt t="109754" x="2984500" y="2755900"/>
          <p14:tracePt t="109764" x="2997200" y="2755900"/>
          <p14:tracePt t="109774" x="3003550" y="2755900"/>
          <p14:tracePt t="109787" x="3009900" y="2755900"/>
          <p14:tracePt t="109820" x="3016250" y="2755900"/>
          <p14:tracePt t="109844" x="3022600" y="2768600"/>
          <p14:tracePt t="109854" x="3035300" y="2774950"/>
          <p14:tracePt t="109860" x="3035300" y="2781300"/>
          <p14:tracePt t="109872" x="3041650" y="2794000"/>
          <p14:tracePt t="109887" x="3048000" y="2806700"/>
          <p14:tracePt t="110556" x="3048000" y="2813050"/>
          <p14:tracePt t="110566" x="3048000" y="2819400"/>
          <p14:tracePt t="110606" x="3035300" y="2832100"/>
          <p14:tracePt t="110612" x="3028950" y="2838450"/>
          <p14:tracePt t="110622" x="3028950" y="2844800"/>
          <p14:tracePt t="110637" x="3003550" y="2851150"/>
          <p14:tracePt t="110653" x="2978150" y="2857500"/>
          <p14:tracePt t="110670" x="2940050" y="2857500"/>
          <p14:tracePt t="110687" x="2901950" y="2857500"/>
          <p14:tracePt t="110703" x="2819400" y="2857500"/>
          <p14:tracePt t="110720" x="2692400" y="2857500"/>
          <p14:tracePt t="110737" x="2590800" y="2857500"/>
          <p14:tracePt t="110753" x="2514600" y="2857500"/>
          <p14:tracePt t="110770" x="2463800" y="2857500"/>
          <p14:tracePt t="110787" x="2406650" y="2857500"/>
          <p14:tracePt t="110803" x="2311400" y="2857500"/>
          <p14:tracePt t="110820" x="2222500" y="2857500"/>
          <p14:tracePt t="110837" x="2171700" y="2857500"/>
          <p14:tracePt t="110839" x="2114550" y="2857500"/>
          <p14:tracePt t="110854" x="2051050" y="2851150"/>
          <p14:tracePt t="110870" x="1981200" y="2844800"/>
          <p14:tracePt t="110887" x="1936750" y="2844800"/>
          <p14:tracePt t="110903" x="1892300" y="2844800"/>
          <p14:tracePt t="110920" x="1854200" y="2844800"/>
          <p14:tracePt t="110936" x="1828800" y="2844800"/>
          <p14:tracePt t="110974" x="1822450" y="2844800"/>
          <p14:tracePt t="110987" x="1803400" y="2844800"/>
          <p14:tracePt t="111003" x="1784350" y="2844800"/>
          <p14:tracePt t="111020" x="1771650" y="2844800"/>
          <p14:tracePt t="111121" x="1765300" y="2851150"/>
          <p14:tracePt t="111136" x="1765300" y="2857500"/>
          <p14:tracePt t="111152" x="1765300" y="2870200"/>
          <p14:tracePt t="111172" x="1765300" y="2876550"/>
          <p14:tracePt t="112297" x="1771650" y="2889250"/>
          <p14:tracePt t="112303" x="1778000" y="2889250"/>
          <p14:tracePt t="112312" x="1809750" y="2895600"/>
          <p14:tracePt t="112322" x="1835150" y="2901950"/>
          <p14:tracePt t="112338" x="1860550" y="2914650"/>
          <p14:tracePt t="112352" x="1885950" y="2927350"/>
          <p14:tracePt t="112369" x="1892300" y="2933700"/>
          <p14:tracePt t="112385" x="1917700" y="2940050"/>
          <p14:tracePt t="112402" x="1962150" y="2965450"/>
          <p14:tracePt t="112419" x="2032000" y="2971800"/>
          <p14:tracePt t="112435" x="2082800" y="2971800"/>
          <p14:tracePt t="112452" x="2108200" y="2971800"/>
          <p14:tracePt t="112469" x="2133600" y="2971800"/>
          <p14:tracePt t="112485" x="2159000" y="2971800"/>
          <p14:tracePt t="112502" x="2203450" y="2984500"/>
          <p14:tracePt t="112519" x="2235200" y="2990850"/>
          <p14:tracePt t="112535" x="2273300" y="2990850"/>
          <p14:tracePt t="112552" x="2317750" y="2990850"/>
          <p14:tracePt t="112569" x="2336800" y="2990850"/>
          <p14:tracePt t="112588" x="2343150" y="2990850"/>
          <p14:tracePt t="112602" x="2355850" y="2990850"/>
          <p14:tracePt t="112619" x="2381250" y="2990850"/>
          <p14:tracePt t="112635" x="2425700" y="2990850"/>
          <p14:tracePt t="112652" x="2432050" y="2990850"/>
          <p14:tracePt t="112669" x="2438400" y="2990850"/>
          <p14:tracePt t="112685" x="2451100" y="2990850"/>
          <p14:tracePt t="112702" x="2463800" y="2978150"/>
          <p14:tracePt t="112718" x="2482850" y="2965450"/>
          <p14:tracePt t="112735" x="2495550" y="2940050"/>
          <p14:tracePt t="112752" x="2501900" y="2933700"/>
          <p14:tracePt t="112769" x="2501900" y="2927350"/>
          <p14:tracePt t="112785" x="2501900" y="2914650"/>
          <p14:tracePt t="112802" x="2501900" y="2901950"/>
          <p14:tracePt t="112818" x="2501900" y="2882900"/>
          <p14:tracePt t="112835" x="2482850" y="2876550"/>
          <p14:tracePt t="112852" x="2451100" y="2838450"/>
          <p14:tracePt t="112869" x="2400300" y="2813050"/>
          <p14:tracePt t="112885" x="2349500" y="2781300"/>
          <p14:tracePt t="112902" x="2298700" y="2768600"/>
          <p14:tracePt t="112919" x="2203450" y="2755900"/>
          <p14:tracePt t="112935" x="2184400" y="2749550"/>
          <p14:tracePt t="112968" x="2159000" y="2749550"/>
          <p14:tracePt t="112985" x="2139950" y="2749550"/>
          <p14:tracePt t="113002" x="2101850" y="2749550"/>
          <p14:tracePt t="113018" x="2063750" y="2774950"/>
          <p14:tracePt t="113072" x="2063750" y="2781300"/>
          <p14:tracePt t="113079" x="2063750" y="2787650"/>
          <p14:tracePt t="113088" x="2063750" y="2794000"/>
          <p14:tracePt t="113102" x="2063750" y="2800350"/>
          <p14:tracePt t="113118" x="2108200" y="2832100"/>
          <p14:tracePt t="113135" x="2139950" y="2844800"/>
          <p14:tracePt t="113152" x="2178050" y="2851150"/>
          <p14:tracePt t="113168" x="2209800" y="2857500"/>
          <p14:tracePt t="113185" x="2241550" y="2857500"/>
          <p14:tracePt t="113202" x="2266950" y="2857500"/>
          <p14:tracePt t="113218" x="2286000" y="2857500"/>
          <p14:tracePt t="113235" x="2305050" y="2857500"/>
          <p14:tracePt t="113251" x="2330450" y="2857500"/>
          <p14:tracePt t="113268" x="2362200" y="2851150"/>
          <p14:tracePt t="113285" x="2374900" y="2851150"/>
          <p14:tracePt t="113573" x="2381250" y="2851150"/>
          <p14:tracePt t="113579" x="2387600" y="2851150"/>
          <p14:tracePt t="113588" x="2406650" y="2851150"/>
          <p14:tracePt t="113601" x="2413000" y="2857500"/>
          <p14:tracePt t="113618" x="2482850" y="2901950"/>
          <p14:tracePt t="113635" x="2559050" y="2927350"/>
          <p14:tracePt t="113651" x="2590800" y="2933700"/>
          <p14:tracePt t="113668" x="2609850" y="2933700"/>
          <p14:tracePt t="113684" x="2628900" y="2933700"/>
          <p14:tracePt t="113718" x="2641600" y="2933700"/>
          <p14:tracePt t="113825" x="2647950" y="2933700"/>
          <p14:tracePt t="113845" x="2647950" y="2927350"/>
          <p14:tracePt t="113855" x="2647950" y="2908300"/>
          <p14:tracePt t="113861" x="2641600" y="2895600"/>
          <p14:tracePt t="113870" x="2641600" y="2876550"/>
          <p14:tracePt t="113884" x="2641600" y="2844800"/>
          <p14:tracePt t="113901" x="2628900" y="2819400"/>
          <p14:tracePt t="113918" x="2628900" y="2806700"/>
          <p14:tracePt t="114077" x="2622550" y="2813050"/>
          <p14:tracePt t="114087" x="2622550" y="2825750"/>
          <p14:tracePt t="114097" x="2616200" y="2838450"/>
          <p14:tracePt t="114103" x="2616200" y="2844800"/>
          <p14:tracePt t="114118" x="2609850" y="2863850"/>
          <p14:tracePt t="114134" x="2609850" y="2876550"/>
          <p14:tracePt t="114151" x="2609850" y="2895600"/>
          <p14:tracePt t="114279" x="2603500" y="2895600"/>
          <p14:tracePt t="114289" x="2597150" y="2895600"/>
          <p14:tracePt t="114299" x="2590800" y="2889250"/>
          <p14:tracePt t="114305" x="2584450" y="2870200"/>
          <p14:tracePt t="114318" x="2559050" y="2851150"/>
          <p14:tracePt t="114334" x="2527300" y="2813050"/>
          <p14:tracePt t="114351" x="2501900" y="2762250"/>
          <p14:tracePt t="114435" x="2501900" y="2768600"/>
          <p14:tracePt t="114445" x="2501900" y="2781300"/>
          <p14:tracePt t="114451" x="2495550" y="2794000"/>
          <p14:tracePt t="114467" x="2489200" y="2825750"/>
          <p14:tracePt t="114484" x="2489200" y="2870200"/>
          <p14:tracePt t="114501" x="2489200" y="2889250"/>
          <p14:tracePt t="114597" x="2482850" y="2889250"/>
          <p14:tracePt t="114607" x="2482850" y="2882900"/>
          <p14:tracePt t="114613" x="2482850" y="2870200"/>
          <p14:tracePt t="114623" x="2476500" y="2851150"/>
          <p14:tracePt t="114634" x="2470150" y="2844800"/>
          <p14:tracePt t="114651" x="2463800" y="2832100"/>
          <p14:tracePt t="114729" x="2463800" y="2838450"/>
          <p14:tracePt t="114733" x="2463800" y="2844800"/>
          <p14:tracePt t="114743" x="2451100" y="2851150"/>
          <p14:tracePt t="114803" x="2444750" y="2851150"/>
          <p14:tracePt t="114813" x="2438400" y="2832100"/>
          <p14:tracePt t="114829" x="2432050" y="2819400"/>
          <p14:tracePt t="114839" x="2425700" y="2806700"/>
          <p14:tracePt t="114851" x="2419350" y="2806700"/>
          <p14:tracePt t="114915" x="2419350" y="2813050"/>
          <p14:tracePt t="115455" x="2413000" y="2819400"/>
          <p14:tracePt t="115459" x="2400300" y="2819400"/>
          <p14:tracePt t="115466" x="2400300" y="2813050"/>
          <p14:tracePt t="115483" x="2355850" y="2787650"/>
          <p14:tracePt t="115500" x="2190750" y="2711450"/>
          <p14:tracePt t="115517" x="2019300" y="2622550"/>
          <p14:tracePt t="115533" x="1924050" y="2565400"/>
          <p14:tracePt t="115550" x="1809750" y="2489200"/>
          <p14:tracePt t="115567" x="1720850" y="2400300"/>
          <p14:tracePt t="115583" x="1695450" y="2343150"/>
          <p14:tracePt t="115600" x="1651000" y="2279650"/>
          <p14:tracePt t="115617" x="1619250" y="2247900"/>
          <p14:tracePt t="115633" x="1562100" y="2203450"/>
          <p14:tracePt t="115650" x="1371600" y="2089150"/>
          <p14:tracePt t="115666" x="1270000" y="1981200"/>
          <p14:tracePt t="115683" x="1193800" y="1898650"/>
          <p14:tracePt t="115700" x="1066800" y="1771650"/>
          <p14:tracePt t="115716" x="1022350" y="1727200"/>
          <p14:tracePt t="115733" x="1022350" y="1714500"/>
          <p14:tracePt t="115750" x="1009650" y="1695450"/>
          <p14:tracePt t="115767" x="996950" y="1676400"/>
          <p14:tracePt t="115783" x="996950" y="1670050"/>
          <p14:tracePt t="115800" x="990600" y="1657350"/>
          <p14:tracePt t="115816" x="971550" y="1644650"/>
          <p14:tracePt t="115833" x="965200" y="1631950"/>
          <p14:tracePt t="115850" x="952500" y="1606550"/>
          <p14:tracePt t="115867" x="939800" y="1568450"/>
          <p14:tracePt t="115871" x="933450" y="1543050"/>
          <p14:tracePt t="115883" x="901700" y="1517650"/>
          <p14:tracePt t="115900" x="895350" y="1492250"/>
          <p14:tracePt t="115916" x="882650" y="1466850"/>
          <p14:tracePt t="115933" x="857250" y="1422400"/>
          <p14:tracePt t="115950" x="838200" y="1397000"/>
          <p14:tracePt t="115966" x="831850" y="1384300"/>
          <p14:tracePt t="116393" x="831850" y="1397000"/>
          <p14:tracePt t="116403" x="838200" y="1422400"/>
          <p14:tracePt t="116417" x="869950" y="1479550"/>
          <p14:tracePt t="116427" x="895350" y="1498600"/>
          <p14:tracePt t="116433" x="914400" y="1511300"/>
          <p14:tracePt t="116449" x="965200" y="1581150"/>
          <p14:tracePt t="116466" x="1003300" y="1625600"/>
          <p14:tracePt t="116482" x="1092200" y="1708150"/>
          <p14:tracePt t="116499" x="1098550" y="1708150"/>
          <p14:tracePt t="116533" x="1104900" y="1714500"/>
          <p14:tracePt t="116549" x="1111250" y="1720850"/>
          <p14:tracePt t="116566" x="1111250" y="1727200"/>
          <p14:tracePt t="116582" x="1149350" y="1752600"/>
          <p14:tracePt t="116599" x="1187450" y="1790700"/>
          <p14:tracePt t="116616" x="1263650" y="1885950"/>
          <p14:tracePt t="116632" x="1416050" y="2032000"/>
          <p14:tracePt t="116649" x="1593850" y="2228850"/>
          <p14:tracePt t="116666" x="1676400" y="2349500"/>
          <p14:tracePt t="116682" x="1765300" y="2476500"/>
          <p14:tracePt t="116699" x="1911350" y="2635250"/>
          <p14:tracePt t="116716" x="2025650" y="2730500"/>
          <p14:tracePt t="116732" x="2044700" y="2762250"/>
          <p14:tracePt t="116749" x="2044700" y="2774950"/>
          <p14:tracePt t="116766" x="2063750" y="2813050"/>
          <p14:tracePt t="116782" x="2076450" y="2844800"/>
          <p14:tracePt t="116799" x="2095500" y="2857500"/>
          <p14:tracePt t="116816" x="2114550" y="2870200"/>
          <p14:tracePt t="116849" x="2120900" y="2876550"/>
          <p14:tracePt t="116866" x="2127250" y="2889250"/>
          <p14:tracePt t="116882" x="2146300" y="2921000"/>
          <p14:tracePt t="116899" x="2171700" y="2952750"/>
          <p14:tracePt t="116916" x="2178050" y="2971800"/>
          <p14:tracePt t="116932" x="2197100" y="2990850"/>
          <p14:tracePt t="116949" x="2203450" y="3003550"/>
          <p14:tracePt t="116965" x="2222500" y="3016250"/>
          <p14:tracePt t="117049" x="2235200" y="3016250"/>
          <p14:tracePt t="117235" x="2241550" y="3016250"/>
          <p14:tracePt t="117245" x="2241550" y="3009900"/>
          <p14:tracePt t="117265" x="2241550" y="2990850"/>
          <p14:tracePt t="117275" x="2241550" y="2984500"/>
          <p14:tracePt t="117295" x="2241550" y="2978150"/>
          <p14:tracePt t="119274" x="2241550" y="2971800"/>
          <p14:tracePt t="119307" x="2235200" y="2971800"/>
          <p14:tracePt t="119320" x="2222500" y="2984500"/>
          <p14:tracePt t="119343" x="2222500" y="2990850"/>
          <p14:tracePt t="119353" x="2216150" y="2997200"/>
          <p14:tracePt t="119390" x="2209800" y="3003550"/>
          <p14:tracePt t="119446" x="2197100" y="3003550"/>
          <p14:tracePt t="119455" x="2190750" y="3003550"/>
          <p14:tracePt t="119464" x="2184400" y="3003550"/>
          <p14:tracePt t="119480" x="2178050" y="3003550"/>
          <p14:tracePt t="119499" x="2165350" y="3003550"/>
          <p14:tracePt t="119515" x="2159000" y="3003550"/>
          <p14:tracePt t="119530" x="2146300" y="3003550"/>
          <p14:tracePt t="119547" x="2127250" y="3003550"/>
          <p14:tracePt t="119564" x="2108200" y="3003550"/>
          <p14:tracePt t="119581" x="2063750" y="3003550"/>
          <p14:tracePt t="119597" x="2044700" y="3003550"/>
          <p14:tracePt t="119614" x="2038350" y="3003550"/>
          <p14:tracePt t="119630" x="2000250" y="3003550"/>
          <p14:tracePt t="119647" x="1962150" y="3003550"/>
          <p14:tracePt t="119680" x="1955800" y="3003550"/>
          <p14:tracePt t="119698" x="1949450" y="3003550"/>
          <p14:tracePt t="119714" x="1917700" y="3009900"/>
          <p14:tracePt t="119730" x="1885950" y="3009900"/>
          <p14:tracePt t="119747" x="1828800" y="3028950"/>
          <p14:tracePt t="119764" x="1790700" y="3048000"/>
          <p14:tracePt t="119780" x="1689100" y="3086100"/>
          <p14:tracePt t="119797" x="1663700" y="3098800"/>
          <p14:tracePt t="119813" x="1638300" y="3117850"/>
          <p14:tracePt t="119830" x="1631950" y="3117850"/>
          <p14:tracePt t="119847" x="1612900" y="3117850"/>
          <p14:tracePt t="119863" x="1581150" y="3136900"/>
          <p14:tracePt t="119880" x="1574800" y="3143250"/>
          <p14:tracePt t="119883" x="1562100" y="3143250"/>
          <p14:tracePt t="119897" x="1562100" y="3149600"/>
          <p14:tracePt t="119913" x="1543050" y="3155950"/>
          <p14:tracePt t="119930" x="1498600" y="3175000"/>
          <p14:tracePt t="119947" x="1466850" y="3181350"/>
          <p14:tracePt t="119963" x="1454150" y="3194050"/>
          <p14:tracePt t="119980" x="1390650" y="3213100"/>
          <p14:tracePt t="119997" x="1365250" y="3219450"/>
          <p14:tracePt t="120013" x="1320800" y="3219450"/>
          <p14:tracePt t="120030" x="1295400" y="3225800"/>
          <p14:tracePt t="120047" x="1289050" y="3225800"/>
          <p14:tracePt t="120063" x="1276350" y="3225800"/>
          <p14:tracePt t="120080" x="1250950" y="3225800"/>
          <p14:tracePt t="120097" x="1225550" y="3225800"/>
          <p14:tracePt t="120113" x="1193800" y="3225800"/>
          <p14:tracePt t="120130" x="1168400" y="3225800"/>
          <p14:tracePt t="120147" x="1117600" y="3225800"/>
          <p14:tracePt t="120163" x="1111250" y="3225800"/>
          <p14:tracePt t="120180" x="1104900" y="3225800"/>
          <p14:tracePt t="120213" x="1092200" y="3225800"/>
          <p14:tracePt t="120230" x="1085850" y="3225800"/>
          <p14:tracePt t="120247" x="1073150" y="3225800"/>
          <p14:tracePt t="120263" x="1035050" y="3225800"/>
          <p14:tracePt t="120280" x="984250" y="3244850"/>
          <p14:tracePt t="120298" x="958850" y="3244850"/>
          <p14:tracePt t="120313" x="939800" y="3251200"/>
          <p14:tracePt t="120330" x="933450" y="3251200"/>
          <p14:tracePt t="120514" x="927100" y="3251200"/>
          <p14:tracePt t="120530" x="914400" y="3251200"/>
          <p14:tracePt t="120550" x="901700" y="3251200"/>
          <p14:tracePt t="120560" x="895350" y="3251200"/>
          <p14:tracePt t="120574" x="876300" y="3251200"/>
          <p14:tracePt t="120586" x="869950" y="3251200"/>
          <p14:tracePt t="120596" x="863600" y="3251200"/>
          <p14:tracePt t="120613" x="838200" y="3251200"/>
          <p14:tracePt t="120630" x="755650" y="3282950"/>
          <p14:tracePt t="120646" x="742950" y="3282950"/>
          <p14:tracePt t="120663" x="723900" y="3282950"/>
          <p14:tracePt t="120680" x="717550" y="3282950"/>
          <p14:tracePt t="120696" x="711200" y="3282950"/>
          <p14:tracePt t="120713" x="704850" y="3282950"/>
          <p14:tracePt t="120746" x="692150" y="3282950"/>
          <p14:tracePt t="120875" x="679450" y="3282950"/>
          <p14:tracePt t="120892" x="679450" y="3289300"/>
          <p14:tracePt t="120934" x="673100" y="3295650"/>
          <p14:tracePt t="120954" x="666750" y="3295650"/>
          <p14:tracePt t="120964" x="660400" y="3295650"/>
          <p14:tracePt t="121028" x="654050" y="3295650"/>
          <p14:tracePt t="121034" x="647700" y="3295650"/>
          <p14:tracePt t="121046" x="641350" y="3295650"/>
          <p14:tracePt t="121063" x="615950" y="3295650"/>
          <p14:tracePt t="121079" x="577850" y="3295650"/>
          <p14:tracePt t="121096" x="533400" y="3289300"/>
          <p14:tracePt t="121114" x="488950" y="3282950"/>
          <p14:tracePt t="121316" x="482600" y="3282950"/>
          <p14:tracePt t="121342" x="501650" y="3282950"/>
          <p14:tracePt t="121352" x="514350" y="3282950"/>
          <p14:tracePt t="121356" x="520700" y="3282950"/>
          <p14:tracePt t="121366" x="539750" y="3282950"/>
          <p14:tracePt t="121379" x="552450" y="3282950"/>
          <p14:tracePt t="121396" x="584200" y="3282950"/>
          <p14:tracePt t="121412" x="622300" y="3282950"/>
          <p14:tracePt t="121429" x="647700" y="3289300"/>
          <p14:tracePt t="121446" x="666750" y="3295650"/>
          <p14:tracePt t="121462" x="673100" y="3295650"/>
          <p14:tracePt t="121524" x="685800" y="3295650"/>
          <p14:tracePt t="121578" x="692150" y="3295650"/>
          <p14:tracePt t="121690" x="679450" y="3295650"/>
          <p14:tracePt t="121704" x="660400" y="3295650"/>
          <p14:tracePt t="121714" x="647700" y="3295650"/>
          <p14:tracePt t="121720" x="635000" y="3295650"/>
          <p14:tracePt t="121731" x="615950" y="3295650"/>
          <p14:tracePt t="121746" x="584200" y="3295650"/>
          <p14:tracePt t="121762" x="571500" y="3295650"/>
          <p14:tracePt t="122068" x="596900" y="3295650"/>
          <p14:tracePt t="122078" x="628650" y="3295650"/>
          <p14:tracePt t="122084" x="647700" y="3295650"/>
          <p14:tracePt t="122095" x="666750" y="3295650"/>
          <p14:tracePt t="122112" x="679450" y="3295650"/>
          <p14:tracePt t="122224" x="666750" y="3289300"/>
          <p14:tracePt t="122230" x="654050" y="3282950"/>
          <p14:tracePt t="122240" x="647700" y="3282950"/>
          <p14:tracePt t="122245" x="622300" y="3282950"/>
          <p14:tracePt t="122262" x="584200" y="3270250"/>
          <p14:tracePt t="122278" x="552450" y="3263900"/>
          <p14:tracePt t="122295" x="527050" y="3257550"/>
          <p14:tracePt t="122406" x="520700" y="3257550"/>
          <p14:tracePt t="122420" x="527050" y="3270250"/>
          <p14:tracePt t="122432" x="533400" y="3270250"/>
          <p14:tracePt t="122442" x="552450" y="3276600"/>
          <p14:tracePt t="122446" x="577850" y="3276600"/>
          <p14:tracePt t="122462" x="603250" y="3276600"/>
          <p14:tracePt t="122478" x="615950" y="3276600"/>
          <p14:tracePt t="122512" x="622300" y="3276600"/>
          <p14:tracePt t="122548" x="635000" y="3276600"/>
          <p14:tracePt t="122568" x="641350" y="3276600"/>
          <p14:tracePt t="122578" x="647700" y="3270250"/>
          <p14:tracePt t="122588" x="654050" y="3263900"/>
          <p14:tracePt t="122598" x="654050" y="3257550"/>
          <p14:tracePt t="122611" x="654050" y="3238500"/>
          <p14:tracePt t="122628" x="654050" y="3200400"/>
          <p14:tracePt t="122645" x="647700" y="3124200"/>
          <p14:tracePt t="122661" x="609600" y="3073400"/>
          <p14:tracePt t="122678" x="552450" y="3028950"/>
          <p14:tracePt t="122695" x="508000" y="2990850"/>
          <p14:tracePt t="122711" x="476250" y="2984500"/>
          <p14:tracePt t="122728" x="438150" y="2971800"/>
          <p14:tracePt t="122784" x="431800" y="2971800"/>
          <p14:tracePt t="122794" x="419100" y="2978150"/>
          <p14:tracePt t="122804" x="419100" y="2984500"/>
          <p14:tracePt t="122811" x="412750" y="3022600"/>
          <p14:tracePt t="122828" x="412750" y="3048000"/>
          <p14:tracePt t="122845" x="400050" y="3092450"/>
          <p14:tracePt t="122861" x="400050" y="3105150"/>
          <p14:tracePt t="122878" x="400050" y="3130550"/>
          <p14:tracePt t="122895" x="419100" y="3155950"/>
          <p14:tracePt t="122911" x="438150" y="3181350"/>
          <p14:tracePt t="122928" x="501650" y="3232150"/>
          <p14:tracePt t="122945" x="552450" y="3263900"/>
          <p14:tracePt t="122961" x="622300" y="3276600"/>
          <p14:tracePt t="122978" x="647700" y="3282950"/>
          <p14:tracePt t="122995" x="666750" y="3282950"/>
          <p14:tracePt t="123011" x="673100" y="3282950"/>
          <p14:tracePt t="123028" x="679450" y="3289300"/>
          <p14:tracePt t="123046" x="692150" y="3289300"/>
          <p14:tracePt t="123061" x="698500" y="3289300"/>
          <p14:tracePt t="123078" x="730250" y="3289300"/>
          <p14:tracePt t="123094" x="736600" y="3289300"/>
          <p14:tracePt t="123111" x="742950" y="3289300"/>
          <p14:tracePt t="123138" x="749300" y="3289300"/>
          <p14:tracePt t="123152" x="749300" y="3282950"/>
          <p14:tracePt t="123172" x="749300" y="3270250"/>
          <p14:tracePt t="123182" x="749300" y="3263900"/>
          <p14:tracePt t="123195" x="749300" y="3251200"/>
          <p14:tracePt t="123211" x="730250" y="3219450"/>
          <p14:tracePt t="123228" x="698500" y="3181350"/>
          <p14:tracePt t="123244" x="660400" y="3168650"/>
          <p14:tracePt t="123261" x="628650" y="3143250"/>
          <p14:tracePt t="123278" x="584200" y="3124200"/>
          <p14:tracePt t="123294" x="565150" y="3117850"/>
          <p14:tracePt t="123311" x="546100" y="3105150"/>
          <p14:tracePt t="123328" x="501650" y="3092450"/>
          <p14:tracePt t="123344" x="463550" y="3092450"/>
          <p14:tracePt t="123361" x="444500" y="3086100"/>
          <p14:tracePt t="123378" x="438150" y="3086100"/>
          <p14:tracePt t="123420" x="431800" y="3086100"/>
          <p14:tracePt t="123424" x="425450" y="3086100"/>
          <p14:tracePt t="123434" x="425450" y="3111500"/>
          <p14:tracePt t="123450" x="425450" y="3130550"/>
          <p14:tracePt t="123461" x="425450" y="3162300"/>
          <p14:tracePt t="123478" x="425450" y="3181350"/>
          <p14:tracePt t="123494" x="431800" y="3232150"/>
          <p14:tracePt t="123511" x="463550" y="3276600"/>
          <p14:tracePt t="123527" x="501650" y="3314700"/>
          <p14:tracePt t="123544" x="552450" y="3314700"/>
          <p14:tracePt t="123561" x="622300" y="3333750"/>
          <p14:tracePt t="123577" x="647700" y="3340100"/>
          <p14:tracePt t="123594" x="673100" y="3346450"/>
          <p14:tracePt t="123611" x="723900" y="3346450"/>
          <p14:tracePt t="123627" x="749300" y="3346450"/>
          <p14:tracePt t="123644" x="768350" y="3346450"/>
          <p14:tracePt t="123661" x="774700" y="3346450"/>
          <p14:tracePt t="123677" x="793750" y="3346450"/>
          <p14:tracePt t="123694" x="812800" y="3321050"/>
          <p14:tracePt t="123711" x="825500" y="3289300"/>
          <p14:tracePt t="123728" x="844550" y="3232150"/>
          <p14:tracePt t="123744" x="844550" y="3181350"/>
          <p14:tracePt t="123761" x="831850" y="3130550"/>
          <p14:tracePt t="123777" x="768350" y="3048000"/>
          <p14:tracePt t="123794" x="685800" y="2978150"/>
          <p14:tracePt t="123811" x="609600" y="2940050"/>
          <p14:tracePt t="123828" x="482600" y="2889250"/>
          <p14:tracePt t="123844" x="431800" y="2882900"/>
          <p14:tracePt t="123861" x="400050" y="2882900"/>
          <p14:tracePt t="123898" x="387350" y="2882900"/>
          <p14:tracePt t="123914" x="387350" y="2901950"/>
          <p14:tracePt t="123927" x="368300" y="2933700"/>
          <p14:tracePt t="123944" x="361950" y="2959100"/>
          <p14:tracePt t="123961" x="349250" y="2990850"/>
          <p14:tracePt t="123977" x="342900" y="3035300"/>
          <p14:tracePt t="123994" x="342900" y="3060700"/>
          <p14:tracePt t="124010" x="342900" y="3079750"/>
          <p14:tracePt t="124027" x="361950" y="3105150"/>
          <p14:tracePt t="124044" x="393700" y="3143250"/>
          <p14:tracePt t="124061" x="469900" y="3162300"/>
          <p14:tracePt t="124077" x="508000" y="3175000"/>
          <p14:tracePt t="124094" x="552450" y="3181350"/>
          <p14:tracePt t="124110" x="622300" y="3194050"/>
          <p14:tracePt t="124127" x="660400" y="3206750"/>
          <p14:tracePt t="124144" x="698500" y="3206750"/>
          <p14:tracePt t="124160" x="717550" y="3206750"/>
          <p14:tracePt t="124177" x="768350" y="3206750"/>
          <p14:tracePt t="124194" x="825500" y="3206750"/>
          <p14:tracePt t="124210" x="889000" y="3206750"/>
          <p14:tracePt t="124227" x="965200" y="3206750"/>
          <p14:tracePt t="124244" x="1003300" y="3206750"/>
          <p14:tracePt t="124260" x="1085850" y="3219450"/>
          <p14:tracePt t="124277" x="1143000" y="3225800"/>
          <p14:tracePt t="124294" x="1193800" y="3225800"/>
          <p14:tracePt t="124310" x="1250950" y="3225800"/>
          <p14:tracePt t="124328" x="1358900" y="3238500"/>
          <p14:tracePt t="124344" x="1441450" y="3251200"/>
          <p14:tracePt t="124360" x="1485900" y="3251200"/>
          <p14:tracePt t="124378" x="1549400" y="3251200"/>
          <p14:tracePt t="124394" x="1581150" y="3251200"/>
          <p14:tracePt t="124395" x="1606550" y="3251200"/>
          <p14:tracePt t="124410" x="1625600" y="3251200"/>
          <p14:tracePt t="124427" x="1657350" y="3257550"/>
          <p14:tracePt t="124443" x="1695450" y="3263900"/>
          <p14:tracePt t="124460" x="1771650" y="3263900"/>
          <p14:tracePt t="124478" x="1835150" y="3263900"/>
          <p14:tracePt t="124494" x="1860550" y="3263900"/>
          <p14:tracePt t="124510" x="1898650" y="3263900"/>
          <p14:tracePt t="124527" x="1936750" y="3263900"/>
          <p14:tracePt t="124544" x="1993900" y="3270250"/>
          <p14:tracePt t="124560" x="2089150" y="3276600"/>
          <p14:tracePt t="124577" x="2133600" y="3282950"/>
          <p14:tracePt t="124594" x="2184400" y="3282950"/>
          <p14:tracePt t="124610" x="2228850" y="3282950"/>
          <p14:tracePt t="124627" x="2235200" y="3282950"/>
          <p14:tracePt t="124643" x="2241550" y="3282950"/>
          <p14:tracePt t="124660" x="2260600" y="3282950"/>
          <p14:tracePt t="124677" x="2298700" y="3289300"/>
          <p14:tracePt t="124693" x="2336800" y="3289300"/>
          <p14:tracePt t="124710" x="2368550" y="3289300"/>
          <p14:tracePt t="124727" x="2393950" y="3289300"/>
          <p14:tracePt t="124743" x="2400300" y="3295650"/>
          <p14:tracePt t="124760" x="2425700" y="3308350"/>
          <p14:tracePt t="124776" x="2444750" y="3308350"/>
          <p14:tracePt t="124793" x="2489200" y="3314700"/>
          <p14:tracePt t="124810" x="2540000" y="3314700"/>
          <p14:tracePt t="124827" x="2660650" y="3314700"/>
          <p14:tracePt t="124843" x="2686050" y="3314700"/>
          <p14:tracePt t="124860" x="2711450" y="3314700"/>
          <p14:tracePt t="124877" x="2724150" y="3314700"/>
          <p14:tracePt t="124880" x="2730500" y="3314700"/>
          <p14:tracePt t="124933" x="2743200" y="3314700"/>
          <p14:tracePt t="124948" x="2762250" y="3314700"/>
          <p14:tracePt t="124958" x="2781300" y="3314700"/>
          <p14:tracePt t="124964" x="2794000" y="3314700"/>
          <p14:tracePt t="124976" x="2825750" y="3314700"/>
          <p14:tracePt t="124993" x="2838450" y="3321050"/>
          <p14:tracePt t="125010" x="2851150" y="3321050"/>
          <p14:tracePt t="125058" x="2857500" y="3321050"/>
          <p14:tracePt t="125064" x="2863850" y="3321050"/>
          <p14:tracePt t="125076" x="2882900" y="3321050"/>
          <p14:tracePt t="125094" x="2959100" y="3327400"/>
          <p14:tracePt t="125110" x="2990850" y="3327400"/>
          <p14:tracePt t="125126" x="3048000" y="3327400"/>
          <p14:tracePt t="125144" x="3086100" y="3327400"/>
          <p14:tracePt t="125160" x="3111500" y="3327400"/>
          <p14:tracePt t="125176" x="3130550" y="3327400"/>
          <p14:tracePt t="125193" x="3168650" y="3327400"/>
          <p14:tracePt t="125210" x="3194050" y="3327400"/>
          <p14:tracePt t="125226" x="3251200" y="3327400"/>
          <p14:tracePt t="125243" x="3314700" y="3327400"/>
          <p14:tracePt t="125260" x="3365500" y="3327400"/>
          <p14:tracePt t="125276" x="3454400" y="3327400"/>
          <p14:tracePt t="125293" x="3511550" y="3333750"/>
          <p14:tracePt t="125310" x="3657600" y="3333750"/>
          <p14:tracePt t="125326" x="3733800" y="3333750"/>
          <p14:tracePt t="125343" x="3752850" y="3333750"/>
          <p14:tracePt t="125468" x="3752850" y="3340100"/>
          <p14:tracePt t="125473" x="3752850" y="3346450"/>
          <p14:tracePt t="125482" x="3740150" y="3346450"/>
          <p14:tracePt t="125493" x="3733800" y="3359150"/>
          <p14:tracePt t="125509" x="3670300" y="3378200"/>
          <p14:tracePt t="125526" x="3619500" y="3390900"/>
          <p14:tracePt t="125543" x="3517900" y="3390900"/>
          <p14:tracePt t="125559" x="3397250" y="3422650"/>
          <p14:tracePt t="125576" x="3359150" y="3429000"/>
          <p14:tracePt t="125593" x="3289300" y="3435350"/>
          <p14:tracePt t="125609" x="3238500" y="3441700"/>
          <p14:tracePt t="125626" x="3194050" y="3441700"/>
          <p14:tracePt t="125643" x="3143250" y="3441700"/>
          <p14:tracePt t="125660" x="3028950" y="3448050"/>
          <p14:tracePt t="125676" x="2940050" y="3454400"/>
          <p14:tracePt t="125693" x="2901950" y="3460750"/>
          <p14:tracePt t="125710" x="2863850" y="3460750"/>
          <p14:tracePt t="125726" x="2844800" y="3460750"/>
          <p14:tracePt t="125743" x="2825750" y="3460750"/>
          <p14:tracePt t="125759" x="2806700" y="3460750"/>
          <p14:tracePt t="125776" x="2774950" y="3460750"/>
          <p14:tracePt t="125793" x="2698750" y="3460750"/>
          <p14:tracePt t="125810" x="2584450" y="3460750"/>
          <p14:tracePt t="125826" x="2520950" y="3460750"/>
          <p14:tracePt t="125843" x="2463800" y="3460750"/>
          <p14:tracePt t="125860" x="2393950" y="3460750"/>
          <p14:tracePt t="125876" x="2374900" y="3460750"/>
          <p14:tracePt t="125878" x="2362200" y="3460750"/>
          <p14:tracePt t="125892" x="2336800" y="3460750"/>
          <p14:tracePt t="125909" x="2305050" y="3454400"/>
          <p14:tracePt t="125926" x="2228850" y="3454400"/>
          <p14:tracePt t="125942" x="2197100" y="3454400"/>
          <p14:tracePt t="125959" x="2152650" y="3454400"/>
          <p14:tracePt t="125976" x="2127250" y="3454400"/>
          <p14:tracePt t="125992" x="2101850" y="3448050"/>
          <p14:tracePt t="126009" x="2076450" y="3435350"/>
          <p14:tracePt t="126026" x="2032000" y="3429000"/>
          <p14:tracePt t="126042" x="1974850" y="3422650"/>
          <p14:tracePt t="126059" x="1930400" y="3422650"/>
          <p14:tracePt t="126076" x="1892300" y="3422650"/>
          <p14:tracePt t="126092" x="1841500" y="3422650"/>
          <p14:tracePt t="126109" x="1822450" y="3422650"/>
          <p14:tracePt t="126126" x="1803400" y="3422650"/>
          <p14:tracePt t="126142" x="1790700" y="3422650"/>
          <p14:tracePt t="126159" x="1746250" y="3422650"/>
          <p14:tracePt t="126175" x="1739900" y="3422650"/>
          <p14:tracePt t="126254" x="1733550" y="3422650"/>
          <p14:tracePt t="126264" x="1727200" y="3422650"/>
          <p14:tracePt t="126447" x="1720850" y="3422650"/>
          <p14:tracePt t="126463" x="1714500" y="3429000"/>
          <p14:tracePt t="126466" x="1708150" y="3435350"/>
          <p14:tracePt t="126486" x="1701800" y="3441700"/>
          <p14:tracePt t="126496" x="1695450" y="3448050"/>
          <p14:tracePt t="126512" x="1689100" y="3454400"/>
          <p14:tracePt t="126525" x="1689100" y="3467100"/>
          <p14:tracePt t="126542" x="1689100" y="3473450"/>
          <p14:tracePt t="126559" x="1682750" y="3486150"/>
          <p14:tracePt t="126575" x="1676400" y="3486150"/>
          <p14:tracePt t="126592" x="1670050" y="3505200"/>
          <p14:tracePt t="126609" x="1657350" y="3517900"/>
          <p14:tracePt t="126625" x="1644650" y="3536950"/>
          <p14:tracePt t="126642" x="1631950" y="3549650"/>
          <p14:tracePt t="126659" x="1606550" y="3575050"/>
          <p14:tracePt t="126675" x="1606550" y="3581400"/>
          <p14:tracePt t="126692" x="1581150" y="3587750"/>
          <p14:tracePt t="126709" x="1562100" y="3594100"/>
          <p14:tracePt t="126725" x="1555750" y="3594100"/>
          <p14:tracePt t="126759" x="1549400" y="3594100"/>
          <p14:tracePt t="126775" x="1536700" y="3594100"/>
          <p14:tracePt t="126792" x="1504950" y="3613150"/>
          <p14:tracePt t="126808" x="1479550" y="3613150"/>
          <p14:tracePt t="126825" x="1473200" y="3613150"/>
          <p14:tracePt t="126842" x="1441450" y="3613150"/>
          <p14:tracePt t="126858" x="1403350" y="3613150"/>
          <p14:tracePt t="126875" x="1352550" y="3613150"/>
          <p14:tracePt t="126892" x="1314450" y="3606800"/>
          <p14:tracePt t="126908" x="1276350" y="3587750"/>
          <p14:tracePt t="126925" x="1219200" y="3562350"/>
          <p14:tracePt t="126942" x="1130300" y="3562350"/>
          <p14:tracePt t="126958" x="1092200" y="3562350"/>
          <p14:tracePt t="126975" x="1066800" y="3562350"/>
          <p14:tracePt t="126992" x="1054100" y="3562350"/>
          <p14:tracePt t="127076" x="1060450" y="3575050"/>
          <p14:tracePt t="127087" x="1073150" y="3581400"/>
          <p14:tracePt t="127097" x="1085850" y="3587750"/>
          <p14:tracePt t="127108" x="1092200" y="3587750"/>
          <p14:tracePt t="127125" x="1136650" y="3632200"/>
          <p14:tracePt t="127142" x="1181100" y="3644900"/>
          <p14:tracePt t="127158" x="1206500" y="3644900"/>
          <p14:tracePt t="127175" x="1231900" y="3644900"/>
          <p14:tracePt t="127192" x="1238250" y="3644900"/>
          <p14:tracePt t="127208" x="1244600" y="3644900"/>
          <p14:tracePt t="127242" x="1257300" y="3644900"/>
          <p14:tracePt t="127258" x="1263650" y="3644900"/>
          <p14:tracePt t="127677" x="1270000" y="3644900"/>
          <p14:tracePt t="127727" x="1263650" y="3644900"/>
          <p14:tracePt t="127733" x="1257300" y="3644900"/>
          <p14:tracePt t="127743" x="1250950" y="3644900"/>
          <p14:tracePt t="127758" x="1225550" y="3644900"/>
          <p14:tracePt t="127775" x="1149350" y="3644900"/>
          <p14:tracePt t="127791" x="1073150" y="3644900"/>
          <p14:tracePt t="127807" x="1028700" y="3644900"/>
          <p14:tracePt t="127824" x="946150" y="3644900"/>
          <p14:tracePt t="127841" x="901700" y="3644900"/>
          <p14:tracePt t="127858" x="844550" y="3644900"/>
          <p14:tracePt t="127875" x="806450" y="3644900"/>
          <p14:tracePt t="127891" x="774700" y="3644900"/>
          <p14:tracePt t="127908" x="749300" y="3644900"/>
          <p14:tracePt t="127949" x="742950" y="3651250"/>
          <p14:tracePt t="127959" x="730250" y="3663950"/>
          <p14:tracePt t="127974" x="698500" y="3676650"/>
          <p14:tracePt t="127991" x="647700" y="3702050"/>
          <p14:tracePt t="128008" x="641350" y="3721100"/>
          <p14:tracePt t="128024" x="635000" y="3727450"/>
          <p14:tracePt t="128041" x="628650" y="3727450"/>
          <p14:tracePt t="128058" x="622300" y="3733800"/>
          <p14:tracePt t="128074" x="622300" y="3740150"/>
          <p14:tracePt t="128091" x="603250" y="3790950"/>
          <p14:tracePt t="128108" x="603250" y="3816350"/>
          <p14:tracePt t="128124" x="628650" y="3835400"/>
          <p14:tracePt t="128141" x="647700" y="3886200"/>
          <p14:tracePt t="128158" x="685800" y="3924300"/>
          <p14:tracePt t="128174" x="711200" y="3956050"/>
          <p14:tracePt t="128191" x="768350" y="4006850"/>
          <p14:tracePt t="128208" x="825500" y="4051300"/>
          <p14:tracePt t="128224" x="857250" y="4083050"/>
          <p14:tracePt t="128241" x="895350" y="4114800"/>
          <p14:tracePt t="128257" x="946150" y="4165600"/>
          <p14:tracePt t="128274" x="990600" y="4184650"/>
          <p14:tracePt t="128291" x="1041400" y="4216400"/>
          <p14:tracePt t="128308" x="1085850" y="4229100"/>
          <p14:tracePt t="128324" x="1174750" y="4273550"/>
          <p14:tracePt t="128341" x="1238250" y="4298950"/>
          <p14:tracePt t="128357" x="1320800" y="4337050"/>
          <p14:tracePt t="128374" x="1377950" y="4356100"/>
          <p14:tracePt t="128391" x="1473200" y="4387850"/>
          <p14:tracePt t="128407" x="1549400" y="4419600"/>
          <p14:tracePt t="128424" x="1625600" y="4438650"/>
          <p14:tracePt t="128441" x="1682750" y="4451350"/>
          <p14:tracePt t="128457" x="1746250" y="4464050"/>
          <p14:tracePt t="128474" x="1822450" y="4464050"/>
          <p14:tracePt t="128491" x="1873250" y="4470400"/>
          <p14:tracePt t="128507" x="1911350" y="4476750"/>
          <p14:tracePt t="128524" x="1968500" y="4476750"/>
          <p14:tracePt t="128540" x="2082800" y="4476750"/>
          <p14:tracePt t="128557" x="2178050" y="4476750"/>
          <p14:tracePt t="128574" x="2235200" y="4476750"/>
          <p14:tracePt t="128590" x="2330450" y="4476750"/>
          <p14:tracePt t="128607" x="2393950" y="4476750"/>
          <p14:tracePt t="128624" x="2451100" y="4457700"/>
          <p14:tracePt t="128640" x="2470150" y="4451350"/>
          <p14:tracePt t="128657" x="2489200" y="4438650"/>
          <p14:tracePt t="128674" x="2514600" y="4425950"/>
          <p14:tracePt t="128690" x="2533650" y="4400550"/>
          <p14:tracePt t="128707" x="2546350" y="4387850"/>
          <p14:tracePt t="128724" x="2597150" y="4337050"/>
          <p14:tracePt t="128741" x="2622550" y="4305300"/>
          <p14:tracePt t="128757" x="2628900" y="4292600"/>
          <p14:tracePt t="128774" x="2635250" y="4279900"/>
          <p14:tracePt t="128790" x="2635250" y="4260850"/>
          <p14:tracePt t="128807" x="2635250" y="4216400"/>
          <p14:tracePt t="128824" x="2635250" y="4191000"/>
          <p14:tracePt t="128840" x="2622550" y="4146550"/>
          <p14:tracePt t="128857" x="2616200" y="4133850"/>
          <p14:tracePt t="128874" x="2571750" y="4089400"/>
          <p14:tracePt t="128876" x="2552700" y="4076700"/>
          <p14:tracePt t="128890" x="2540000" y="4057650"/>
          <p14:tracePt t="128907" x="2501900" y="4025900"/>
          <p14:tracePt t="128924" x="2432050" y="3981450"/>
          <p14:tracePt t="128940" x="2368550" y="3962400"/>
          <p14:tracePt t="128957" x="2266950" y="3924300"/>
          <p14:tracePt t="128974" x="2178050" y="3898900"/>
          <p14:tracePt t="128990" x="2108200" y="3879850"/>
          <p14:tracePt t="129007" x="2057400" y="3848100"/>
          <p14:tracePt t="129024" x="1936750" y="3829050"/>
          <p14:tracePt t="129040" x="1828800" y="3829050"/>
          <p14:tracePt t="129057" x="1778000" y="3829050"/>
          <p14:tracePt t="129074" x="1720850" y="3829050"/>
          <p14:tracePt t="129090" x="1708150" y="3829050"/>
          <p14:tracePt t="129107" x="1676400" y="3835400"/>
          <p14:tracePt t="129124" x="1651000" y="3835400"/>
          <p14:tracePt t="129140" x="1638300" y="3835400"/>
          <p14:tracePt t="129157" x="1568450" y="3841750"/>
          <p14:tracePt t="129174" x="1485900" y="3873500"/>
          <p14:tracePt t="129190" x="1409700" y="3879850"/>
          <p14:tracePt t="129207" x="1377950" y="3898900"/>
          <p14:tracePt t="129223" x="1352550" y="3924300"/>
          <p14:tracePt t="129240" x="1346200" y="3930650"/>
          <p14:tracePt t="129257" x="1339850" y="3962400"/>
          <p14:tracePt t="129273" x="1339850" y="3981450"/>
          <p14:tracePt t="129291" x="1339850" y="4019550"/>
          <p14:tracePt t="129307" x="1339850" y="4044950"/>
          <p14:tracePt t="129323" x="1346200" y="4089400"/>
          <p14:tracePt t="129340" x="1352550" y="4114800"/>
          <p14:tracePt t="129357" x="1365250" y="4127500"/>
          <p14:tracePt t="129373" x="1365250" y="4133850"/>
          <p14:tracePt t="129376" x="1365250" y="4140200"/>
          <p14:tracePt t="129390" x="1371600" y="4152900"/>
          <p14:tracePt t="129407" x="1390650" y="4171950"/>
          <p14:tracePt t="129423" x="1416050" y="4184650"/>
          <p14:tracePt t="129440" x="1466850" y="4210050"/>
          <p14:tracePt t="129457" x="1511300" y="4222750"/>
          <p14:tracePt t="129473" x="1555750" y="4248150"/>
          <p14:tracePt t="129490" x="1606550" y="4279900"/>
          <p14:tracePt t="129507" x="1657350" y="4298950"/>
          <p14:tracePt t="129523" x="1720850" y="4337050"/>
          <p14:tracePt t="129540" x="1727200" y="4337050"/>
          <p14:tracePt t="129679" x="1720850" y="4324350"/>
          <p14:tracePt t="129685" x="1708150" y="4324350"/>
          <p14:tracePt t="129695" x="1689100" y="4324350"/>
          <p14:tracePt t="129711" x="1676400" y="4311650"/>
          <p14:tracePt t="129723" x="1651000" y="4311650"/>
          <p14:tracePt t="129740" x="1638300" y="4311650"/>
          <p14:tracePt t="129756" x="1625600" y="4298950"/>
          <p14:tracePt t="129773" x="1574800" y="4279900"/>
          <p14:tracePt t="129790" x="1473200" y="4260850"/>
          <p14:tracePt t="129806" x="1454150" y="4260850"/>
          <p14:tracePt t="129823" x="1435100" y="4248150"/>
          <p14:tracePt t="130027" x="1422400" y="4241800"/>
          <p14:tracePt t="130053" x="1416050" y="4235450"/>
          <p14:tracePt t="130069" x="1409700" y="4229100"/>
          <p14:tracePt t="130523" x="1403350" y="4229100"/>
          <p14:tracePt t="130829" x="1416050" y="4222750"/>
          <p14:tracePt t="130840" x="1447800" y="4216400"/>
          <p14:tracePt t="130845" x="1466850" y="4216400"/>
          <p14:tracePt t="130856" x="1479550" y="4216400"/>
          <p14:tracePt t="130872" x="1504950" y="4210050"/>
          <p14:tracePt t="130889" x="1511300" y="4203700"/>
          <p14:tracePt t="130951" x="1517650" y="4203700"/>
          <p14:tracePt t="131127" x="1524000" y="4203700"/>
          <p14:tracePt t="131147" x="1536700" y="4203700"/>
          <p14:tracePt t="131153" x="1543050" y="4203700"/>
          <p14:tracePt t="131163" x="1549400" y="4203700"/>
          <p14:tracePt t="131172" x="1555750" y="4210050"/>
          <p14:tracePt t="131189" x="1574800" y="4229100"/>
          <p14:tracePt t="131205" x="1606550" y="4241800"/>
          <p14:tracePt t="131223" x="1670050" y="4254500"/>
          <p14:tracePt t="131239" x="1689100" y="4260850"/>
          <p14:tracePt t="131255" x="1695450" y="4260850"/>
          <p14:tracePt t="131309" x="1708150" y="4260850"/>
          <p14:tracePt t="131315" x="1720850" y="4260850"/>
          <p14:tracePt t="131325" x="1733550" y="4260850"/>
          <p14:tracePt t="131339" x="1746250" y="4260850"/>
          <p14:tracePt t="131355" x="1784350" y="4254500"/>
          <p14:tracePt t="131372" x="1816100" y="4248150"/>
          <p14:tracePt t="131389" x="1822450" y="4235450"/>
          <p14:tracePt t="131405" x="1841500" y="4229100"/>
          <p14:tracePt t="131439" x="1860550" y="4222750"/>
          <p14:tracePt t="131461" x="1866900" y="4222750"/>
          <p14:tracePt t="131472" x="1879600" y="4216400"/>
          <p14:tracePt t="131488" x="1885950" y="4216400"/>
          <p14:tracePt t="131505" x="1917700" y="4197350"/>
          <p14:tracePt t="131522" x="1930400" y="4184650"/>
          <p14:tracePt t="131612" x="1936750" y="4184650"/>
          <p14:tracePt t="131631" x="1949450" y="4184650"/>
          <p14:tracePt t="131647" x="1955800" y="4184650"/>
          <p14:tracePt t="131654" x="1962150" y="4184650"/>
          <p14:tracePt t="131663" x="1968500" y="4184650"/>
          <p14:tracePt t="131672" x="1981200" y="4184650"/>
          <p14:tracePt t="131688" x="1993900" y="4184650"/>
          <p14:tracePt t="131705" x="2000250" y="4184650"/>
          <p14:tracePt t="131809" x="2006600" y="4184650"/>
          <p14:tracePt t="132848" x="2012950" y="4184650"/>
          <p14:tracePt t="132853" x="2019300" y="4184650"/>
          <p14:tracePt t="132864" x="2032000" y="4184650"/>
          <p14:tracePt t="132871" x="2044700" y="4184650"/>
          <p14:tracePt t="132887" x="2127250" y="4184650"/>
          <p14:tracePt t="132904" x="2165350" y="4184650"/>
          <p14:tracePt t="132921" x="2197100" y="4184650"/>
          <p14:tracePt t="132969" x="2203450" y="4184650"/>
          <p14:tracePt t="132973" x="2216150" y="4184650"/>
          <p14:tracePt t="132999" x="2228850" y="4184650"/>
          <p14:tracePt t="133009" x="2241550" y="4191000"/>
          <p14:tracePt t="133021" x="2273300" y="4191000"/>
          <p14:tracePt t="133037" x="2317750" y="4191000"/>
          <p14:tracePt t="133054" x="2343150" y="4191000"/>
          <p14:tracePt t="133071" x="2400300" y="4191000"/>
          <p14:tracePt t="133087" x="2413000" y="4191000"/>
          <p14:tracePt t="133872" x="2419350" y="4191000"/>
          <p14:tracePt t="134766" x="2419350" y="4197350"/>
          <p14:tracePt t="134770" x="2419350" y="4203700"/>
          <p14:tracePt t="134786" x="2425700" y="4229100"/>
          <p14:tracePt t="134803" x="2444750" y="4260850"/>
          <p14:tracePt t="134819" x="2565400" y="4324350"/>
          <p14:tracePt t="134836" x="2616200" y="4349750"/>
          <p14:tracePt t="134852" x="2667000" y="4356100"/>
          <p14:tracePt t="134869" x="2705100" y="4356100"/>
          <p14:tracePt t="134911" x="2711450" y="4356100"/>
          <p14:tracePt t="134919" x="2730500" y="4349750"/>
          <p14:tracePt t="134935" x="2736850" y="4337050"/>
          <p14:tracePt t="134952" x="2794000" y="4273550"/>
          <p14:tracePt t="134969" x="2838450" y="4229100"/>
          <p14:tracePt t="134986" x="2851150" y="4210050"/>
          <p14:tracePt t="135002" x="2857500" y="4159250"/>
          <p14:tracePt t="135019" x="2857500" y="4121150"/>
          <p14:tracePt t="135036" x="2851150" y="4051300"/>
          <p14:tracePt t="135053" x="2755900" y="3937000"/>
          <p14:tracePt t="135069" x="2667000" y="3867150"/>
          <p14:tracePt t="135086" x="2508250" y="3778250"/>
          <p14:tracePt t="135103" x="2247900" y="3733800"/>
          <p14:tracePt t="135119" x="2133600" y="3733800"/>
          <p14:tracePt t="135136" x="2063750" y="3733800"/>
          <p14:tracePt t="135153" x="1962150" y="3733800"/>
          <p14:tracePt t="135169" x="1885950" y="3733800"/>
          <p14:tracePt t="135186" x="1803400" y="3759200"/>
          <p14:tracePt t="135202" x="1739900" y="3810000"/>
          <p14:tracePt t="135219" x="1682750" y="3848100"/>
          <p14:tracePt t="135236" x="1600200" y="3917950"/>
          <p14:tracePt t="135253" x="1574800" y="3962400"/>
          <p14:tracePt t="135269" x="1568450" y="3994150"/>
          <p14:tracePt t="135285" x="1562100" y="4064000"/>
          <p14:tracePt t="135302" x="1562100" y="4102100"/>
          <p14:tracePt t="135318" x="1619250" y="4210050"/>
          <p14:tracePt t="135335" x="1638300" y="4229100"/>
          <p14:tracePt t="135352" x="1657350" y="4254500"/>
          <p14:tracePt t="135368" x="1663700" y="4260850"/>
          <p14:tracePt t="136111" x="1676400" y="4273550"/>
          <p14:tracePt t="136121" x="1676400" y="4298950"/>
          <p14:tracePt t="136181" x="1670050" y="4298950"/>
          <p14:tracePt t="136439" x="1651000" y="4305300"/>
          <p14:tracePt t="136449" x="1631950" y="4305300"/>
          <p14:tracePt t="136459" x="1625600" y="4305300"/>
          <p14:tracePt t="136536" x="1606550" y="4305300"/>
          <p14:tracePt t="136555" x="1587500" y="4305300"/>
          <p14:tracePt t="136559" x="1574800" y="4305300"/>
          <p14:tracePt t="136569" x="1562100" y="4305300"/>
          <p14:tracePt t="136584" x="1549400" y="4305300"/>
          <p14:tracePt t="136601" x="1473200" y="4305300"/>
          <p14:tracePt t="136618" x="1428750" y="4305300"/>
          <p14:tracePt t="136635" x="1352550" y="4298950"/>
          <p14:tracePt t="136651" x="1327150" y="4298950"/>
          <p14:tracePt t="136668" x="1320800" y="4298950"/>
          <p14:tracePt t="136685" x="1301750" y="4298950"/>
          <p14:tracePt t="136701" x="1295400" y="4298950"/>
          <p14:tracePt t="136718" x="1276350" y="4311650"/>
          <p14:tracePt t="136735" x="1238250" y="4343400"/>
          <p14:tracePt t="136751" x="1200150" y="4387850"/>
          <p14:tracePt t="136767" x="1162050" y="4438650"/>
          <p14:tracePt t="136784" x="1136650" y="4470400"/>
          <p14:tracePt t="136801" x="1073150" y="4546600"/>
          <p14:tracePt t="136817" x="1060450" y="4559300"/>
          <p14:tracePt t="136834" x="1060450" y="4572000"/>
          <p14:tracePt t="136851" x="1054100" y="4578350"/>
          <p14:tracePt t="136867" x="1035050" y="4603750"/>
          <p14:tracePt t="136884" x="1009650" y="4629150"/>
          <p14:tracePt t="136901" x="1003300" y="4648200"/>
          <p14:tracePt t="136917" x="958850" y="4737100"/>
          <p14:tracePt t="136934" x="927100" y="4813300"/>
          <p14:tracePt t="136951" x="914400" y="4889500"/>
          <p14:tracePt t="136968" x="914400" y="4953000"/>
          <p14:tracePt t="136985" x="914400" y="4997450"/>
          <p14:tracePt t="137001" x="914400" y="5060950"/>
          <p14:tracePt t="137018" x="914400" y="5118100"/>
          <p14:tracePt t="137035" x="920750" y="5168900"/>
          <p14:tracePt t="137051" x="952500" y="5219700"/>
          <p14:tracePt t="137068" x="977900" y="5245100"/>
          <p14:tracePt t="137084" x="1054100" y="5346700"/>
          <p14:tracePt t="137101" x="1104900" y="5397500"/>
          <p14:tracePt t="137118" x="1143000" y="5429250"/>
          <p14:tracePt t="137134" x="1155700" y="5473700"/>
          <p14:tracePt t="137151" x="1162050" y="5530850"/>
          <p14:tracePt t="137168" x="1181100" y="5575300"/>
          <p14:tracePt t="137184" x="1181100" y="5600700"/>
          <p14:tracePt t="137202" x="1200150" y="5645150"/>
          <p14:tracePt t="137218" x="1225550" y="5683250"/>
          <p14:tracePt t="137234" x="1238250" y="5708650"/>
          <p14:tracePt t="137251" x="1257300" y="5727700"/>
          <p14:tracePt t="137267" x="1276350" y="5746750"/>
          <p14:tracePt t="137284" x="1371600" y="5803900"/>
          <p14:tracePt t="137300" x="1409700" y="5835650"/>
          <p14:tracePt t="137317" x="1454150" y="5873750"/>
          <p14:tracePt t="137334" x="1485900" y="5924550"/>
          <p14:tracePt t="137350" x="1511300" y="5956300"/>
          <p14:tracePt t="137367" x="1562100" y="6026150"/>
          <p14:tracePt t="137384" x="1593850" y="6038850"/>
          <p14:tracePt t="137400" x="1612900" y="6064250"/>
          <p14:tracePt t="137417" x="1663700" y="6096000"/>
          <p14:tracePt t="137434" x="1682750" y="6108700"/>
          <p14:tracePt t="137451" x="1708150" y="6127750"/>
          <p14:tracePt t="137467" x="1727200" y="6146800"/>
          <p14:tracePt t="137484" x="1752600" y="6165850"/>
          <p14:tracePt t="137501" x="1778000" y="6191250"/>
          <p14:tracePt t="137518" x="1809750" y="6197600"/>
          <p14:tracePt t="137534" x="1847850" y="6216650"/>
          <p14:tracePt t="137551" x="1866900" y="6223000"/>
          <p14:tracePt t="137567" x="1892300" y="6235700"/>
          <p14:tracePt t="137584" x="1911350" y="6242050"/>
          <p14:tracePt t="137601" x="1911350" y="6248400"/>
          <p14:tracePt t="137617" x="1949450" y="6273800"/>
          <p14:tracePt t="137634" x="2000250" y="6286500"/>
          <p14:tracePt t="137651" x="2032000" y="6292850"/>
          <p14:tracePt t="137667" x="2051050" y="6305550"/>
          <p14:tracePt t="137684" x="2070100" y="6324600"/>
          <p14:tracePt t="137701" x="2108200" y="6343650"/>
          <p14:tracePt t="137717" x="2139950" y="6350000"/>
          <p14:tracePt t="137734" x="2159000" y="6362700"/>
          <p14:tracePt t="137793" x="2165350" y="6362700"/>
          <p14:tracePt t="137796" x="2171700" y="6362700"/>
          <p14:tracePt t="137806" x="2184400" y="6362700"/>
          <p14:tracePt t="137817" x="2197100" y="6362700"/>
          <p14:tracePt t="137834" x="2235200" y="6362700"/>
          <p14:tracePt t="137850" x="2279650" y="6362700"/>
          <p14:tracePt t="137867" x="2343150" y="6369050"/>
          <p14:tracePt t="137883" x="2368550" y="6369050"/>
          <p14:tracePt t="137900" x="2381250" y="6369050"/>
          <p14:tracePt t="137917" x="2393950" y="6369050"/>
          <p14:tracePt t="137933" x="2432050" y="6369050"/>
          <p14:tracePt t="137950" x="2451100" y="6369050"/>
          <p14:tracePt t="137967" x="2489200" y="6369050"/>
          <p14:tracePt t="137983" x="2559050" y="6369050"/>
          <p14:tracePt t="138000" x="2571750" y="6369050"/>
          <p14:tracePt t="138017" x="2584450" y="6362700"/>
          <p14:tracePt t="138034" x="2590800" y="6356350"/>
          <p14:tracePt t="138050" x="2603500" y="6350000"/>
          <p14:tracePt t="138067" x="2628900" y="6337300"/>
          <p14:tracePt t="138084" x="2647950" y="6318250"/>
          <p14:tracePt t="138100" x="2698750" y="6286500"/>
          <p14:tracePt t="138117" x="2743200" y="6261100"/>
          <p14:tracePt t="138134" x="2813050" y="6229350"/>
          <p14:tracePt t="138150" x="2832100" y="6210300"/>
          <p14:tracePt t="138167" x="2844800" y="6197600"/>
          <p14:tracePt t="138184" x="2870200" y="6159500"/>
          <p14:tracePt t="138201" x="2889250" y="6134100"/>
          <p14:tracePt t="138217" x="2914650" y="6083300"/>
          <p14:tracePt t="138234" x="2927350" y="6070600"/>
          <p14:tracePt t="138250" x="2940050" y="6026150"/>
          <p14:tracePt t="138267" x="2940050" y="5981700"/>
          <p14:tracePt t="138284" x="2940050" y="5930900"/>
          <p14:tracePt t="138300" x="2940050" y="5873750"/>
          <p14:tracePt t="138317" x="2952750" y="5803900"/>
          <p14:tracePt t="138334" x="2959100" y="5695950"/>
          <p14:tracePt t="138350" x="2959100" y="5607050"/>
          <p14:tracePt t="138367" x="2959100" y="5543550"/>
          <p14:tracePt t="138384" x="2952750" y="5467350"/>
          <p14:tracePt t="138386" x="2946400" y="5441950"/>
          <p14:tracePt t="138400" x="2940050" y="5422900"/>
          <p14:tracePt t="138417" x="2927350" y="5308600"/>
          <p14:tracePt t="138434" x="2914650" y="5245100"/>
          <p14:tracePt t="138450" x="2895600" y="5219700"/>
          <p14:tracePt t="138467" x="2889250" y="5181600"/>
          <p14:tracePt t="138483" x="2863850" y="5143500"/>
          <p14:tracePt t="138500" x="2844800" y="5124450"/>
          <p14:tracePt t="138516" x="2844800" y="5118100"/>
          <p14:tracePt t="138533" x="2825750" y="5086350"/>
          <p14:tracePt t="138550" x="2800350" y="5067300"/>
          <p14:tracePt t="138566" x="2762250" y="5035550"/>
          <p14:tracePt t="138583" x="2724150" y="5022850"/>
          <p14:tracePt t="138599" x="2692400" y="5003800"/>
          <p14:tracePt t="138616" x="2635250" y="4984750"/>
          <p14:tracePt t="138633" x="2552700" y="4972050"/>
          <p14:tracePt t="138649" x="2514600" y="4972050"/>
          <p14:tracePt t="138666" x="2463800" y="4972050"/>
          <p14:tracePt t="138684" x="2438400" y="4972050"/>
          <p14:tracePt t="138700" x="2419350" y="4972050"/>
          <p14:tracePt t="138717" x="2406650" y="4972050"/>
          <p14:tracePt t="138734" x="2362200" y="4991100"/>
          <p14:tracePt t="138750" x="2336800" y="5016500"/>
          <p14:tracePt t="138767" x="2286000" y="5048250"/>
          <p14:tracePt t="138783" x="2254250" y="5073650"/>
          <p14:tracePt t="138800" x="2228850" y="5092700"/>
          <p14:tracePt t="138817" x="2203450" y="5118100"/>
          <p14:tracePt t="138833" x="2184400" y="5137150"/>
          <p14:tracePt t="138850" x="2171700" y="5162550"/>
          <p14:tracePt t="138867" x="2171700" y="5175250"/>
          <p14:tracePt t="138883" x="2152650" y="5213350"/>
          <p14:tracePt t="138886" x="2152650" y="5226050"/>
          <p14:tracePt t="138900" x="2152650" y="5270500"/>
          <p14:tracePt t="138917" x="2152650" y="5289550"/>
          <p14:tracePt t="138933" x="2146300" y="5308600"/>
          <p14:tracePt t="138950" x="2146300" y="5353050"/>
          <p14:tracePt t="138966" x="2146300" y="5403850"/>
          <p14:tracePt t="138983" x="2146300" y="5422900"/>
          <p14:tracePt t="139000" x="2146300" y="5435600"/>
          <p14:tracePt t="139016" x="2146300" y="5461000"/>
          <p14:tracePt t="139033" x="2159000" y="5499100"/>
          <p14:tracePt t="139050" x="2178050" y="5530850"/>
          <p14:tracePt t="139066" x="2190750" y="5556250"/>
          <p14:tracePt t="139083" x="2216150" y="5575300"/>
          <p14:tracePt t="139100" x="2228850" y="5594350"/>
          <p14:tracePt t="139116" x="2235200" y="5607050"/>
          <p14:tracePt t="139133" x="2247900" y="5626100"/>
          <p14:tracePt t="139150" x="2254250" y="5645150"/>
          <p14:tracePt t="139167" x="2260600" y="5651500"/>
          <p14:tracePt t="139183" x="2260600" y="5657850"/>
          <p14:tracePt t="139216" x="2266950" y="5670550"/>
          <p14:tracePt t="139233" x="2279650" y="5670550"/>
          <p14:tracePt t="139249" x="2286000" y="5702300"/>
          <p14:tracePt t="139266" x="2292350" y="5715000"/>
          <p14:tracePt t="139282" x="2298700" y="5721350"/>
          <p14:tracePt t="139316" x="2311400" y="5746750"/>
          <p14:tracePt t="139332" x="2317750" y="5746750"/>
          <p14:tracePt t="139392" x="2324100" y="5746750"/>
          <p14:tracePt t="139407" x="2336800" y="5746750"/>
          <p14:tracePt t="139437" x="2349500" y="5753100"/>
          <p14:tracePt t="139441" x="2362200" y="5759450"/>
          <p14:tracePt t="139451" x="2368550" y="5759450"/>
          <p14:tracePt t="139466" x="2387600" y="5759450"/>
          <p14:tracePt t="139499" x="2393950" y="5753100"/>
          <p14:tracePt t="139516" x="2298700" y="5664200"/>
          <p14:tracePt t="140112" x="2292350" y="5664200"/>
          <p14:tracePt t="140122" x="2286000" y="5657850"/>
          <p14:tracePt t="140136" x="2279650" y="5657850"/>
          <p14:tracePt t="140163" x="2273300" y="5657850"/>
          <p14:tracePt t="140167" x="2273300" y="5664200"/>
          <p14:tracePt t="140182" x="2273300" y="5670550"/>
          <p14:tracePt t="140199" x="2273300" y="5683250"/>
          <p14:tracePt t="140249" x="2266950" y="5695950"/>
          <p14:tracePt t="140259" x="2266950" y="5708650"/>
          <p14:tracePt t="140269" x="2266950" y="5715000"/>
          <p14:tracePt t="140282" x="2266950" y="5727700"/>
          <p14:tracePt t="140299" x="2266950" y="5759450"/>
          <p14:tracePt t="140334" x="2266950" y="5765800"/>
          <p14:tracePt t="140349" x="2266950" y="5772150"/>
          <p14:tracePt t="140388" x="2273300" y="5778500"/>
          <p14:tracePt t="140394" x="2279650" y="5778500"/>
          <p14:tracePt t="140404" x="2279650" y="5784850"/>
          <p14:tracePt t="140415" x="2292350" y="5797550"/>
          <p14:tracePt t="140432" x="2305050" y="5803900"/>
          <p14:tracePt t="140448" x="2368550" y="5822950"/>
          <p14:tracePt t="140465" x="2457450" y="5835650"/>
          <p14:tracePt t="140482" x="2571750" y="5873750"/>
          <p14:tracePt t="140499" x="2717800" y="5899150"/>
          <p14:tracePt t="140515" x="2990850" y="5956300"/>
          <p14:tracePt t="140532" x="3149600" y="5994400"/>
          <p14:tracePt t="140549" x="3263900" y="6019800"/>
          <p14:tracePt t="140566" x="3448050" y="6045200"/>
          <p14:tracePt t="140582" x="3556000" y="6064250"/>
          <p14:tracePt t="140599" x="3676650" y="6076950"/>
          <p14:tracePt t="140615" x="3797300" y="6096000"/>
          <p14:tracePt t="140632" x="3860800" y="6102350"/>
          <p14:tracePt t="140649" x="4025900" y="6108700"/>
          <p14:tracePt t="140666" x="4140200" y="6115050"/>
          <p14:tracePt t="140682" x="4191000" y="6115050"/>
          <p14:tracePt t="140699" x="4248150" y="6121400"/>
          <p14:tracePt t="140716" x="4267200" y="6121400"/>
          <p14:tracePt t="140732" x="4311650" y="6127750"/>
          <p14:tracePt t="140749" x="4362450" y="6146800"/>
          <p14:tracePt t="140765" x="4394200" y="6146800"/>
          <p14:tracePt t="140782" x="4438650" y="6146800"/>
          <p14:tracePt t="140798" x="4502150" y="6146800"/>
          <p14:tracePt t="140815" x="4527550" y="6146800"/>
          <p14:tracePt t="140832" x="4565650" y="6146800"/>
          <p14:tracePt t="140848" x="4667250" y="6146800"/>
          <p14:tracePt t="140865" x="4768850" y="6146800"/>
          <p14:tracePt t="140882" x="4813300" y="6127750"/>
          <p14:tracePt t="140898" x="4845050" y="6127750"/>
          <p14:tracePt t="140954" x="4851400" y="6127750"/>
          <p14:tracePt t="140965" x="4857750" y="6127750"/>
          <p14:tracePt t="140982" x="4889500" y="6127750"/>
          <p14:tracePt t="140998" x="4921250" y="6127750"/>
          <p14:tracePt t="141015" x="5067300" y="6127750"/>
          <p14:tracePt t="141032" x="5111750" y="6127750"/>
          <p14:tracePt t="141048" x="5143500" y="6127750"/>
          <p14:tracePt t="141065" x="5232400" y="6127750"/>
          <p14:tracePt t="141082" x="5264150" y="6127750"/>
          <p14:tracePt t="141098" x="5289550" y="6127750"/>
          <p14:tracePt t="141115" x="5321300" y="6115050"/>
          <p14:tracePt t="141132" x="5372100" y="6108700"/>
          <p14:tracePt t="141148" x="5410200" y="6089650"/>
          <p14:tracePt t="141165" x="5441950" y="6064250"/>
          <p14:tracePt t="141182" x="5518150" y="6032500"/>
          <p14:tracePt t="141198" x="5562600" y="6007100"/>
          <p14:tracePt t="141215" x="5626100" y="5962650"/>
          <p14:tracePt t="141232" x="5676900" y="5943600"/>
          <p14:tracePt t="141248" x="5683250" y="5937250"/>
          <p14:tracePt t="141265" x="5689600" y="5930900"/>
          <p14:tracePt t="141282" x="5721350" y="5911850"/>
          <p14:tracePt t="141358" x="5727700" y="5905500"/>
          <p14:tracePt t="141373" x="5734050" y="5899150"/>
          <p14:tracePt t="141389" x="5740400" y="5892800"/>
          <p14:tracePt t="141403" x="5772150" y="5867400"/>
          <p14:tracePt t="141418" x="5816600" y="5854700"/>
          <p14:tracePt t="141433" x="5829300" y="5842000"/>
          <p14:tracePt t="141448" x="5842000" y="5822950"/>
          <p14:tracePt t="141591" x="5848350" y="5822950"/>
          <p14:tracePt t="141605" x="5861050" y="5822950"/>
          <p14:tracePt t="141620" x="5880100" y="5829300"/>
          <p14:tracePt t="141636" x="5892800" y="5842000"/>
          <p14:tracePt t="141651" x="5905500" y="5854700"/>
          <p14:tracePt t="141664" x="5911850" y="5867400"/>
          <p14:tracePt t="141681" x="5924550" y="5880100"/>
          <p14:tracePt t="141698" x="5937250" y="5886450"/>
          <p14:tracePt t="141731" x="5949950" y="5886450"/>
          <p14:tracePt t="141748" x="5956300" y="5892800"/>
          <p14:tracePt t="141764" x="5962650" y="5892800"/>
          <p14:tracePt t="141781" x="6000750" y="5899150"/>
          <p14:tracePt t="141798" x="6013450" y="5905500"/>
          <p14:tracePt t="141814" x="6019800" y="5905500"/>
          <p14:tracePt t="141831" x="6032500" y="5905500"/>
          <p14:tracePt t="141864" x="6038850" y="5911850"/>
          <p14:tracePt t="141881" x="6038850" y="5918200"/>
          <p14:tracePt t="141898" x="6051550" y="5924550"/>
          <p14:tracePt t="141914" x="6057900" y="5930900"/>
          <p14:tracePt t="141931" x="6076950" y="5949950"/>
          <p14:tracePt t="141948" x="6089650" y="5956300"/>
          <p14:tracePt t="141964" x="6108700" y="5956300"/>
          <p14:tracePt t="141981" x="6159500" y="5975350"/>
          <p14:tracePt t="141998" x="6184900" y="5975350"/>
          <p14:tracePt t="142045" x="6191250" y="5975350"/>
          <p14:tracePt t="142065" x="6197600" y="5975350"/>
          <p14:tracePt t="142077" x="6203950" y="5975350"/>
          <p14:tracePt t="142090" x="6216650" y="5975350"/>
          <p14:tracePt t="142102" x="6235700" y="5975350"/>
          <p14:tracePt t="142115" x="6254750" y="5975350"/>
          <p14:tracePt t="142131" x="6280150" y="5975350"/>
          <p14:tracePt t="142148" x="6324600" y="5969000"/>
          <p14:tracePt t="142164" x="6330950" y="5956300"/>
          <p14:tracePt t="142181" x="6350000" y="5949950"/>
          <p14:tracePt t="142198" x="6356350" y="5943600"/>
          <p14:tracePt t="142231" x="6356350" y="5937250"/>
          <p14:tracePt t="142247" x="6356350" y="5930900"/>
          <p14:tracePt t="142264" x="6362700" y="5905500"/>
          <p14:tracePt t="142281" x="6362700" y="5892800"/>
          <p14:tracePt t="142297" x="6362700" y="5867400"/>
          <p14:tracePt t="142314" x="6362700" y="5854700"/>
          <p14:tracePt t="142331" x="6362700" y="5848350"/>
          <p14:tracePt t="142348" x="6362700" y="5835650"/>
          <p14:tracePt t="142364" x="6356350" y="5829300"/>
          <p14:tracePt t="142381" x="6343650" y="5829300"/>
          <p14:tracePt t="142384" x="6343650" y="5822950"/>
          <p14:tracePt t="142397" x="6318250" y="5816600"/>
          <p14:tracePt t="142415" x="6299200" y="5810250"/>
          <p14:tracePt t="142431" x="6267450" y="5803900"/>
          <p14:tracePt t="142447" x="6254750" y="5778500"/>
          <p14:tracePt t="142464" x="6235700" y="5772150"/>
          <p14:tracePt t="142481" x="6223000" y="5759450"/>
          <p14:tracePt t="142549" x="6210300" y="5759450"/>
          <p14:tracePt t="142563" x="6197600" y="5759450"/>
          <p14:tracePt t="142576" x="6184900" y="5759450"/>
          <p14:tracePt t="142589" x="6134100" y="5759450"/>
          <p14:tracePt t="142603" x="6115050" y="5759450"/>
          <p14:tracePt t="142617" x="6108700" y="5759450"/>
          <p14:tracePt t="142669" x="6102350" y="5759450"/>
          <p14:tracePt t="142682" x="6096000" y="5759450"/>
          <p14:tracePt t="142697" x="6089650" y="5772150"/>
          <p14:tracePt t="142714" x="6070600" y="5797550"/>
          <p14:tracePt t="142730" x="6064250" y="5803900"/>
          <p14:tracePt t="142747" x="6051550" y="5842000"/>
          <p14:tracePt t="142764" x="6032500" y="5861050"/>
          <p14:tracePt t="142780" x="6032500" y="5880100"/>
          <p14:tracePt t="142797" x="6032500" y="5886450"/>
          <p14:tracePt t="142814" x="6032500" y="5899150"/>
          <p14:tracePt t="142830" x="6032500" y="5918200"/>
          <p14:tracePt t="142847" x="6032500" y="5930900"/>
          <p14:tracePt t="142864" x="6032500" y="5937250"/>
          <p14:tracePt t="142880" x="6032500" y="5949950"/>
          <p14:tracePt t="142883" x="6032500" y="5956300"/>
          <p14:tracePt t="142897" x="6032500" y="5975350"/>
          <p14:tracePt t="142930" x="6032500" y="5988050"/>
          <p14:tracePt t="142964" x="6032500" y="6000750"/>
          <p14:tracePt t="142980" x="6038850" y="6007100"/>
          <p14:tracePt t="143017" x="6045200" y="6007100"/>
          <p14:tracePt t="143030" x="6051550" y="6013450"/>
          <p14:tracePt t="143047" x="6076950" y="6013450"/>
          <p14:tracePt t="143064" x="6089650" y="6019800"/>
          <p14:tracePt t="143080" x="6102350" y="6026150"/>
          <p14:tracePt t="143097" x="6108700" y="6026150"/>
          <p14:tracePt t="143113" x="6127750" y="6032500"/>
          <p14:tracePt t="143130" x="6134100" y="6038850"/>
          <p14:tracePt t="143147" x="6140450" y="6038850"/>
          <p14:tracePt t="143164" x="6165850" y="6038850"/>
          <p14:tracePt t="143180" x="6178550" y="6038850"/>
          <p14:tracePt t="143197" x="6197600" y="6038850"/>
          <p14:tracePt t="143214" x="6229350" y="6019800"/>
          <p14:tracePt t="143230" x="6248400" y="6000750"/>
          <p14:tracePt t="143246" x="6254750" y="6000750"/>
          <p14:tracePt t="143263" x="6273800" y="5981700"/>
          <p14:tracePt t="143280" x="6286500" y="5969000"/>
          <p14:tracePt t="143297" x="6299200" y="5956300"/>
          <p14:tracePt t="143313" x="6299200" y="5949950"/>
          <p14:tracePt t="143330" x="6311900" y="5937250"/>
          <p14:tracePt t="143347" x="6318250" y="5924550"/>
          <p14:tracePt t="143363" x="6318250" y="5899150"/>
          <p14:tracePt t="143380" x="6318250" y="5873750"/>
          <p14:tracePt t="143382" x="6318250" y="5867400"/>
          <p14:tracePt t="143397" x="6318250" y="5848350"/>
          <p14:tracePt t="143413" x="6318250" y="5829300"/>
          <p14:tracePt t="143430" x="6305550" y="5803900"/>
          <p14:tracePt t="143446" x="6292850" y="5784850"/>
          <p14:tracePt t="143463" x="6280150" y="5765800"/>
          <p14:tracePt t="143480" x="6273800" y="5765800"/>
          <p14:tracePt t="143496" x="6267450" y="5759450"/>
          <p14:tracePt t="143577" x="6261100" y="5759450"/>
          <p14:tracePt t="143591" x="6254750" y="5759450"/>
          <p14:tracePt t="143601" x="6248400" y="5759450"/>
          <p14:tracePt t="143614" x="6235700" y="5759450"/>
          <p14:tracePt t="143630" x="6216650" y="5759450"/>
          <p14:tracePt t="143646" x="6203950" y="5759450"/>
          <p14:tracePt t="143663" x="6165850" y="5772150"/>
          <p14:tracePt t="143680" x="6146800" y="5778500"/>
          <p14:tracePt t="143696" x="6140450" y="5778500"/>
          <p14:tracePt t="143713" x="6127750" y="5784850"/>
          <p14:tracePt t="143746" x="6115050" y="5784850"/>
          <p14:tracePt t="143763" x="6096000" y="5784850"/>
          <p14:tracePt t="143779" x="6083300" y="5784850"/>
          <p14:tracePt t="143796" x="6057900" y="5784850"/>
          <p14:tracePt t="143931" x="6064250" y="5784850"/>
          <p14:tracePt t="143945" x="6083300" y="5772150"/>
          <p14:tracePt t="143974" x="6108700" y="5772150"/>
          <p14:tracePt t="143988" x="6134100" y="5759450"/>
          <p14:tracePt t="144002" x="6165850" y="5753100"/>
          <p14:tracePt t="144017" x="6172200" y="5753100"/>
          <p14:tracePt t="144031" x="6197600" y="5740400"/>
          <p14:tracePt t="144063" x="6203950" y="5734050"/>
          <p14:tracePt t="144080" x="6216650" y="5727700"/>
          <p14:tracePt t="144279" x="6216650" y="5734050"/>
          <p14:tracePt t="144292" x="6216650" y="5746750"/>
          <p14:tracePt t="144305" x="6210300" y="5753100"/>
          <p14:tracePt t="144319" x="6197600" y="5765800"/>
          <p14:tracePt t="144332" x="6197600" y="5772150"/>
          <p14:tracePt t="144346" x="6191250" y="5778500"/>
          <p14:tracePt t="144363" x="6191250" y="5784850"/>
          <p14:tracePt t="144379" x="6184900" y="5791200"/>
          <p14:tracePt t="144396" x="6184900" y="5797550"/>
          <p14:tracePt t="144413" x="6184900" y="5810250"/>
          <p14:tracePt t="144429" x="6172200" y="5822950"/>
          <p14:tracePt t="144446" x="6172200" y="5835650"/>
          <p14:tracePt t="144463" x="6165850" y="5854700"/>
          <p14:tracePt t="144496" x="6159500" y="5867400"/>
          <p14:tracePt t="144601" x="6159500" y="5873750"/>
          <p14:tracePt t="144627" x="6159500" y="5892800"/>
          <p14:tracePt t="144647" x="6159500" y="5899150"/>
          <p14:tracePt t="144673" x="6159500" y="5905500"/>
          <p14:tracePt t="144686" x="6153150" y="5911850"/>
          <p14:tracePt t="145933" x="6159500" y="5911850"/>
          <p14:tracePt t="145947" x="6172200" y="5905500"/>
          <p14:tracePt t="145961" x="6184900" y="5892800"/>
          <p14:tracePt t="145979" x="6210300" y="5880100"/>
          <p14:tracePt t="145995" x="6223000" y="5873750"/>
          <p14:tracePt t="146011" x="6235700" y="5861050"/>
          <p14:tracePt t="146029" x="6248400" y="5829300"/>
          <p14:tracePt t="146045" x="6261100" y="5810250"/>
          <p14:tracePt t="146061" x="6261100" y="5791200"/>
          <p14:tracePt t="146078" x="6261100" y="5778500"/>
          <p14:tracePt t="146095" x="6261100" y="5765800"/>
          <p14:tracePt t="146111" x="6248400" y="5765800"/>
          <p14:tracePt t="146128" x="6235700" y="5746750"/>
          <p14:tracePt t="146145" x="6216650" y="5746750"/>
          <p14:tracePt t="146161" x="6197600" y="5746750"/>
          <p14:tracePt t="146178" x="6172200" y="5746750"/>
          <p14:tracePt t="146195" x="6153150" y="5759450"/>
          <p14:tracePt t="146211" x="6115050" y="5797550"/>
          <p14:tracePt t="146271" x="6108700" y="5803900"/>
          <p14:tracePt t="146351" x="6108700" y="5810250"/>
          <p14:tracePt t="146366" x="6108700" y="5816600"/>
          <p14:tracePt t="146379" x="6108700" y="5822950"/>
          <p14:tracePt t="146394" x="6108700" y="5842000"/>
          <p14:tracePt t="146411" x="6108700" y="5848350"/>
          <p14:tracePt t="146428" x="6127750" y="5873750"/>
          <p14:tracePt t="146444" x="6134100" y="5880100"/>
          <p14:tracePt t="146461" x="6165850" y="5886450"/>
          <p14:tracePt t="146477" x="6172200" y="5905500"/>
          <p14:tracePt t="146494" x="6191250" y="5911850"/>
          <p14:tracePt t="146511" x="6210300" y="5924550"/>
          <p14:tracePt t="146528" x="6229350" y="5930900"/>
          <p14:tracePt t="146544" x="6242050" y="5930900"/>
          <p14:tracePt t="146577" x="6248400" y="5930900"/>
          <p14:tracePt t="146656" x="6261100" y="5930900"/>
          <p14:tracePt t="146669" x="6273800" y="5924550"/>
          <p14:tracePt t="146682" x="6273800" y="5918200"/>
          <p14:tracePt t="146709" x="6273800" y="5911850"/>
          <p14:tracePt t="146722" x="6286500" y="5899150"/>
          <p14:tracePt t="146734" x="6286500" y="5886450"/>
          <p14:tracePt t="146748" x="6286500" y="5880100"/>
          <p14:tracePt t="146761" x="6286500" y="5873750"/>
          <p14:tracePt t="146777" x="6286500" y="5854700"/>
          <p14:tracePt t="146794" x="6280150" y="5842000"/>
          <p14:tracePt t="146811" x="6267450" y="5829300"/>
          <p14:tracePt t="146827" x="6261100" y="5822950"/>
          <p14:tracePt t="146844" x="6248400" y="5822950"/>
          <p14:tracePt t="146861" x="6229350" y="5816600"/>
          <p14:tracePt t="146877" x="6223000" y="5816600"/>
          <p14:tracePt t="146894" x="6184900" y="5810250"/>
          <p14:tracePt t="146911" x="6159500" y="5810250"/>
          <p14:tracePt t="146927" x="6134100" y="5810250"/>
          <p14:tracePt t="146944" x="6121400" y="5810250"/>
          <p14:tracePt t="146961" x="6115050" y="5810250"/>
          <p14:tracePt t="146977" x="6108700" y="5810250"/>
          <p14:tracePt t="147011" x="6102350" y="5810250"/>
          <p14:tracePt t="147027" x="6051550" y="5854700"/>
          <p14:tracePt t="147044" x="6045200" y="5867400"/>
          <p14:tracePt t="147061" x="6038850" y="5880100"/>
          <p14:tracePt t="147077" x="6032500" y="5892800"/>
          <p14:tracePt t="147129" x="6032500" y="5899150"/>
          <p14:tracePt t="147149" x="6032500" y="5905500"/>
          <p14:tracePt t="147164" x="6038850" y="5918200"/>
          <p14:tracePt t="147178" x="6045200" y="5918200"/>
          <p14:tracePt t="147194" x="6089650" y="5943600"/>
          <p14:tracePt t="147211" x="6102350" y="5949950"/>
          <p14:tracePt t="147227" x="6115050" y="5956300"/>
          <p14:tracePt t="147244" x="6127750" y="5956300"/>
          <p14:tracePt t="147261" x="6165850" y="5962650"/>
          <p14:tracePt t="147277" x="6178550" y="5962650"/>
          <p14:tracePt t="147294" x="6191250" y="5962650"/>
          <p14:tracePt t="147351" x="6210300" y="5962650"/>
          <p14:tracePt t="147365" x="6223000" y="5962650"/>
          <p14:tracePt t="147378" x="6229350" y="5962650"/>
          <p14:tracePt t="147394" x="6235700" y="5943600"/>
          <p14:tracePt t="147431" x="6242050" y="5937250"/>
          <p14:tracePt t="147444" x="6242050" y="5930900"/>
          <p14:tracePt t="147461" x="6242050" y="5924550"/>
          <p14:tracePt t="147477" x="6242050" y="5911850"/>
          <p14:tracePt t="147494" x="6242050" y="5905500"/>
          <p14:tracePt t="147510" x="6242050" y="5899150"/>
          <p14:tracePt t="147574" x="6242050" y="5892800"/>
          <p14:tracePt t="147588" x="6235700" y="5892800"/>
          <p14:tracePt t="147796" x="6229350" y="5892800"/>
          <p14:tracePt t="147807" x="6216650" y="5886450"/>
          <p14:tracePt t="147820" x="6210300" y="5873750"/>
          <p14:tracePt t="147846" x="6203950" y="5861050"/>
          <p14:tracePt t="147860" x="6197600" y="5854700"/>
          <p14:tracePt t="148648" x="6191250" y="5854700"/>
          <p14:tracePt t="150024" x="6178550" y="5861050"/>
          <p14:tracePt t="150084" x="6172200" y="5861050"/>
          <p14:tracePt t="150166" x="6165850" y="5861050"/>
          <p14:tracePt t="150196" x="6159500" y="5861050"/>
          <p14:tracePt t="150212" x="6153150" y="5861050"/>
          <p14:tracePt t="150225" x="6140450" y="5861050"/>
          <p14:tracePt t="150242" x="6102350" y="5861050"/>
          <p14:tracePt t="150258" x="6057900" y="5854700"/>
          <p14:tracePt t="150275" x="5988050" y="5848350"/>
          <p14:tracePt t="150292" x="5892800" y="5829300"/>
          <p14:tracePt t="150308" x="5842000" y="5816600"/>
          <p14:tracePt t="150326" x="5816600" y="5803900"/>
          <p14:tracePt t="150342" x="5753100" y="5765800"/>
          <p14:tracePt t="150358" x="5689600" y="5740400"/>
          <p14:tracePt t="150375" x="5568950" y="5695950"/>
          <p14:tracePt t="150394" x="5410200" y="5619750"/>
          <p14:tracePt t="150412" x="5124450" y="5518150"/>
          <p14:tracePt t="150429" x="4972050" y="5486400"/>
          <p14:tracePt t="150446" x="4851400" y="5473700"/>
          <p14:tracePt t="150458" x="4730750" y="5441950"/>
          <p14:tracePt t="150475" x="4692650" y="5403850"/>
          <p14:tracePt t="150491" x="4616450" y="5391150"/>
          <p14:tracePt t="150508" x="4394200" y="5314950"/>
          <p14:tracePt t="150525" x="4292600" y="5276850"/>
          <p14:tracePt t="150541" x="4140200" y="5245100"/>
          <p14:tracePt t="150558" x="3987800" y="5213350"/>
          <p14:tracePt t="150575" x="3790950" y="5175250"/>
          <p14:tracePt t="150592" x="3676650" y="5168900"/>
          <p14:tracePt t="150608" x="3575050" y="5162550"/>
          <p14:tracePt t="150625" x="3397250" y="5149850"/>
          <p14:tracePt t="150641" x="3244850" y="5137150"/>
          <p14:tracePt t="150658" x="3073400" y="5111750"/>
          <p14:tracePt t="150675" x="2933700" y="5099050"/>
          <p14:tracePt t="150691" x="2825750" y="5080000"/>
          <p14:tracePt t="150708" x="2673350" y="5073650"/>
          <p14:tracePt t="150725" x="2578100" y="5073650"/>
          <p14:tracePt t="150741" x="2540000" y="5073650"/>
          <p14:tracePt t="150758" x="2514600" y="5073650"/>
          <p14:tracePt t="150774" x="2508250" y="5073650"/>
          <p14:tracePt t="150852" x="2501900" y="5073650"/>
          <p14:tracePt t="150862" x="2495550" y="5073650"/>
          <p14:tracePt t="150876" x="2489200" y="5073650"/>
          <p14:tracePt t="150992" x="2501900" y="5073650"/>
          <p14:tracePt t="151002" x="2520950" y="5073650"/>
          <p14:tracePt t="151014" x="2533650" y="5073650"/>
          <p14:tracePt t="151024" x="2540000" y="5073650"/>
          <p14:tracePt t="151041" x="2552700" y="5067300"/>
          <p14:tracePt t="151058" x="2597150" y="5054600"/>
          <p14:tracePt t="151074" x="2660650" y="5048250"/>
          <p14:tracePt t="151091" x="2698750" y="5048250"/>
          <p14:tracePt t="151108" x="2762250" y="5048250"/>
          <p14:tracePt t="151124" x="2794000" y="5041900"/>
          <p14:tracePt t="151141" x="2819400" y="5029200"/>
          <p14:tracePt t="151174" x="2825750" y="5029200"/>
          <p14:tracePt t="151191" x="2838450" y="5029200"/>
          <p14:tracePt t="151208" x="2863850" y="5029200"/>
          <p14:tracePt t="151224" x="2895600" y="5029200"/>
          <p14:tracePt t="151241" x="2940050" y="5029200"/>
          <p14:tracePt t="151258" x="2971800" y="5029200"/>
          <p14:tracePt t="151274" x="3054350" y="5029200"/>
          <p14:tracePt t="151291" x="3105150" y="5035550"/>
          <p14:tracePt t="151308" x="3124200" y="5035550"/>
          <p14:tracePt t="151325" x="3162300" y="5035550"/>
          <p14:tracePt t="151341" x="3194050" y="5035550"/>
          <p14:tracePt t="151358" x="3232150" y="5035550"/>
          <p14:tracePt t="151374" x="3251200" y="5035550"/>
          <p14:tracePt t="151392" x="3333750" y="5054600"/>
          <p14:tracePt t="151408" x="3397250" y="5060950"/>
          <p14:tracePt t="151424" x="3486150" y="5060950"/>
          <p14:tracePt t="151441" x="3568700" y="5080000"/>
          <p14:tracePt t="151458" x="3606800" y="5080000"/>
          <p14:tracePt t="151474" x="3689350" y="5086350"/>
          <p14:tracePt t="151492" x="3765550" y="5086350"/>
          <p14:tracePt t="151507" x="3803650" y="5086350"/>
          <p14:tracePt t="151524" x="3860800" y="5086350"/>
          <p14:tracePt t="151542" x="3924300" y="5086350"/>
          <p14:tracePt t="151557" x="3956050" y="5086350"/>
          <p14:tracePt t="151574" x="3987800" y="5086350"/>
          <p14:tracePt t="151591" x="4019550" y="5086350"/>
          <p14:tracePt t="151608" x="4070350" y="5086350"/>
          <p14:tracePt t="151624" x="4165600" y="5086350"/>
          <p14:tracePt t="151641" x="4210050" y="5086350"/>
          <p14:tracePt t="151657" x="4241800" y="5086350"/>
          <p14:tracePt t="151674" x="4292600" y="5080000"/>
          <p14:tracePt t="151691" x="4337050" y="5073650"/>
          <p14:tracePt t="151707" x="4362450" y="5073650"/>
          <p14:tracePt t="151724" x="4400550" y="5073650"/>
          <p14:tracePt t="151741" x="4432300" y="5073650"/>
          <p14:tracePt t="151757" x="4457700" y="5073650"/>
          <p14:tracePt t="151850" x="4470400" y="5073650"/>
          <p14:tracePt t="151856" x="4476750" y="5073650"/>
          <p14:tracePt t="151866" x="4489450" y="5073650"/>
          <p14:tracePt t="151876" x="4495800" y="5073650"/>
          <p14:tracePt t="151891" x="4521200" y="5073650"/>
          <p14:tracePt t="151907" x="4546600" y="5073650"/>
          <p14:tracePt t="151924" x="4572000" y="5073650"/>
          <p14:tracePt t="151941" x="4591050" y="5073650"/>
          <p14:tracePt t="151957" x="4629150" y="5073650"/>
          <p14:tracePt t="151974" x="4679950" y="5054600"/>
          <p14:tracePt t="151991" x="4724400" y="5041900"/>
          <p14:tracePt t="152007" x="4737100" y="5035550"/>
          <p14:tracePt t="152024" x="4762500" y="5035550"/>
          <p14:tracePt t="152040" x="4768850" y="5029200"/>
          <p14:tracePt t="152058" x="4787900" y="5022850"/>
          <p14:tracePt t="152074" x="4794250" y="5022850"/>
          <p14:tracePt t="152090" x="4806950" y="5010150"/>
          <p14:tracePt t="152107" x="4819650" y="5003800"/>
          <p14:tracePt t="152124" x="4832350" y="5003800"/>
          <p14:tracePt t="152576" x="4838700" y="5003800"/>
          <p14:tracePt t="153379" x="4838700" y="5010150"/>
          <p14:tracePt t="153394" x="4826000" y="5016500"/>
          <p14:tracePt t="153404" x="4813300" y="5022850"/>
          <p14:tracePt t="153418" x="4800600" y="5035550"/>
          <p14:tracePt t="153428" x="4794250" y="5041900"/>
          <p14:tracePt t="153441" x="4787900" y="5041900"/>
          <p14:tracePt t="153460" x="4781550" y="5041900"/>
          <p14:tracePt t="153474" x="4775200" y="5041900"/>
          <p14:tracePt t="153489" x="4756150" y="5041900"/>
          <p14:tracePt t="153506" x="4724400" y="5041900"/>
          <p14:tracePt t="153523" x="4705350" y="5041900"/>
          <p14:tracePt t="153540" x="4641850" y="5067300"/>
          <p14:tracePt t="153556" x="4622800" y="5073650"/>
          <p14:tracePt t="153573" x="4616450" y="5073650"/>
          <p14:tracePt t="153590" x="4559300" y="5092700"/>
          <p14:tracePt t="153606" x="4527550" y="5105400"/>
          <p14:tracePt t="153623" x="4489450" y="5111750"/>
          <p14:tracePt t="153639" x="4464050" y="5111750"/>
          <p14:tracePt t="153656" x="4432300" y="5111750"/>
          <p14:tracePt t="153673" x="4387850" y="5111750"/>
          <p14:tracePt t="153689" x="4343400" y="5111750"/>
          <p14:tracePt t="153706" x="4298950" y="5118100"/>
          <p14:tracePt t="153723" x="4260850" y="5124450"/>
          <p14:tracePt t="153739" x="4229100" y="5124450"/>
          <p14:tracePt t="153756" x="4210050" y="5124450"/>
          <p14:tracePt t="153773" x="4197350" y="5124450"/>
          <p14:tracePt t="153789" x="4178300" y="5124450"/>
          <p14:tracePt t="153806" x="4159250" y="5124450"/>
          <p14:tracePt t="153823" x="4146550" y="5124450"/>
          <p14:tracePt t="153945" x="4152900" y="5118100"/>
          <p14:tracePt t="153954" x="4159250" y="5118100"/>
          <p14:tracePt t="153959" x="4165600" y="5118100"/>
          <p14:tracePt t="153972" x="4178300" y="5118100"/>
          <p14:tracePt t="153989" x="4210050" y="5111750"/>
          <p14:tracePt t="154006" x="4229100" y="5111750"/>
          <p14:tracePt t="154022" x="4286250" y="5099050"/>
          <p14:tracePt t="154039" x="4337050" y="5080000"/>
          <p14:tracePt t="154056" x="4387850" y="5073650"/>
          <p14:tracePt t="154072" x="4438650" y="5054600"/>
          <p14:tracePt t="154089" x="4476750" y="5048250"/>
          <p14:tracePt t="154106" x="4603750" y="5041900"/>
          <p14:tracePt t="154122" x="4622800" y="5041900"/>
          <p14:tracePt t="154139" x="4635500" y="5041900"/>
          <p14:tracePt t="154156" x="4648200" y="5041900"/>
          <p14:tracePt t="154172" x="4654550" y="5041900"/>
          <p14:tracePt t="154189" x="4673600" y="5041900"/>
          <p14:tracePt t="154206" x="4692650" y="5041900"/>
          <p14:tracePt t="154222" x="4737100" y="5041900"/>
          <p14:tracePt t="154239" x="4756150" y="5041900"/>
          <p14:tracePt t="154256" x="4787900" y="5041900"/>
          <p14:tracePt t="154272" x="4800600" y="5041900"/>
          <p14:tracePt t="154289" x="4813300" y="5041900"/>
          <p14:tracePt t="154306" x="4845050" y="5041900"/>
          <p14:tracePt t="154322" x="4864100" y="5041900"/>
          <p14:tracePt t="154339" x="4883150" y="5041900"/>
          <p14:tracePt t="154355" x="4902200" y="5041900"/>
          <p14:tracePt t="154372" x="4914900" y="5041900"/>
          <p14:tracePt t="154389" x="4921250" y="5041900"/>
          <p14:tracePt t="154428" x="4927600" y="5041900"/>
          <p14:tracePt t="154449" x="4933950" y="5041900"/>
          <p14:tracePt t="154455" x="4940300" y="5041900"/>
          <p14:tracePt t="154472" x="4946650" y="5041900"/>
          <p14:tracePt t="154534" x="4953000" y="5041900"/>
          <p14:tracePt t="154565" x="4959350" y="5041900"/>
          <p14:tracePt t="154579" x="4972050" y="5041900"/>
          <p14:tracePt t="154611" x="4978400" y="5041900"/>
          <p14:tracePt t="154615" x="4984750" y="5041900"/>
          <p14:tracePt t="154630" x="4991100" y="5041900"/>
          <p14:tracePt t="154640" x="4997450" y="5041900"/>
          <p14:tracePt t="154655" x="5003800" y="5041900"/>
          <p14:tracePt t="154672" x="5022850" y="5041900"/>
          <p14:tracePt t="154710" x="5035550" y="5041900"/>
          <p14:tracePt t="154781" x="5041900" y="5041900"/>
          <p14:tracePt t="154847" x="5048250" y="5041900"/>
          <p14:tracePt t="154857" x="5054600" y="5041900"/>
          <p14:tracePt t="154873" x="5060950" y="5041900"/>
          <p14:tracePt t="154883" x="5067300" y="5041900"/>
          <p14:tracePt t="154903" x="5073650" y="5041900"/>
          <p14:tracePt t="154907" x="5080000" y="5041900"/>
          <p14:tracePt t="154922" x="5099050" y="5041900"/>
          <p14:tracePt t="154938" x="5111750" y="5035550"/>
          <p14:tracePt t="154955" x="5124450" y="5016500"/>
          <p14:tracePt t="155175" x="5118100" y="5016500"/>
          <p14:tracePt t="155181" x="5111750" y="5016500"/>
          <p14:tracePt t="155191" x="5092700" y="5016500"/>
          <p14:tracePt t="155205" x="5073650" y="5022850"/>
          <p14:tracePt t="155222" x="5035550" y="5029200"/>
          <p14:tracePt t="155238" x="4991100" y="5041900"/>
          <p14:tracePt t="155255" x="4953000" y="5041900"/>
          <p14:tracePt t="155271" x="4921250" y="5048250"/>
          <p14:tracePt t="155288" x="4864100" y="5048250"/>
          <p14:tracePt t="155305" x="4813300" y="5048250"/>
          <p14:tracePt t="155321" x="4743450" y="5048250"/>
          <p14:tracePt t="155338" x="4686300" y="5060950"/>
          <p14:tracePt t="155355" x="4641850" y="5067300"/>
          <p14:tracePt t="155371" x="4572000" y="5080000"/>
          <p14:tracePt t="155388" x="4546600" y="5080000"/>
          <p14:tracePt t="155405" x="4502150" y="5080000"/>
          <p14:tracePt t="155407" x="4470400" y="5080000"/>
          <p14:tracePt t="155422" x="4438650" y="5080000"/>
          <p14:tracePt t="155438" x="4425950" y="5080000"/>
          <p14:tracePt t="155455" x="4419600" y="5080000"/>
          <p14:tracePt t="155736" x="4406900" y="5080000"/>
          <p14:tracePt t="155745" x="4400550" y="5080000"/>
          <p14:tracePt t="155754" x="4387850" y="5080000"/>
          <p14:tracePt t="155775" x="4337050" y="5080000"/>
          <p14:tracePt t="155788" x="4324350" y="5080000"/>
          <p14:tracePt t="155804" x="4279900" y="5080000"/>
          <p14:tracePt t="155821" x="4241800" y="5080000"/>
          <p14:tracePt t="155838" x="4210050" y="5080000"/>
          <p14:tracePt t="155854" x="4133850" y="5080000"/>
          <p14:tracePt t="155871" x="4051300" y="5080000"/>
          <p14:tracePt t="155887" x="4000500" y="5080000"/>
          <p14:tracePt t="155906" x="3956050" y="5080000"/>
          <p14:tracePt t="155910" x="3911600" y="5080000"/>
          <p14:tracePt t="155921" x="3835400" y="5080000"/>
          <p14:tracePt t="155938" x="3727450" y="5080000"/>
          <p14:tracePt t="155954" x="3670300" y="5080000"/>
          <p14:tracePt t="155971" x="3568700" y="5080000"/>
          <p14:tracePt t="155988" x="3397250" y="5080000"/>
          <p14:tracePt t="156004" x="3314700" y="5080000"/>
          <p14:tracePt t="156021" x="3251200" y="5080000"/>
          <p14:tracePt t="156038" x="3206750" y="5080000"/>
          <p14:tracePt t="156054" x="3162300" y="5080000"/>
          <p14:tracePt t="156071" x="3117850" y="5080000"/>
          <p14:tracePt t="156088" x="3086100" y="5080000"/>
          <p14:tracePt t="156104" x="3041650" y="5080000"/>
          <p14:tracePt t="156121" x="3003550" y="5080000"/>
          <p14:tracePt t="156138" x="2889250" y="5080000"/>
          <p14:tracePt t="156154" x="2844800" y="5080000"/>
          <p14:tracePt t="156171" x="2787650" y="5080000"/>
          <p14:tracePt t="156188" x="2743200" y="5080000"/>
          <p14:tracePt t="156221" x="2736850" y="5080000"/>
          <p14:tracePt t="156239" x="2717800" y="5080000"/>
          <p14:tracePt t="156256" x="2711450" y="5080000"/>
          <p14:tracePt t="156271" x="2692400" y="5080000"/>
          <p14:tracePt t="156287" x="2660650" y="5080000"/>
          <p14:tracePt t="156304" x="2622550" y="5080000"/>
          <p14:tracePt t="156321" x="2609850" y="5080000"/>
          <p14:tracePt t="156337" x="2597150" y="5080000"/>
          <p14:tracePt t="156354" x="2590800" y="5080000"/>
          <p14:tracePt t="156371" x="2578100" y="5080000"/>
          <p14:tracePt t="156387" x="2571750" y="5080000"/>
          <p14:tracePt t="156425" x="2565400" y="5080000"/>
          <p14:tracePt t="156441" x="2540000" y="5080000"/>
          <p14:tracePt t="156454" x="2533650" y="5080000"/>
          <p14:tracePt t="156471" x="2438400" y="5080000"/>
          <p14:tracePt t="156487" x="2349500" y="5080000"/>
          <p14:tracePt t="156504" x="2254250" y="5080000"/>
          <p14:tracePt t="156521" x="2222500" y="5080000"/>
          <p14:tracePt t="156537" x="2159000" y="5080000"/>
          <p14:tracePt t="156554" x="2133600" y="5080000"/>
          <p14:tracePt t="156571" x="2108200" y="5080000"/>
          <p14:tracePt t="156587" x="2089150" y="5080000"/>
          <p14:tracePt t="156604" x="2063750" y="5080000"/>
          <p14:tracePt t="156621" x="2032000" y="5080000"/>
          <p14:tracePt t="156637" x="1974850" y="5080000"/>
          <p14:tracePt t="156654" x="1955800" y="5080000"/>
          <p14:tracePt t="156671" x="1911350" y="5105400"/>
          <p14:tracePt t="156687" x="1898650" y="5111750"/>
          <p14:tracePt t="156704" x="1822450" y="5130800"/>
          <p14:tracePt t="156720" x="1803400" y="5143500"/>
          <p14:tracePt t="156737" x="1765300" y="5175250"/>
          <p14:tracePt t="156754" x="1695450" y="5226050"/>
          <p14:tracePt t="156770" x="1663700" y="5251450"/>
          <p14:tracePt t="156787" x="1644650" y="5283200"/>
          <p14:tracePt t="156804" x="1631950" y="5302250"/>
          <p14:tracePt t="156820" x="1625600" y="5308600"/>
          <p14:tracePt t="156837" x="1625600" y="5327650"/>
          <p14:tracePt t="156854" x="1619250" y="5334000"/>
          <p14:tracePt t="156887" x="1619250" y="5340350"/>
          <p14:tracePt t="156904" x="1593850" y="5359400"/>
          <p14:tracePt t="157037" x="1587500" y="5359400"/>
          <p14:tracePt t="157041" x="1574800" y="5359400"/>
          <p14:tracePt t="157053" x="1562100" y="5359400"/>
          <p14:tracePt t="157070" x="1543050" y="5359400"/>
          <p14:tracePt t="157087" x="1524000" y="5359400"/>
          <p14:tracePt t="157103" x="1498600" y="5359400"/>
          <p14:tracePt t="157120" x="1473200" y="5359400"/>
          <p14:tracePt t="157137" x="1447800" y="5359400"/>
          <p14:tracePt t="157153" x="1422400" y="5359400"/>
          <p14:tracePt t="157170" x="1403350" y="5359400"/>
          <p14:tracePt t="157187" x="1390650" y="5359400"/>
          <p14:tracePt t="157203" x="1384300" y="5359400"/>
          <p14:tracePt t="157220" x="1377950" y="5359400"/>
          <p14:tracePt t="157237" x="1365250" y="5359400"/>
          <p14:tracePt t="157355" x="1358900" y="5365750"/>
          <p14:tracePt t="157575" x="1346200" y="5365750"/>
          <p14:tracePt t="157667" x="1339850" y="5365750"/>
          <p14:tracePt t="157803" x="1352550" y="5365750"/>
          <p14:tracePt t="157819" x="1390650" y="5365750"/>
          <p14:tracePt t="157829" x="1422400" y="5365750"/>
          <p14:tracePt t="157836" x="1466850" y="5365750"/>
          <p14:tracePt t="157853" x="1543050" y="5378450"/>
          <p14:tracePt t="157870" x="1695450" y="5410200"/>
          <p14:tracePt t="157886" x="1860550" y="5461000"/>
          <p14:tracePt t="157903" x="2032000" y="5486400"/>
          <p14:tracePt t="157920" x="2247900" y="5511800"/>
          <p14:tracePt t="157936" x="2520950" y="5511800"/>
          <p14:tracePt t="157953" x="3048000" y="5511800"/>
          <p14:tracePt t="157970" x="3460750" y="5511800"/>
          <p14:tracePt t="157986" x="3632200" y="5511800"/>
          <p14:tracePt t="158003" x="3740150" y="5511800"/>
          <p14:tracePt t="158020" x="3771900" y="5518150"/>
          <p14:tracePt t="158036" x="3797300" y="5530850"/>
          <p14:tracePt t="158053" x="3867150" y="5537200"/>
          <p14:tracePt t="158070" x="3968750" y="5543550"/>
          <p14:tracePt t="158086" x="4171950" y="5549900"/>
          <p14:tracePt t="158103" x="4343400" y="5549900"/>
          <p14:tracePt t="158119" x="4413250" y="5549900"/>
          <p14:tracePt t="158136" x="4419600" y="5549900"/>
          <p14:tracePt t="158261" x="4425950" y="5556250"/>
          <p14:tracePt t="158273" x="4425950" y="5568950"/>
          <p14:tracePt t="158283" x="4419600" y="5575300"/>
          <p14:tracePt t="158297" x="4413250" y="5581650"/>
          <p14:tracePt t="158303" x="4413250" y="5594350"/>
          <p14:tracePt t="158319" x="4400550" y="5600700"/>
          <p14:tracePt t="158336" x="4387850" y="5600700"/>
          <p14:tracePt t="158353" x="4368800" y="5619750"/>
          <p14:tracePt t="158369" x="4362450" y="5619750"/>
          <p14:tracePt t="158386" x="4343400" y="5619750"/>
          <p14:tracePt t="158403" x="4305300" y="5619750"/>
          <p14:tracePt t="158419" x="4254500" y="5619750"/>
          <p14:tracePt t="158436" x="4178300" y="5619750"/>
          <p14:tracePt t="158453" x="4095750" y="5619750"/>
          <p14:tracePt t="158469" x="4019550" y="5619750"/>
          <p14:tracePt t="158486" x="3937000" y="5613400"/>
          <p14:tracePt t="158503" x="3886200" y="5607050"/>
          <p14:tracePt t="158519" x="3771900" y="5600700"/>
          <p14:tracePt t="158536" x="3746500" y="5600700"/>
          <p14:tracePt t="158553" x="3683000" y="5600700"/>
          <p14:tracePt t="158569" x="3581400" y="5588000"/>
          <p14:tracePt t="158586" x="3429000" y="5581650"/>
          <p14:tracePt t="158602" x="3270250" y="5581650"/>
          <p14:tracePt t="158619" x="3200400" y="5581650"/>
          <p14:tracePt t="158636" x="3073400" y="5581650"/>
          <p14:tracePt t="158652" x="3022600" y="5581650"/>
          <p14:tracePt t="158669" x="2990850" y="5581650"/>
          <p14:tracePt t="158686" x="2933700" y="5581650"/>
          <p14:tracePt t="158702" x="2914650" y="5575300"/>
          <p14:tracePt t="158719" x="2838450" y="5575300"/>
          <p14:tracePt t="158736" x="2813050" y="5562600"/>
          <p14:tracePt t="158752" x="2794000" y="5556250"/>
          <p14:tracePt t="158769" x="2755900" y="5556250"/>
          <p14:tracePt t="158786" x="2711450" y="5556250"/>
          <p14:tracePt t="158802" x="2578100" y="5556250"/>
          <p14:tracePt t="158819" x="2514600" y="5556250"/>
          <p14:tracePt t="158836" x="2438400" y="5556250"/>
          <p14:tracePt t="158853" x="2311400" y="5556250"/>
          <p14:tracePt t="158869" x="2241550" y="5537200"/>
          <p14:tracePt t="158886" x="2216150" y="5537200"/>
          <p14:tracePt t="158903" x="2171700" y="5518150"/>
          <p14:tracePt t="158919" x="2165350" y="5518150"/>
          <p14:tracePt t="158936" x="2133600" y="5499100"/>
          <p14:tracePt t="158952" x="2120900" y="5499100"/>
          <p14:tracePt t="158969" x="2051050" y="5492750"/>
          <p14:tracePt t="158985" x="2032000" y="5480050"/>
          <p14:tracePt t="159003" x="1936750" y="5467350"/>
          <p14:tracePt t="159019" x="1911350" y="5454650"/>
          <p14:tracePt t="159035" x="1892300" y="5435600"/>
          <p14:tracePt t="159053" x="1866900" y="5422900"/>
          <p14:tracePt t="159069" x="1816100" y="5391150"/>
          <p14:tracePt t="159085" x="1752600" y="5391150"/>
          <p14:tracePt t="159102" x="1708150" y="5391150"/>
          <p14:tracePt t="159119" x="1644650" y="5391150"/>
          <p14:tracePt t="159135" x="1619250" y="5391150"/>
          <p14:tracePt t="159152" x="1587500" y="5391150"/>
          <p14:tracePt t="159169" x="1543050" y="5391150"/>
          <p14:tracePt t="159186" x="1517650" y="5391150"/>
          <p14:tracePt t="159202" x="1473200" y="5391150"/>
          <p14:tracePt t="159219" x="1454150" y="5391150"/>
          <p14:tracePt t="159252" x="1441450" y="5384800"/>
          <p14:tracePt t="159269" x="1409700" y="5384800"/>
          <p14:tracePt t="159285" x="1390650" y="5384800"/>
          <p14:tracePt t="159302" x="1371600" y="5384800"/>
          <p14:tracePt t="159319" x="1365250" y="5384800"/>
          <p14:tracePt t="159387" x="1358900" y="5384800"/>
          <p14:tracePt t="159407" x="1346200" y="5384800"/>
          <p14:tracePt t="159427" x="1339850" y="5384800"/>
          <p14:tracePt t="159447" x="1333500" y="5384800"/>
          <p14:tracePt t="159467" x="1320800" y="5384800"/>
          <p14:tracePt t="159483" x="1320800" y="5378450"/>
          <p14:tracePt t="159593" x="1320800" y="5365750"/>
          <p14:tracePt t="159603" x="1327150" y="5365750"/>
          <p14:tracePt t="159609" x="1333500" y="5365750"/>
          <p14:tracePt t="159620" x="1352550" y="5365750"/>
          <p14:tracePt t="159635" x="1403350" y="5372100"/>
          <p14:tracePt t="159652" x="1435100" y="5378450"/>
          <p14:tracePt t="159669" x="1454150" y="5378450"/>
          <p14:tracePt t="159685" x="1479550" y="5384800"/>
          <p14:tracePt t="159702" x="1485900" y="5384800"/>
          <p14:tracePt t="159718" x="1517650" y="5384800"/>
          <p14:tracePt t="159735" x="1543050" y="5384800"/>
          <p14:tracePt t="159752" x="1593850" y="5384800"/>
          <p14:tracePt t="159768" x="1663700" y="5384800"/>
          <p14:tracePt t="159784" x="1739900" y="5384800"/>
          <p14:tracePt t="159801" x="1771650" y="5384800"/>
          <p14:tracePt t="159818" x="1790700" y="5384800"/>
          <p14:tracePt t="159835" x="1803400" y="5384800"/>
          <p14:tracePt t="159852" x="1816100" y="5384800"/>
          <p14:tracePt t="159868" x="1835150" y="5397500"/>
          <p14:tracePt t="159885" x="1892300" y="5403850"/>
          <p14:tracePt t="159902" x="1924050" y="5410200"/>
          <p14:tracePt t="159918" x="1943100" y="5416550"/>
          <p14:tracePt t="159935" x="1949450" y="5422900"/>
          <p14:tracePt t="159952" x="1962150" y="5435600"/>
          <p14:tracePt t="159991" x="1968500" y="5435600"/>
          <p14:tracePt t="160042" x="1974850" y="5435600"/>
          <p14:tracePt t="160149" x="1981200" y="5435600"/>
          <p14:tracePt t="160159" x="1987550" y="5448300"/>
          <p14:tracePt t="160173" x="1987550" y="5454650"/>
          <p14:tracePt t="160189" x="1987550" y="5461000"/>
          <p14:tracePt t="160255" x="1968500" y="5461000"/>
          <p14:tracePt t="160266" x="1924050" y="5441950"/>
          <p14:tracePt t="160270" x="1917700" y="5441950"/>
          <p14:tracePt t="160285" x="1854200" y="5441950"/>
          <p14:tracePt t="160301" x="1803400" y="5435600"/>
          <p14:tracePt t="160318" x="1771650" y="5429250"/>
          <p14:tracePt t="160335" x="1765300" y="5429250"/>
          <p14:tracePt t="160425" x="1771650" y="5435600"/>
          <p14:tracePt t="160431" x="1778000" y="5441950"/>
          <p14:tracePt t="160441" x="1790700" y="5441950"/>
          <p14:tracePt t="160451" x="1816100" y="5441950"/>
          <p14:tracePt t="160468" x="1854200" y="5441950"/>
          <p14:tracePt t="160484" x="1905000" y="5441950"/>
          <p14:tracePt t="160501" x="1981200" y="5441950"/>
          <p14:tracePt t="160518" x="2032000" y="5441950"/>
          <p14:tracePt t="160534" x="2089150" y="5441950"/>
          <p14:tracePt t="160551" x="2101850" y="5441950"/>
          <p14:tracePt t="160607" x="2114550" y="5441950"/>
          <p14:tracePt t="160618" x="2120900" y="5448300"/>
          <p14:tracePt t="160627" x="2133600" y="5461000"/>
          <p14:tracePt t="160634" x="2146300" y="5461000"/>
          <p14:tracePt t="160651" x="2184400" y="5467350"/>
          <p14:tracePt t="160668" x="2235200" y="5486400"/>
          <p14:tracePt t="160684" x="2266950" y="5486400"/>
          <p14:tracePt t="160701" x="2292350" y="5486400"/>
          <p14:tracePt t="160718" x="2305050" y="5486400"/>
          <p14:tracePt t="160734" x="2330450" y="5486400"/>
          <p14:tracePt t="160751" x="2393950" y="5486400"/>
          <p14:tracePt t="160768" x="2489200" y="5511800"/>
          <p14:tracePt t="160784" x="2628900" y="5537200"/>
          <p14:tracePt t="160801" x="2749550" y="5543550"/>
          <p14:tracePt t="160818" x="2959100" y="5575300"/>
          <p14:tracePt t="160835" x="3086100" y="5607050"/>
          <p14:tracePt t="160851" x="3117850" y="5613400"/>
          <p14:tracePt t="160868" x="3155950" y="5626100"/>
          <p14:tracePt t="160942" x="3136900" y="5613400"/>
          <p14:tracePt t="160952" x="3117850" y="5600700"/>
          <p14:tracePt t="160956" x="3092450" y="5588000"/>
          <p14:tracePt t="160968" x="2990850" y="5530850"/>
          <p14:tracePt t="160984" x="2806700" y="5492750"/>
          <p14:tracePt t="161001" x="2698750" y="5473700"/>
          <p14:tracePt t="161017" x="2425700" y="5454650"/>
          <p14:tracePt t="161034" x="2336800" y="5448300"/>
          <p14:tracePt t="161051" x="2292350" y="5441950"/>
          <p14:tracePt t="161067" x="2273300" y="5429250"/>
          <p14:tracePt t="161084" x="2235200" y="5429250"/>
          <p14:tracePt t="161101" x="2152650" y="5416550"/>
          <p14:tracePt t="161117" x="2051050" y="5403850"/>
          <p14:tracePt t="161134" x="2000250" y="5403850"/>
          <p14:tracePt t="161151" x="1911350" y="5403850"/>
          <p14:tracePt t="161167" x="1847850" y="5403850"/>
          <p14:tracePt t="161184" x="1828800" y="5403850"/>
          <p14:tracePt t="161201" x="1803400" y="5403850"/>
          <p14:tracePt t="161217" x="1752600" y="5403850"/>
          <p14:tracePt t="161234" x="1701800" y="5403850"/>
          <p14:tracePt t="161251" x="1663700" y="5403850"/>
          <p14:tracePt t="161267" x="1651000" y="5403850"/>
          <p14:tracePt t="161303" x="1644650" y="5403850"/>
          <p14:tracePt t="161317" x="1638300" y="5403850"/>
          <p14:tracePt t="161334" x="1625600" y="5403850"/>
          <p14:tracePt t="161350" x="1612900" y="5403850"/>
          <p14:tracePt t="161367" x="1593850" y="5403850"/>
          <p14:tracePt t="161384" x="1574800" y="5403850"/>
          <p14:tracePt t="161400" x="1555750" y="5403850"/>
          <p14:tracePt t="161434" x="1536700" y="5403850"/>
          <p14:tracePt t="161450" x="1504950" y="5403850"/>
          <p14:tracePt t="161467" x="1473200" y="5403850"/>
          <p14:tracePt t="161484" x="1435100" y="5403850"/>
          <p14:tracePt t="161501" x="1352550" y="5403850"/>
          <p14:tracePt t="161517" x="1314450" y="5403850"/>
          <p14:tracePt t="161534" x="1295400" y="5403850"/>
          <p14:tracePt t="161567" x="1289050" y="5397500"/>
          <p14:tracePt t="161584" x="1282700" y="5397500"/>
          <p14:tracePt t="161601" x="1257300" y="5391150"/>
          <p14:tracePt t="161617" x="1244600" y="5391150"/>
          <p14:tracePt t="161634" x="1238250" y="5391150"/>
          <p14:tracePt t="161764" x="1244600" y="5391150"/>
          <p14:tracePt t="161774" x="1257300" y="5391150"/>
          <p14:tracePt t="161783" x="1270000" y="5397500"/>
          <p14:tracePt t="161800" x="1301750" y="5397500"/>
          <p14:tracePt t="161817" x="1327150" y="5397500"/>
          <p14:tracePt t="161833" x="1346200" y="5397500"/>
          <p14:tracePt t="161850" x="1352550" y="5397500"/>
          <p14:tracePt t="161867" x="1358900" y="5397500"/>
          <p14:tracePt t="161883" x="1371600" y="5397500"/>
          <p14:tracePt t="161900" x="1384300" y="5397500"/>
          <p14:tracePt t="161917" x="1403350" y="5397500"/>
          <p14:tracePt t="161919" x="1409700" y="5397500"/>
          <p14:tracePt t="161933" x="1428750" y="5397500"/>
          <p14:tracePt t="161950" x="1454150" y="5397500"/>
          <p14:tracePt t="161967" x="1492250" y="5397500"/>
          <p14:tracePt t="161983" x="1524000" y="5397500"/>
          <p14:tracePt t="162000" x="1574800" y="5397500"/>
          <p14:tracePt t="162017" x="1587500" y="5397500"/>
          <p14:tracePt t="162033" x="1587500" y="5403850"/>
          <p14:tracePt t="162050" x="1606550" y="5403850"/>
          <p14:tracePt t="162083" x="1638300" y="5403850"/>
          <p14:tracePt t="162100" x="1676400" y="5403850"/>
          <p14:tracePt t="162117" x="1708150" y="5403850"/>
          <p14:tracePt t="162133" x="1727200" y="5403850"/>
          <p14:tracePt t="162150" x="1758950" y="5403850"/>
          <p14:tracePt t="162167" x="1771650" y="5403850"/>
          <p14:tracePt t="162291" x="1752600" y="5403850"/>
          <p14:tracePt t="162308" x="1727200" y="5403850"/>
          <p14:tracePt t="162314" x="1714500" y="5410200"/>
          <p14:tracePt t="162324" x="1695450" y="5410200"/>
          <p14:tracePt t="162333" x="1682750" y="5410200"/>
          <p14:tracePt t="162350" x="1612900" y="5416550"/>
          <p14:tracePt t="162367" x="1549400" y="5416550"/>
          <p14:tracePt t="162383" x="1504950" y="5416550"/>
          <p14:tracePt t="162400" x="1466850" y="5416550"/>
          <p14:tracePt t="162417" x="1428750" y="5416550"/>
          <p14:tracePt t="162419" x="1377950" y="5403850"/>
          <p14:tracePt t="162433" x="1358900" y="5397500"/>
          <p14:tracePt t="162450" x="1308100" y="5397500"/>
          <p14:tracePt t="162466" x="1282700" y="5397500"/>
          <p14:tracePt t="162483" x="1263650" y="5397500"/>
          <p14:tracePt t="162606" x="1276350" y="5397500"/>
          <p14:tracePt t="162610" x="1282700" y="5397500"/>
          <p14:tracePt t="162619" x="1314450" y="5397500"/>
          <p14:tracePt t="162633" x="1358900" y="5397500"/>
          <p14:tracePt t="162650" x="1447800" y="5397500"/>
          <p14:tracePt t="162666" x="1530350" y="5397500"/>
          <p14:tracePt t="162683" x="1593850" y="5397500"/>
          <p14:tracePt t="162700" x="1631950" y="5397500"/>
          <p14:tracePt t="162716" x="1790700" y="5429250"/>
          <p14:tracePt t="162733" x="1879600" y="5448300"/>
          <p14:tracePt t="162749" x="2019300" y="5486400"/>
          <p14:tracePt t="162766" x="2343150" y="5562600"/>
          <p14:tracePt t="162783" x="2794000" y="5619750"/>
          <p14:tracePt t="162799" x="3390900" y="5676900"/>
          <p14:tracePt t="162816" x="3657600" y="5708650"/>
          <p14:tracePt t="162833" x="4108450" y="5740400"/>
          <p14:tracePt t="162849" x="4349750" y="5778500"/>
          <p14:tracePt t="162866" x="4610100" y="5816600"/>
          <p14:tracePt t="162883" x="4864100" y="5835650"/>
          <p14:tracePt t="162899" x="5099050" y="5835650"/>
          <p14:tracePt t="162916" x="5549900" y="5861050"/>
          <p14:tracePt t="162919" x="5753100" y="5880100"/>
          <p14:tracePt t="162944" x="6134100" y="5880100"/>
          <p14:tracePt t="162971" x="6343650" y="5880100"/>
          <p14:tracePt t="162990" x="6407150" y="5880100"/>
          <p14:tracePt t="163004" x="6483350" y="5880100"/>
          <p14:tracePt t="163016" x="6515100" y="5880100"/>
          <p14:tracePt t="163034" x="6591300" y="5861050"/>
          <p14:tracePt t="163049" x="6642100" y="5835650"/>
          <p14:tracePt t="163066" x="6648450" y="5829300"/>
          <p14:tracePt t="163083" x="6654800" y="5816600"/>
          <p14:tracePt t="163099" x="6654800" y="5810250"/>
          <p14:tracePt t="163133" x="6654800" y="5797550"/>
          <p14:tracePt t="163149" x="6654800" y="5778500"/>
          <p14:tracePt t="163166" x="6654800" y="5765800"/>
          <p14:tracePt t="163182" x="6635750" y="5753100"/>
          <p14:tracePt t="163199" x="6572250" y="5721350"/>
          <p14:tracePt t="163216" x="6527800" y="5721350"/>
          <p14:tracePt t="163232" x="6515100" y="5715000"/>
          <p14:tracePt t="163249" x="6464300" y="5708650"/>
          <p14:tracePt t="163266" x="6350000" y="5702300"/>
          <p14:tracePt t="163283" x="6261100" y="5702300"/>
          <p14:tracePt t="163299" x="6229350" y="5702300"/>
          <p14:tracePt t="163316" x="6153150" y="5702300"/>
          <p14:tracePt t="163332" x="6140450" y="5702300"/>
          <p14:tracePt t="163349" x="6115050" y="5702300"/>
          <p14:tracePt t="163366" x="6089650" y="5702300"/>
          <p14:tracePt t="163382" x="6051550" y="5702300"/>
          <p14:tracePt t="163399" x="6007100" y="5702300"/>
          <p14:tracePt t="163464" x="6000750" y="5702300"/>
          <p14:tracePt t="163484" x="6000750" y="5708650"/>
          <p14:tracePt t="163498" x="5988050" y="5740400"/>
          <p14:tracePt t="163512" x="5981700" y="5746750"/>
          <p14:tracePt t="163527" x="5981700" y="5778500"/>
          <p14:tracePt t="163540" x="5981700" y="5797550"/>
          <p14:tracePt t="163549" x="5981700" y="5822950"/>
          <p14:tracePt t="163565" x="5994400" y="5842000"/>
          <p14:tracePt t="163582" x="6013450" y="5854700"/>
          <p14:tracePt t="163599" x="6032500" y="5873750"/>
          <p14:tracePt t="163616" x="6038850" y="5880100"/>
          <p14:tracePt t="163632" x="6051550" y="5886450"/>
          <p14:tracePt t="163649" x="6064250" y="5886450"/>
          <p14:tracePt t="163665" x="6076950" y="5886450"/>
          <p14:tracePt t="163682" x="6096000" y="5892800"/>
          <p14:tracePt t="163699" x="6108700" y="5899150"/>
          <p14:tracePt t="163715" x="6121400" y="5911850"/>
          <p14:tracePt t="163732" x="6127750" y="5911850"/>
          <p14:tracePt t="163749" x="6140450" y="5911850"/>
          <p14:tracePt t="163765" x="6153150" y="5911850"/>
          <p14:tracePt t="163782" x="6172200" y="5911850"/>
          <p14:tracePt t="163799" x="6197600" y="5924550"/>
          <p14:tracePt t="163815" x="6235700" y="5930900"/>
          <p14:tracePt t="163832" x="6261100" y="5937250"/>
          <p14:tracePt t="163848" x="6292850" y="5937250"/>
          <p14:tracePt t="163882" x="6299200" y="5937250"/>
          <p14:tracePt t="163910" x="6305550" y="5937250"/>
          <p14:tracePt t="163928" x="6305550" y="5930900"/>
          <p14:tracePt t="163940" x="6311900" y="5911850"/>
          <p14:tracePt t="163952" x="6311900" y="5886450"/>
          <p14:tracePt t="163965" x="6311900" y="5873750"/>
          <p14:tracePt t="163982" x="6280150" y="5835650"/>
          <p14:tracePt t="163999" x="6273800" y="5816600"/>
          <p14:tracePt t="164016" x="6248400" y="5803900"/>
          <p14:tracePt t="164032" x="6223000" y="5765800"/>
          <p14:tracePt t="164049" x="6172200" y="5759450"/>
          <p14:tracePt t="164065" x="6153150" y="5759450"/>
          <p14:tracePt t="164082" x="6140450" y="5759450"/>
          <p14:tracePt t="164098" x="6102350" y="5759450"/>
          <p14:tracePt t="164115" x="6070600" y="5778500"/>
          <p14:tracePt t="164132" x="6051550" y="5791200"/>
          <p14:tracePt t="164148" x="6032500" y="5816600"/>
          <p14:tracePt t="164165" x="6032500" y="5822950"/>
          <p14:tracePt t="164182" x="6032500" y="5842000"/>
          <p14:tracePt t="164198" x="6032500" y="5880100"/>
          <p14:tracePt t="164215" x="6045200" y="5930900"/>
          <p14:tracePt t="164232" x="6064250" y="5943600"/>
          <p14:tracePt t="164248" x="6153150" y="5975350"/>
          <p14:tracePt t="164265" x="6191250" y="5975350"/>
          <p14:tracePt t="164281" x="6203950" y="5975350"/>
          <p14:tracePt t="164298" x="6210300" y="5975350"/>
          <p14:tracePt t="164331" x="6223000" y="5975350"/>
          <p14:tracePt t="164370" x="6229350" y="5975350"/>
          <p14:tracePt t="164383" x="6235700" y="5975350"/>
          <p14:tracePt t="164398" x="6235700" y="5962650"/>
          <p14:tracePt t="164415" x="6235700" y="5943600"/>
          <p14:tracePt t="164432" x="6223000" y="5911850"/>
          <p14:tracePt t="164448" x="6191250" y="5899150"/>
          <p14:tracePt t="164465" x="6153150" y="5873750"/>
          <p14:tracePt t="164481" x="6127750" y="5873750"/>
          <p14:tracePt t="164498" x="6083300" y="5873750"/>
          <p14:tracePt t="164515" x="6076950" y="5873750"/>
          <p14:tracePt t="164531" x="6045200" y="5880100"/>
          <p14:tracePt t="164548" x="6038850" y="5880100"/>
          <p14:tracePt t="164565" x="6032500" y="5886450"/>
          <p14:tracePt t="164581" x="6013450" y="5905500"/>
          <p14:tracePt t="164598" x="5981700" y="5918200"/>
          <p14:tracePt t="164615" x="5949950" y="5930900"/>
          <p14:tracePt t="164631" x="5905500" y="5930900"/>
          <p14:tracePt t="164648" x="5734050" y="5930900"/>
          <p14:tracePt t="164665" x="5575300" y="5911850"/>
          <p14:tracePt t="164681" x="5238750" y="5842000"/>
          <p14:tracePt t="164698" x="4756150" y="5753100"/>
          <p14:tracePt t="164714" x="4445000" y="5689600"/>
          <p14:tracePt t="164731" x="4019550" y="5645150"/>
          <p14:tracePt t="164748" x="3810000" y="5638800"/>
          <p14:tracePt t="164765" x="3676650" y="5613400"/>
          <p14:tracePt t="164782" x="3587750" y="5594350"/>
          <p14:tracePt t="164798" x="3517900" y="5581650"/>
          <p14:tracePt t="164815" x="3238500" y="5549900"/>
          <p14:tracePt t="164831" x="3060700" y="5549900"/>
          <p14:tracePt t="164848" x="2787650" y="5549900"/>
          <p14:tracePt t="164865" x="2546350" y="5549900"/>
          <p14:tracePt t="164881" x="2292350" y="5549900"/>
          <p14:tracePt t="164898" x="2241550" y="5549900"/>
          <p14:tracePt t="164915" x="2209800" y="5549900"/>
          <p14:tracePt t="164931" x="2146300" y="5549900"/>
          <p14:tracePt t="164948" x="2025650" y="5549900"/>
          <p14:tracePt t="164965" x="1854200" y="5549900"/>
          <p14:tracePt t="164981" x="1670050" y="5549900"/>
          <p14:tracePt t="164998" x="1587500" y="5549900"/>
          <p14:tracePt t="165015" x="1454150" y="5549900"/>
          <p14:tracePt t="165031" x="1403350" y="5549900"/>
          <p14:tracePt t="165048" x="1371600" y="5549900"/>
          <p14:tracePt t="165065" x="1352550" y="5549900"/>
          <p14:tracePt t="165081" x="1346200" y="5549900"/>
          <p14:tracePt t="165122" x="1346200" y="5543550"/>
          <p14:tracePt t="165148" x="1352550" y="5543550"/>
          <p14:tracePt t="165158" x="1358900" y="5543550"/>
          <p14:tracePt t="165164" x="1377950" y="5543550"/>
          <p14:tracePt t="165181" x="1397000" y="5543550"/>
          <p14:tracePt t="165198" x="1454150" y="5543550"/>
          <p14:tracePt t="165214" x="1555750" y="5543550"/>
          <p14:tracePt t="165231" x="1619250" y="5543550"/>
          <p14:tracePt t="165248" x="1682750" y="5543550"/>
          <p14:tracePt t="165264" x="1708150" y="5543550"/>
          <p14:tracePt t="165281" x="1720850" y="5543550"/>
          <p14:tracePt t="165298" x="1739900" y="5530850"/>
          <p14:tracePt t="165314" x="1752600" y="5524500"/>
          <p14:tracePt t="165350" x="1758950" y="5518150"/>
          <p14:tracePt t="165364" x="1765300" y="5518150"/>
          <p14:tracePt t="165440" x="1771650" y="5518150"/>
          <p14:tracePt t="165460" x="1771650" y="5530850"/>
          <p14:tracePt t="165470" x="1771650" y="5549900"/>
          <p14:tracePt t="165480" x="1771650" y="5562600"/>
          <p14:tracePt t="165496" x="1771650" y="5568950"/>
          <p14:tracePt t="165500" x="1771650" y="5575300"/>
          <p14:tracePt t="165514" x="1771650" y="5581650"/>
          <p14:tracePt t="165531" x="1765300" y="5594350"/>
          <p14:tracePt t="165547" x="1746250" y="5607050"/>
          <p14:tracePt t="165564" x="1733550" y="5607050"/>
          <p14:tracePt t="165581" x="1714500" y="5607050"/>
          <p14:tracePt t="165597" x="1682750" y="5607050"/>
          <p14:tracePt t="165614" x="1625600" y="5607050"/>
          <p14:tracePt t="165631" x="1562100" y="5607050"/>
          <p14:tracePt t="165648" x="1485900" y="5607050"/>
          <p14:tracePt t="165664" x="1454150" y="5607050"/>
          <p14:tracePt t="165681" x="1441450" y="5607050"/>
          <p14:tracePt t="165697" x="1435100" y="5594350"/>
          <p14:tracePt t="165714" x="1422400" y="5594350"/>
          <p14:tracePt t="165731" x="1409700" y="5581650"/>
          <p14:tracePt t="165747" x="1371600" y="5562600"/>
          <p14:tracePt t="165764" x="1333500" y="5549900"/>
          <p14:tracePt t="165781" x="1250950" y="5518150"/>
          <p14:tracePt t="165797" x="1174750" y="5505450"/>
          <p14:tracePt t="165814" x="1117600" y="5499100"/>
          <p14:tracePt t="165831" x="1066800" y="5499100"/>
          <p14:tracePt t="165848" x="1054100" y="5486400"/>
          <p14:tracePt t="165864" x="1003300" y="5486400"/>
          <p14:tracePt t="165881" x="977900" y="5486400"/>
          <p14:tracePt t="165897" x="946150" y="5486400"/>
          <p14:tracePt t="165914" x="895350" y="5486400"/>
          <p14:tracePt t="165931" x="869950" y="5486400"/>
          <p14:tracePt t="165947" x="831850" y="5486400"/>
          <p14:tracePt t="165964" x="793750" y="5486400"/>
          <p14:tracePt t="165981" x="781050" y="5486400"/>
          <p14:tracePt t="165997" x="742950" y="5486400"/>
          <p14:tracePt t="166014" x="723900" y="5486400"/>
          <p14:tracePt t="166050" x="711200" y="5486400"/>
          <p14:tracePt t="166066" x="698500" y="5499100"/>
          <p14:tracePt t="166080" x="692150" y="5505450"/>
          <p14:tracePt t="166097" x="685800" y="5511800"/>
          <p14:tracePt t="166114" x="673100" y="5537200"/>
          <p14:tracePt t="166130" x="673100" y="5549900"/>
          <p14:tracePt t="166147" x="673100" y="5588000"/>
          <p14:tracePt t="166164" x="673100" y="5600700"/>
          <p14:tracePt t="166180" x="673100" y="5619750"/>
          <p14:tracePt t="166197" x="673100" y="5626100"/>
          <p14:tracePt t="166214" x="673100" y="5638800"/>
          <p14:tracePt t="166230" x="679450" y="5645150"/>
          <p14:tracePt t="166248" x="685800" y="5651500"/>
          <p14:tracePt t="166264" x="698500" y="5664200"/>
          <p14:tracePt t="166280" x="704850" y="5670550"/>
          <p14:tracePt t="166297" x="717550" y="5683250"/>
          <p14:tracePt t="166314" x="736600" y="5695950"/>
          <p14:tracePt t="166330" x="768350" y="5715000"/>
          <p14:tracePt t="166347" x="781050" y="5721350"/>
          <p14:tracePt t="166364" x="844550" y="5746750"/>
          <p14:tracePt t="166380" x="882650" y="5765800"/>
          <p14:tracePt t="166397" x="952500" y="5784850"/>
          <p14:tracePt t="166414" x="971550" y="5784850"/>
          <p14:tracePt t="166415" x="990600" y="5791200"/>
          <p14:tracePt t="166430" x="1035050" y="5803900"/>
          <p14:tracePt t="166447" x="1047750" y="5803900"/>
          <p14:tracePt t="166464" x="1054100" y="5816600"/>
          <p14:tracePt t="166480" x="1098550" y="5816600"/>
          <p14:tracePt t="166497" x="1130300" y="5822950"/>
          <p14:tracePt t="166514" x="1155700" y="5822950"/>
          <p14:tracePt t="166530" x="1168400" y="5822950"/>
          <p14:tracePt t="166547" x="1187450" y="5829300"/>
          <p14:tracePt t="166564" x="1219200" y="5835650"/>
          <p14:tracePt t="166580" x="1257300" y="5835650"/>
          <p14:tracePt t="166597" x="1295400" y="5835650"/>
          <p14:tracePt t="166613" x="1327150" y="5835650"/>
          <p14:tracePt t="166630" x="1346200" y="5835650"/>
          <p14:tracePt t="166680" x="1352550" y="5835650"/>
          <p14:tracePt t="166686" x="1358900" y="5835650"/>
          <p14:tracePt t="166702" x="1365250" y="5835650"/>
          <p14:tracePt t="166726" x="1377950" y="5829300"/>
          <p14:tracePt t="166776" x="1384300" y="5816600"/>
          <p14:tracePt t="166797" x="1403350" y="5810250"/>
          <p14:tracePt t="166812" x="1409700" y="5803900"/>
          <p14:tracePt t="166828" x="1409700" y="5797550"/>
          <p14:tracePt t="166832" x="1409700" y="5791200"/>
          <p14:tracePt t="166847" x="1409700" y="5765800"/>
          <p14:tracePt t="166863" x="1409700" y="5753100"/>
          <p14:tracePt t="166880" x="1409700" y="5734050"/>
          <p14:tracePt t="166897" x="1403350" y="5721350"/>
          <p14:tracePt t="166913" x="1371600" y="5657850"/>
          <p14:tracePt t="166930" x="1346200" y="5638800"/>
          <p14:tracePt t="166946" x="1308100" y="5607050"/>
          <p14:tracePt t="166964" x="1250950" y="5588000"/>
          <p14:tracePt t="166980" x="1225550" y="5581650"/>
          <p14:tracePt t="166996" x="1181100" y="5562600"/>
          <p14:tracePt t="167013" x="1136650" y="5543550"/>
          <p14:tracePt t="167030" x="1054100" y="5530850"/>
          <p14:tracePt t="167046" x="952500" y="5530850"/>
          <p14:tracePt t="167063" x="895350" y="5530850"/>
          <p14:tracePt t="167080" x="857250" y="5530850"/>
          <p14:tracePt t="167096" x="838200" y="5530850"/>
          <p14:tracePt t="167114" x="812800" y="5530850"/>
          <p14:tracePt t="167130" x="787400" y="5530850"/>
          <p14:tracePt t="167146" x="755650" y="5537200"/>
          <p14:tracePt t="167163" x="736600" y="5556250"/>
          <p14:tracePt t="167180" x="711200" y="5568950"/>
          <p14:tracePt t="167196" x="660400" y="5607050"/>
          <p14:tracePt t="167213" x="641350" y="5619750"/>
          <p14:tracePt t="167230" x="628650" y="5626100"/>
          <p14:tracePt t="167246" x="615950" y="5632450"/>
          <p14:tracePt t="167263" x="609600" y="5638800"/>
          <p14:tracePt t="167286" x="603250" y="5651500"/>
          <p14:tracePt t="167297" x="590550" y="5664200"/>
          <p14:tracePt t="167322" x="590550" y="5670550"/>
          <p14:tracePt t="167342" x="590550" y="5676900"/>
          <p14:tracePt t="167352" x="590550" y="5683250"/>
          <p14:tracePt t="167373" x="590550" y="5695950"/>
          <p14:tracePt t="167382" x="596900" y="5715000"/>
          <p14:tracePt t="167396" x="615950" y="5721350"/>
          <p14:tracePt t="167413" x="654050" y="5753100"/>
          <p14:tracePt t="167429" x="673100" y="5759450"/>
          <p14:tracePt t="167446" x="704850" y="5772150"/>
          <p14:tracePt t="167463" x="723900" y="5778500"/>
          <p14:tracePt t="167479" x="749300" y="5784850"/>
          <p14:tracePt t="167496" x="774700" y="5797550"/>
          <p14:tracePt t="167513" x="800100" y="5810250"/>
          <p14:tracePt t="167529" x="882650" y="5829300"/>
          <p14:tracePt t="167546" x="946150" y="5829300"/>
          <p14:tracePt t="167563" x="996950" y="5835650"/>
          <p14:tracePt t="167579" x="1041400" y="5842000"/>
          <p14:tracePt t="167596" x="1123950" y="5854700"/>
          <p14:tracePt t="167613" x="1181100" y="5861050"/>
          <p14:tracePt t="167629" x="1238250" y="5861050"/>
          <p14:tracePt t="167646" x="1257300" y="5861050"/>
          <p14:tracePt t="167663" x="1282700" y="5861050"/>
          <p14:tracePt t="167680" x="1301750" y="5861050"/>
          <p14:tracePt t="167696" x="1308100" y="5861050"/>
          <p14:tracePt t="167713" x="1333500" y="5861050"/>
          <p14:tracePt t="167730" x="1365250" y="5861050"/>
          <p14:tracePt t="167746" x="1403350" y="5848350"/>
          <p14:tracePt t="167763" x="1416050" y="5835650"/>
          <p14:tracePt t="167779" x="1422400" y="5816600"/>
          <p14:tracePt t="167796" x="1422400" y="5797550"/>
          <p14:tracePt t="167813" x="1409700" y="5765800"/>
          <p14:tracePt t="167829" x="1403350" y="5734050"/>
          <p14:tracePt t="167846" x="1384300" y="5708650"/>
          <p14:tracePt t="167862" x="1371600" y="5695950"/>
          <p14:tracePt t="167879" x="1346200" y="5683250"/>
          <p14:tracePt t="167896" x="1320800" y="5664200"/>
          <p14:tracePt t="167912" x="1295400" y="5657850"/>
          <p14:tracePt t="167929" x="1289050" y="5657850"/>
          <p14:tracePt t="167946" x="1282700" y="5651500"/>
          <p14:tracePt t="167962" x="1263650" y="5645150"/>
          <p14:tracePt t="167979" x="1238250" y="5638800"/>
          <p14:tracePt t="167996" x="1200150" y="5632450"/>
          <p14:tracePt t="168013" x="1143000" y="5613400"/>
          <p14:tracePt t="168029" x="1117600" y="5613400"/>
          <p14:tracePt t="168046" x="1098550" y="5613400"/>
          <p14:tracePt t="168063" x="1092200" y="5613400"/>
          <p14:tracePt t="168079" x="1085850" y="5613400"/>
          <p14:tracePt t="168112" x="1079500" y="5613400"/>
          <p14:tracePt t="168129" x="1073150" y="5626100"/>
          <p14:tracePt t="168146" x="1073150" y="5670550"/>
          <p14:tracePt t="168162" x="1073150" y="5683250"/>
          <p14:tracePt t="168179" x="1085850" y="5708650"/>
          <p14:tracePt t="168196" x="1098550" y="5727700"/>
          <p14:tracePt t="168212" x="1117600" y="5740400"/>
          <p14:tracePt t="168229" x="1130300" y="5746750"/>
          <p14:tracePt t="168246" x="1187450" y="5765800"/>
          <p14:tracePt t="168262" x="1225550" y="5772150"/>
          <p14:tracePt t="168279" x="1270000" y="5778500"/>
          <p14:tracePt t="168295" x="1339850" y="5791200"/>
          <p14:tracePt t="168312" x="1371600" y="5791200"/>
          <p14:tracePt t="168329" x="1390650" y="5791200"/>
          <p14:tracePt t="168362" x="1397000" y="5791200"/>
          <p14:tracePt t="168379" x="1409700" y="5791200"/>
          <p14:tracePt t="168395" x="1422400" y="5791200"/>
          <p14:tracePt t="168412" x="1428750" y="5772150"/>
          <p14:tracePt t="168429" x="1428750" y="5759450"/>
          <p14:tracePt t="168446" x="1428750" y="5708650"/>
          <p14:tracePt t="168513" x="1435100" y="5708650"/>
          <p14:tracePt t="168523" x="1447800" y="5708650"/>
          <p14:tracePt t="168529" x="1466850" y="5708650"/>
          <p14:tracePt t="168545" x="1517650" y="5734050"/>
          <p14:tracePt t="168562" x="1606550" y="5772150"/>
          <p14:tracePt t="168579" x="1803400" y="5829300"/>
          <p14:tracePt t="168595" x="2000250" y="5835650"/>
          <p14:tracePt t="168612" x="2197100" y="5854700"/>
          <p14:tracePt t="168629" x="2336800" y="5873750"/>
          <p14:tracePt t="168645" x="2686050" y="5873750"/>
          <p14:tracePt t="168662" x="3028950" y="5873750"/>
          <p14:tracePt t="168679" x="3365500" y="5873750"/>
          <p14:tracePt t="168695" x="3613150" y="5873750"/>
          <p14:tracePt t="168712" x="3759200" y="5873750"/>
          <p14:tracePt t="168729" x="4083050" y="5873750"/>
          <p14:tracePt t="168745" x="4191000" y="5873750"/>
          <p14:tracePt t="168762" x="4292600" y="5873750"/>
          <p14:tracePt t="168779" x="4464050" y="5873750"/>
          <p14:tracePt t="168795" x="4667250" y="5873750"/>
          <p14:tracePt t="168812" x="4762500" y="5873750"/>
          <p14:tracePt t="168828" x="4819650" y="5873750"/>
          <p14:tracePt t="168845" x="4978400" y="5873750"/>
          <p14:tracePt t="168862" x="5143500" y="5873750"/>
          <p14:tracePt t="168879" x="5295900" y="5873750"/>
          <p14:tracePt t="168897" x="5505450" y="5873750"/>
          <p14:tracePt t="168916" x="5702300" y="5873750"/>
          <p14:tracePt t="168936" x="5740400" y="5873750"/>
          <p14:tracePt t="168948" x="5759450" y="5873750"/>
          <p14:tracePt t="168966" x="5759450" y="5867400"/>
          <p14:tracePt t="168978" x="5765800" y="5867400"/>
          <p14:tracePt t="168995" x="5791200" y="5861050"/>
          <p14:tracePt t="169012" x="5835650" y="5848350"/>
          <p14:tracePt t="169028" x="5899150" y="5835650"/>
          <p14:tracePt t="169045" x="5911850" y="5829300"/>
          <p14:tracePt t="169062" x="5937250" y="5810250"/>
          <p14:tracePt t="169078" x="5949950" y="5810250"/>
          <p14:tracePt t="169095" x="5975350" y="5797550"/>
          <p14:tracePt t="169112" x="5994400" y="5791200"/>
          <p14:tracePt t="169128" x="6038850" y="5765800"/>
          <p14:tracePt t="169145" x="6051550" y="5759450"/>
          <p14:tracePt t="169162" x="6083300" y="5734050"/>
          <p14:tracePt t="169178" x="6089650" y="5727700"/>
          <p14:tracePt t="169195" x="6096000" y="5708650"/>
          <p14:tracePt t="169212" x="6108700" y="5702300"/>
          <p14:tracePt t="169228" x="6115050" y="5695950"/>
          <p14:tracePt t="169289" x="6115050" y="5689600"/>
          <p14:tracePt t="169309" x="6108700" y="5689600"/>
          <p14:tracePt t="169322" x="6089650" y="5689600"/>
          <p14:tracePt t="169336" x="6070600" y="5721350"/>
          <p14:tracePt t="169350" x="6045200" y="5746750"/>
          <p14:tracePt t="169365" x="6032500" y="5784850"/>
          <p14:tracePt t="169379" x="6032500" y="5822950"/>
          <p14:tracePt t="169395" x="6032500" y="5848350"/>
          <p14:tracePt t="169411" x="6032500" y="5861050"/>
          <p14:tracePt t="169428" x="6051550" y="5873750"/>
          <p14:tracePt t="169445" x="6064250" y="5886450"/>
          <p14:tracePt t="169461" x="6089650" y="5892800"/>
          <p14:tracePt t="169478" x="6089650" y="5899150"/>
          <p14:tracePt t="169495" x="6115050" y="5918200"/>
          <p14:tracePt t="169511" x="6134100" y="5937250"/>
          <p14:tracePt t="169528" x="6140450" y="5943600"/>
          <p14:tracePt t="169544" x="6159500" y="5969000"/>
          <p14:tracePt t="169561" x="6184900" y="5981700"/>
          <p14:tracePt t="169578" x="6191250" y="5988050"/>
          <p14:tracePt t="169595" x="6197600" y="5994400"/>
          <p14:tracePt t="169611" x="6216650" y="6007100"/>
          <p14:tracePt t="169628" x="6248400" y="6013450"/>
          <p14:tracePt t="169645" x="6254750" y="6013450"/>
          <p14:tracePt t="169699" x="6273800" y="6013450"/>
          <p14:tracePt t="169719" x="6286500" y="6007100"/>
          <p14:tracePt t="169729" x="6292850" y="5994400"/>
          <p14:tracePt t="169744" x="6311900" y="5969000"/>
          <p14:tracePt t="169761" x="6318250" y="5943600"/>
          <p14:tracePt t="169778" x="6330950" y="5892800"/>
          <p14:tracePt t="169794" x="6330950" y="5873750"/>
          <p14:tracePt t="169811" x="6330950" y="5861050"/>
          <p14:tracePt t="169828" x="6330950" y="5835650"/>
          <p14:tracePt t="169861" x="6330950" y="5810250"/>
          <p14:tracePt t="169878" x="6311900" y="5797550"/>
          <p14:tracePt t="169894" x="6267450" y="5765800"/>
          <p14:tracePt t="169911" x="6235700" y="5746750"/>
          <p14:tracePt t="169928" x="6184900" y="5721350"/>
          <p14:tracePt t="169944" x="6127750" y="5683250"/>
          <p14:tracePt t="169961" x="6102350" y="5676900"/>
          <p14:tracePt t="169978" x="6083300" y="5670550"/>
          <p14:tracePt t="169994" x="6076950" y="5651500"/>
          <p14:tracePt t="170011" x="6070600" y="5651500"/>
          <p14:tracePt t="170028" x="6057900" y="5651500"/>
          <p14:tracePt t="170044" x="6038850" y="5651500"/>
          <p14:tracePt t="170061" x="5975350" y="5651500"/>
          <p14:tracePt t="170094" x="5956300" y="5651500"/>
          <p14:tracePt t="170111" x="5937250" y="5664200"/>
          <p14:tracePt t="170127" x="5937250" y="5676900"/>
          <p14:tracePt t="170144" x="5930900" y="5708650"/>
          <p14:tracePt t="170161" x="5930900" y="5721350"/>
          <p14:tracePt t="170178" x="5937250" y="5759450"/>
          <p14:tracePt t="170194" x="5962650" y="5784850"/>
          <p14:tracePt t="170211" x="6000750" y="5810250"/>
          <p14:tracePt t="170227" x="6026150" y="5842000"/>
          <p14:tracePt t="170244" x="6045200" y="5861050"/>
          <p14:tracePt t="170261" x="6064250" y="5873750"/>
          <p14:tracePt t="170277" x="6083300" y="5886450"/>
          <p14:tracePt t="170294" x="6108700" y="5905500"/>
          <p14:tracePt t="170311" x="6134100" y="5911850"/>
          <p14:tracePt t="170327" x="6146800" y="5911850"/>
          <p14:tracePt t="170344" x="6159500" y="5918200"/>
          <p14:tracePt t="170361" x="6165850" y="5930900"/>
          <p14:tracePt t="170377" x="6178550" y="5937250"/>
          <p14:tracePt t="170394" x="6203950" y="5956300"/>
          <p14:tracePt t="170411" x="6223000" y="5969000"/>
          <p14:tracePt t="170427" x="6235700" y="5969000"/>
          <p14:tracePt t="170475" x="6248400" y="5969000"/>
          <p14:tracePt t="170489" x="6254750" y="5962650"/>
          <p14:tracePt t="170501" x="6267450" y="5949950"/>
          <p14:tracePt t="170514" x="6280150" y="5937250"/>
          <p14:tracePt t="170527" x="6280150" y="5930900"/>
          <p14:tracePt t="170544" x="6286500" y="5899150"/>
          <p14:tracePt t="170560" x="6286500" y="5880100"/>
          <p14:tracePt t="170577" x="6286500" y="5861050"/>
          <p14:tracePt t="170594" x="6286500" y="5829300"/>
          <p14:tracePt t="170610" x="6286500" y="5791200"/>
          <p14:tracePt t="170627" x="6286500" y="5765800"/>
          <p14:tracePt t="170644" x="6286500" y="5753100"/>
          <p14:tracePt t="170660" x="6261100" y="5734050"/>
          <p14:tracePt t="170677" x="6242050" y="5715000"/>
          <p14:tracePt t="170694" x="6223000" y="5702300"/>
          <p14:tracePt t="170710" x="6203950" y="5695950"/>
          <p14:tracePt t="170727" x="6153150" y="5670550"/>
          <p14:tracePt t="170744" x="6134100" y="5657850"/>
          <p14:tracePt t="170760" x="6089650" y="5651500"/>
          <p14:tracePt t="170777" x="6051550" y="5651500"/>
          <p14:tracePt t="170794" x="6032500" y="5651500"/>
          <p14:tracePt t="170810" x="5994400" y="5651500"/>
          <p14:tracePt t="170827" x="5975350" y="5670550"/>
          <p14:tracePt t="170844" x="5969000" y="5683250"/>
          <p14:tracePt t="170860" x="5956300" y="5715000"/>
          <p14:tracePt t="170877" x="5956300" y="5727700"/>
          <p14:tracePt t="170894" x="5956300" y="5765800"/>
          <p14:tracePt t="170910" x="5956300" y="5778500"/>
          <p14:tracePt t="170927" x="5956300" y="5797550"/>
          <p14:tracePt t="170943" x="5975350" y="5854700"/>
          <p14:tracePt t="170960" x="5994400" y="5886450"/>
          <p14:tracePt t="170977" x="6000750" y="5899150"/>
          <p14:tracePt t="170994" x="6019800" y="5924550"/>
          <p14:tracePt t="171010" x="6026150" y="5943600"/>
          <p14:tracePt t="171027" x="6038850" y="5956300"/>
          <p14:tracePt t="171044" x="6057900" y="5981700"/>
          <p14:tracePt t="171060" x="6102350" y="6000750"/>
          <p14:tracePt t="171077" x="6140450" y="6013450"/>
          <p14:tracePt t="171094" x="6184900" y="6019800"/>
          <p14:tracePt t="171110" x="6191250" y="6019800"/>
          <p14:tracePt t="171151" x="6197600" y="6019800"/>
          <p14:tracePt t="171165" x="6203950" y="6019800"/>
          <p14:tracePt t="171203" x="6210300" y="6019800"/>
          <p14:tracePt t="171215" x="6216650" y="6019800"/>
          <p14:tracePt t="171227" x="6235700" y="6013450"/>
          <p14:tracePt t="171243" x="6248400" y="6000750"/>
          <p14:tracePt t="171260" x="6273800" y="5969000"/>
          <p14:tracePt t="171277" x="6299200" y="5943600"/>
          <p14:tracePt t="171293" x="6299200" y="5937250"/>
          <p14:tracePt t="171310" x="6311900" y="5924550"/>
          <p14:tracePt t="171327" x="6318250" y="5905500"/>
          <p14:tracePt t="171344" x="6318250" y="5899150"/>
          <p14:tracePt t="171360" x="6324600" y="5880100"/>
          <p14:tracePt t="171377" x="6324600" y="5848350"/>
          <p14:tracePt t="171393" x="6324600" y="5822950"/>
          <p14:tracePt t="171410" x="6324600" y="5803900"/>
          <p14:tracePt t="171427" x="6324600" y="5797550"/>
          <p14:tracePt t="171443" x="6324600" y="5772150"/>
          <p14:tracePt t="171460" x="6324600" y="5759450"/>
          <p14:tracePt t="171477" x="6318250" y="5759450"/>
          <p14:tracePt t="171493" x="6311900" y="5740400"/>
          <p14:tracePt t="171510" x="6305550" y="5734050"/>
          <p14:tracePt t="171527" x="6292850" y="5727700"/>
          <p14:tracePt t="171543" x="6273800" y="5721350"/>
          <p14:tracePt t="171560" x="6254750" y="5708650"/>
          <p14:tracePt t="171577" x="6229350" y="5695950"/>
          <p14:tracePt t="171593" x="6203950" y="5689600"/>
          <p14:tracePt t="171610" x="6184900" y="5689600"/>
          <p14:tracePt t="171626" x="6178550" y="5689600"/>
          <p14:tracePt t="171643" x="6172200" y="5689600"/>
          <p14:tracePt t="171660" x="6153150" y="5689600"/>
          <p14:tracePt t="171676" x="6140450" y="5689600"/>
          <p14:tracePt t="171693" x="6134100" y="5689600"/>
          <p14:tracePt t="171710" x="6121400" y="5695950"/>
          <p14:tracePt t="171726" x="6102350" y="5702300"/>
          <p14:tracePt t="171743" x="6089650" y="5708650"/>
          <p14:tracePt t="171760" x="6076950" y="5734050"/>
          <p14:tracePt t="171776" x="6070600" y="5740400"/>
          <p14:tracePt t="171793" x="6057900" y="5759450"/>
          <p14:tracePt t="171811" x="6051550" y="5791200"/>
          <p14:tracePt t="171827" x="6045200" y="5816600"/>
          <p14:tracePt t="171843" x="6038850" y="5848350"/>
          <p14:tracePt t="171860" x="6032500" y="5892800"/>
          <p14:tracePt t="171876" x="6032500" y="5905500"/>
          <p14:tracePt t="171893" x="6032500" y="5918200"/>
          <p14:tracePt t="171910" x="6032500" y="5930900"/>
          <p14:tracePt t="171926" x="6032500" y="5937250"/>
          <p14:tracePt t="171943" x="6032500" y="5975350"/>
          <p14:tracePt t="171960" x="6032500" y="5994400"/>
          <p14:tracePt t="171976" x="6038850" y="6007100"/>
          <p14:tracePt t="171993" x="6064250" y="6045200"/>
          <p14:tracePt t="172010" x="6083300" y="6070600"/>
          <p14:tracePt t="172026" x="6115050" y="6076950"/>
          <p14:tracePt t="172043" x="6127750" y="6089650"/>
          <p14:tracePt t="172059" x="6140450" y="6089650"/>
          <p14:tracePt t="172076" x="6153150" y="6096000"/>
          <p14:tracePt t="172093" x="6172200" y="6096000"/>
          <p14:tracePt t="172110" x="6191250" y="6096000"/>
          <p14:tracePt t="172126" x="6223000" y="6096000"/>
          <p14:tracePt t="172143" x="6235700" y="6096000"/>
          <p14:tracePt t="172159" x="6311900" y="6045200"/>
          <p14:tracePt t="172176" x="6343650" y="5994400"/>
          <p14:tracePt t="172193" x="6362700" y="5975350"/>
          <p14:tracePt t="172209" x="6407150" y="5930900"/>
          <p14:tracePt t="172226" x="6419850" y="5899150"/>
          <p14:tracePt t="172243" x="6419850" y="5867400"/>
          <p14:tracePt t="172259" x="6426200" y="5822950"/>
          <p14:tracePt t="172276" x="6426200" y="5746750"/>
          <p14:tracePt t="172293" x="6419850" y="5689600"/>
          <p14:tracePt t="172310" x="6381750" y="5657850"/>
          <p14:tracePt t="172326" x="6362700" y="5638800"/>
          <p14:tracePt t="172343" x="6330950" y="5619750"/>
          <p14:tracePt t="172359" x="6311900" y="5613400"/>
          <p14:tracePt t="172376" x="6280150" y="5607050"/>
          <p14:tracePt t="172393" x="6210300" y="5607050"/>
          <p14:tracePt t="172409" x="6165850" y="5607050"/>
          <p14:tracePt t="172412" x="6140450" y="5607050"/>
          <p14:tracePt t="172427" x="6121400" y="5607050"/>
          <p14:tracePt t="172443" x="6070600" y="5626100"/>
          <p14:tracePt t="172459" x="6038850" y="5645150"/>
          <p14:tracePt t="172476" x="6013450" y="5670550"/>
          <p14:tracePt t="172492" x="5956300" y="5702300"/>
          <p14:tracePt t="172509" x="5930900" y="5734050"/>
          <p14:tracePt t="172526" x="5918200" y="5746750"/>
          <p14:tracePt t="172543" x="5911850" y="5784850"/>
          <p14:tracePt t="172559" x="5911850" y="5810250"/>
          <p14:tracePt t="172576" x="5911850" y="5835650"/>
          <p14:tracePt t="172592" x="5911850" y="5854700"/>
          <p14:tracePt t="172609" x="5937250" y="5892800"/>
          <p14:tracePt t="172626" x="5949950" y="5905500"/>
          <p14:tracePt t="172643" x="6007100" y="5937250"/>
          <p14:tracePt t="172659" x="6064250" y="5956300"/>
          <p14:tracePt t="172676" x="6108700" y="5969000"/>
          <p14:tracePt t="172692" x="6127750" y="5969000"/>
          <p14:tracePt t="172709" x="6146800" y="5981700"/>
          <p14:tracePt t="172726" x="6165850" y="5988050"/>
          <p14:tracePt t="172742" x="6203950" y="5988050"/>
          <p14:tracePt t="172759" x="6267450" y="5988050"/>
          <p14:tracePt t="172775" x="6318250" y="5981700"/>
          <p14:tracePt t="172792" x="6350000" y="5969000"/>
          <p14:tracePt t="172809" x="6369050" y="5962650"/>
          <p14:tracePt t="172826" x="6375400" y="5949950"/>
          <p14:tracePt t="172842" x="6394450" y="5918200"/>
          <p14:tracePt t="172859" x="6394450" y="5905500"/>
          <p14:tracePt t="172876" x="6394450" y="5861050"/>
          <p14:tracePt t="172909" x="6394450" y="5835650"/>
          <p14:tracePt t="172925" x="6388100" y="5816600"/>
          <p14:tracePt t="172942" x="6362700" y="5791200"/>
          <p14:tracePt t="172959" x="6350000" y="5791200"/>
          <p14:tracePt t="172976" x="6324600" y="5784850"/>
          <p14:tracePt t="172992" x="6261100" y="5772150"/>
          <p14:tracePt t="173009" x="6235700" y="5772150"/>
          <p14:tracePt t="173025" x="6191250" y="5772150"/>
          <p14:tracePt t="173042" x="6172200" y="5772150"/>
          <p14:tracePt t="173059" x="6134100" y="5772150"/>
          <p14:tracePt t="173075" x="6115050" y="5772150"/>
          <p14:tracePt t="173092" x="6096000" y="5797550"/>
          <p14:tracePt t="173109" x="6089650" y="5822950"/>
          <p14:tracePt t="173125" x="6076950" y="5848350"/>
          <p14:tracePt t="173142" x="6057900" y="5899150"/>
          <p14:tracePt t="173158" x="6057900" y="5918200"/>
          <p14:tracePt t="173175" x="6057900" y="5962650"/>
          <p14:tracePt t="173192" x="6057900" y="5994400"/>
          <p14:tracePt t="173208" x="6083300" y="6013450"/>
          <p14:tracePt t="173225" x="6108700" y="6026150"/>
          <p14:tracePt t="173243" x="6140450" y="6026150"/>
          <p14:tracePt t="173259" x="6159500" y="6026150"/>
          <p14:tracePt t="173275" x="6216650" y="6026150"/>
          <p14:tracePt t="173292" x="6235700" y="6026150"/>
          <p14:tracePt t="173309" x="6242050" y="6026150"/>
          <p14:tracePt t="173325" x="6254750" y="6026150"/>
          <p14:tracePt t="173359" x="6273800" y="6019800"/>
          <p14:tracePt t="173375" x="6286500" y="5981700"/>
          <p14:tracePt t="173392" x="6299200" y="5949950"/>
          <p14:tracePt t="173409" x="6305550" y="5873750"/>
          <p14:tracePt t="173411" x="6305550" y="5861050"/>
          <p14:tracePt t="173425" x="6299200" y="5829300"/>
          <p14:tracePt t="173442" x="6292850" y="5816600"/>
          <p14:tracePt t="173458" x="6261100" y="5784850"/>
          <p14:tracePt t="173475" x="6235700" y="5772150"/>
          <p14:tracePt t="173492" x="6229350" y="5772150"/>
          <p14:tracePt t="173869" x="6216650" y="5772150"/>
          <p14:tracePt t="173882" x="6210300" y="5778500"/>
          <p14:tracePt t="173895" x="6197600" y="5791200"/>
          <p14:tracePt t="173913" x="6197600" y="5803900"/>
          <p14:tracePt t="173927" x="6197600" y="5810250"/>
          <p14:tracePt t="174101" x="6197600" y="5822950"/>
          <p14:tracePt t="174115" x="6210300" y="5829300"/>
          <p14:tracePt t="174193" x="6210300" y="5822950"/>
          <p14:tracePt t="174207" x="6197600" y="5810250"/>
          <p14:tracePt t="174220" x="6165850" y="5765800"/>
          <p14:tracePt t="174228" x="6153150" y="5753100"/>
          <p14:tracePt t="174241" x="6134100" y="5715000"/>
          <p14:tracePt t="174258" x="6051550" y="5632450"/>
          <p14:tracePt t="174274" x="6032500" y="5619750"/>
          <p14:tracePt t="174291" x="6019800" y="5600700"/>
          <p14:tracePt t="174308" x="6000750" y="5588000"/>
          <p14:tracePt t="174324" x="5975350" y="5575300"/>
          <p14:tracePt t="174341" x="5937250" y="5562600"/>
          <p14:tracePt t="174358" x="5842000" y="5537200"/>
          <p14:tracePt t="174375" x="5759450" y="5524500"/>
          <p14:tracePt t="174392" x="5530850" y="5467350"/>
          <p14:tracePt t="174408" x="5372100" y="5461000"/>
          <p14:tracePt t="174410" x="5353050" y="5461000"/>
          <p14:tracePt t="174424" x="5270500" y="5461000"/>
          <p14:tracePt t="174441" x="5181600" y="5461000"/>
          <p14:tracePt t="174458" x="5149850" y="5461000"/>
          <p14:tracePt t="174475" x="5073650" y="5473700"/>
          <p14:tracePt t="174491" x="5016500" y="5505450"/>
          <p14:tracePt t="174508" x="5010150" y="5511800"/>
          <p14:tracePt t="174525" x="4978400" y="5549900"/>
          <p14:tracePt t="174558" x="4959350" y="5568950"/>
          <p14:tracePt t="174574" x="4946650" y="5588000"/>
          <p14:tracePt t="174591" x="4927600" y="5626100"/>
          <p14:tracePt t="174608" x="4921250" y="5651500"/>
          <p14:tracePt t="174625" x="4921250" y="5676900"/>
          <p14:tracePt t="174641" x="4921250" y="5689600"/>
          <p14:tracePt t="174658" x="4927600" y="5721350"/>
          <p14:tracePt t="174674" x="4933950" y="5753100"/>
          <p14:tracePt t="174691" x="4965700" y="5791200"/>
          <p14:tracePt t="174708" x="4991100" y="5829300"/>
          <p14:tracePt t="174724" x="5029200" y="5861050"/>
          <p14:tracePt t="174741" x="5041900" y="5880100"/>
          <p14:tracePt t="174758" x="5073650" y="5918200"/>
          <p14:tracePt t="174774" x="5092700" y="5937250"/>
          <p14:tracePt t="174791" x="5118100" y="5975350"/>
          <p14:tracePt t="174808" x="5149850" y="5994400"/>
          <p14:tracePt t="174824" x="5181600" y="6013450"/>
          <p14:tracePt t="174841" x="5200650" y="6032500"/>
          <p14:tracePt t="174857" x="5238750" y="6057900"/>
          <p14:tracePt t="174874" x="5283200" y="6089650"/>
          <p14:tracePt t="174891" x="5327650" y="6108700"/>
          <p14:tracePt t="174907" x="5353050" y="6134100"/>
          <p14:tracePt t="174924" x="5391150" y="6140450"/>
          <p14:tracePt t="174941" x="5403850" y="6146800"/>
          <p14:tracePt t="174958" x="5435600" y="6165850"/>
          <p14:tracePt t="174974" x="5467350" y="6184900"/>
          <p14:tracePt t="174991" x="5486400" y="6191250"/>
          <p14:tracePt t="175007" x="5543550" y="6197600"/>
          <p14:tracePt t="175024" x="5581650" y="6197600"/>
          <p14:tracePt t="175041" x="5695950" y="6216650"/>
          <p14:tracePt t="175058" x="5734050" y="6216650"/>
          <p14:tracePt t="175074" x="5759450" y="6216650"/>
          <p14:tracePt t="175091" x="5810250" y="6216650"/>
          <p14:tracePt t="175107" x="5842000" y="6216650"/>
          <p14:tracePt t="175124" x="5880100" y="6216650"/>
          <p14:tracePt t="175141" x="5924550" y="6216650"/>
          <p14:tracePt t="175157" x="5981700" y="6216650"/>
          <p14:tracePt t="175174" x="6038850" y="6184900"/>
          <p14:tracePt t="175191" x="6089650" y="6146800"/>
          <p14:tracePt t="175207" x="6127750" y="6121400"/>
          <p14:tracePt t="175224" x="6165850" y="6089650"/>
          <p14:tracePt t="175241" x="6191250" y="6076950"/>
          <p14:tracePt t="175257" x="6203950" y="6057900"/>
          <p14:tracePt t="175274" x="6216650" y="6051550"/>
          <p14:tracePt t="175291" x="6229350" y="6013450"/>
          <p14:tracePt t="175307" x="6242050" y="5962650"/>
          <p14:tracePt t="175324" x="6242050" y="5918200"/>
          <p14:tracePt t="175341" x="6242050" y="5892800"/>
          <p14:tracePt t="175357" x="6210300" y="5829300"/>
          <p14:tracePt t="175374" x="6178550" y="5759450"/>
          <p14:tracePt t="175391" x="6140450" y="5676900"/>
          <p14:tracePt t="175407" x="6076950" y="5613400"/>
          <p14:tracePt t="175424" x="6051550" y="5575300"/>
          <p14:tracePt t="175440" x="5988050" y="5524500"/>
          <p14:tracePt t="175457" x="5943600" y="5492750"/>
          <p14:tracePt t="175474" x="5892800" y="5480050"/>
          <p14:tracePt t="175491" x="5848350" y="5480050"/>
          <p14:tracePt t="175507" x="5822950" y="5473700"/>
          <p14:tracePt t="175523" x="5727700" y="5473700"/>
          <p14:tracePt t="175540" x="5657850" y="5473700"/>
          <p14:tracePt t="175557" x="5581650" y="5473700"/>
          <p14:tracePt t="175573" x="5499100" y="5473700"/>
          <p14:tracePt t="175590" x="5397500" y="5524500"/>
          <p14:tracePt t="175607" x="5353050" y="5575300"/>
          <p14:tracePt t="175623" x="5327650" y="5594350"/>
          <p14:tracePt t="175640" x="5276850" y="5645150"/>
          <p14:tracePt t="175657" x="5257800" y="5664200"/>
          <p14:tracePt t="175674" x="5245100" y="5708650"/>
          <p14:tracePt t="175690" x="5238750" y="5740400"/>
          <p14:tracePt t="175707" x="5238750" y="5759450"/>
          <p14:tracePt t="175786" x="5238750" y="5772150"/>
          <p14:tracePt t="175848" x="5226050" y="5778500"/>
          <p14:tracePt t="175862" x="5219700" y="5784850"/>
          <p14:tracePt t="175882" x="5213350" y="5784850"/>
          <p14:tracePt t="175896" x="5207000" y="5784850"/>
          <p14:tracePt t="175912" x="5187950" y="5791200"/>
          <p14:tracePt t="175916" x="5156200" y="5797550"/>
          <p14:tracePt t="175931" x="5060950" y="5822950"/>
          <p14:tracePt t="175948" x="4997450" y="5835650"/>
          <p14:tracePt t="175964" x="4889500" y="5867400"/>
          <p14:tracePt t="175982" x="4724400" y="5892800"/>
          <p14:tracePt t="175998" x="4540250" y="5937250"/>
          <p14:tracePt t="176011" x="4375150" y="5988050"/>
          <p14:tracePt t="176023" x="4254500" y="6013450"/>
          <p14:tracePt t="176040" x="4146550" y="6026150"/>
          <p14:tracePt t="176057" x="4006850" y="6064250"/>
          <p14:tracePt t="176073" x="3784600" y="6064250"/>
          <p14:tracePt t="176090" x="3657600" y="6070600"/>
          <p14:tracePt t="176107" x="3575050" y="6070600"/>
          <p14:tracePt t="176123" x="3448050" y="6070600"/>
          <p14:tracePt t="176140" x="3352800" y="6070600"/>
          <p14:tracePt t="176157" x="3251200" y="6070600"/>
          <p14:tracePt t="176173" x="3105150" y="6070600"/>
          <p14:tracePt t="176190" x="2997200" y="6070600"/>
          <p14:tracePt t="176207" x="2870200" y="6070600"/>
          <p14:tracePt t="176223" x="2806700" y="6070600"/>
          <p14:tracePt t="176240" x="2774950" y="6070600"/>
          <p14:tracePt t="176256" x="2736850" y="6070600"/>
          <p14:tracePt t="176273" x="2717800" y="6070600"/>
          <p14:tracePt t="176290" x="2686050" y="6070600"/>
          <p14:tracePt t="176306" x="2603500" y="6070600"/>
          <p14:tracePt t="176323" x="2552700" y="6070600"/>
          <p14:tracePt t="176340" x="2470150" y="6076950"/>
          <p14:tracePt t="176356" x="2343150" y="6096000"/>
          <p14:tracePt t="176373" x="2254250" y="6096000"/>
          <p14:tracePt t="176390" x="2203450" y="6121400"/>
          <p14:tracePt t="176407" x="2133600" y="6134100"/>
          <p14:tracePt t="176423" x="2108200" y="6146800"/>
          <p14:tracePt t="176440" x="2089150" y="6153150"/>
          <p14:tracePt t="176456" x="2070100" y="6153150"/>
          <p14:tracePt t="176473" x="2044700" y="6153150"/>
          <p14:tracePt t="176490" x="2000250" y="6159500"/>
          <p14:tracePt t="176507" x="1917700" y="6172200"/>
          <p14:tracePt t="176523" x="1866900" y="6172200"/>
          <p14:tracePt t="176540" x="1816100" y="6184900"/>
          <p14:tracePt t="176556" x="1790700" y="6191250"/>
          <p14:tracePt t="176573" x="1771650" y="6191250"/>
          <p14:tracePt t="176590" x="1739900" y="6191250"/>
          <p14:tracePt t="176606" x="1720850" y="6191250"/>
          <p14:tracePt t="176623" x="1676400" y="6191250"/>
          <p14:tracePt t="176639" x="1593850" y="6197600"/>
          <p14:tracePt t="176656" x="1562100" y="6203950"/>
          <p14:tracePt t="176673" x="1524000" y="6203950"/>
          <p14:tracePt t="176689" x="1492250" y="6203950"/>
          <p14:tracePt t="176706" x="1441450" y="6203950"/>
          <p14:tracePt t="176723" x="1409700" y="6203950"/>
          <p14:tracePt t="176739" x="1384300" y="6203950"/>
          <p14:tracePt t="176756" x="1371600" y="6203950"/>
          <p14:tracePt t="176790" x="1365250" y="6203950"/>
          <p14:tracePt t="176806" x="1358900" y="6203950"/>
          <p14:tracePt t="176823" x="1327150" y="6203950"/>
          <p14:tracePt t="176839" x="1295400" y="6203950"/>
          <p14:tracePt t="176856" x="1257300" y="6197600"/>
          <p14:tracePt t="177154" x="1270000" y="6197600"/>
          <p14:tracePt t="177164" x="1289050" y="6197600"/>
          <p14:tracePt t="177180" x="1320800" y="6197600"/>
          <p14:tracePt t="177191" x="1365250" y="6197600"/>
          <p14:tracePt t="177206" x="1403350" y="6197600"/>
          <p14:tracePt t="177222" x="1435100" y="6197600"/>
          <p14:tracePt t="177239" x="1473200" y="6197600"/>
          <p14:tracePt t="177256" x="1504950" y="6197600"/>
          <p14:tracePt t="177273" x="1568450" y="6197600"/>
          <p14:tracePt t="177289" x="1593850" y="6197600"/>
          <p14:tracePt t="177306" x="1606550" y="6197600"/>
          <p14:tracePt t="177602" x="1612900" y="6197600"/>
          <p14:tracePt t="177618" x="1619250" y="6203950"/>
          <p14:tracePt t="177632" x="1625600" y="6203950"/>
          <p14:tracePt t="177638" x="1638300" y="6210300"/>
          <p14:tracePt t="177648" x="1657350" y="6210300"/>
          <p14:tracePt t="177655" x="1670050" y="6223000"/>
          <p14:tracePt t="177672" x="1689100" y="6223000"/>
          <p14:tracePt t="177689" x="1733550" y="6235700"/>
          <p14:tracePt t="177705" x="1778000" y="6235700"/>
          <p14:tracePt t="177722" x="1803400" y="6235700"/>
          <p14:tracePt t="177739" x="1822450" y="6235700"/>
          <p14:tracePt t="177772" x="1828800" y="6235700"/>
          <p14:tracePt t="177789" x="1860550" y="6235700"/>
          <p14:tracePt t="177805" x="1866900" y="6235700"/>
          <p14:tracePt t="177822" x="1879600" y="6235700"/>
          <p14:tracePt t="177910" x="1885950" y="6235700"/>
          <p14:tracePt t="177920" x="1892300" y="6242050"/>
          <p14:tracePt t="177936" x="1898650" y="6242050"/>
          <p14:tracePt t="178052" x="1911350" y="6242050"/>
          <p14:tracePt t="178056" x="1917700" y="6242050"/>
          <p14:tracePt t="178066" x="1930400" y="6242050"/>
          <p14:tracePt t="178076" x="1949450" y="6235700"/>
          <p14:tracePt t="178098" x="1968500" y="6216650"/>
          <p14:tracePt t="178118" x="1987550" y="6203950"/>
          <p14:tracePt t="178122" x="2000250" y="6197600"/>
          <p14:tracePt t="178138" x="2025650" y="6172200"/>
          <p14:tracePt t="178155" x="2044700" y="6165850"/>
          <p14:tracePt t="178172" x="2076450" y="6146800"/>
          <p14:tracePt t="178188" x="2089150" y="6140450"/>
          <p14:tracePt t="178205" x="2095500" y="6140450"/>
          <p14:tracePt t="178258" x="2101850" y="6140450"/>
          <p14:tracePt t="178298" x="2108200" y="6140450"/>
          <p14:tracePt t="178314" x="2114550" y="6140450"/>
          <p14:tracePt t="178324" x="2120900" y="6140450"/>
          <p14:tracePt t="178334" x="2127250" y="6140450"/>
          <p14:tracePt t="178340" x="2133600" y="6140450"/>
          <p14:tracePt t="178355" x="2139950" y="6140450"/>
          <p14:tracePt t="178372" x="2146300" y="6146800"/>
          <p14:tracePt t="178388" x="2165350" y="6159500"/>
          <p14:tracePt t="178405" x="2203450" y="6165850"/>
          <p14:tracePt t="178422" x="2228850" y="6178550"/>
          <p14:tracePt t="178438" x="2254250" y="6184900"/>
          <p14:tracePt t="178455" x="2266950" y="6191250"/>
          <p14:tracePt t="178472" x="2286000" y="6191250"/>
          <p14:tracePt t="178488" x="2298700" y="6191250"/>
          <p14:tracePt t="178505" x="2330450" y="6191250"/>
          <p14:tracePt t="178522" x="2374900" y="6191250"/>
          <p14:tracePt t="178538" x="2432050" y="6191250"/>
          <p14:tracePt t="178555" x="2489200" y="6165850"/>
          <p14:tracePt t="178571" x="2495550" y="6153150"/>
          <p14:tracePt t="178588" x="2514600" y="6140450"/>
          <p14:tracePt t="178605" x="2527300" y="6121400"/>
          <p14:tracePt t="178621" x="2540000" y="6115050"/>
          <p14:tracePt t="178638" x="2546350" y="6102350"/>
          <p14:tracePt t="178656" x="2571750" y="6102350"/>
          <p14:tracePt t="178698" x="2578100" y="6102350"/>
          <p14:tracePt t="178708" x="2584450" y="6102350"/>
          <p14:tracePt t="178721" x="2590800" y="6102350"/>
          <p14:tracePt t="178738" x="2609850" y="6134100"/>
          <p14:tracePt t="178755" x="2609850" y="6153150"/>
          <p14:tracePt t="178772" x="2609850" y="6184900"/>
          <p14:tracePt t="178788" x="2609850" y="6191250"/>
          <p14:tracePt t="178805" x="2609850" y="6197600"/>
          <p14:tracePt t="178864" x="2616200" y="6203950"/>
          <p14:tracePt t="178874" x="2622550" y="6210300"/>
          <p14:tracePt t="178884" x="2628900" y="6210300"/>
          <p14:tracePt t="178898" x="2635250" y="6210300"/>
          <p14:tracePt t="178904" x="2647950" y="6210300"/>
          <p14:tracePt t="178921" x="2673350" y="6210300"/>
          <p14:tracePt t="178938" x="2686050" y="6216650"/>
          <p14:tracePt t="178954" x="2762250" y="6216650"/>
          <p14:tracePt t="178971" x="2813050" y="6216650"/>
          <p14:tracePt t="178988" x="2933700" y="6216650"/>
          <p14:tracePt t="179005" x="3041650" y="6216650"/>
          <p14:tracePt t="179021" x="3225800" y="6216650"/>
          <p14:tracePt t="179038" x="3384550" y="6216650"/>
          <p14:tracePt t="179054" x="3670300" y="6203950"/>
          <p14:tracePt t="179071" x="3905250" y="6203950"/>
          <p14:tracePt t="179088" x="4019550" y="6203950"/>
          <p14:tracePt t="179105" x="4210050" y="6203950"/>
          <p14:tracePt t="179121" x="4362450" y="6197600"/>
          <p14:tracePt t="179138" x="4483100" y="6165850"/>
          <p14:tracePt t="179154" x="4616450" y="6115050"/>
          <p14:tracePt t="179171" x="4718050" y="6076950"/>
          <p14:tracePt t="179188" x="5105400" y="5943600"/>
          <p14:tracePt t="179205" x="5257800" y="5880100"/>
          <p14:tracePt t="179223" x="5365750" y="5854700"/>
          <p14:tracePt t="179237" x="5372100" y="5854700"/>
          <p14:tracePt t="179273" x="5378450" y="5854700"/>
          <p14:tracePt t="179287" x="5384800" y="5854700"/>
          <p14:tracePt t="179304" x="5448300" y="5854700"/>
          <p14:tracePt t="179322" x="5530850" y="5854700"/>
          <p14:tracePt t="179338" x="5549900" y="5854700"/>
          <p14:tracePt t="179355" x="5594350" y="5848350"/>
          <p14:tracePt t="179388" x="5619750" y="5842000"/>
          <p14:tracePt t="179405" x="5645150" y="5842000"/>
          <p14:tracePt t="179421" x="5695950" y="5816600"/>
          <p14:tracePt t="179423" x="5721350" y="5816600"/>
          <p14:tracePt t="179440" x="5746750" y="5816600"/>
          <p14:tracePt t="179454" x="5753100" y="5816600"/>
          <p14:tracePt t="179510" x="5759450" y="5810250"/>
          <p14:tracePt t="179530" x="5759450" y="5803900"/>
          <p14:tracePt t="179554" x="5759450" y="5797550"/>
          <p14:tracePt t="179574" x="5740400" y="5797550"/>
          <p14:tracePt t="179589" x="5727700" y="5797550"/>
          <p14:tracePt t="179604" x="5702300" y="5810250"/>
          <p14:tracePt t="179621" x="5676900" y="5835650"/>
          <p14:tracePt t="179637" x="5657850" y="5842000"/>
          <p14:tracePt t="179690" x="5657850" y="5848350"/>
          <p14:tracePt t="179706" x="5651500" y="5854700"/>
          <p14:tracePt t="179722" x="5645150" y="5867400"/>
          <p14:tracePt t="179737" x="5638800" y="5880100"/>
          <p14:tracePt t="179762" x="5638800" y="5886450"/>
          <p14:tracePt t="179772" x="5638800" y="5892800"/>
          <p14:tracePt t="179787" x="5638800" y="5911850"/>
          <p14:tracePt t="179804" x="5638800" y="5924550"/>
          <p14:tracePt t="179820" x="5638800" y="5943600"/>
          <p14:tracePt t="179837" x="5657850" y="5962650"/>
          <p14:tracePt t="179854" x="5683250" y="5975350"/>
          <p14:tracePt t="179870" x="5702300" y="5988050"/>
          <p14:tracePt t="179922" x="5715000" y="5988050"/>
          <p14:tracePt t="179935" x="5727700" y="5994400"/>
          <p14:tracePt t="179949" x="5727700" y="6007100"/>
          <p14:tracePt t="179958" x="5734050" y="6007100"/>
          <p14:tracePt t="179970" x="5746750" y="6013450"/>
          <p14:tracePt t="179988" x="5784850" y="6032500"/>
          <p14:tracePt t="180004" x="5810250" y="6038850"/>
          <p14:tracePt t="180020" x="5835650" y="6038850"/>
          <p14:tracePt t="180037" x="5861050" y="6045200"/>
          <p14:tracePt t="180054" x="5873750" y="6045200"/>
          <p14:tracePt t="180087" x="5886450" y="6045200"/>
          <p14:tracePt t="180104" x="5899150" y="6045200"/>
          <p14:tracePt t="180120" x="5924550" y="6045200"/>
          <p14:tracePt t="180137" x="5937250" y="6032500"/>
          <p14:tracePt t="180154" x="5975350" y="6013450"/>
          <p14:tracePt t="180170" x="5975350" y="6000750"/>
          <p14:tracePt t="180187" x="5975350" y="5988050"/>
          <p14:tracePt t="180204" x="5975350" y="5956300"/>
          <p14:tracePt t="180220" x="5937250" y="5905500"/>
          <p14:tracePt t="180237" x="5873750" y="5886450"/>
          <p14:tracePt t="180254" x="5816600" y="5880100"/>
          <p14:tracePt t="180270" x="5746750" y="5880100"/>
          <p14:tracePt t="180287" x="5708650" y="5873750"/>
          <p14:tracePt t="180303" x="5702300" y="5873750"/>
          <p14:tracePt t="180320" x="5683250" y="5873750"/>
          <p14:tracePt t="180337" x="5670550" y="5873750"/>
          <p14:tracePt t="180353" x="5632450" y="5873750"/>
          <p14:tracePt t="180370" x="5600700" y="5873750"/>
          <p14:tracePt t="180387" x="5575300" y="5880100"/>
          <p14:tracePt t="180404" x="5537200" y="5892800"/>
          <p14:tracePt t="180420" x="5524500" y="5911850"/>
          <p14:tracePt t="180423" x="5511800" y="5924550"/>
          <p14:tracePt t="180438" x="5473700" y="5981700"/>
          <p14:tracePt t="180470" x="5467350" y="5988050"/>
          <p14:tracePt t="180487" x="5461000" y="6013450"/>
          <p14:tracePt t="180512" x="5461000" y="6026150"/>
          <p14:tracePt t="180526" x="5461000" y="6032500"/>
          <p14:tracePt t="180540" x="5461000" y="6045200"/>
          <p14:tracePt t="180554" x="5467350" y="6057900"/>
          <p14:tracePt t="180570" x="5492750" y="6083300"/>
          <p14:tracePt t="180587" x="5511800" y="6115050"/>
          <p14:tracePt t="180603" x="5537200" y="6121400"/>
          <p14:tracePt t="180620" x="5556250" y="6134100"/>
          <p14:tracePt t="180637" x="5588000" y="6153150"/>
          <p14:tracePt t="180654" x="5638800" y="6159500"/>
          <p14:tracePt t="180670" x="5695950" y="6159500"/>
          <p14:tracePt t="180687" x="5765800" y="6159500"/>
          <p14:tracePt t="180704" x="5822950" y="6159500"/>
          <p14:tracePt t="180761" x="5842000" y="6159500"/>
          <p14:tracePt t="180780" x="5848350" y="6153150"/>
          <p14:tracePt t="180792" x="5867400" y="6140450"/>
          <p14:tracePt t="180803" x="5886450" y="6127750"/>
          <p14:tracePt t="180820" x="5899150" y="6096000"/>
          <p14:tracePt t="180837" x="5911850" y="6076950"/>
          <p14:tracePt t="180853" x="5911850" y="6057900"/>
          <p14:tracePt t="180870" x="5911850" y="6038850"/>
          <p14:tracePt t="180903" x="5911850" y="6026150"/>
          <p14:tracePt t="180920" x="5911850" y="6013450"/>
          <p14:tracePt t="180923" x="5911850" y="6000750"/>
          <p14:tracePt t="180942" x="5911850" y="5988050"/>
          <p14:tracePt t="180956" x="5911850" y="5969000"/>
          <p14:tracePt t="180970" x="5911850" y="5956300"/>
          <p14:tracePt t="180986" x="5911850" y="5937250"/>
          <p14:tracePt t="181003" x="5905500" y="5905500"/>
          <p14:tracePt t="181037" x="5905500" y="5899150"/>
          <p14:tracePt t="181118" x="5905500" y="5905500"/>
          <p14:tracePt t="181134" x="5905500" y="5937250"/>
          <p14:tracePt t="181148" x="5905500" y="5962650"/>
          <p14:tracePt t="181162" x="5905500" y="5975350"/>
          <p14:tracePt t="181175" x="5880100" y="6007100"/>
          <p14:tracePt t="181186" x="5873750" y="6013450"/>
          <p14:tracePt t="181203" x="5867400" y="6026150"/>
          <p14:tracePt t="181327" x="5848350" y="6045200"/>
          <p14:tracePt t="181340" x="5842000" y="6051550"/>
          <p14:tracePt t="181353" x="5822950" y="6070600"/>
          <p14:tracePt t="181370" x="5791200" y="6083300"/>
          <p14:tracePt t="181386" x="5734050" y="6115050"/>
          <p14:tracePt t="181403" x="5632450" y="6165850"/>
          <p14:tracePt t="181420" x="5518150" y="6223000"/>
          <p14:tracePt t="181421" x="5499100" y="6223000"/>
          <p14:tracePt t="181436" x="5410200" y="6235700"/>
          <p14:tracePt t="181453" x="5257800" y="6248400"/>
          <p14:tracePt t="181470" x="5149850" y="6248400"/>
          <p14:tracePt t="181486" x="4787900" y="6229350"/>
          <p14:tracePt t="181503" x="4603750" y="6178550"/>
          <p14:tracePt t="181520" x="4343400" y="6146800"/>
          <p14:tracePt t="181536" x="3924300" y="6096000"/>
          <p14:tracePt t="181553" x="3746500" y="6076950"/>
          <p14:tracePt t="181569" x="3625850" y="6064250"/>
          <p14:tracePt t="181586" x="3581400" y="6064250"/>
          <p14:tracePt t="181603" x="3556000" y="6045200"/>
          <p14:tracePt t="181619" x="3530600" y="6038850"/>
          <p14:tracePt t="181636" x="3505200" y="6026150"/>
          <p14:tracePt t="181653" x="3498850" y="6013450"/>
          <p14:tracePt t="181669" x="3479800" y="6000750"/>
          <p14:tracePt t="181686" x="3403600" y="5962650"/>
          <p14:tracePt t="181703" x="3346450" y="5937250"/>
          <p14:tracePt t="181719" x="3244850" y="5918200"/>
          <p14:tracePt t="181736" x="3124200" y="5905500"/>
          <p14:tracePt t="181753" x="3048000" y="5905500"/>
          <p14:tracePt t="181769" x="2876550" y="5886450"/>
          <p14:tracePt t="181786" x="2813050" y="5886450"/>
          <p14:tracePt t="181803" x="2755900" y="5886450"/>
          <p14:tracePt t="181820" x="2647950" y="5886450"/>
          <p14:tracePt t="181836" x="2597150" y="5886450"/>
          <p14:tracePt t="181852" x="2552700" y="5886450"/>
          <p14:tracePt t="181869" x="2527300" y="5905500"/>
          <p14:tracePt t="181886" x="2520950" y="5924550"/>
          <p14:tracePt t="181902" x="2520950" y="5943600"/>
          <p14:tracePt t="181919" x="2520950" y="5969000"/>
          <p14:tracePt t="181936" x="2540000" y="6013450"/>
          <p14:tracePt t="181952" x="2559050" y="6032500"/>
          <p14:tracePt t="181969" x="2603500" y="6070600"/>
          <p14:tracePt t="181986" x="2635250" y="6083300"/>
          <p14:tracePt t="182002" x="2660650" y="6089650"/>
          <p14:tracePt t="182019" x="2686050" y="6089650"/>
          <p14:tracePt t="182036" x="2711450" y="6089650"/>
          <p14:tracePt t="182052" x="2794000" y="6089650"/>
          <p14:tracePt t="182069" x="2813050" y="6089650"/>
          <p14:tracePt t="182086" x="2825750" y="6070600"/>
          <p14:tracePt t="182102" x="2832100" y="6057900"/>
          <p14:tracePt t="182119" x="2832100" y="6019800"/>
          <p14:tracePt t="182136" x="2787650" y="5988050"/>
          <p14:tracePt t="182152" x="2743200" y="5962650"/>
          <p14:tracePt t="182169" x="2609850" y="5943600"/>
          <p14:tracePt t="182186" x="2514600" y="5943600"/>
          <p14:tracePt t="182202" x="2457450" y="5943600"/>
          <p14:tracePt t="182219" x="2368550" y="5943600"/>
          <p14:tracePt t="182236" x="2324100" y="5943600"/>
          <p14:tracePt t="182252" x="2228850" y="5943600"/>
          <p14:tracePt t="182269" x="2114550" y="5981700"/>
          <p14:tracePt t="182286" x="2057400" y="6032500"/>
          <p14:tracePt t="182302" x="1981200" y="6096000"/>
          <p14:tracePt t="182319" x="1917700" y="6159500"/>
          <p14:tracePt t="182336" x="1905000" y="6191250"/>
          <p14:tracePt t="182352" x="1898650" y="6203950"/>
          <p14:tracePt t="182369" x="1898650" y="6210300"/>
          <p14:tracePt t="182385" x="1898650" y="6216650"/>
          <p14:tracePt t="182402" x="1898650" y="6229350"/>
          <p14:tracePt t="182419" x="1898650" y="6254750"/>
          <p14:tracePt t="182435" x="1911350" y="6261100"/>
          <p14:tracePt t="182452" x="1917700" y="6280150"/>
          <p14:tracePt t="182469" x="1924050" y="6305550"/>
          <p14:tracePt t="182486" x="1924050" y="6311900"/>
          <p14:tracePt t="182597" x="1924050" y="6318250"/>
          <p14:tracePt t="182603" x="1924050" y="6324600"/>
          <p14:tracePt t="182617" x="1936750" y="6337300"/>
          <p14:tracePt t="182627" x="1943100" y="6343650"/>
          <p14:tracePt t="182637" x="1949450" y="6343650"/>
          <p14:tracePt t="182653" x="1949450" y="6350000"/>
          <p14:tracePt t="182697" x="1949450" y="6356350"/>
          <p14:tracePt t="182809" x="1949450" y="6362700"/>
          <p14:tracePt t="182839" x="1955800" y="6369050"/>
          <p14:tracePt t="182845" x="1962150" y="6381750"/>
          <p14:tracePt t="182859" x="1968500" y="6394450"/>
          <p14:tracePt t="182869" x="1981200" y="6407150"/>
          <p14:tracePt t="182885" x="2006600" y="6413500"/>
          <p14:tracePt t="182902" x="2012950" y="6426200"/>
          <p14:tracePt t="182919" x="2025650" y="6432550"/>
          <p14:tracePt t="182925" x="2032000" y="6432550"/>
          <p14:tracePt t="182952" x="2044700" y="6432550"/>
          <p14:tracePt t="182968" x="2051050" y="6438900"/>
          <p14:tracePt t="182985" x="2063750" y="6438900"/>
          <p14:tracePt t="183002" x="2082800" y="6438900"/>
          <p14:tracePt t="183018" x="2089150" y="6438900"/>
          <p14:tracePt t="183035" x="2101850" y="6438900"/>
          <p14:tracePt t="183052" x="2108200" y="6438900"/>
          <p14:tracePt t="183068" x="2120900" y="6438900"/>
          <p14:tracePt t="183085" x="2120900" y="6426200"/>
          <p14:tracePt t="183102" x="2120900" y="6369050"/>
          <p14:tracePt t="183118" x="2108200" y="6311900"/>
          <p14:tracePt t="183135" x="2082800" y="6280150"/>
          <p14:tracePt t="183152" x="1962150" y="6134100"/>
          <p14:tracePt t="183168" x="1790700" y="6051550"/>
          <p14:tracePt t="183185" x="1625600" y="6000750"/>
          <p14:tracePt t="183202" x="1504950" y="5975350"/>
          <p14:tracePt t="183218" x="1308100" y="5943600"/>
          <p14:tracePt t="183235" x="1231900" y="5943600"/>
          <p14:tracePt t="183251" x="1162050" y="5943600"/>
          <p14:tracePt t="183268" x="1092200" y="5994400"/>
          <p14:tracePt t="183285" x="1035050" y="6051550"/>
          <p14:tracePt t="183302" x="914400" y="6223000"/>
          <p14:tracePt t="183318" x="895350" y="6286500"/>
          <p14:tracePt t="183335" x="895350" y="6356350"/>
          <p14:tracePt t="183352" x="901700" y="6438900"/>
          <p14:tracePt t="183368" x="914400" y="6451600"/>
          <p14:tracePt t="183385" x="1104900" y="6540500"/>
          <p14:tracePt t="183401" x="1231900" y="6578600"/>
          <p14:tracePt t="183505" x="1835150" y="6546850"/>
          <p14:tracePt t="183518" x="1892300" y="6483350"/>
          <p14:tracePt t="183535" x="1930400" y="6426200"/>
          <p14:tracePt t="183551" x="1943100" y="6419850"/>
          <p14:tracePt t="183783" x="1943100" y="6413500"/>
          <p14:tracePt t="183797" x="1955800" y="6407150"/>
          <p14:tracePt t="183807" x="1962150" y="6400800"/>
          <p14:tracePt t="183929" x="1968500" y="6381750"/>
          <p14:tracePt t="183939" x="1974850" y="6369050"/>
          <p14:tracePt t="183943" x="1974850" y="6362700"/>
          <p14:tracePt t="183951" x="1993900" y="6318250"/>
          <p14:tracePt t="183968" x="2006600" y="6286500"/>
          <p14:tracePt t="183984" x="2032000" y="6121400"/>
          <p14:tracePt t="184001" x="2057400" y="5918200"/>
          <p14:tracePt t="184018" x="2070100" y="5645150"/>
          <p14:tracePt t="184035" x="2070100" y="5353050"/>
          <p14:tracePt t="184051" x="2070100" y="5143500"/>
          <p14:tracePt t="184068" x="1917700" y="4508500"/>
          <p14:tracePt t="184084" x="1835150" y="4254500"/>
          <p14:tracePt t="184101" x="1733550" y="4019550"/>
          <p14:tracePt t="184118" x="1657350" y="3822700"/>
          <p14:tracePt t="184134" x="1568450" y="3568700"/>
          <p14:tracePt t="184151" x="1536700" y="3441700"/>
          <p14:tracePt t="184168" x="1511300" y="3371850"/>
          <p14:tracePt t="184184" x="1485900" y="3314700"/>
          <p14:tracePt t="184201" x="1447800" y="3206750"/>
          <p14:tracePt t="184217" x="1435100" y="3175000"/>
          <p14:tracePt t="184234" x="1422400" y="3155950"/>
          <p14:tracePt t="184439" x="1422400" y="3149600"/>
          <p14:tracePt t="184443" x="1422400" y="3143250"/>
          <p14:tracePt t="184451" x="1428750" y="3136900"/>
          <p14:tracePt t="184467" x="1447800" y="3079750"/>
          <p14:tracePt t="184484" x="1473200" y="2819400"/>
          <p14:tracePt t="184501" x="1492250" y="2641600"/>
          <p14:tracePt t="184517" x="1524000" y="2387600"/>
          <p14:tracePt t="184534" x="1543050" y="2197100"/>
          <p14:tracePt t="184551" x="1562100" y="1739900"/>
          <p14:tracePt t="184567" x="1562100" y="1479550"/>
          <p14:tracePt t="184584" x="1562100" y="1174750"/>
          <p14:tracePt t="184601" x="1549400" y="939800"/>
          <p14:tracePt t="184617" x="1524000" y="800100"/>
          <p14:tracePt t="184634" x="1466850" y="546100"/>
          <p14:tracePt t="184650" x="1454150" y="488950"/>
          <p14:tracePt t="184667" x="1428750" y="444500"/>
          <p14:tracePt t="184684" x="1409700" y="368300"/>
          <p14:tracePt t="184700" x="1403350" y="336550"/>
          <p14:tracePt t="184717" x="1390650" y="292100"/>
          <p14:tracePt t="184734" x="1377950" y="279400"/>
          <p14:tracePt t="184750" x="1365250" y="234950"/>
          <p14:tracePt t="184767" x="1333500" y="222250"/>
          <p14:tracePt t="184784" x="1320800" y="203200"/>
          <p14:tracePt t="184800" x="1308100" y="171450"/>
          <p14:tracePt t="184817" x="1301750" y="152400"/>
          <p14:tracePt t="185434" x="1206500" y="76200"/>
          <p14:tracePt t="185493" x="1206500" y="95250"/>
          <p14:tracePt t="185497" x="1206500" y="101600"/>
          <p14:tracePt t="185507" x="1212850" y="127000"/>
          <p14:tracePt t="185517" x="1244600" y="158750"/>
          <p14:tracePt t="185533" x="1308100" y="203200"/>
          <p14:tracePt t="185550" x="1346200" y="247650"/>
          <p14:tracePt t="185566" x="1397000" y="292100"/>
          <p14:tracePt t="185583" x="1422400" y="349250"/>
          <p14:tracePt t="185600" x="1435100" y="387350"/>
          <p14:tracePt t="185616" x="1460500" y="469900"/>
          <p14:tracePt t="185633" x="1536700" y="565150"/>
          <p14:tracePt t="185650" x="1625600" y="692150"/>
          <p14:tracePt t="185666" x="1689100" y="800100"/>
          <p14:tracePt t="185683" x="1892300" y="1085850"/>
          <p14:tracePt t="185700" x="1968500" y="1193800"/>
          <p14:tracePt t="185716" x="2044700" y="1295400"/>
          <p14:tracePt t="185733" x="2152650" y="1397000"/>
          <p14:tracePt t="185750" x="2254250" y="1530350"/>
          <p14:tracePt t="185766" x="2286000" y="1587500"/>
          <p14:tracePt t="185783" x="2305050" y="1625600"/>
          <p14:tracePt t="185800" x="2330450" y="1676400"/>
          <p14:tracePt t="185816" x="2362200" y="1695450"/>
          <p14:tracePt t="185833" x="2381250" y="1714500"/>
          <p14:tracePt t="185850" x="2387600" y="17145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9"/>
    </mc:Choice>
    <mc:Fallback xmlns="">
      <p:transition spd="slow" advTm="7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5" x="635000" y="5207000"/>
          <p14:tracePt t="4369" x="647700" y="5207000"/>
          <p14:tracePt t="4379" x="660400" y="5181600"/>
          <p14:tracePt t="4388" x="723900" y="5092700"/>
          <p14:tracePt t="4403" x="895350" y="4876800"/>
          <p14:tracePt t="4419" x="1428750" y="4197350"/>
          <p14:tracePt t="4436" x="1689100" y="3892550"/>
          <p14:tracePt t="4453" x="2076450" y="3473450"/>
          <p14:tracePt t="4469" x="2419350" y="3155950"/>
          <p14:tracePt t="4486" x="2533650" y="3060700"/>
          <p14:tracePt t="4503" x="2743200" y="2901950"/>
          <p14:tracePt t="4519" x="2889250" y="2787650"/>
          <p14:tracePt t="4536" x="2940050" y="2755900"/>
          <p14:tracePt t="4553" x="2990850" y="2724150"/>
          <p14:tracePt t="4569" x="3009900" y="2711450"/>
          <p14:tracePt t="4586" x="3009900" y="2705100"/>
          <p14:tracePt t="4619" x="3016250" y="2705100"/>
          <p14:tracePt t="4636" x="3022600" y="2705100"/>
          <p14:tracePt t="4653" x="3035300" y="2686050"/>
          <p14:tracePt t="4669" x="3060700" y="2673350"/>
          <p14:tracePt t="4686" x="3067050" y="2660650"/>
          <p14:tracePt t="4703" x="3086100" y="2647950"/>
          <p14:tracePt t="4720" x="3092450" y="2641600"/>
          <p14:tracePt t="4753" x="3098800" y="2635250"/>
          <p14:tracePt t="6025" x="3105150" y="2635250"/>
          <p14:tracePt t="6041" x="4921250" y="2057400"/>
          <p14:tracePt t="6045" x="4959350" y="2000250"/>
          <p14:tracePt t="6052" x="4972050" y="1962150"/>
          <p14:tracePt t="6068" x="5016500" y="1898650"/>
          <p14:tracePt t="6784" x="5010150" y="1905000"/>
          <p14:tracePt t="6807" x="5003800" y="1905000"/>
          <p14:tracePt t="6817" x="5003800" y="1911350"/>
          <p14:tracePt t="6828" x="5003800" y="1917700"/>
          <p14:tracePt t="6834" x="5003800" y="1930400"/>
          <p14:tracePt t="6851" x="4991100" y="1936750"/>
          <p14:tracePt t="6884" x="4984750" y="1936750"/>
          <p14:tracePt t="6914" x="4978400" y="1936750"/>
          <p14:tracePt t="6924" x="4972050" y="1936750"/>
          <p14:tracePt t="9966" x="4972050" y="1943100"/>
          <p14:tracePt t="11722" x="4997450" y="1943100"/>
          <p14:tracePt t="11726" x="5010150" y="1943100"/>
          <p14:tracePt t="11736" x="5118100" y="1917700"/>
          <p14:tracePt t="11748" x="5156200" y="1911350"/>
          <p14:tracePt t="11764" x="5403850" y="1847850"/>
          <p14:tracePt t="11781" x="5549900" y="1822450"/>
          <p14:tracePt t="11797" x="5626100" y="1803400"/>
          <p14:tracePt t="11814" x="5638800" y="1797050"/>
          <p14:tracePt t="12478" x="5651500" y="1797050"/>
          <p14:tracePt t="12492" x="5651500" y="1803400"/>
          <p14:tracePt t="12502" x="5651500" y="1809750"/>
          <p14:tracePt t="12514" x="5651500" y="1816100"/>
          <p14:tracePt t="12530" x="5651500" y="1841500"/>
          <p14:tracePt t="12547" x="5651500" y="1847850"/>
          <p14:tracePt t="12564" x="5645150" y="1873250"/>
          <p14:tracePt t="12580" x="5638800" y="1898650"/>
          <p14:tracePt t="12597" x="5619750" y="1936750"/>
          <p14:tracePt t="12614" x="5588000" y="1987550"/>
          <p14:tracePt t="12630" x="5543550" y="2070100"/>
          <p14:tracePt t="12647" x="5524500" y="2127250"/>
          <p14:tracePt t="12664" x="5505450" y="2178050"/>
          <p14:tracePt t="12680" x="5486400" y="2222500"/>
          <p14:tracePt t="12697" x="5473700" y="2247900"/>
          <p14:tracePt t="12714" x="5461000" y="2260600"/>
          <p14:tracePt t="12770" x="5461000" y="2266950"/>
          <p14:tracePt t="12776" x="5448300" y="2266950"/>
          <p14:tracePt t="12786" x="5435600" y="2273300"/>
          <p14:tracePt t="12797" x="5435600" y="2279650"/>
          <p14:tracePt t="12813" x="5391150" y="2298700"/>
          <p14:tracePt t="12830" x="5334000" y="2324100"/>
          <p14:tracePt t="12847" x="5289550" y="2336800"/>
          <p14:tracePt t="12863" x="5276850" y="2336800"/>
          <p14:tracePt t="12880" x="5238750" y="2343150"/>
          <p14:tracePt t="12897" x="5207000" y="2362200"/>
          <p14:tracePt t="12930" x="5194300" y="2362200"/>
          <p14:tracePt t="12947" x="5175250" y="2362200"/>
          <p14:tracePt t="12963" x="5143500" y="2362200"/>
          <p14:tracePt t="12980" x="5111750" y="2362200"/>
          <p14:tracePt t="12997" x="5092700" y="2362200"/>
          <p14:tracePt t="13013" x="5035550" y="2368550"/>
          <p14:tracePt t="13030" x="4978400" y="2381250"/>
          <p14:tracePt t="13047" x="4921250" y="2381250"/>
          <p14:tracePt t="13063" x="4870450" y="2393950"/>
          <p14:tracePt t="13080" x="4826000" y="2400300"/>
          <p14:tracePt t="13097" x="4806950" y="2400300"/>
          <p14:tracePt t="13113" x="4800600" y="2413000"/>
          <p14:tracePt t="13158" x="4794250" y="2413000"/>
          <p14:tracePt t="13573" x="4787900" y="2413000"/>
          <p14:tracePt t="16701" x="4787900" y="2406650"/>
          <p14:tracePt t="16711" x="4787900" y="2400300"/>
          <p14:tracePt t="17099" x="4787900" y="2393950"/>
          <p14:tracePt t="17104" x="4781550" y="2393950"/>
          <p14:tracePt t="17119" x="4749800" y="2393950"/>
          <p14:tracePt t="17127" x="4743450" y="2393950"/>
          <p14:tracePt t="17144" x="4711700" y="2393950"/>
          <p14:tracePt t="17160" x="4527550" y="2393950"/>
          <p14:tracePt t="17177" x="4445000" y="2368550"/>
          <p14:tracePt t="17194" x="4311650" y="2349500"/>
          <p14:tracePt t="17210" x="4203700" y="2324100"/>
          <p14:tracePt t="17227" x="4025900" y="2254250"/>
          <p14:tracePt t="17243" x="3917950" y="2209800"/>
          <p14:tracePt t="17260" x="3848100" y="2190750"/>
          <p14:tracePt t="17277" x="3721100" y="2146300"/>
          <p14:tracePt t="17293" x="3587750" y="2120900"/>
          <p14:tracePt t="17310" x="3397250" y="2076450"/>
          <p14:tracePt t="17326" x="3232150" y="2057400"/>
          <p14:tracePt t="17343" x="3155950" y="2038350"/>
          <p14:tracePt t="17360" x="2901950" y="1987550"/>
          <p14:tracePt t="17377" x="2800350" y="1962150"/>
          <p14:tracePt t="17393" x="2667000" y="1917700"/>
          <p14:tracePt t="17410" x="2546350" y="1885950"/>
          <p14:tracePt t="17427" x="2425700" y="1854200"/>
          <p14:tracePt t="17443" x="2330450" y="1828800"/>
          <p14:tracePt t="17460" x="2292350" y="1828800"/>
          <p14:tracePt t="17477" x="2178050" y="1803400"/>
          <p14:tracePt t="17493" x="2082800" y="1790700"/>
          <p14:tracePt t="17510" x="1930400" y="1758950"/>
          <p14:tracePt t="17527" x="1803400" y="1708150"/>
          <p14:tracePt t="17544" x="1758950" y="1695450"/>
          <p14:tracePt t="17560" x="1651000" y="1663700"/>
          <p14:tracePt t="17577" x="1485900" y="1619250"/>
          <p14:tracePt t="17593" x="1365250" y="1600200"/>
          <p14:tracePt t="17610" x="1270000" y="1581150"/>
          <p14:tracePt t="17626" x="1193800" y="1574800"/>
          <p14:tracePt t="17643" x="1155700" y="1568450"/>
          <p14:tracePt t="17659" x="1104900" y="1562100"/>
          <p14:tracePt t="17676" x="1098550" y="1555750"/>
          <p14:tracePt t="17693" x="1079500" y="1555750"/>
          <p14:tracePt t="17709" x="1041400" y="1530350"/>
          <p14:tracePt t="17726" x="996950" y="1517650"/>
          <p14:tracePt t="17743" x="965200" y="1504950"/>
          <p14:tracePt t="17759" x="958850" y="1498600"/>
          <p14:tracePt t="17777" x="946150" y="1485900"/>
          <p14:tracePt t="17793" x="927100" y="1460500"/>
          <p14:tracePt t="17810" x="914400" y="1454150"/>
          <p14:tracePt t="17826" x="908050" y="1447800"/>
          <p14:tracePt t="18043" x="920750" y="1447800"/>
          <p14:tracePt t="18053" x="939800" y="1454150"/>
          <p14:tracePt t="18063" x="996950" y="1466850"/>
          <p14:tracePt t="18076" x="1009650" y="1473200"/>
          <p14:tracePt t="18093" x="1060450" y="1485900"/>
          <p14:tracePt t="18110" x="1073150" y="1492250"/>
          <p14:tracePt t="18126" x="1079500" y="1492250"/>
          <p14:tracePt t="18160" x="1092200" y="1492250"/>
          <p14:tracePt t="18176" x="1098550" y="1492250"/>
          <p14:tracePt t="18193" x="1104900" y="1492250"/>
          <p14:tracePt t="18210" x="1117600" y="1485900"/>
          <p14:tracePt t="18226" x="1143000" y="1479550"/>
          <p14:tracePt t="18243" x="1187450" y="1466850"/>
          <p14:tracePt t="18260" x="1212850" y="1466850"/>
          <p14:tracePt t="18293" x="1225550" y="1460500"/>
          <p14:tracePt t="18295" x="1231900" y="1460500"/>
          <p14:tracePt t="18321" x="1238250" y="1454150"/>
          <p14:tracePt t="18355" x="1238250" y="1441450"/>
          <p14:tracePt t="18401" x="1250950" y="1441450"/>
          <p14:tracePt t="18411" x="1257300" y="1435100"/>
          <p14:tracePt t="18451" x="1263650" y="1435100"/>
          <p14:tracePt t="18457" x="1270000" y="1428750"/>
          <p14:tracePt t="18491" x="1276350" y="1422400"/>
          <p14:tracePt t="18517" x="1282700" y="1422400"/>
          <p14:tracePt t="19057" x="1295400" y="1422400"/>
          <p14:tracePt t="19061" x="1308100" y="1422400"/>
          <p14:tracePt t="19077" x="1371600" y="1435100"/>
          <p14:tracePt t="19092" x="1447800" y="1460500"/>
          <p14:tracePt t="19109" x="1530350" y="1485900"/>
          <p14:tracePt t="19126" x="1549400" y="1485900"/>
          <p14:tracePt t="19143" x="1581150" y="1498600"/>
          <p14:tracePt t="19176" x="1593850" y="1498600"/>
          <p14:tracePt t="19192" x="1612900" y="1498600"/>
          <p14:tracePt t="19209" x="1638300" y="1498600"/>
          <p14:tracePt t="19226" x="1657350" y="1492250"/>
          <p14:tracePt t="19242" x="1663700" y="1492250"/>
          <p14:tracePt t="19259" x="1695450" y="1485900"/>
          <p14:tracePt t="19276" x="1727200" y="1479550"/>
          <p14:tracePt t="19293" x="1790700" y="1466850"/>
          <p14:tracePt t="19309" x="1828800" y="1454150"/>
          <p14:tracePt t="19325" x="1854200" y="1441450"/>
          <p14:tracePt t="19342" x="1892300" y="1428750"/>
          <p14:tracePt t="19359" x="1911350" y="1416050"/>
          <p14:tracePt t="19375" x="1917700" y="1416050"/>
          <p14:tracePt t="19392" x="1917700" y="1409700"/>
          <p14:tracePt t="19409" x="1949450" y="1397000"/>
          <p14:tracePt t="19425" x="1974850" y="1390650"/>
          <p14:tracePt t="19442" x="1993900" y="1390650"/>
          <p14:tracePt t="19459" x="2006600" y="1390650"/>
          <p14:tracePt t="19475" x="2025650" y="1390650"/>
          <p14:tracePt t="19492" x="2032000" y="1390650"/>
          <p14:tracePt t="19889" x="2044700" y="1390650"/>
          <p14:tracePt t="19899" x="2051050" y="1390650"/>
          <p14:tracePt t="19910" x="2070100" y="1390650"/>
          <p14:tracePt t="19925" x="2089150" y="1390650"/>
          <p14:tracePt t="19942" x="2127250" y="1390650"/>
          <p14:tracePt t="19958" x="2152650" y="1390650"/>
          <p14:tracePt t="19975" x="2171700" y="1390650"/>
          <p14:tracePt t="19992" x="2178050" y="1390650"/>
          <p14:tracePt t="20026" x="2184400" y="1390650"/>
          <p14:tracePt t="20095" x="2190750" y="1384300"/>
          <p14:tracePt t="20242" x="2197100" y="1384300"/>
          <p14:tracePt t="20283" x="2197100" y="1390650"/>
          <p14:tracePt t="20288" x="2203450" y="1397000"/>
          <p14:tracePt t="20304" x="2203450" y="1409700"/>
          <p14:tracePt t="20313" x="2216150" y="1422400"/>
          <p14:tracePt t="20325" x="2216150" y="1428750"/>
          <p14:tracePt t="20341" x="2247900" y="1466850"/>
          <p14:tracePt t="20358" x="2266950" y="1492250"/>
          <p14:tracePt t="20375" x="2273300" y="1498600"/>
          <p14:tracePt t="20392" x="2292350" y="1524000"/>
          <p14:tracePt t="20408" x="2330450" y="1543050"/>
          <p14:tracePt t="20425" x="2362200" y="1587500"/>
          <p14:tracePt t="20441" x="2387600" y="1606550"/>
          <p14:tracePt t="20458" x="2400300" y="1619250"/>
          <p14:tracePt t="20475" x="2457450" y="1651000"/>
          <p14:tracePt t="20491" x="2482850" y="1670050"/>
          <p14:tracePt t="20508" x="2527300" y="1701800"/>
          <p14:tracePt t="20525" x="2571750" y="1739900"/>
          <p14:tracePt t="20541" x="2667000" y="1809750"/>
          <p14:tracePt t="20558" x="2724150" y="1854200"/>
          <p14:tracePt t="20575" x="2755900" y="1873250"/>
          <p14:tracePt t="20591" x="2800350" y="1924050"/>
          <p14:tracePt t="20608" x="2857500" y="1974850"/>
          <p14:tracePt t="20625" x="2940050" y="2019300"/>
          <p14:tracePt t="20641" x="2971800" y="2044700"/>
          <p14:tracePt t="20658" x="2997200" y="2044700"/>
          <p14:tracePt t="20675" x="3009900" y="2057400"/>
          <p14:tracePt t="20691" x="3022600" y="2063750"/>
          <p14:tracePt t="20708" x="3048000" y="2082800"/>
          <p14:tracePt t="20724" x="3105150" y="2108200"/>
          <p14:tracePt t="20741" x="3181350" y="2152650"/>
          <p14:tracePt t="20758" x="3270250" y="2184400"/>
          <p14:tracePt t="20774" x="3295650" y="2190750"/>
          <p14:tracePt t="20791" x="3346450" y="2216150"/>
          <p14:tracePt t="20808" x="3390900" y="2241550"/>
          <p14:tracePt t="20811" x="3403600" y="2247900"/>
          <p14:tracePt t="20824" x="3435350" y="2273300"/>
          <p14:tracePt t="20841" x="3479800" y="2286000"/>
          <p14:tracePt t="20858" x="3511550" y="2305050"/>
          <p14:tracePt t="20874" x="3581400" y="2343150"/>
          <p14:tracePt t="20891" x="3625850" y="2362200"/>
          <p14:tracePt t="20908" x="3695700" y="2400300"/>
          <p14:tracePt t="20924" x="3740150" y="2425700"/>
          <p14:tracePt t="20941" x="3778250" y="2451100"/>
          <p14:tracePt t="20958" x="3816350" y="2482850"/>
          <p14:tracePt t="20974" x="3886200" y="2527300"/>
          <p14:tracePt t="20991" x="3917950" y="2540000"/>
          <p14:tracePt t="21008" x="3937000" y="2559050"/>
          <p14:tracePt t="21024" x="3975100" y="2578100"/>
          <p14:tracePt t="21041" x="3994150" y="2603500"/>
          <p14:tracePt t="21058" x="4000500" y="2603500"/>
          <p14:tracePt t="21074" x="4019550" y="2616200"/>
          <p14:tracePt t="21091" x="4032250" y="2622550"/>
          <p14:tracePt t="21108" x="4038600" y="2628900"/>
          <p14:tracePt t="21124" x="4057650" y="2647950"/>
          <p14:tracePt t="21141" x="4070350" y="2654300"/>
          <p14:tracePt t="21158" x="4102100" y="2673350"/>
          <p14:tracePt t="21174" x="4133850" y="2698750"/>
          <p14:tracePt t="21191" x="4184650" y="2730500"/>
          <p14:tracePt t="21207" x="4197350" y="2736850"/>
          <p14:tracePt t="21224" x="4203700" y="2743200"/>
          <p14:tracePt t="21341" x="4210050" y="2743200"/>
          <p14:tracePt t="21368" x="4216400" y="2743200"/>
          <p14:tracePt t="21932" x="4222750" y="2743200"/>
          <p14:tracePt t="21948" x="4229100" y="2749550"/>
          <p14:tracePt t="21958" x="4248150" y="2762250"/>
          <p14:tracePt t="21972" x="4248150" y="2768600"/>
          <p14:tracePt t="22578" x="4241800" y="2768600"/>
          <p14:tracePt t="22588" x="4235450" y="2768600"/>
          <p14:tracePt t="22604" x="4229100" y="2768600"/>
          <p14:tracePt t="22608" x="4222750" y="2768600"/>
          <p14:tracePt t="23102" x="4216400" y="2768600"/>
          <p14:tracePt t="23112" x="4210050" y="2762250"/>
          <p14:tracePt t="23598" x="4203700" y="2762250"/>
          <p14:tracePt t="23956" x="4210050" y="2762250"/>
          <p14:tracePt t="23966" x="4229100" y="2762250"/>
          <p14:tracePt t="23972" x="4248150" y="2762250"/>
          <p14:tracePt t="23989" x="4273550" y="2762250"/>
          <p14:tracePt t="24005" x="4305300" y="2762250"/>
          <p14:tracePt t="24022" x="4324350" y="2762250"/>
          <p14:tracePt t="24039" x="4337050" y="2762250"/>
          <p14:tracePt t="24055" x="4343400" y="2762250"/>
          <p14:tracePt t="24089" x="4349750" y="2762250"/>
          <p14:tracePt t="24105" x="4375150" y="2762250"/>
          <p14:tracePt t="24122" x="4394200" y="2762250"/>
          <p14:tracePt t="24139" x="4470400" y="2781300"/>
          <p14:tracePt t="24155" x="4546600" y="2787650"/>
          <p14:tracePt t="24172" x="4686300" y="2825750"/>
          <p14:tracePt t="24189" x="4762500" y="2838450"/>
          <p14:tracePt t="24205" x="4813300" y="2844800"/>
          <p14:tracePt t="24222" x="4876800" y="2844800"/>
          <p14:tracePt t="24269" x="4889500" y="2844800"/>
          <p14:tracePt t="24278" x="4895850" y="2844800"/>
          <p14:tracePt t="24288" x="4902200" y="2844800"/>
          <p14:tracePt t="24305" x="4927600" y="2844800"/>
          <p14:tracePt t="24322" x="4959350" y="2844800"/>
          <p14:tracePt t="24338" x="5035550" y="2844800"/>
          <p14:tracePt t="24355" x="5137150" y="2851150"/>
          <p14:tracePt t="24372" x="5340350" y="2870200"/>
          <p14:tracePt t="24388" x="5473700" y="2870200"/>
          <p14:tracePt t="24405" x="5524500" y="2870200"/>
          <p14:tracePt t="24422" x="5607050" y="2870200"/>
          <p14:tracePt t="24438" x="5664200" y="2870200"/>
          <p14:tracePt t="24455" x="5702300" y="2870200"/>
          <p14:tracePt t="24472" x="5721350" y="2870200"/>
          <p14:tracePt t="24488" x="5734050" y="2863850"/>
          <p14:tracePt t="24505" x="5778500" y="2851150"/>
          <p14:tracePt t="24521" x="5803900" y="2851150"/>
          <p14:tracePt t="24538" x="5829300" y="2832100"/>
          <p14:tracePt t="24555" x="5842000" y="2825750"/>
          <p14:tracePt t="24571" x="5848350" y="2825750"/>
          <p14:tracePt t="24588" x="5854700" y="2819400"/>
          <p14:tracePt t="24604" x="5861050" y="2813050"/>
          <p14:tracePt t="24621" x="5861050" y="2794000"/>
          <p14:tracePt t="24638" x="5861050" y="2781300"/>
          <p14:tracePt t="24655" x="5835650" y="2736850"/>
          <p14:tracePt t="24671" x="5778500" y="2698750"/>
          <p14:tracePt t="24688" x="5753100" y="2673350"/>
          <p14:tracePt t="24704" x="5664200" y="2622550"/>
          <p14:tracePt t="24721" x="5562600" y="2571750"/>
          <p14:tracePt t="24738" x="5511800" y="2540000"/>
          <p14:tracePt t="24755" x="5441950" y="2514600"/>
          <p14:tracePt t="24771" x="5334000" y="2470150"/>
          <p14:tracePt t="24788" x="5264150" y="2432050"/>
          <p14:tracePt t="24804" x="5168900" y="2406650"/>
          <p14:tracePt t="24821" x="5111750" y="2387600"/>
          <p14:tracePt t="24838" x="5048250" y="2381250"/>
          <p14:tracePt t="24854" x="4991100" y="2381250"/>
          <p14:tracePt t="24871" x="4946650" y="2368550"/>
          <p14:tracePt t="24888" x="4914900" y="2368550"/>
          <p14:tracePt t="24904" x="4857750" y="2368550"/>
          <p14:tracePt t="24921" x="4756150" y="2368550"/>
          <p14:tracePt t="24938" x="4584700" y="2368550"/>
          <p14:tracePt t="24954" x="4464050" y="2374900"/>
          <p14:tracePt t="24971" x="4406900" y="2393950"/>
          <p14:tracePt t="24987" x="4292600" y="2400300"/>
          <p14:tracePt t="25004" x="4178300" y="2425700"/>
          <p14:tracePt t="25021" x="4089400" y="2438400"/>
          <p14:tracePt t="25038" x="4044950" y="2451100"/>
          <p14:tracePt t="25055" x="4019550" y="2463800"/>
          <p14:tracePt t="25071" x="4000500" y="2470150"/>
          <p14:tracePt t="25088" x="3994150" y="2489200"/>
          <p14:tracePt t="25104" x="3994150" y="2508250"/>
          <p14:tracePt t="25122" x="3981450" y="2552700"/>
          <p14:tracePt t="25138" x="3981450" y="2609850"/>
          <p14:tracePt t="25155" x="3981450" y="2641600"/>
          <p14:tracePt t="25171" x="3981450" y="2673350"/>
          <p14:tracePt t="25188" x="3987800" y="2698750"/>
          <p14:tracePt t="25205" x="4025900" y="2730500"/>
          <p14:tracePt t="25221" x="4070350" y="2749550"/>
          <p14:tracePt t="25238" x="4152900" y="2768600"/>
          <p14:tracePt t="25255" x="4210050" y="2774950"/>
          <p14:tracePt t="25272" x="4349750" y="2787650"/>
          <p14:tracePt t="25288" x="4445000" y="2813050"/>
          <p14:tracePt t="25304" x="4552950" y="2825750"/>
          <p14:tracePt t="25321" x="4692650" y="2838450"/>
          <p14:tracePt t="25338" x="4813300" y="2844800"/>
          <p14:tracePt t="25354" x="4908550" y="2844800"/>
          <p14:tracePt t="25371" x="4965700" y="2844800"/>
          <p14:tracePt t="25388" x="5010150" y="2844800"/>
          <p14:tracePt t="25404" x="5080000" y="2844800"/>
          <p14:tracePt t="25421" x="5181600" y="2844800"/>
          <p14:tracePt t="25438" x="5321300" y="2844800"/>
          <p14:tracePt t="25454" x="5416550" y="2844800"/>
          <p14:tracePt t="25471" x="5435600" y="2844800"/>
          <p14:tracePt t="25488" x="5492750" y="2844800"/>
          <p14:tracePt t="25504" x="5600700" y="2844800"/>
          <p14:tracePt t="25521" x="5657850" y="2844800"/>
          <p14:tracePt t="25538" x="5695950" y="2844800"/>
          <p14:tracePt t="25554" x="5715000" y="2844800"/>
          <p14:tracePt t="25571" x="5734050" y="2838450"/>
          <p14:tracePt t="25588" x="5734050" y="2819400"/>
          <p14:tracePt t="25604" x="5740400" y="2806700"/>
          <p14:tracePt t="25621" x="5740400" y="2774950"/>
          <p14:tracePt t="25638" x="5740400" y="2717800"/>
          <p14:tracePt t="25654" x="5740400" y="2698750"/>
          <p14:tracePt t="25671" x="5740400" y="2673350"/>
          <p14:tracePt t="25688" x="5702300" y="2628900"/>
          <p14:tracePt t="25704" x="5664200" y="2603500"/>
          <p14:tracePt t="25721" x="5613400" y="2597150"/>
          <p14:tracePt t="25738" x="5537200" y="2597150"/>
          <p14:tracePt t="25754" x="5499100" y="2590800"/>
          <p14:tracePt t="25771" x="5378450" y="2571750"/>
          <p14:tracePt t="25788" x="5283200" y="2571750"/>
          <p14:tracePt t="25804" x="5156200" y="2565400"/>
          <p14:tracePt t="25821" x="5099050" y="2565400"/>
          <p14:tracePt t="25838" x="5067300" y="2565400"/>
          <p14:tracePt t="25854" x="5016500" y="2565400"/>
          <p14:tracePt t="25871" x="4965700" y="2565400"/>
          <p14:tracePt t="25888" x="4914900" y="2565400"/>
          <p14:tracePt t="25904" x="4838700" y="2546350"/>
          <p14:tracePt t="25921" x="4705350" y="2527300"/>
          <p14:tracePt t="25937" x="4610100" y="2514600"/>
          <p14:tracePt t="25954" x="4578350" y="2514600"/>
          <p14:tracePt t="25970" x="4483100" y="2508250"/>
          <p14:tracePt t="25988" x="4400550" y="2489200"/>
          <p14:tracePt t="26004" x="4349750" y="2489200"/>
          <p14:tracePt t="26021" x="4318000" y="2489200"/>
          <p14:tracePt t="26037" x="4311650" y="2489200"/>
          <p14:tracePt t="26054" x="4254500" y="2501900"/>
          <p14:tracePt t="26071" x="4248150" y="2514600"/>
          <p14:tracePt t="26087" x="4229100" y="2540000"/>
          <p14:tracePt t="26104" x="4203700" y="2565400"/>
          <p14:tracePt t="26121" x="4197350" y="2590800"/>
          <p14:tracePt t="26137" x="4197350" y="2609850"/>
          <p14:tracePt t="26154" x="4191000" y="2628900"/>
          <p14:tracePt t="26171" x="4191000" y="2667000"/>
          <p14:tracePt t="26187" x="4203700" y="2705100"/>
          <p14:tracePt t="26204" x="4254500" y="2762250"/>
          <p14:tracePt t="26220" x="4324350" y="2800350"/>
          <p14:tracePt t="26237" x="4343400" y="2800350"/>
          <p14:tracePt t="26254" x="4425950" y="2819400"/>
          <p14:tracePt t="26270" x="4508500" y="2838450"/>
          <p14:tracePt t="26287" x="4660900" y="2838450"/>
          <p14:tracePt t="26304" x="4762500" y="2838450"/>
          <p14:tracePt t="26320" x="4806950" y="2838450"/>
          <p14:tracePt t="26338" x="4946650" y="2838450"/>
          <p14:tracePt t="26354" x="4972050" y="2838450"/>
          <p14:tracePt t="26370" x="5003800" y="2838450"/>
          <p14:tracePt t="26387" x="5035550" y="2838450"/>
          <p14:tracePt t="26404" x="5054600" y="2838450"/>
          <p14:tracePt t="26420" x="5067300" y="2838450"/>
          <p14:tracePt t="26437" x="5073650" y="2832100"/>
          <p14:tracePt t="26544" x="5080000" y="2825750"/>
          <p14:tracePt t="27452" x="5086350" y="2825750"/>
          <p14:tracePt t="27457" x="5092700" y="2819400"/>
          <p14:tracePt t="27470" x="5105400" y="2813050"/>
          <p14:tracePt t="27486" x="5105400" y="2800350"/>
          <p14:tracePt t="27503" x="5118100" y="2774950"/>
          <p14:tracePt t="27519" x="5118100" y="2762250"/>
          <p14:tracePt t="27536" x="5118100" y="2749550"/>
          <p14:tracePt t="27553" x="5130800" y="2705100"/>
          <p14:tracePt t="27570" x="5130800" y="2692400"/>
          <p14:tracePt t="27586" x="5143500" y="2654300"/>
          <p14:tracePt t="27603" x="5143500" y="2597150"/>
          <p14:tracePt t="27620" x="5143500" y="2565400"/>
          <p14:tracePt t="27636" x="5143500" y="2540000"/>
          <p14:tracePt t="27653" x="5143500" y="2514600"/>
          <p14:tracePt t="27669" x="5143500" y="2495550"/>
          <p14:tracePt t="27686" x="5143500" y="2457450"/>
          <p14:tracePt t="27703" x="5143500" y="2451100"/>
          <p14:tracePt t="27719" x="5143500" y="2444750"/>
          <p14:tracePt t="27784" x="5143500" y="2432050"/>
          <p14:tracePt t="27854" x="5149850" y="2438400"/>
          <p14:tracePt t="27861" x="5156200" y="2470150"/>
          <p14:tracePt t="27869" x="5162550" y="2495550"/>
          <p14:tracePt t="27886" x="5168900" y="2546350"/>
          <p14:tracePt t="27903" x="5194300" y="2679700"/>
          <p14:tracePt t="27919" x="5194300" y="2692400"/>
          <p14:tracePt t="27993" x="5194300" y="2705100"/>
          <p14:tracePt t="28003" x="5194300" y="2730500"/>
          <p14:tracePt t="28013" x="5194300" y="2736850"/>
          <p14:tracePt t="28022" x="5194300" y="2762250"/>
          <p14:tracePt t="28036" x="5194300" y="2781300"/>
          <p14:tracePt t="28053" x="5194300" y="2851150"/>
          <p14:tracePt t="28069" x="5194300" y="2901950"/>
          <p14:tracePt t="28086" x="5194300" y="2927350"/>
          <p14:tracePt t="28102" x="5194300" y="3009900"/>
          <p14:tracePt t="28119" x="5194300" y="3028950"/>
          <p14:tracePt t="28305" x="5194300" y="3035300"/>
          <p14:tracePt t="32667" x="5200650" y="3028950"/>
          <p14:tracePt t="32676" x="5207000" y="3016250"/>
          <p14:tracePt t="32686" x="5213350" y="3003550"/>
          <p14:tracePt t="32699" x="5226050" y="2990850"/>
          <p14:tracePt t="32716" x="5232400" y="2978150"/>
          <p14:tracePt t="32733" x="5238750" y="2978150"/>
          <p14:tracePt t="32749" x="5251450" y="2959100"/>
          <p14:tracePt t="32766" x="5257800" y="2940050"/>
          <p14:tracePt t="32783" x="5276850" y="2895600"/>
          <p14:tracePt t="32799" x="5295900" y="2870200"/>
          <p14:tracePt t="32816" x="5302250" y="2844800"/>
          <p14:tracePt t="32832" x="5308600" y="2832100"/>
          <p14:tracePt t="32849" x="5314950" y="2806700"/>
          <p14:tracePt t="32866" x="5327650" y="2794000"/>
          <p14:tracePt t="32882" x="5327650" y="2781300"/>
          <p14:tracePt t="32899" x="5334000" y="2762250"/>
          <p14:tracePt t="32916" x="5340350" y="2755900"/>
          <p14:tracePt t="32932" x="5340350" y="2749550"/>
          <p14:tracePt t="32966" x="5340350" y="2736850"/>
          <p14:tracePt t="32983" x="5340350" y="2717800"/>
          <p14:tracePt t="32999" x="5340350" y="2705100"/>
          <p14:tracePt t="33016" x="5340350" y="2692400"/>
          <p14:tracePt t="33032" x="5340350" y="2679700"/>
          <p14:tracePt t="33049" x="5327650" y="2660650"/>
          <p14:tracePt t="33066" x="5276850" y="2635250"/>
          <p14:tracePt t="33082" x="5251450" y="2616200"/>
          <p14:tracePt t="33099" x="5238750" y="2616200"/>
          <p14:tracePt t="33116" x="5219700" y="2609850"/>
          <p14:tracePt t="33132" x="5162550" y="2597150"/>
          <p14:tracePt t="33149" x="5137150" y="2584450"/>
          <p14:tracePt t="33166" x="5105400" y="2578100"/>
          <p14:tracePt t="33182" x="5092700" y="2571750"/>
          <p14:tracePt t="33199" x="5080000" y="2565400"/>
          <p14:tracePt t="33215" x="5060950" y="2565400"/>
          <p14:tracePt t="33232" x="5054600" y="2552700"/>
          <p14:tracePt t="33248" x="5035550" y="2533650"/>
          <p14:tracePt t="33265" x="5003800" y="2514600"/>
          <p14:tracePt t="33281" x="4991100" y="2501900"/>
          <p14:tracePt t="33298" x="4978400" y="2489200"/>
          <p14:tracePt t="33315" x="4972050" y="2482850"/>
          <p14:tracePt t="33331" x="4959350" y="2470150"/>
          <p14:tracePt t="33348" x="4946650" y="2457450"/>
          <p14:tracePt t="33365" x="4946650" y="2438400"/>
          <p14:tracePt t="33381" x="4946650" y="2432050"/>
          <p14:tracePt t="33399" x="4946650" y="2425700"/>
          <p14:tracePt t="33415" x="4946650" y="2419350"/>
          <p14:tracePt t="33432" x="4946650" y="2413000"/>
          <p14:tracePt t="33515" x="4946650" y="2400300"/>
          <p14:tracePt t="33591" x="4946650" y="2393950"/>
          <p14:tracePt t="33615" x="4946650" y="2387600"/>
          <p14:tracePt t="33637" x="4946650" y="2381250"/>
          <p14:tracePt t="33664" x="4946650" y="2374900"/>
          <p14:tracePt t="33827" x="4946650" y="2381250"/>
          <p14:tracePt t="33843" x="4946650" y="2387600"/>
          <p14:tracePt t="33848" x="4946650" y="2400300"/>
          <p14:tracePt t="34248" x="4946650" y="2406650"/>
          <p14:tracePt t="34267" x="4946650" y="2413000"/>
          <p14:tracePt t="34282" x="4946650" y="2419350"/>
          <p14:tracePt t="34287" x="4946650" y="2425700"/>
          <p14:tracePt t="34301" x="4946650" y="2438400"/>
          <p14:tracePt t="34315" x="4946650" y="2444750"/>
          <p14:tracePt t="34331" x="4946650" y="2463800"/>
          <p14:tracePt t="34348" x="4946650" y="2482850"/>
          <p14:tracePt t="34365" x="4946650" y="2495550"/>
          <p14:tracePt t="34381" x="4946650" y="2501900"/>
          <p14:tracePt t="34398" x="4946650" y="2508250"/>
          <p14:tracePt t="34415" x="4946650" y="2520950"/>
          <p14:tracePt t="34431" x="4946650" y="2540000"/>
          <p14:tracePt t="34474" x="4946650" y="2546350"/>
          <p14:tracePt t="34483" x="4946650" y="2552700"/>
          <p14:tracePt t="34499" x="4940300" y="2571750"/>
          <p14:tracePt t="34515" x="4940300" y="2578100"/>
          <p14:tracePt t="34531" x="4921250" y="2590800"/>
          <p14:tracePt t="34548" x="4921250" y="2597150"/>
          <p14:tracePt t="34565" x="4914900" y="2616200"/>
          <p14:tracePt t="34581" x="4914900" y="2622550"/>
          <p14:tracePt t="34598" x="4908550" y="2628900"/>
          <p14:tracePt t="34635" x="4902200" y="2628900"/>
          <p14:tracePt t="34648" x="4902200" y="2635250"/>
          <p14:tracePt t="34665" x="4889500" y="2641600"/>
          <p14:tracePt t="34681" x="4883150" y="2660650"/>
          <p14:tracePt t="34698" x="4876800" y="2667000"/>
          <p14:tracePt t="34714" x="4870450" y="2673350"/>
          <p14:tracePt t="34748" x="4864100" y="2686050"/>
          <p14:tracePt t="34764" x="4851400" y="2692400"/>
          <p14:tracePt t="34781" x="4845050" y="2698750"/>
          <p14:tracePt t="35952" x="4845050" y="2705100"/>
          <p14:tracePt t="35982" x="4845050" y="2711450"/>
          <p14:tracePt t="35988" x="4851400" y="2711450"/>
          <p14:tracePt t="35997" x="4864100" y="2711450"/>
          <p14:tracePt t="36014" x="4921250" y="2711450"/>
          <p14:tracePt t="36030" x="4940300" y="2711450"/>
          <p14:tracePt t="36047" x="4978400" y="2711450"/>
          <p14:tracePt t="36063" x="5016500" y="2711450"/>
          <p14:tracePt t="36080" x="5080000" y="2692400"/>
          <p14:tracePt t="36097" x="5130800" y="2686050"/>
          <p14:tracePt t="36113" x="5162550" y="2679700"/>
          <p14:tracePt t="36130" x="5168900" y="2679700"/>
          <p14:tracePt t="36147" x="5200650" y="2679700"/>
          <p14:tracePt t="36180" x="5207000" y="2679700"/>
          <p14:tracePt t="36197" x="5219700" y="2667000"/>
          <p14:tracePt t="36213" x="5238750" y="2647950"/>
          <p14:tracePt t="36230" x="5245100" y="2641600"/>
          <p14:tracePt t="36247" x="5257800" y="2628900"/>
          <p14:tracePt t="36263" x="5264150" y="2603500"/>
          <p14:tracePt t="36280" x="5270500" y="2590800"/>
          <p14:tracePt t="36313" x="5276850" y="2578100"/>
          <p14:tracePt t="36347" x="5276850" y="2571750"/>
          <p14:tracePt t="36376" x="5276850" y="2559050"/>
          <p14:tracePt t="36396" x="5276850" y="2552700"/>
          <p14:tracePt t="36406" x="5276850" y="2546350"/>
          <p14:tracePt t="36422" x="5276850" y="2540000"/>
          <p14:tracePt t="36784" x="5276850" y="2533650"/>
          <p14:tracePt t="36840" x="5283200" y="2533650"/>
          <p14:tracePt t="36856" x="5295900" y="2533650"/>
          <p14:tracePt t="36876" x="5321300" y="2533650"/>
          <p14:tracePt t="36880" x="5327650" y="2533650"/>
          <p14:tracePt t="36890" x="5346700" y="2533650"/>
          <p14:tracePt t="36896" x="5365750" y="2533650"/>
          <p14:tracePt t="36913" x="5397500" y="2533650"/>
          <p14:tracePt t="36929" x="5518150" y="2533650"/>
          <p14:tracePt t="36946" x="5613400" y="2533650"/>
          <p14:tracePt t="36963" x="5689600" y="2514600"/>
          <p14:tracePt t="36979" x="5734050" y="2508250"/>
          <p14:tracePt t="36996" x="5797550" y="2489200"/>
          <p14:tracePt t="37012" x="5810250" y="2476500"/>
          <p14:tracePt t="37029" x="5816600" y="2476500"/>
          <p14:tracePt t="37046" x="5829300" y="2476500"/>
          <p14:tracePt t="37079" x="5835650" y="2476500"/>
          <p14:tracePt t="37096" x="5848350" y="2463800"/>
          <p14:tracePt t="37113" x="5867400" y="2457450"/>
          <p14:tracePt t="37129" x="5880100" y="2451100"/>
          <p14:tracePt t="37146" x="5892800" y="2451100"/>
          <p14:tracePt t="37163" x="5918200" y="2451100"/>
          <p14:tracePt t="37179" x="5924550" y="2451100"/>
          <p14:tracePt t="37196" x="5943600" y="2451100"/>
          <p14:tracePt t="37214" x="5969000" y="2451100"/>
          <p14:tracePt t="37229" x="5981700" y="2451100"/>
          <p14:tracePt t="37246" x="5994400" y="2451100"/>
          <p14:tracePt t="37263" x="6007100" y="2451100"/>
          <p14:tracePt t="37279" x="6026150" y="2451100"/>
          <p14:tracePt t="37296" x="6045200" y="2444750"/>
          <p14:tracePt t="37313" x="6057900" y="2438400"/>
          <p14:tracePt t="40552" x="6064250" y="2438400"/>
          <p14:tracePt t="40562" x="6057900" y="2438400"/>
          <p14:tracePt t="40572" x="6038850" y="2444750"/>
          <p14:tracePt t="40579" x="6032500" y="2444750"/>
          <p14:tracePt t="40594" x="6000750" y="2470150"/>
          <p14:tracePt t="40610" x="5988050" y="2470150"/>
          <p14:tracePt t="40627" x="5956300" y="2482850"/>
          <p14:tracePt t="40644" x="5899150" y="2495550"/>
          <p14:tracePt t="40660" x="5880100" y="2501900"/>
          <p14:tracePt t="40677" x="5854700" y="2520950"/>
          <p14:tracePt t="40694" x="5842000" y="2520950"/>
          <p14:tracePt t="40710" x="5810250" y="2533650"/>
          <p14:tracePt t="40727" x="5803900" y="2533650"/>
          <p14:tracePt t="40743" x="5784850" y="2540000"/>
          <p14:tracePt t="40760" x="5753100" y="2552700"/>
          <p14:tracePt t="40776" x="5734050" y="2565400"/>
          <p14:tracePt t="40793" x="5695950" y="2584450"/>
          <p14:tracePt t="40810" x="5676900" y="2584450"/>
          <p14:tracePt t="40827" x="5645150" y="2590800"/>
          <p14:tracePt t="40844" x="5619750" y="2609850"/>
          <p14:tracePt t="40860" x="5600700" y="2616200"/>
          <p14:tracePt t="40877" x="5581650" y="2622550"/>
          <p14:tracePt t="40893" x="5562600" y="2622550"/>
          <p14:tracePt t="40896" x="5562600" y="2628900"/>
          <p14:tracePt t="40910" x="5543550" y="2635250"/>
          <p14:tracePt t="40927" x="5530850" y="2641600"/>
          <p14:tracePt t="40943" x="5524500" y="2641600"/>
          <p14:tracePt t="40960" x="5499100" y="2654300"/>
          <p14:tracePt t="40977" x="5480050" y="2667000"/>
          <p14:tracePt t="40993" x="5473700" y="2667000"/>
          <p14:tracePt t="41027" x="5467350" y="2673350"/>
          <p14:tracePt t="41067" x="5461000" y="2679700"/>
          <p14:tracePt t="41405" x="5461000" y="2686050"/>
          <p14:tracePt t="41411" x="5461000" y="2698750"/>
          <p14:tracePt t="41420" x="5461000" y="2711450"/>
          <p14:tracePt t="41426" x="5461000" y="2717800"/>
          <p14:tracePt t="41443" x="5461000" y="2724150"/>
          <p14:tracePt t="41460" x="5461000" y="2743200"/>
          <p14:tracePt t="41496" x="5461000" y="2749550"/>
          <p14:tracePt t="41506" x="5461000" y="2755900"/>
          <p14:tracePt t="41517" x="5461000" y="2762250"/>
          <p14:tracePt t="41527" x="5461000" y="2768600"/>
          <p14:tracePt t="41543" x="5461000" y="2787650"/>
          <p14:tracePt t="41560" x="5461000" y="2806700"/>
          <p14:tracePt t="41576" x="5461000" y="2813050"/>
          <p14:tracePt t="41593" x="5461000" y="2838450"/>
          <p14:tracePt t="41610" x="5461000" y="2851150"/>
          <p14:tracePt t="41626" x="5461000" y="2876550"/>
          <p14:tracePt t="41643" x="5461000" y="2882900"/>
          <p14:tracePt t="41659" x="5461000" y="2889250"/>
          <p14:tracePt t="41693" x="5461000" y="2895600"/>
          <p14:tracePt t="41738" x="5461000" y="2901950"/>
          <p14:tracePt t="41742" x="5461000" y="2908300"/>
          <p14:tracePt t="41762" x="5461000" y="2921000"/>
          <p14:tracePt t="41778" x="5461000" y="2933700"/>
          <p14:tracePt t="41783" x="5454650" y="2940050"/>
          <p14:tracePt t="41798" x="5448300" y="2940050"/>
          <p14:tracePt t="41951" x="5448300" y="2933700"/>
          <p14:tracePt t="41961" x="5448300" y="2908300"/>
          <p14:tracePt t="41975" x="5448300" y="2895600"/>
          <p14:tracePt t="41985" x="5448300" y="2863850"/>
          <p14:tracePt t="42001" x="5448300" y="2819400"/>
          <p14:tracePt t="42011" x="5448300" y="2800350"/>
          <p14:tracePt t="42026" x="5448300" y="2768600"/>
          <p14:tracePt t="42043" x="5441950" y="2749550"/>
          <p14:tracePt t="42060" x="5441950" y="2736850"/>
          <p14:tracePt t="42076" x="5441950" y="2705100"/>
          <p14:tracePt t="42109" x="5441950" y="2698750"/>
          <p14:tracePt t="42126" x="5441950" y="2686050"/>
          <p14:tracePt t="42233" x="5435600" y="2686050"/>
          <p14:tracePt t="42243" x="5435600" y="2692400"/>
          <p14:tracePt t="42247" x="5435600" y="2698750"/>
          <p14:tracePt t="42259" x="5429250" y="2705100"/>
          <p14:tracePt t="42276" x="5429250" y="2736850"/>
          <p14:tracePt t="42293" x="5429250" y="2768600"/>
          <p14:tracePt t="42309" x="5416550" y="2813050"/>
          <p14:tracePt t="42326" x="5416550" y="2838450"/>
          <p14:tracePt t="42342" x="5403850" y="2863850"/>
          <p14:tracePt t="42359" x="5397500" y="2895600"/>
          <p14:tracePt t="42376" x="5397500" y="2914650"/>
          <p14:tracePt t="42392" x="5391150" y="2933700"/>
          <p14:tracePt t="42565" x="5391150" y="2927350"/>
          <p14:tracePt t="42571" x="5391150" y="2921000"/>
          <p14:tracePt t="42581" x="5397500" y="2914650"/>
          <p14:tracePt t="42592" x="5397500" y="2901950"/>
          <p14:tracePt t="42609" x="5397500" y="2857500"/>
          <p14:tracePt t="42625" x="5403850" y="2844800"/>
          <p14:tracePt t="42642" x="5416550" y="2806700"/>
          <p14:tracePt t="42659" x="5422900" y="2781300"/>
          <p14:tracePt t="42675" x="5435600" y="2774950"/>
          <p14:tracePt t="42889" x="5435600" y="2768600"/>
          <p14:tracePt t="42893" x="5441950" y="2768600"/>
          <p14:tracePt t="42909" x="5448300" y="2768600"/>
          <p14:tracePt t="42925" x="5467350" y="2768600"/>
          <p14:tracePt t="42942" x="5492750" y="2768600"/>
          <p14:tracePt t="42959" x="5524500" y="2768600"/>
          <p14:tracePt t="42975" x="5562600" y="2762250"/>
          <p14:tracePt t="42992" x="5594350" y="2762250"/>
          <p14:tracePt t="43008" x="5676900" y="2755900"/>
          <p14:tracePt t="43025" x="5721350" y="2749550"/>
          <p14:tracePt t="43042" x="5772150" y="2743200"/>
          <p14:tracePt t="43058" x="5816600" y="2730500"/>
          <p14:tracePt t="43075" x="5854700" y="2717800"/>
          <p14:tracePt t="43092" x="5880100" y="2717800"/>
          <p14:tracePt t="43108" x="5905500" y="2705100"/>
          <p14:tracePt t="43125" x="5924550" y="2698750"/>
          <p14:tracePt t="43142" x="5943600" y="2698750"/>
          <p14:tracePt t="43158" x="5956300" y="2698750"/>
          <p14:tracePt t="43175" x="5969000" y="2692400"/>
          <p14:tracePt t="43192" x="5988050" y="2692400"/>
          <p14:tracePt t="43208" x="6007100" y="2679700"/>
          <p14:tracePt t="43225" x="6045200" y="2679700"/>
          <p14:tracePt t="43242" x="6127750" y="2679700"/>
          <p14:tracePt t="43258" x="6165850" y="2673350"/>
          <p14:tracePt t="43275" x="6184900" y="2667000"/>
          <p14:tracePt t="44149" x="6178550" y="2667000"/>
          <p14:tracePt t="44391" x="6178550" y="2679700"/>
          <p14:tracePt t="44503" x="6178550" y="2698750"/>
          <p14:tracePt t="44517" x="6184900" y="2724150"/>
          <p14:tracePt t="44527" x="6191250" y="2730500"/>
          <p14:tracePt t="44533" x="6197600" y="2736850"/>
          <p14:tracePt t="44543" x="6229350" y="2781300"/>
          <p14:tracePt t="44557" x="6254750" y="2806700"/>
          <p14:tracePt t="44574" x="6286500" y="2832100"/>
          <p14:tracePt t="44591" x="6305550" y="2844800"/>
          <p14:tracePt t="44607" x="6311900" y="2851150"/>
          <p14:tracePt t="44947" x="6311900" y="2857500"/>
          <p14:tracePt t="44961" x="6292850" y="2857500"/>
          <p14:tracePt t="44971" x="6280150" y="2857500"/>
          <p14:tracePt t="44981" x="6273800" y="2857500"/>
          <p14:tracePt t="44992" x="6267450" y="2857500"/>
          <p14:tracePt t="45021" x="6261100" y="2876550"/>
          <p14:tracePt t="45027" x="6254750" y="2876550"/>
          <p14:tracePt t="45040" x="6248400" y="2889250"/>
          <p14:tracePt t="45057" x="6229350" y="2908300"/>
          <p14:tracePt t="45074" x="6197600" y="2933700"/>
          <p14:tracePt t="45090" x="6165850" y="2946400"/>
          <p14:tracePt t="45107" x="6134100" y="2978150"/>
          <p14:tracePt t="45124" x="6089650" y="2997200"/>
          <p14:tracePt t="45140" x="6076950" y="3009900"/>
          <p14:tracePt t="45157" x="6057900" y="3028950"/>
          <p14:tracePt t="45174" x="6032500" y="3048000"/>
          <p14:tracePt t="45190" x="6019800" y="3060700"/>
          <p14:tracePt t="45207" x="6007100" y="3073400"/>
          <p14:tracePt t="45224" x="6000750" y="3079750"/>
          <p14:tracePt t="45240" x="5994400" y="3086100"/>
          <p14:tracePt t="45257" x="5975350" y="3092450"/>
          <p14:tracePt t="45274" x="5956300" y="3092450"/>
          <p14:tracePt t="45290" x="5905500" y="3098800"/>
          <p14:tracePt t="45307" x="5886450" y="3098800"/>
          <p14:tracePt t="45323" x="5835650" y="3098800"/>
          <p14:tracePt t="45340" x="5765800" y="3098800"/>
          <p14:tracePt t="45357" x="5708650" y="3098800"/>
          <p14:tracePt t="45373" x="5657850" y="3098800"/>
          <p14:tracePt t="45391" x="5575300" y="3098800"/>
          <p14:tracePt t="45407" x="5499100" y="3098800"/>
          <p14:tracePt t="45423" x="5461000" y="3098800"/>
          <p14:tracePt t="45440" x="5410200" y="3092450"/>
          <p14:tracePt t="45457" x="5372100" y="3092450"/>
          <p14:tracePt t="45473" x="5334000" y="3092450"/>
          <p14:tracePt t="45491" x="5283200" y="3086100"/>
          <p14:tracePt t="45507" x="5257800" y="3086100"/>
          <p14:tracePt t="45523" x="5207000" y="3079750"/>
          <p14:tracePt t="45541" x="5092700" y="3060700"/>
          <p14:tracePt t="45557" x="5003800" y="3060700"/>
          <p14:tracePt t="45573" x="4965700" y="3060700"/>
          <p14:tracePt t="45591" x="4889500" y="3060700"/>
          <p14:tracePt t="45607" x="4813300" y="3060700"/>
          <p14:tracePt t="45623" x="4756150" y="3060700"/>
          <p14:tracePt t="45640" x="4641850" y="3060700"/>
          <p14:tracePt t="45657" x="4533900" y="3060700"/>
          <p14:tracePt t="45673" x="4349750" y="3067050"/>
          <p14:tracePt t="45690" x="4235450" y="3079750"/>
          <p14:tracePt t="45707" x="4140200" y="3086100"/>
          <p14:tracePt t="45723" x="4019550" y="3098800"/>
          <p14:tracePt t="45740" x="3917950" y="3098800"/>
          <p14:tracePt t="45757" x="3790950" y="3136900"/>
          <p14:tracePt t="45773" x="3708400" y="3175000"/>
          <p14:tracePt t="45790" x="3663950" y="3200400"/>
          <p14:tracePt t="45807" x="3581400" y="3244850"/>
          <p14:tracePt t="45823" x="3460750" y="3327400"/>
          <p14:tracePt t="45840" x="3390900" y="3371850"/>
          <p14:tracePt t="45856" x="3352800" y="3397250"/>
          <p14:tracePt t="45873" x="3333750" y="3409950"/>
          <p14:tracePt t="45890" x="3308350" y="3448050"/>
          <p14:tracePt t="45906" x="3308350" y="3467100"/>
          <p14:tracePt t="45923" x="3302000" y="3517900"/>
          <p14:tracePt t="45939" x="3295650" y="3568700"/>
          <p14:tracePt t="45956" x="3295650" y="3619500"/>
          <p14:tracePt t="45973" x="3295650" y="3676650"/>
          <p14:tracePt t="45990" x="3314700" y="3721100"/>
          <p14:tracePt t="46006" x="3352800" y="3765550"/>
          <p14:tracePt t="46023" x="3378200" y="3803650"/>
          <p14:tracePt t="46040" x="3435350" y="3854450"/>
          <p14:tracePt t="46056" x="3473450" y="3886200"/>
          <p14:tracePt t="46073" x="3492500" y="3892550"/>
          <p14:tracePt t="46090" x="3562350" y="3917950"/>
          <p14:tracePt t="46106" x="3625850" y="3943350"/>
          <p14:tracePt t="46123" x="3727450" y="3981450"/>
          <p14:tracePt t="46140" x="3797300" y="4013200"/>
          <p14:tracePt t="46156" x="3810000" y="4025900"/>
          <p14:tracePt t="46173" x="3924300" y="4076700"/>
          <p14:tracePt t="46189" x="3956050" y="4083050"/>
          <p14:tracePt t="46206" x="4013200" y="4108450"/>
          <p14:tracePt t="46223" x="4051300" y="4133850"/>
          <p14:tracePt t="46240" x="4146550" y="4165600"/>
          <p14:tracePt t="46257" x="4248150" y="4216400"/>
          <p14:tracePt t="46273" x="4305300" y="4241800"/>
          <p14:tracePt t="46290" x="4387850" y="4267200"/>
          <p14:tracePt t="46306" x="4464050" y="4273550"/>
          <p14:tracePt t="46323" x="4591050" y="4286250"/>
          <p14:tracePt t="46339" x="4673600" y="4311650"/>
          <p14:tracePt t="46356" x="4699000" y="4311650"/>
          <p14:tracePt t="46373" x="4851400" y="4330700"/>
          <p14:tracePt t="46389" x="4908550" y="4337050"/>
          <p14:tracePt t="46406" x="5010150" y="4356100"/>
          <p14:tracePt t="46423" x="5099050" y="4362450"/>
          <p14:tracePt t="46439" x="5194300" y="4368800"/>
          <p14:tracePt t="46456" x="5257800" y="4394200"/>
          <p14:tracePt t="46473" x="5308600" y="4394200"/>
          <p14:tracePt t="46489" x="5384800" y="4394200"/>
          <p14:tracePt t="46506" x="5435600" y="4400550"/>
          <p14:tracePt t="46523" x="5518150" y="4406900"/>
          <p14:tracePt t="46539" x="5594350" y="4413250"/>
          <p14:tracePt t="46556" x="5632450" y="4413250"/>
          <p14:tracePt t="46573" x="5727700" y="4413250"/>
          <p14:tracePt t="46589" x="5810250" y="4413250"/>
          <p14:tracePt t="46606" x="5949950" y="4413250"/>
          <p14:tracePt t="46623" x="6026150" y="4413250"/>
          <p14:tracePt t="46639" x="6076950" y="4413250"/>
          <p14:tracePt t="46656" x="6153150" y="4413250"/>
          <p14:tracePt t="46673" x="6248400" y="4413250"/>
          <p14:tracePt t="46689" x="6330950" y="4413250"/>
          <p14:tracePt t="46706" x="6407150" y="4413250"/>
          <p14:tracePt t="46722" x="6489700" y="4413250"/>
          <p14:tracePt t="46739" x="6597650" y="4413250"/>
          <p14:tracePt t="46756" x="6661150" y="4413250"/>
          <p14:tracePt t="46773" x="6775450" y="4413250"/>
          <p14:tracePt t="46789" x="6902450" y="4413250"/>
          <p14:tracePt t="46806" x="7061200" y="4413250"/>
          <p14:tracePt t="46823" x="7169150" y="4413250"/>
          <p14:tracePt t="46839" x="7251700" y="4387850"/>
          <p14:tracePt t="46856" x="7321550" y="4375150"/>
          <p14:tracePt t="46873" x="7372350" y="4368800"/>
          <p14:tracePt t="46889" x="7416800" y="4343400"/>
          <p14:tracePt t="46906" x="7448550" y="4330700"/>
          <p14:tracePt t="46922" x="7486650" y="4305300"/>
          <p14:tracePt t="46938" x="7512050" y="4279900"/>
          <p14:tracePt t="46955" x="7543800" y="4254500"/>
          <p14:tracePt t="46972" x="7569200" y="4222750"/>
          <p14:tracePt t="46989" x="7607300" y="4203700"/>
          <p14:tracePt t="47006" x="7658100" y="4159250"/>
          <p14:tracePt t="47022" x="7683500" y="4121150"/>
          <p14:tracePt t="47039" x="7702550" y="4102100"/>
          <p14:tracePt t="47056" x="7727950" y="4038600"/>
          <p14:tracePt t="47072" x="7734300" y="3987800"/>
          <p14:tracePt t="47089" x="7740650" y="3917950"/>
          <p14:tracePt t="47106" x="7740650" y="3867150"/>
          <p14:tracePt t="47123" x="7740650" y="3841750"/>
          <p14:tracePt t="47139" x="7734300" y="3778250"/>
          <p14:tracePt t="47156" x="7702550" y="3708400"/>
          <p14:tracePt t="47172" x="7677150" y="3657600"/>
          <p14:tracePt t="47189" x="7658100" y="3632200"/>
          <p14:tracePt t="47205" x="7626350" y="3575050"/>
          <p14:tracePt t="47222" x="7562850" y="3505200"/>
          <p14:tracePt t="47239" x="7524750" y="3460750"/>
          <p14:tracePt t="47255" x="7429500" y="3378200"/>
          <p14:tracePt t="47272" x="7366000" y="3333750"/>
          <p14:tracePt t="47289" x="7277100" y="3302000"/>
          <p14:tracePt t="47305" x="7194550" y="3263900"/>
          <p14:tracePt t="47322" x="7169150" y="3251200"/>
          <p14:tracePt t="47339" x="7080250" y="3213100"/>
          <p14:tracePt t="47355" x="7035800" y="3200400"/>
          <p14:tracePt t="47373" x="6934200" y="3149600"/>
          <p14:tracePt t="47389" x="6832600" y="3124200"/>
          <p14:tracePt t="47405" x="6813550" y="3124200"/>
          <p14:tracePt t="47422" x="6724650" y="3105150"/>
          <p14:tracePt t="47439" x="6565900" y="3092450"/>
          <p14:tracePt t="47455" x="6451600" y="3079750"/>
          <p14:tracePt t="47472" x="6362700" y="3073400"/>
          <p14:tracePt t="47489" x="6318250" y="3067050"/>
          <p14:tracePt t="47505" x="6146800" y="3067050"/>
          <p14:tracePt t="47522" x="6076950" y="3067050"/>
          <p14:tracePt t="47539" x="5969000" y="3067050"/>
          <p14:tracePt t="47555" x="5873750" y="3067050"/>
          <p14:tracePt t="47572" x="5746750" y="3067050"/>
          <p14:tracePt t="47589" x="5689600" y="3067050"/>
          <p14:tracePt t="47605" x="5626100" y="3067050"/>
          <p14:tracePt t="47622" x="5549900" y="3067050"/>
          <p14:tracePt t="47639" x="5467350" y="3067050"/>
          <p14:tracePt t="47655" x="5295900" y="3067050"/>
          <p14:tracePt t="47672" x="5175250" y="3067050"/>
          <p14:tracePt t="47688" x="5130800" y="3067050"/>
          <p14:tracePt t="47705" x="4940300" y="3067050"/>
          <p14:tracePt t="47722" x="4876800" y="3067050"/>
          <p14:tracePt t="47738" x="4787900" y="3067050"/>
          <p14:tracePt t="47755" x="4711700" y="3067050"/>
          <p14:tracePt t="47772" x="4603750" y="3067050"/>
          <p14:tracePt t="47788" x="4533900" y="3067050"/>
          <p14:tracePt t="47805" x="4470400" y="3067050"/>
          <p14:tracePt t="47821" x="4400550" y="3067050"/>
          <p14:tracePt t="47838" x="4318000" y="3079750"/>
          <p14:tracePt t="47855" x="4197350" y="3111500"/>
          <p14:tracePt t="47872" x="4102100" y="3136900"/>
          <p14:tracePt t="47888" x="4083050" y="3143250"/>
          <p14:tracePt t="47905" x="4032250" y="3162300"/>
          <p14:tracePt t="47922" x="4000500" y="3175000"/>
          <p14:tracePt t="47938" x="3987800" y="3181350"/>
          <p14:tracePt t="47955" x="3968750" y="3200400"/>
          <p14:tracePt t="47972" x="3949700" y="3213100"/>
          <p14:tracePt t="47975" x="3943350" y="3225800"/>
          <p14:tracePt t="47988" x="3930650" y="3295650"/>
          <p14:tracePt t="48005" x="3930650" y="3308350"/>
          <p14:tracePt t="48022" x="3911600" y="3365500"/>
          <p14:tracePt t="48038" x="3905250" y="3397250"/>
          <p14:tracePt t="48055" x="3905250" y="3454400"/>
          <p14:tracePt t="48072" x="3905250" y="3498850"/>
          <p14:tracePt t="48088" x="3905250" y="3543300"/>
          <p14:tracePt t="48105" x="3924300" y="3581400"/>
          <p14:tracePt t="48122" x="3930650" y="3632200"/>
          <p14:tracePt t="48138" x="3975100" y="3695700"/>
          <p14:tracePt t="48155" x="3994150" y="3727450"/>
          <p14:tracePt t="48172" x="4006850" y="3733800"/>
          <p14:tracePt t="48188" x="4019550" y="3746500"/>
          <p14:tracePt t="48205" x="4044950" y="3778250"/>
          <p14:tracePt t="48221" x="4083050" y="3822700"/>
          <p14:tracePt t="48238" x="4121150" y="3879850"/>
          <p14:tracePt t="48255" x="4133850" y="3898900"/>
          <p14:tracePt t="48271" x="4241800" y="3987800"/>
          <p14:tracePt t="48288" x="4305300" y="4019550"/>
          <p14:tracePt t="48305" x="4375150" y="4064000"/>
          <p14:tracePt t="48321" x="4451350" y="4095750"/>
          <p14:tracePt t="48338" x="4533900" y="4114800"/>
          <p14:tracePt t="48355" x="4572000" y="4140200"/>
          <p14:tracePt t="48371" x="4610100" y="4146550"/>
          <p14:tracePt t="48388" x="4673600" y="4152900"/>
          <p14:tracePt t="48405" x="4718050" y="4165600"/>
          <p14:tracePt t="48421" x="4813300" y="4191000"/>
          <p14:tracePt t="48438" x="4895850" y="4216400"/>
          <p14:tracePt t="48455" x="4921250" y="4229100"/>
          <p14:tracePt t="48471" x="5073650" y="4279900"/>
          <p14:tracePt t="48488" x="5130800" y="4292600"/>
          <p14:tracePt t="48505" x="5213350" y="4324350"/>
          <p14:tracePt t="48521" x="5289550" y="4337050"/>
          <p14:tracePt t="48538" x="5435600" y="4356100"/>
          <p14:tracePt t="48555" x="5562600" y="4362450"/>
          <p14:tracePt t="48571" x="5664200" y="4362450"/>
          <p14:tracePt t="48588" x="5810250" y="4362450"/>
          <p14:tracePt t="48605" x="5956300" y="4368800"/>
          <p14:tracePt t="48621" x="6121400" y="4368800"/>
          <p14:tracePt t="48638" x="6223000" y="4368800"/>
          <p14:tracePt t="48654" x="6292850" y="4368800"/>
          <p14:tracePt t="48671" x="6369050" y="4368800"/>
          <p14:tracePt t="48688" x="6426200" y="4356100"/>
          <p14:tracePt t="48704" x="6496050" y="4324350"/>
          <p14:tracePt t="48721" x="6502400" y="4318000"/>
          <p14:tracePt t="48738" x="6515100" y="4318000"/>
          <p14:tracePt t="48755" x="6540500" y="4298950"/>
          <p14:tracePt t="48771" x="6553200" y="4292600"/>
          <p14:tracePt t="48788" x="6584950" y="4279900"/>
          <p14:tracePt t="48805" x="6623050" y="4260850"/>
          <p14:tracePt t="48821" x="6629400" y="4254500"/>
          <p14:tracePt t="48838" x="6642100" y="4241800"/>
          <p14:tracePt t="48902" x="6648450" y="4235450"/>
          <p14:tracePt t="48916" x="6648450" y="4229100"/>
          <p14:tracePt t="48922" x="6654800" y="4229100"/>
          <p14:tracePt t="48938" x="6661150" y="4222750"/>
          <p14:tracePt t="48954" x="6680200" y="4191000"/>
          <p14:tracePt t="48971" x="6699250" y="4184650"/>
          <p14:tracePt t="48988" x="6705600" y="4171950"/>
          <p14:tracePt t="49004" x="6718300" y="4159250"/>
          <p14:tracePt t="49021" x="6724650" y="4140200"/>
          <p14:tracePt t="49037" x="6737350" y="4133850"/>
          <p14:tracePt t="49054" x="6737350" y="4127500"/>
          <p14:tracePt t="49071" x="6737350" y="4121150"/>
          <p14:tracePt t="49088" x="6737350" y="4114800"/>
          <p14:tracePt t="49104" x="6743700" y="4108450"/>
          <p14:tracePt t="49194" x="6750050" y="4095750"/>
          <p14:tracePt t="49456" x="6750050" y="4089400"/>
          <p14:tracePt t="49462" x="6750050" y="4083050"/>
          <p14:tracePt t="49476" x="6750050" y="4076700"/>
          <p14:tracePt t="49487" x="6750050" y="4070350"/>
          <p14:tracePt t="49504" x="6750050" y="4064000"/>
          <p14:tracePt t="52836" x="6750050" y="4057650"/>
          <p14:tracePt t="52886" x="6750050" y="4064000"/>
          <p14:tracePt t="52896" x="6750050" y="4076700"/>
          <p14:tracePt t="52906" x="6750050" y="4083050"/>
          <p14:tracePt t="52918" x="6750050" y="4102100"/>
          <p14:tracePt t="52935" x="6750050" y="4114800"/>
          <p14:tracePt t="52951" x="6743700" y="4114800"/>
          <p14:tracePt t="53331" x="6731000" y="4114800"/>
          <p14:tracePt t="53340" x="6724650" y="4114800"/>
          <p14:tracePt t="53346" x="6718300" y="4114800"/>
          <p14:tracePt t="53356" x="6699250" y="4114800"/>
          <p14:tracePt t="53368" x="6686550" y="4114800"/>
          <p14:tracePt t="53384" x="6673850" y="4114800"/>
          <p14:tracePt t="53466" x="6667500" y="4121150"/>
          <p14:tracePt t="53496" x="6661150" y="4121150"/>
          <p14:tracePt t="53516" x="6648450" y="4133850"/>
          <p14:tracePt t="53532" x="6642100" y="4133850"/>
          <p14:tracePt t="53536" x="6629400" y="4133850"/>
          <p14:tracePt t="53551" x="6610350" y="4133850"/>
          <p14:tracePt t="53568" x="6578600" y="4146550"/>
          <p14:tracePt t="53584" x="6534150" y="4152900"/>
          <p14:tracePt t="53601" x="6483350" y="4152900"/>
          <p14:tracePt t="53618" x="6445250" y="4159250"/>
          <p14:tracePt t="53634" x="6375400" y="4171950"/>
          <p14:tracePt t="53651" x="6299200" y="4171950"/>
          <p14:tracePt t="53668" x="6203950" y="4171950"/>
          <p14:tracePt t="53684" x="6038850" y="4171950"/>
          <p14:tracePt t="53701" x="5956300" y="4171950"/>
          <p14:tracePt t="53718" x="5924550" y="4171950"/>
          <p14:tracePt t="53734" x="5829300" y="4171950"/>
          <p14:tracePt t="53751" x="5810250" y="4171950"/>
          <p14:tracePt t="54126" x="5784850" y="4152900"/>
          <p14:tracePt t="54136" x="5740400" y="4121150"/>
          <p14:tracePt t="54142" x="5734050" y="4121150"/>
          <p14:tracePt t="54152" x="5715000" y="4102100"/>
          <p14:tracePt t="54168" x="5651500" y="4064000"/>
          <p14:tracePt t="54184" x="5594350" y="4019550"/>
          <p14:tracePt t="54201" x="5505450" y="3981450"/>
          <p14:tracePt t="54218" x="5384800" y="3905250"/>
          <p14:tracePt t="54234" x="5308600" y="3867150"/>
          <p14:tracePt t="54251" x="5213350" y="3803650"/>
          <p14:tracePt t="54267" x="5099050" y="3746500"/>
          <p14:tracePt t="54284" x="4991100" y="3695700"/>
          <p14:tracePt t="54300" x="4933950" y="3657600"/>
          <p14:tracePt t="54317" x="4908550" y="3644900"/>
          <p14:tracePt t="54334" x="4895850" y="3644900"/>
          <p14:tracePt t="54350" x="4883150" y="3644900"/>
          <p14:tracePt t="54367" x="4870450" y="3644900"/>
          <p14:tracePt t="54384" x="4851400" y="3644900"/>
          <p14:tracePt t="54401" x="4826000" y="3644900"/>
          <p14:tracePt t="54417" x="4806950" y="3651250"/>
          <p14:tracePt t="54434" x="4756150" y="3695700"/>
          <p14:tracePt t="54450" x="4699000" y="3778250"/>
          <p14:tracePt t="54467" x="4673600" y="3867150"/>
          <p14:tracePt t="54484" x="4654550" y="3937000"/>
          <p14:tracePt t="54500" x="4629150" y="4032250"/>
          <p14:tracePt t="54517" x="4622800" y="4057650"/>
          <p14:tracePt t="54534" x="4622800" y="4140200"/>
          <p14:tracePt t="54550" x="4622800" y="4254500"/>
          <p14:tracePt t="54567" x="4622800" y="4362450"/>
          <p14:tracePt t="54584" x="4635500" y="4470400"/>
          <p14:tracePt t="54600" x="4648200" y="4508500"/>
          <p14:tracePt t="54728" x="4648200" y="4514850"/>
          <p14:tracePt t="54748" x="4635500" y="4508500"/>
          <p14:tracePt t="54758" x="4616450" y="4508500"/>
          <p14:tracePt t="54767" x="4597400" y="4502150"/>
          <p14:tracePt t="54783" x="4546600" y="4495800"/>
          <p14:tracePt t="54800" x="4527550" y="4495800"/>
          <p14:tracePt t="54817" x="4483100" y="4489450"/>
          <p14:tracePt t="54833" x="4464050" y="4489450"/>
          <p14:tracePt t="54850" x="4451350" y="4483100"/>
          <p14:tracePt t="54867" x="4445000" y="4483100"/>
          <p14:tracePt t="54884" x="4432300" y="4470400"/>
          <p14:tracePt t="54900" x="4413250" y="4457700"/>
          <p14:tracePt t="54917" x="4387850" y="4445000"/>
          <p14:tracePt t="54934" x="4343400" y="4337050"/>
          <p14:tracePt t="54950" x="4298950" y="4254500"/>
          <p14:tracePt t="54967" x="4279900" y="4178300"/>
          <p14:tracePt t="54984" x="4279900" y="4146550"/>
          <p14:tracePt t="55000" x="4279900" y="4044950"/>
          <p14:tracePt t="55002" x="4279900" y="4006850"/>
          <p14:tracePt t="55017" x="4318000" y="3867150"/>
          <p14:tracePt t="55033" x="4343400" y="3759200"/>
          <p14:tracePt t="55050" x="4343400" y="3670300"/>
          <p14:tracePt t="55067" x="4349750" y="3562350"/>
          <p14:tracePt t="55083" x="4349750" y="3511550"/>
          <p14:tracePt t="55100" x="4349750" y="3454400"/>
          <p14:tracePt t="55117" x="4343400" y="3403600"/>
          <p14:tracePt t="55133" x="4337050" y="3352800"/>
          <p14:tracePt t="55151" x="4330700" y="3289300"/>
          <p14:tracePt t="55166" x="4330700" y="3225800"/>
          <p14:tracePt t="55183" x="4362450" y="3175000"/>
          <p14:tracePt t="55200" x="4451350" y="3086100"/>
          <p14:tracePt t="55216" x="4540250" y="2990850"/>
          <p14:tracePt t="55233" x="4603750" y="2952750"/>
          <p14:tracePt t="55250" x="4629150" y="2921000"/>
          <p14:tracePt t="55266" x="4660900" y="2901950"/>
          <p14:tracePt t="55283" x="4673600" y="2901950"/>
          <p14:tracePt t="55300" x="4705350" y="2876550"/>
          <p14:tracePt t="55316" x="4749800" y="2857500"/>
          <p14:tracePt t="55333" x="4775200" y="2851150"/>
          <p14:tracePt t="55350" x="4800600" y="2838450"/>
          <p14:tracePt t="55367" x="4813300" y="2832100"/>
          <p14:tracePt t="55383" x="4832350" y="2832100"/>
          <p14:tracePt t="55485" x="4832350" y="2844800"/>
          <p14:tracePt t="55489" x="4826000" y="2851150"/>
          <p14:tracePt t="55500" x="4787900" y="2895600"/>
          <p14:tracePt t="55516" x="4737100" y="2965450"/>
          <p14:tracePt t="55533" x="4673600" y="3054350"/>
          <p14:tracePt t="55550" x="4603750" y="3181350"/>
          <p14:tracePt t="55566" x="4578350" y="3219450"/>
          <p14:tracePt t="55583" x="4540250" y="3282950"/>
          <p14:tracePt t="55600" x="4495800" y="3359150"/>
          <p14:tracePt t="55616" x="4470400" y="3429000"/>
          <p14:tracePt t="55633" x="4451350" y="3530600"/>
          <p14:tracePt t="55650" x="4432300" y="3581400"/>
          <p14:tracePt t="55666" x="4400550" y="3676650"/>
          <p14:tracePt t="55683" x="4375150" y="3746500"/>
          <p14:tracePt t="55700" x="4356100" y="3879850"/>
          <p14:tracePt t="55716" x="4337050" y="3987800"/>
          <p14:tracePt t="55733" x="4330700" y="4089400"/>
          <p14:tracePt t="55749" x="4330700" y="4159250"/>
          <p14:tracePt t="55766" x="4330700" y="4241800"/>
          <p14:tracePt t="55783" x="4337050" y="4318000"/>
          <p14:tracePt t="55799" x="4356100" y="4356100"/>
          <p14:tracePt t="55816" x="4381500" y="4387850"/>
          <p14:tracePt t="55833" x="4394200" y="4419600"/>
          <p14:tracePt t="55849" x="4406900" y="4445000"/>
          <p14:tracePt t="55866" x="4432300" y="4476750"/>
          <p14:tracePt t="55883" x="4438650" y="4495800"/>
          <p14:tracePt t="55916" x="4445000" y="4514850"/>
          <p14:tracePt t="55933" x="4445000" y="4533900"/>
          <p14:tracePt t="55949" x="4445000" y="4559300"/>
          <p14:tracePt t="55966" x="4451350" y="4603750"/>
          <p14:tracePt t="55983" x="4451350" y="4641850"/>
          <p14:tracePt t="56059" x="4451350" y="4648200"/>
          <p14:tracePt t="56074" x="4451350" y="4654550"/>
          <p14:tracePt t="56088" x="4438650" y="4654550"/>
          <p14:tracePt t="56094" x="4432300" y="4654550"/>
          <p14:tracePt t="56104" x="4406900" y="4654550"/>
          <p14:tracePt t="56116" x="4375150" y="4654550"/>
          <p14:tracePt t="56132" x="4349750" y="4654550"/>
          <p14:tracePt t="56149" x="4305300" y="4654550"/>
          <p14:tracePt t="56166" x="4260850" y="4654550"/>
          <p14:tracePt t="56182" x="4229100" y="4654550"/>
          <p14:tracePt t="56199" x="4191000" y="4654550"/>
          <p14:tracePt t="56216" x="4152900" y="4654550"/>
          <p14:tracePt t="56232" x="4133850" y="4654550"/>
          <p14:tracePt t="56249" x="4108450" y="4654550"/>
          <p14:tracePt t="56266" x="4076700" y="4654550"/>
          <p14:tracePt t="56282" x="4070350" y="4660900"/>
          <p14:tracePt t="56299" x="4064000" y="4660900"/>
          <p14:tracePt t="56316" x="4057650" y="4660900"/>
          <p14:tracePt t="56332" x="4051300" y="4679950"/>
          <p14:tracePt t="56349" x="4038600" y="4686300"/>
          <p14:tracePt t="56366" x="4032250" y="4699000"/>
          <p14:tracePt t="56382" x="4025900" y="4724400"/>
          <p14:tracePt t="56399" x="4019550" y="4762500"/>
          <p14:tracePt t="56416" x="4019550" y="4806950"/>
          <p14:tracePt t="56432" x="4019550" y="4838700"/>
          <p14:tracePt t="56449" x="4044950" y="4902200"/>
          <p14:tracePt t="56465" x="4089400" y="4959350"/>
          <p14:tracePt t="56482" x="4203700" y="5029200"/>
          <p14:tracePt t="56498" x="4311650" y="5054600"/>
          <p14:tracePt t="56516" x="4381500" y="5080000"/>
          <p14:tracePt t="56532" x="4540250" y="5092700"/>
          <p14:tracePt t="56534" x="4616450" y="5105400"/>
          <p14:tracePt t="56549" x="4762500" y="5105400"/>
          <p14:tracePt t="56565" x="5029200" y="5130800"/>
          <p14:tracePt t="56582" x="5295900" y="5143500"/>
          <p14:tracePt t="56599" x="5784850" y="5181600"/>
          <p14:tracePt t="56615" x="5962650" y="5181600"/>
          <p14:tracePt t="56632" x="6197600" y="5181600"/>
          <p14:tracePt t="56649" x="6419850" y="5181600"/>
          <p14:tracePt t="56665" x="6578600" y="5181600"/>
          <p14:tracePt t="56682" x="6673850" y="5181600"/>
          <p14:tracePt t="56699" x="6705600" y="5181600"/>
          <p14:tracePt t="56715" x="6737350" y="5181600"/>
          <p14:tracePt t="57261" x="6750050" y="5175250"/>
          <p14:tracePt t="57265" x="6762750" y="5168900"/>
          <p14:tracePt t="57275" x="6762750" y="5162550"/>
          <p14:tracePt t="57282" x="6769100" y="5162550"/>
          <p14:tracePt t="57298" x="6775450" y="5156200"/>
          <p14:tracePt t="57315" x="6794500" y="5137150"/>
          <p14:tracePt t="57332" x="6826250" y="5118100"/>
          <p14:tracePt t="57348" x="6832600" y="5086350"/>
          <p14:tracePt t="57365" x="6832600" y="4991100"/>
          <p14:tracePt t="57382" x="6832600" y="4984750"/>
          <p14:tracePt t="57653" x="6819900" y="4984750"/>
          <p14:tracePt t="57663" x="6756400" y="5003800"/>
          <p14:tracePt t="57669" x="6743700" y="5003800"/>
          <p14:tracePt t="57681" x="6686550" y="5003800"/>
          <p14:tracePt t="57698" x="6623050" y="5003800"/>
          <p14:tracePt t="57715" x="6546850" y="5003800"/>
          <p14:tracePt t="57731" x="6457950" y="5003800"/>
          <p14:tracePt t="57748" x="6343650" y="5003800"/>
          <p14:tracePt t="57765" x="6292850" y="5003800"/>
          <p14:tracePt t="57782" x="6273800" y="5003800"/>
          <p14:tracePt t="57798" x="6203950" y="4984750"/>
          <p14:tracePt t="57815" x="6127750" y="4984750"/>
          <p14:tracePt t="57831" x="6083300" y="4978400"/>
          <p14:tracePt t="57848" x="6064250" y="4978400"/>
          <p14:tracePt t="57865" x="6038850" y="4978400"/>
          <p14:tracePt t="57881" x="6019800" y="4978400"/>
          <p14:tracePt t="57898" x="5994400" y="4965700"/>
          <p14:tracePt t="57914" x="5943600" y="4946650"/>
          <p14:tracePt t="57931" x="5905500" y="4927600"/>
          <p14:tracePt t="57948" x="5835650" y="4876800"/>
          <p14:tracePt t="57964" x="5791200" y="4851400"/>
          <p14:tracePt t="57981" x="5708650" y="4832350"/>
          <p14:tracePt t="57998" x="5626100" y="4813300"/>
          <p14:tracePt t="58014" x="5543550" y="4806950"/>
          <p14:tracePt t="58031" x="5429250" y="4806950"/>
          <p14:tracePt t="58048" x="5334000" y="4806950"/>
          <p14:tracePt t="58064" x="5289550" y="4806950"/>
          <p14:tracePt t="58081" x="5187950" y="4806950"/>
          <p14:tracePt t="58098" x="5054600" y="4806950"/>
          <p14:tracePt t="58115" x="4953000" y="4806950"/>
          <p14:tracePt t="58131" x="4864100" y="4806950"/>
          <p14:tracePt t="58148" x="4705350" y="4806950"/>
          <p14:tracePt t="58164" x="4654550" y="4806950"/>
          <p14:tracePt t="58181" x="4527550" y="4806950"/>
          <p14:tracePt t="58198" x="4413250" y="4806950"/>
          <p14:tracePt t="58214" x="4311650" y="4806950"/>
          <p14:tracePt t="58231" x="4203700" y="4806950"/>
          <p14:tracePt t="58248" x="4114800" y="4806950"/>
          <p14:tracePt t="58264" x="4070350" y="4806950"/>
          <p14:tracePt t="58281" x="4000500" y="4806950"/>
          <p14:tracePt t="58298" x="3937000" y="4806950"/>
          <p14:tracePt t="58314" x="3841750" y="4806950"/>
          <p14:tracePt t="58331" x="3771900" y="4813300"/>
          <p14:tracePt t="58348" x="3727450" y="4813300"/>
          <p14:tracePt t="58364" x="3663950" y="4813300"/>
          <p14:tracePt t="58381" x="3562350" y="4813300"/>
          <p14:tracePt t="58398" x="3517900" y="4813300"/>
          <p14:tracePt t="58414" x="3486150" y="4813300"/>
          <p14:tracePt t="58431" x="3448050" y="4813300"/>
          <p14:tracePt t="58447" x="3429000" y="4813300"/>
          <p14:tracePt t="58464" x="3416300" y="4819650"/>
          <p14:tracePt t="58481" x="3397250" y="4838700"/>
          <p14:tracePt t="58497" x="3390900" y="4845050"/>
          <p14:tracePt t="58514" x="3390900" y="4857750"/>
          <p14:tracePt t="58531" x="3390900" y="4889500"/>
          <p14:tracePt t="58548" x="3390900" y="4908550"/>
          <p14:tracePt t="58550" x="3390900" y="4933950"/>
          <p14:tracePt t="58567" x="3390900" y="4940300"/>
          <p14:tracePt t="58581" x="3390900" y="4959350"/>
          <p14:tracePt t="58597" x="3390900" y="4991100"/>
          <p14:tracePt t="58614" x="3409950" y="5003800"/>
          <p14:tracePt t="58631" x="3422650" y="5035550"/>
          <p14:tracePt t="58647" x="3454400" y="5048250"/>
          <p14:tracePt t="58664" x="3486150" y="5067300"/>
          <p14:tracePt t="58681" x="3543300" y="5086350"/>
          <p14:tracePt t="58697" x="3562350" y="5099050"/>
          <p14:tracePt t="58714" x="3625850" y="5118100"/>
          <p14:tracePt t="58731" x="3638550" y="5137150"/>
          <p14:tracePt t="58747" x="3689350" y="5143500"/>
          <p14:tracePt t="58764" x="3752850" y="5162550"/>
          <p14:tracePt t="58781" x="3797300" y="5168900"/>
          <p14:tracePt t="58797" x="3886200" y="5175250"/>
          <p14:tracePt t="58814" x="3975100" y="5194300"/>
          <p14:tracePt t="58831" x="4019550" y="5200650"/>
          <p14:tracePt t="58847" x="4089400" y="5200650"/>
          <p14:tracePt t="58864" x="4210050" y="5213350"/>
          <p14:tracePt t="58881" x="4292600" y="5226050"/>
          <p14:tracePt t="58897" x="4362450" y="5226050"/>
          <p14:tracePt t="58915" x="4445000" y="5232400"/>
          <p14:tracePt t="58930" x="4483100" y="5232400"/>
          <p14:tracePt t="58947" x="4552950" y="5232400"/>
          <p14:tracePt t="58964" x="4635500" y="5232400"/>
          <p14:tracePt t="58980" x="4730750" y="5232400"/>
          <p14:tracePt t="58997" x="4902200" y="5232400"/>
          <p14:tracePt t="59014" x="4997450" y="5232400"/>
          <p14:tracePt t="59030" x="5143500" y="5232400"/>
          <p14:tracePt t="59047" x="5276850" y="5232400"/>
          <p14:tracePt t="59064" x="5429250" y="5232400"/>
          <p14:tracePt t="59080" x="5524500" y="5232400"/>
          <p14:tracePt t="59097" x="5607050" y="5219700"/>
          <p14:tracePt t="59114" x="5632450" y="5213350"/>
          <p14:tracePt t="59130" x="5689600" y="5213350"/>
          <p14:tracePt t="59147" x="5772150" y="5194300"/>
          <p14:tracePt t="59164" x="5842000" y="5187950"/>
          <p14:tracePt t="59180" x="5905500" y="5187950"/>
          <p14:tracePt t="59197" x="5981700" y="5175250"/>
          <p14:tracePt t="59214" x="6007100" y="5168900"/>
          <p14:tracePt t="59230" x="6070600" y="5149850"/>
          <p14:tracePt t="59247" x="6115050" y="5143500"/>
          <p14:tracePt t="59263" x="6172200" y="5137150"/>
          <p14:tracePt t="59280" x="6286500" y="5130800"/>
          <p14:tracePt t="59296" x="6394450" y="5105400"/>
          <p14:tracePt t="59313" x="6426200" y="5105400"/>
          <p14:tracePt t="59330" x="6470650" y="5099050"/>
          <p14:tracePt t="59347" x="6508750" y="5086350"/>
          <p14:tracePt t="59363" x="6527800" y="5073650"/>
          <p14:tracePt t="59380" x="6534150" y="5067300"/>
          <p14:tracePt t="59413" x="6546850" y="5060950"/>
          <p14:tracePt t="59430" x="6546850" y="5054600"/>
          <p14:tracePt t="59447" x="6546850" y="5035550"/>
          <p14:tracePt t="59463" x="6546850" y="5029200"/>
          <p14:tracePt t="59480" x="6540500" y="4997450"/>
          <p14:tracePt t="59497" x="6527800" y="4991100"/>
          <p14:tracePt t="59513" x="6508750" y="4984750"/>
          <p14:tracePt t="59530" x="6464300" y="4965700"/>
          <p14:tracePt t="59547" x="6419850" y="4940300"/>
          <p14:tracePt t="59563" x="6350000" y="4921250"/>
          <p14:tracePt t="59581" x="6235700" y="4895850"/>
          <p14:tracePt t="59597" x="6172200" y="4870450"/>
          <p14:tracePt t="59613" x="6083300" y="4857750"/>
          <p14:tracePt t="59630" x="5918200" y="4845050"/>
          <p14:tracePt t="59647" x="5803900" y="4845050"/>
          <p14:tracePt t="59663" x="5695950" y="4845050"/>
          <p14:tracePt t="59681" x="5581650" y="4845050"/>
          <p14:tracePt t="59697" x="5562600" y="4845050"/>
          <p14:tracePt t="59713" x="5454650" y="4845050"/>
          <p14:tracePt t="59730" x="5391150" y="4845050"/>
          <p14:tracePt t="59747" x="5308600" y="4832350"/>
          <p14:tracePt t="59763" x="5200650" y="4826000"/>
          <p14:tracePt t="59780" x="5162550" y="4826000"/>
          <p14:tracePt t="59796" x="5067300" y="4826000"/>
          <p14:tracePt t="59813" x="4997450" y="4826000"/>
          <p14:tracePt t="59829" x="4933950" y="4826000"/>
          <p14:tracePt t="59847" x="4845050" y="4826000"/>
          <p14:tracePt t="59863" x="4768850" y="4813300"/>
          <p14:tracePt t="59880" x="4749800" y="4813300"/>
          <p14:tracePt t="59896" x="4699000" y="4813300"/>
          <p14:tracePt t="59913" x="4616450" y="4813300"/>
          <p14:tracePt t="59930" x="4552950" y="4813300"/>
          <p14:tracePt t="59946" x="4483100" y="4813300"/>
          <p14:tracePt t="59963" x="4387850" y="4806950"/>
          <p14:tracePt t="59980" x="4337050" y="4800600"/>
          <p14:tracePt t="59996" x="4292600" y="4800600"/>
          <p14:tracePt t="60013" x="4241800" y="4800600"/>
          <p14:tracePt t="60030" x="4197350" y="4800600"/>
          <p14:tracePt t="60046" x="4159250" y="4800600"/>
          <p14:tracePt t="60063" x="4133850" y="4800600"/>
          <p14:tracePt t="60080" x="4095750" y="4800600"/>
          <p14:tracePt t="60096" x="4070350" y="4800600"/>
          <p14:tracePt t="60098" x="4044950" y="4800600"/>
          <p14:tracePt t="60113" x="4038600" y="4800600"/>
          <p14:tracePt t="60130" x="3994150" y="4800600"/>
          <p14:tracePt t="60146" x="3937000" y="4806950"/>
          <p14:tracePt t="60163" x="3917950" y="4806950"/>
          <p14:tracePt t="60180" x="3873500" y="4819650"/>
          <p14:tracePt t="60196" x="3816350" y="4826000"/>
          <p14:tracePt t="60213" x="3784600" y="4826000"/>
          <p14:tracePt t="60230" x="3733800" y="4838700"/>
          <p14:tracePt t="60246" x="3683000" y="4845050"/>
          <p14:tracePt t="60263" x="3651250" y="4845050"/>
          <p14:tracePt t="60279" x="3600450" y="4845050"/>
          <p14:tracePt t="60296" x="3575050" y="4845050"/>
          <p14:tracePt t="60313" x="3543300" y="4845050"/>
          <p14:tracePt t="60329" x="3505200" y="4845050"/>
          <p14:tracePt t="60347" x="3454400" y="4845050"/>
          <p14:tracePt t="60363" x="3435350" y="4845050"/>
          <p14:tracePt t="60379" x="3397250" y="4864100"/>
          <p14:tracePt t="60397" x="3352800" y="4870450"/>
          <p14:tracePt t="60413" x="3346450" y="4870450"/>
          <p14:tracePt t="60429" x="3340100" y="4870450"/>
          <p14:tracePt t="60447" x="3333750" y="4870450"/>
          <p14:tracePt t="60509" x="3333750" y="4876800"/>
          <p14:tracePt t="60519" x="3327400" y="4883150"/>
          <p14:tracePt t="60533" x="3327400" y="4889500"/>
          <p14:tracePt t="60553" x="3327400" y="4908550"/>
          <p14:tracePt t="60569" x="3327400" y="4914900"/>
          <p14:tracePt t="60573" x="3327400" y="4927600"/>
          <p14:tracePt t="60589" x="3327400" y="4933950"/>
          <p14:tracePt t="60599" x="3327400" y="4946650"/>
          <p14:tracePt t="60613" x="3327400" y="4953000"/>
          <p14:tracePt t="60630" x="3327400" y="4965700"/>
          <p14:tracePt t="60646" x="3327400" y="4972050"/>
          <p14:tracePt t="60663" x="3340100" y="5003800"/>
          <p14:tracePt t="60679" x="3384550" y="5022850"/>
          <p14:tracePt t="60696" x="3409950" y="5048250"/>
          <p14:tracePt t="60713" x="3435350" y="5067300"/>
          <p14:tracePt t="60729" x="3460750" y="5080000"/>
          <p14:tracePt t="60746" x="3498850" y="5105400"/>
          <p14:tracePt t="60762" x="3530600" y="5118100"/>
          <p14:tracePt t="60780" x="3575050" y="5124450"/>
          <p14:tracePt t="60796" x="3581400" y="5130800"/>
          <p14:tracePt t="60812" x="3594100" y="5137150"/>
          <p14:tracePt t="60829" x="3613150" y="5137150"/>
          <p14:tracePt t="60846" x="3644900" y="5137150"/>
          <p14:tracePt t="60862" x="3695700" y="5162550"/>
          <p14:tracePt t="60879" x="3740150" y="5181600"/>
          <p14:tracePt t="60896" x="3829050" y="5200650"/>
          <p14:tracePt t="60912" x="3924300" y="5226050"/>
          <p14:tracePt t="60929" x="3981450" y="5232400"/>
          <p14:tracePt t="60946" x="4076700" y="5251450"/>
          <p14:tracePt t="60963" x="4191000" y="5251450"/>
          <p14:tracePt t="60979" x="4260850" y="5251450"/>
          <p14:tracePt t="60996" x="4305300" y="5251450"/>
          <p14:tracePt t="61013" x="4375150" y="5251450"/>
          <p14:tracePt t="61029" x="4419600" y="5251450"/>
          <p14:tracePt t="61046" x="4483100" y="5251450"/>
          <p14:tracePt t="61062" x="4552950" y="5251450"/>
          <p14:tracePt t="61079" x="4616450" y="5251450"/>
          <p14:tracePt t="61096" x="4711700" y="5251450"/>
          <p14:tracePt t="61113" x="4787900" y="5251450"/>
          <p14:tracePt t="61129" x="4819650" y="5251450"/>
          <p14:tracePt t="61146" x="4902200" y="5251450"/>
          <p14:tracePt t="61163" x="5029200" y="5251450"/>
          <p14:tracePt t="61179" x="5130800" y="5251450"/>
          <p14:tracePt t="61195" x="5232400" y="5251450"/>
          <p14:tracePt t="61212" x="5283200" y="5251450"/>
          <p14:tracePt t="61228" x="5461000" y="5251450"/>
          <p14:tracePt t="61245" x="5588000" y="5251450"/>
          <p14:tracePt t="61262" x="5683250" y="5251450"/>
          <p14:tracePt t="61279" x="5778500" y="5251450"/>
          <p14:tracePt t="61295" x="5873750" y="5251450"/>
          <p14:tracePt t="61312" x="5911850" y="5251450"/>
          <p14:tracePt t="61329" x="6000750" y="5251450"/>
          <p14:tracePt t="61345" x="6096000" y="5251450"/>
          <p14:tracePt t="61362" x="6191250" y="5251450"/>
          <p14:tracePt t="61379" x="6318250" y="5251450"/>
          <p14:tracePt t="61396" x="6375400" y="5251450"/>
          <p14:tracePt t="61412" x="6426200" y="5251450"/>
          <p14:tracePt t="61429" x="6477000" y="5238750"/>
          <p14:tracePt t="61445" x="6508750" y="5226050"/>
          <p14:tracePt t="61461" x="6565900" y="5207000"/>
          <p14:tracePt t="61478" x="6591300" y="5200650"/>
          <p14:tracePt t="61495" x="6604000" y="5187950"/>
          <p14:tracePt t="61512" x="6654800" y="5162550"/>
          <p14:tracePt t="61529" x="6667500" y="5149850"/>
          <p14:tracePt t="61545" x="6673850" y="5143500"/>
          <p14:tracePt t="61562" x="6680200" y="5137150"/>
          <p14:tracePt t="61579" x="6686550" y="5118100"/>
          <p14:tracePt t="61595" x="6686550" y="5111750"/>
          <p14:tracePt t="61612" x="6686550" y="5099050"/>
          <p14:tracePt t="61628" x="6686550" y="5073650"/>
          <p14:tracePt t="61645" x="6661150" y="5048250"/>
          <p14:tracePt t="61662" x="6604000" y="5016500"/>
          <p14:tracePt t="61679" x="6540500" y="4991100"/>
          <p14:tracePt t="61695" x="6515100" y="4978400"/>
          <p14:tracePt t="61712" x="6477000" y="4953000"/>
          <p14:tracePt t="61729" x="6375400" y="4933950"/>
          <p14:tracePt t="61745" x="6318250" y="4902200"/>
          <p14:tracePt t="61762" x="6242050" y="4883150"/>
          <p14:tracePt t="61779" x="6203950" y="4870450"/>
          <p14:tracePt t="61795" x="6070600" y="4819650"/>
          <p14:tracePt t="61811" x="5981700" y="4794250"/>
          <p14:tracePt t="61828" x="5886450" y="4775200"/>
          <p14:tracePt t="61845" x="5816600" y="4762500"/>
          <p14:tracePt t="61862" x="5753100" y="4756150"/>
          <p14:tracePt t="61878" x="5708650" y="4756150"/>
          <p14:tracePt t="61895" x="5651500" y="4749800"/>
          <p14:tracePt t="61912" x="5613400" y="4749800"/>
          <p14:tracePt t="61928" x="5549900" y="4749800"/>
          <p14:tracePt t="61945" x="5448300" y="4749800"/>
          <p14:tracePt t="61962" x="5384800" y="4749800"/>
          <p14:tracePt t="61978" x="5321300" y="4749800"/>
          <p14:tracePt t="61995" x="5213350" y="4749800"/>
          <p14:tracePt t="62012" x="4991100" y="4749800"/>
          <p14:tracePt t="62028" x="4806950" y="4749800"/>
          <p14:tracePt t="62045" x="4673600" y="4749800"/>
          <p14:tracePt t="62062" x="4476750" y="4749800"/>
          <p14:tracePt t="62078" x="4349750" y="4749800"/>
          <p14:tracePt t="62095" x="4222750" y="4749800"/>
          <p14:tracePt t="62112" x="4102100" y="4749800"/>
          <p14:tracePt t="62128" x="4044950" y="4749800"/>
          <p14:tracePt t="62145" x="4000500" y="4749800"/>
          <p14:tracePt t="62147" x="3987800" y="4749800"/>
          <p14:tracePt t="62161" x="3975100" y="4749800"/>
          <p14:tracePt t="62178" x="3956050" y="4749800"/>
          <p14:tracePt t="62195" x="3930650" y="4749800"/>
          <p14:tracePt t="62212" x="3911600" y="4749800"/>
          <p14:tracePt t="62228" x="3892550" y="4749800"/>
          <p14:tracePt t="62245" x="3860800" y="4749800"/>
          <p14:tracePt t="62262" x="3835400" y="4749800"/>
          <p14:tracePt t="62278" x="3803650" y="4762500"/>
          <p14:tracePt t="62295" x="3740150" y="4762500"/>
          <p14:tracePt t="62311" x="3702050" y="4775200"/>
          <p14:tracePt t="62328" x="3670300" y="4787900"/>
          <p14:tracePt t="62345" x="3657600" y="4787900"/>
          <p14:tracePt t="62361" x="3619500" y="4819650"/>
          <p14:tracePt t="62378" x="3594100" y="4832350"/>
          <p14:tracePt t="62395" x="3568700" y="4851400"/>
          <p14:tracePt t="62411" x="3543300" y="4870450"/>
          <p14:tracePt t="62428" x="3517900" y="4889500"/>
          <p14:tracePt t="62445" x="3511550" y="4889500"/>
          <p14:tracePt t="62461" x="3505200" y="4889500"/>
          <p14:tracePt t="62478" x="3505200" y="4895850"/>
          <p14:tracePt t="62494" x="3505200" y="4902200"/>
          <p14:tracePt t="62511" x="3505200" y="4921250"/>
          <p14:tracePt t="62528" x="3505200" y="4933950"/>
          <p14:tracePt t="62545" x="3511550" y="4972050"/>
          <p14:tracePt t="62561" x="3543300" y="4991100"/>
          <p14:tracePt t="62578" x="3619500" y="5029200"/>
          <p14:tracePt t="62594" x="3714750" y="5060950"/>
          <p14:tracePt t="62611" x="3778250" y="5086350"/>
          <p14:tracePt t="62628" x="3898900" y="5111750"/>
          <p14:tracePt t="62644" x="3956050" y="5111750"/>
          <p14:tracePt t="62648" x="4013200" y="5118100"/>
          <p14:tracePt t="62661" x="4064000" y="5118100"/>
          <p14:tracePt t="62678" x="4191000" y="5118100"/>
          <p14:tracePt t="62695" x="4318000" y="5118100"/>
          <p14:tracePt t="62711" x="4514850" y="5118100"/>
          <p14:tracePt t="62728" x="4679950" y="5118100"/>
          <p14:tracePt t="62745" x="4749800" y="5118100"/>
          <p14:tracePt t="62761" x="4902200" y="5118100"/>
          <p14:tracePt t="62778" x="5029200" y="5118100"/>
          <p14:tracePt t="62794" x="5181600" y="5118100"/>
          <p14:tracePt t="62811" x="5295900" y="5118100"/>
          <p14:tracePt t="62828" x="5334000" y="5118100"/>
          <p14:tracePt t="62844" x="5486400" y="5118100"/>
          <p14:tracePt t="62861" x="5594350" y="5118100"/>
          <p14:tracePt t="62878" x="5708650" y="5118100"/>
          <p14:tracePt t="62894" x="5810250" y="5118100"/>
          <p14:tracePt t="62911" x="5949950" y="5124450"/>
          <p14:tracePt t="62928" x="6013450" y="5124450"/>
          <p14:tracePt t="62944" x="6115050" y="5124450"/>
          <p14:tracePt t="62961" x="6216650" y="5124450"/>
          <p14:tracePt t="62978" x="6267450" y="5124450"/>
          <p14:tracePt t="62994" x="6324600" y="5124450"/>
          <p14:tracePt t="63011" x="6375400" y="5124450"/>
          <p14:tracePt t="63028" x="6407150" y="5124450"/>
          <p14:tracePt t="63044" x="6438900" y="5124450"/>
          <p14:tracePt t="63061" x="6451600" y="5124450"/>
          <p14:tracePt t="63078" x="6470650" y="5124450"/>
          <p14:tracePt t="64414" x="6489700" y="5124450"/>
          <p14:tracePt t="64424" x="6546850" y="5124450"/>
          <p14:tracePt t="64434" x="6737350" y="5124450"/>
          <p14:tracePt t="64443" x="6769100" y="5124450"/>
          <p14:tracePt t="64460" x="6858000" y="5124450"/>
          <p14:tracePt t="64477" x="6896100" y="5124450"/>
          <p14:tracePt t="64493" x="6908800" y="5124450"/>
          <p14:tracePt t="64510" x="6927850" y="5124450"/>
          <p14:tracePt t="64526" x="6934200" y="5124450"/>
          <p14:tracePt t="64543" x="6965950" y="5137150"/>
          <p14:tracePt t="64560" x="6997700" y="5162550"/>
          <p14:tracePt t="64576" x="7016750" y="5168900"/>
          <p14:tracePt t="64593" x="7023100" y="5175250"/>
          <p14:tracePt t="64610" x="7029450" y="5181600"/>
          <p14:tracePt t="64626" x="7067550" y="5187950"/>
          <p14:tracePt t="64643" x="7080250" y="5187950"/>
          <p14:tracePt t="64660" x="7099300" y="5187950"/>
          <p14:tracePt t="64676" x="7150100" y="5187950"/>
          <p14:tracePt t="64693" x="7169150" y="5181600"/>
          <p14:tracePt t="64710" x="7188200" y="5156200"/>
          <p14:tracePt t="64726" x="7207250" y="5137150"/>
          <p14:tracePt t="64743" x="7219950" y="5111750"/>
          <p14:tracePt t="64760" x="7239000" y="5099050"/>
          <p14:tracePt t="64776" x="7245350" y="5080000"/>
          <p14:tracePt t="64793" x="7251700" y="5073650"/>
          <p14:tracePt t="64810" x="7258050" y="5054600"/>
          <p14:tracePt t="64826" x="7264400" y="5041900"/>
          <p14:tracePt t="64843" x="7270750" y="5016500"/>
          <p14:tracePt t="64860" x="7270750" y="4984750"/>
          <p14:tracePt t="64876" x="7270750" y="4953000"/>
          <p14:tracePt t="64893" x="7251700" y="4883150"/>
          <p14:tracePt t="64910" x="7232650" y="4845050"/>
          <p14:tracePt t="64926" x="7213600" y="4832350"/>
          <p14:tracePt t="64943" x="7181850" y="4826000"/>
          <p14:tracePt t="64960" x="7124700" y="4826000"/>
          <p14:tracePt t="64976" x="7092950" y="4826000"/>
          <p14:tracePt t="64993" x="7016750" y="4826000"/>
          <p14:tracePt t="65009" x="6921500" y="4826000"/>
          <p14:tracePt t="65026" x="6838950" y="4826000"/>
          <p14:tracePt t="65043" x="6705600" y="4845050"/>
          <p14:tracePt t="65059" x="6642100" y="4870450"/>
          <p14:tracePt t="65076" x="6610350" y="4883150"/>
          <p14:tracePt t="65093" x="6546850" y="4914900"/>
          <p14:tracePt t="65109" x="6540500" y="4921250"/>
          <p14:tracePt t="65126" x="6508750" y="4946650"/>
          <p14:tracePt t="65143" x="6502400" y="4972050"/>
          <p14:tracePt t="65159" x="6502400" y="4991100"/>
          <p14:tracePt t="65176" x="6502400" y="5029200"/>
          <p14:tracePt t="65193" x="6502400" y="5060950"/>
          <p14:tracePt t="65209" x="6521450" y="5092700"/>
          <p14:tracePt t="65226" x="6559550" y="5130800"/>
          <p14:tracePt t="65243" x="6629400" y="5175250"/>
          <p14:tracePt t="65259" x="6686550" y="5194300"/>
          <p14:tracePt t="65276" x="6756400" y="5194300"/>
          <p14:tracePt t="65293" x="6826250" y="5194300"/>
          <p14:tracePt t="65309" x="6870700" y="5194300"/>
          <p14:tracePt t="65326" x="6934200" y="5194300"/>
          <p14:tracePt t="65343" x="6959600" y="5181600"/>
          <p14:tracePt t="65359" x="6972300" y="5175250"/>
          <p14:tracePt t="65376" x="6991350" y="5168900"/>
          <p14:tracePt t="65393" x="7004050" y="5156200"/>
          <p14:tracePt t="65426" x="7010400" y="5143500"/>
          <p14:tracePt t="66128" x="7010400" y="5137150"/>
          <p14:tracePt t="66314" x="7004050" y="5143500"/>
          <p14:tracePt t="66324" x="6997700" y="5149850"/>
          <p14:tracePt t="66344" x="6985000" y="5156200"/>
          <p14:tracePt t="66390" x="6978650" y="5162550"/>
          <p14:tracePt t="66446" x="6972300" y="5162550"/>
          <p14:tracePt t="66486" x="6965950" y="5162550"/>
          <p14:tracePt t="66526" x="6959600" y="5162550"/>
          <p14:tracePt t="66552" x="6953250" y="5162550"/>
          <p14:tracePt t="66562" x="6946900" y="5168900"/>
          <p14:tracePt t="66566" x="6934200" y="5175250"/>
          <p14:tracePt t="66576" x="6927850" y="5175250"/>
          <p14:tracePt t="66591" x="6889750" y="5187950"/>
          <p14:tracePt t="66608" x="6838950" y="5200650"/>
          <p14:tracePt t="66625" x="6813550" y="5200650"/>
          <p14:tracePt t="66641" x="6711950" y="5219700"/>
          <p14:tracePt t="66658" x="6642100" y="5245100"/>
          <p14:tracePt t="66675" x="6534150" y="5251450"/>
          <p14:tracePt t="66692" x="6451600" y="5270500"/>
          <p14:tracePt t="66708" x="6311900" y="5314950"/>
          <p14:tracePt t="66725" x="6242050" y="5327650"/>
          <p14:tracePt t="66742" x="6140450" y="5359400"/>
          <p14:tracePt t="66758" x="6076950" y="5384800"/>
          <p14:tracePt t="66775" x="6019800" y="5391150"/>
          <p14:tracePt t="66791" x="5969000" y="5397500"/>
          <p14:tracePt t="66808" x="5892800" y="5397500"/>
          <p14:tracePt t="66824" x="5873750" y="5397500"/>
          <p14:tracePt t="66841" x="5772150" y="5397500"/>
          <p14:tracePt t="66858" x="5676900" y="5397500"/>
          <p14:tracePt t="66875" x="5461000" y="5397500"/>
          <p14:tracePt t="66891" x="5372100" y="5397500"/>
          <p14:tracePt t="66908" x="5314950" y="5397500"/>
          <p14:tracePt t="66925" x="5264150" y="5397500"/>
          <p14:tracePt t="66941" x="5207000" y="5397500"/>
          <p14:tracePt t="66958" x="5156200" y="5397500"/>
          <p14:tracePt t="66975" x="5073650" y="5397500"/>
          <p14:tracePt t="66991" x="4965700" y="5397500"/>
          <p14:tracePt t="67008" x="4914900" y="5397500"/>
          <p14:tracePt t="67025" x="4851400" y="5397500"/>
          <p14:tracePt t="67041" x="4787900" y="5397500"/>
          <p14:tracePt t="67058" x="4756150" y="5397500"/>
          <p14:tracePt t="67075" x="4705350" y="5403850"/>
          <p14:tracePt t="67092" x="4654550" y="5435600"/>
          <p14:tracePt t="67108" x="4641850" y="5448300"/>
          <p14:tracePt t="67125" x="4622800" y="5473700"/>
          <p14:tracePt t="67142" x="4603750" y="5537200"/>
          <p14:tracePt t="67158" x="4603750" y="5562600"/>
          <p14:tracePt t="67175" x="4603750" y="5600700"/>
          <p14:tracePt t="67192" x="4616450" y="5645150"/>
          <p14:tracePt t="67208" x="4635500" y="5664200"/>
          <p14:tracePt t="67224" x="4654550" y="5676900"/>
          <p14:tracePt t="67241" x="4692650" y="5702300"/>
          <p14:tracePt t="67258" x="4711700" y="5715000"/>
          <p14:tracePt t="67275" x="4775200" y="5746750"/>
          <p14:tracePt t="67291" x="4794250" y="5753100"/>
          <p14:tracePt t="67308" x="4832350" y="5772150"/>
          <p14:tracePt t="67324" x="4876800" y="5797550"/>
          <p14:tracePt t="67341" x="4933950" y="5829300"/>
          <p14:tracePt t="67358" x="5073650" y="5892800"/>
          <p14:tracePt t="67374" x="5175250" y="5930900"/>
          <p14:tracePt t="67391" x="5213350" y="5949950"/>
          <p14:tracePt t="67408" x="5327650" y="5981700"/>
          <p14:tracePt t="67424" x="5416550" y="6000750"/>
          <p14:tracePt t="67441" x="5492750" y="6013450"/>
          <p14:tracePt t="67458" x="5549900" y="6019800"/>
          <p14:tracePt t="67474" x="5670550" y="6032500"/>
          <p14:tracePt t="67491" x="5727700" y="6038850"/>
          <p14:tracePt t="67508" x="5791200" y="6038850"/>
          <p14:tracePt t="67524" x="5867400" y="6045200"/>
          <p14:tracePt t="67541" x="5911850" y="6045200"/>
          <p14:tracePt t="67558" x="5962650" y="6051550"/>
          <p14:tracePt t="67574" x="5981700" y="6051550"/>
          <p14:tracePt t="67591" x="6019800" y="6051550"/>
          <p14:tracePt t="67607" x="6051550" y="6051550"/>
          <p14:tracePt t="67624" x="6076950" y="6051550"/>
          <p14:tracePt t="67640" x="6121400" y="6045200"/>
          <p14:tracePt t="67657" x="6153150" y="6032500"/>
          <p14:tracePt t="67674" x="6165850" y="6026150"/>
          <p14:tracePt t="67691" x="6203950" y="6007100"/>
          <p14:tracePt t="67694" x="6210300" y="6007100"/>
          <p14:tracePt t="67707" x="6235700" y="6000750"/>
          <p14:tracePt t="67740" x="6254750" y="6000750"/>
          <p14:tracePt t="67757" x="6261100" y="5994400"/>
          <p14:tracePt t="67774" x="6273800" y="5988050"/>
          <p14:tracePt t="67791" x="6280150" y="5981700"/>
          <p14:tracePt t="67808" x="6299200" y="5969000"/>
          <p14:tracePt t="67824" x="6324600" y="5962650"/>
          <p14:tracePt t="67841" x="6343650" y="5943600"/>
          <p14:tracePt t="67858" x="6362700" y="5943600"/>
          <p14:tracePt t="67874" x="6369050" y="5937250"/>
          <p14:tracePt t="67891" x="6394450" y="5918200"/>
          <p14:tracePt t="67908" x="6413500" y="5918200"/>
          <p14:tracePt t="67924" x="6438900" y="5886450"/>
          <p14:tracePt t="67941" x="6451600" y="5873750"/>
          <p14:tracePt t="67958" x="6464300" y="5861050"/>
          <p14:tracePt t="71309" x="6477000" y="5861050"/>
          <p14:tracePt t="71319" x="6540500" y="5854700"/>
          <p14:tracePt t="71325" x="6559550" y="5848350"/>
          <p14:tracePt t="71338" x="6629400" y="5803900"/>
          <p14:tracePt t="71355" x="6654800" y="5734050"/>
          <p14:tracePt t="71372" x="6654800" y="5670550"/>
          <p14:tracePt t="71388" x="6565900" y="5448300"/>
          <p14:tracePt t="71405" x="6521450" y="5346700"/>
          <p14:tracePt t="71421" x="6451600" y="5238750"/>
          <p14:tracePt t="71438" x="6375400" y="5111750"/>
          <p14:tracePt t="71455" x="6216650" y="4895850"/>
          <p14:tracePt t="71471" x="6102350" y="4749800"/>
          <p14:tracePt t="71488" x="6051550" y="4660900"/>
          <p14:tracePt t="71505" x="5842000" y="4419600"/>
          <p14:tracePt t="71521" x="5715000" y="4292600"/>
          <p14:tracePt t="71538" x="5511800" y="4083050"/>
          <p14:tracePt t="71555" x="5346700" y="3937000"/>
          <p14:tracePt t="71571" x="5181600" y="3790950"/>
          <p14:tracePt t="71588" x="4768850" y="3441700"/>
          <p14:tracePt t="71605" x="4381500" y="3098800"/>
          <p14:tracePt t="71621" x="4070350" y="2781300"/>
          <p14:tracePt t="71638" x="3651250" y="2381250"/>
          <p14:tracePt t="71655" x="3371850" y="2095500"/>
          <p14:tracePt t="71671" x="2825750" y="1562100"/>
          <p14:tracePt t="71688" x="2368550" y="1143000"/>
          <p14:tracePt t="71705" x="2133600" y="933450"/>
          <p14:tracePt t="71708" x="2012950" y="825500"/>
          <p14:tracePt t="71723" x="1835150" y="673100"/>
          <p14:tracePt t="71738" x="1670050" y="546100"/>
          <p14:tracePt t="71755" x="1581150" y="476250"/>
          <p14:tracePt t="71771" x="1555750" y="450850"/>
          <p14:tracePt t="71788" x="1555750" y="438150"/>
          <p14:tracePt t="71805" x="1543050" y="400050"/>
          <p14:tracePt t="71821" x="1524000" y="342900"/>
          <p14:tracePt t="71838" x="1504950" y="273050"/>
          <p14:tracePt t="71855" x="1473200" y="215900"/>
          <p14:tracePt t="71871" x="1390650" y="69850"/>
          <p14:tracePt t="71888" x="1301750" y="0"/>
          <p14:tracePt t="73071" x="1219200" y="114300"/>
          <p14:tracePt t="73185" x="1219200" y="107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022" y="3203848"/>
            <a:ext cx="2811807" cy="72612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9825" y="5538013"/>
            <a:ext cx="1544013" cy="5122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23"/>
    </mc:Choice>
    <mc:Fallback xmlns="">
      <p:transition spd="slow" advTm="19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69" x="457200" y="5200650"/>
          <p14:tracePt t="4946" x="450850" y="5200650"/>
          <p14:tracePt t="4955" x="425450" y="5181600"/>
          <p14:tracePt t="4966" x="387350" y="5137150"/>
          <p14:tracePt t="4970" x="381000" y="5130800"/>
          <p14:tracePt t="4985" x="361950" y="5111750"/>
          <p14:tracePt t="5092" x="361950" y="5105400"/>
          <p14:tracePt t="5102" x="361950" y="5086350"/>
          <p14:tracePt t="5105" x="361950" y="5016500"/>
          <p14:tracePt t="5118" x="368300" y="4940300"/>
          <p14:tracePt t="5135" x="419100" y="4768850"/>
          <p14:tracePt t="5152" x="476250" y="4508500"/>
          <p14:tracePt t="5168" x="571500" y="4025900"/>
          <p14:tracePt t="5185" x="628650" y="3803650"/>
          <p14:tracePt t="5202" x="723900" y="3460750"/>
          <p14:tracePt t="5218" x="793750" y="3130550"/>
          <p14:tracePt t="5235" x="869950" y="2857500"/>
          <p14:tracePt t="5252" x="996950" y="2463800"/>
          <p14:tracePt t="5268" x="1009650" y="2317750"/>
          <p14:tracePt t="5285" x="1022350" y="2241550"/>
          <p14:tracePt t="5302" x="1028700" y="2114550"/>
          <p14:tracePt t="5318" x="1028700" y="2000250"/>
          <p14:tracePt t="5335" x="1028700" y="1943100"/>
          <p14:tracePt t="5352" x="1035050" y="1892300"/>
          <p14:tracePt t="5368" x="1047750" y="1797050"/>
          <p14:tracePt t="5385" x="1066800" y="1733550"/>
          <p14:tracePt t="5402" x="1104900" y="1593850"/>
          <p14:tracePt t="5418" x="1155700" y="1435100"/>
          <p14:tracePt t="5435" x="1174750" y="1282700"/>
          <p14:tracePt t="5452" x="1193800" y="1130300"/>
          <p14:tracePt t="5468" x="1193800" y="1098550"/>
          <p14:tracePt t="5485" x="1193800" y="1016000"/>
          <p14:tracePt t="5502" x="1193800" y="952500"/>
          <p14:tracePt t="5518" x="1193800" y="914400"/>
          <p14:tracePt t="5535" x="1155700" y="876300"/>
          <p14:tracePt t="5552" x="1117600" y="831850"/>
          <p14:tracePt t="5568" x="1111250" y="825500"/>
          <p14:tracePt t="5585" x="1073150" y="812800"/>
          <p14:tracePt t="5601" x="977900" y="762000"/>
          <p14:tracePt t="5618" x="908050" y="762000"/>
          <p14:tracePt t="5635" x="844550" y="755650"/>
          <p14:tracePt t="5651" x="749300" y="755650"/>
          <p14:tracePt t="5668" x="711200" y="755650"/>
          <p14:tracePt t="5685" x="654050" y="755650"/>
          <p14:tracePt t="5701" x="590550" y="755650"/>
          <p14:tracePt t="5718" x="539750" y="742950"/>
          <p14:tracePt t="5735" x="463550" y="711200"/>
          <p14:tracePt t="5751" x="400050" y="673100"/>
          <p14:tracePt t="5768" x="393700" y="673100"/>
          <p14:tracePt t="5786" x="342900" y="654050"/>
          <p14:tracePt t="5801" x="317500" y="654050"/>
          <p14:tracePt t="5818" x="304800" y="654050"/>
          <p14:tracePt t="5835" x="285750" y="654050"/>
          <p14:tracePt t="5851" x="273050" y="660400"/>
          <p14:tracePt t="5868" x="241300" y="685800"/>
          <p14:tracePt t="5885" x="222250" y="698500"/>
          <p14:tracePt t="5901" x="222250" y="717550"/>
          <p14:tracePt t="5918" x="222250" y="723900"/>
          <p14:tracePt t="5935" x="222250" y="736600"/>
          <p14:tracePt t="5968" x="222250" y="742950"/>
          <p14:tracePt t="5985" x="222250" y="749300"/>
          <p14:tracePt t="6001" x="222250" y="755650"/>
          <p14:tracePt t="6019" x="222250" y="768350"/>
          <p14:tracePt t="6034" x="222250" y="793750"/>
          <p14:tracePt t="6051" x="222250" y="812800"/>
          <p14:tracePt t="6068" x="228600" y="831850"/>
          <p14:tracePt t="6084" x="234950" y="863600"/>
          <p14:tracePt t="6101" x="234950" y="869950"/>
          <p14:tracePt t="6118" x="241300" y="889000"/>
          <p14:tracePt t="9444" x="247650" y="908050"/>
          <p14:tracePt t="9450" x="247650" y="914400"/>
          <p14:tracePt t="9454" x="273050" y="958850"/>
          <p14:tracePt t="9466" x="279400" y="971550"/>
          <p14:tracePt t="9482" x="311150" y="1035050"/>
          <p14:tracePt t="9499" x="330200" y="1079500"/>
          <p14:tracePt t="9556" x="330200" y="1092200"/>
          <p14:tracePt t="9560" x="336550" y="1098550"/>
          <p14:tracePt t="9576" x="336550" y="1104900"/>
          <p14:tracePt t="9582" x="336550" y="1111250"/>
          <p14:tracePt t="9610" x="336550" y="1117600"/>
          <p14:tracePt t="9650" x="336550" y="1130300"/>
          <p14:tracePt t="9656" x="336550" y="1136650"/>
          <p14:tracePt t="9672" x="336550" y="1149350"/>
          <p14:tracePt t="9682" x="336550" y="1155700"/>
          <p14:tracePt t="9699" x="336550" y="1162050"/>
          <p14:tracePt t="9722" x="336550" y="1174750"/>
          <p14:tracePt t="9735" x="336550" y="1193800"/>
          <p14:tracePt t="9748" x="336550" y="1200150"/>
          <p14:tracePt t="9766" x="336550" y="1219200"/>
          <p14:tracePt t="9782" x="323850" y="1244600"/>
          <p14:tracePt t="9799" x="323850" y="1250950"/>
          <p14:tracePt t="9884" x="323850" y="1257300"/>
          <p14:tracePt t="9888" x="323850" y="1263650"/>
          <p14:tracePt t="12921" x="323850" y="1270000"/>
          <p14:tracePt t="15139" x="323850" y="1289050"/>
          <p14:tracePt t="15165" x="323850" y="1308100"/>
          <p14:tracePt t="15179" x="323850" y="1333500"/>
          <p14:tracePt t="15196" x="323850" y="1352550"/>
          <p14:tracePt t="15205" x="311150" y="1377950"/>
          <p14:tracePt t="15215" x="311150" y="1384300"/>
          <p14:tracePt t="15228" x="298450" y="1403350"/>
          <p14:tracePt t="15245" x="273050" y="1428750"/>
          <p14:tracePt t="15261" x="273050" y="1441450"/>
          <p14:tracePt t="15295" x="266700" y="1454150"/>
          <p14:tracePt t="15341" x="260350" y="1460500"/>
          <p14:tracePt t="15347" x="254000" y="1466850"/>
          <p14:tracePt t="15377" x="254000" y="1473200"/>
          <p14:tracePt t="15381" x="254000" y="1479550"/>
          <p14:tracePt t="15395" x="254000" y="1485900"/>
          <p14:tracePt t="15411" x="254000" y="1517650"/>
          <p14:tracePt t="15428" x="254000" y="1524000"/>
          <p14:tracePt t="15444" x="254000" y="1530350"/>
          <p14:tracePt t="15461" x="254000" y="1536700"/>
          <p14:tracePt t="15533" x="254000" y="1543050"/>
          <p14:tracePt t="15589" x="266700" y="1543050"/>
          <p14:tracePt t="15609" x="279400" y="1543050"/>
          <p14:tracePt t="15613" x="285750" y="1543050"/>
          <p14:tracePt t="15698" x="298450" y="1543050"/>
          <p14:tracePt t="15705" x="304800" y="1543050"/>
          <p14:tracePt t="15711" x="317500" y="1543050"/>
          <p14:tracePt t="15728" x="330200" y="1543050"/>
          <p14:tracePt t="15744" x="368300" y="1543050"/>
          <p14:tracePt t="15761" x="425450" y="1543050"/>
          <p14:tracePt t="15778" x="482600" y="1543050"/>
          <p14:tracePt t="15794" x="520700" y="1543050"/>
          <p14:tracePt t="15811" x="527050" y="1543050"/>
          <p14:tracePt t="15931" x="533400" y="1543050"/>
          <p14:tracePt t="15941" x="546100" y="1543050"/>
          <p14:tracePt t="15947" x="546100" y="1555750"/>
          <p14:tracePt t="15962" x="546100" y="1562100"/>
          <p14:tracePt t="15977" x="565150" y="1574800"/>
          <p14:tracePt t="15994" x="571500" y="1593850"/>
          <p14:tracePt t="16011" x="577850" y="1606550"/>
          <p14:tracePt t="16027" x="590550" y="1606550"/>
          <p14:tracePt t="16078" x="596900" y="1606550"/>
          <p14:tracePt t="16109" x="603250" y="1606550"/>
          <p14:tracePt t="16113" x="609600" y="1606550"/>
          <p14:tracePt t="16129" x="615950" y="1606550"/>
          <p14:tracePt t="16144" x="628650" y="1606550"/>
          <p14:tracePt t="16160" x="647700" y="1606550"/>
          <p14:tracePt t="16177" x="679450" y="1606550"/>
          <p14:tracePt t="16194" x="685800" y="1606550"/>
          <p14:tracePt t="16211" x="698500" y="1606550"/>
          <p14:tracePt t="16227" x="711200" y="1600200"/>
          <p14:tracePt t="16245" x="717550" y="1593850"/>
          <p14:tracePt t="16261" x="723900" y="1593850"/>
          <p14:tracePt t="16277" x="730250" y="1587500"/>
          <p14:tracePt t="16294" x="736600" y="1581150"/>
          <p14:tracePt t="16311" x="749300" y="1562100"/>
          <p14:tracePt t="16327" x="749300" y="1555750"/>
          <p14:tracePt t="16344" x="749300" y="1543050"/>
          <p14:tracePt t="16361" x="749300" y="1524000"/>
          <p14:tracePt t="16377" x="736600" y="1492250"/>
          <p14:tracePt t="16394" x="717550" y="1466850"/>
          <p14:tracePt t="16410" x="711200" y="1454150"/>
          <p14:tracePt t="16427" x="692150" y="1447800"/>
          <p14:tracePt t="16444" x="654050" y="1435100"/>
          <p14:tracePt t="16460" x="628650" y="1422400"/>
          <p14:tracePt t="16477" x="609600" y="1416050"/>
          <p14:tracePt t="16494" x="596900" y="1416050"/>
          <p14:tracePt t="16510" x="584200" y="1416050"/>
          <p14:tracePt t="16527" x="527050" y="1416050"/>
          <p14:tracePt t="16544" x="495300" y="1416050"/>
          <p14:tracePt t="16560" x="450850" y="1416050"/>
          <p14:tracePt t="16577" x="412750" y="1416050"/>
          <p14:tracePt t="16594" x="387350" y="1416050"/>
          <p14:tracePt t="16610" x="374650" y="1416050"/>
          <p14:tracePt t="16627" x="349250" y="1416050"/>
          <p14:tracePt t="16644" x="336550" y="1428750"/>
          <p14:tracePt t="16660" x="311150" y="1447800"/>
          <p14:tracePt t="16677" x="311150" y="1454150"/>
          <p14:tracePt t="16694" x="298450" y="1479550"/>
          <p14:tracePt t="16710" x="298450" y="1485900"/>
          <p14:tracePt t="16713" x="298450" y="1492250"/>
          <p14:tracePt t="16727" x="298450" y="1498600"/>
          <p14:tracePt t="16744" x="298450" y="1517650"/>
          <p14:tracePt t="16777" x="298450" y="1524000"/>
          <p14:tracePt t="16793" x="298450" y="1530350"/>
          <p14:tracePt t="16810" x="298450" y="1549400"/>
          <p14:tracePt t="16827" x="311150" y="1574800"/>
          <p14:tracePt t="16843" x="330200" y="1587500"/>
          <p14:tracePt t="16860" x="368300" y="1600200"/>
          <p14:tracePt t="16877" x="393700" y="1606550"/>
          <p14:tracePt t="16893" x="412750" y="1606550"/>
          <p14:tracePt t="16910" x="444500" y="1606550"/>
          <p14:tracePt t="16927" x="482600" y="1606550"/>
          <p14:tracePt t="16943" x="488950" y="1606550"/>
          <p14:tracePt t="16960" x="501650" y="1606550"/>
          <p14:tracePt t="17522" x="508000" y="1606550"/>
          <p14:tracePt t="17526" x="508000" y="1612900"/>
          <p14:tracePt t="17608" x="508000" y="1619250"/>
          <p14:tracePt t="17617" x="508000" y="1625600"/>
          <p14:tracePt t="17637" x="508000" y="1644650"/>
          <p14:tracePt t="17643" x="508000" y="1651000"/>
          <p14:tracePt t="17660" x="508000" y="1657350"/>
          <p14:tracePt t="17676" x="495300" y="1682750"/>
          <p14:tracePt t="17693" x="476250" y="1714500"/>
          <p14:tracePt t="17710" x="457200" y="1733550"/>
          <p14:tracePt t="17727" x="438150" y="1758950"/>
          <p14:tracePt t="17743" x="431800" y="1765300"/>
          <p14:tracePt t="17760" x="419100" y="1778000"/>
          <p14:tracePt t="17776" x="412750" y="1790700"/>
          <p14:tracePt t="17793" x="400050" y="1803400"/>
          <p14:tracePt t="17809" x="368300" y="1822450"/>
          <p14:tracePt t="17826" x="349250" y="1854200"/>
          <p14:tracePt t="17859" x="323850" y="1885950"/>
          <p14:tracePt t="17893" x="304800" y="1905000"/>
          <p14:tracePt t="17909" x="285750" y="1930400"/>
          <p14:tracePt t="17926" x="273050" y="1949450"/>
          <p14:tracePt t="17943" x="266700" y="1962150"/>
          <p14:tracePt t="17959" x="260350" y="1987550"/>
          <p14:tracePt t="17976" x="254000" y="1993900"/>
          <p14:tracePt t="17993" x="254000" y="2006600"/>
          <p14:tracePt t="18026" x="254000" y="2025650"/>
          <p14:tracePt t="18091" x="254000" y="2038350"/>
          <p14:tracePt t="18172" x="254000" y="2044700"/>
          <p14:tracePt t="18231" x="247650" y="2051050"/>
          <p14:tracePt t="18247" x="247650" y="2070100"/>
          <p14:tracePt t="18258" x="247650" y="2076450"/>
          <p14:tracePt t="18272" x="247650" y="2082800"/>
          <p14:tracePt t="18281" x="241300" y="2089150"/>
          <p14:tracePt t="18514" x="241300" y="2108200"/>
          <p14:tracePt t="18523" x="241300" y="2114550"/>
          <p14:tracePt t="18531" x="241300" y="2120900"/>
          <p14:tracePt t="18542" x="241300" y="2133600"/>
          <p14:tracePt t="18559" x="241300" y="2139950"/>
          <p14:tracePt t="18576" x="241300" y="2165350"/>
          <p14:tracePt t="18592" x="241300" y="2171700"/>
          <p14:tracePt t="18609" x="241300" y="2197100"/>
          <p14:tracePt t="18626" x="241300" y="2216150"/>
          <p14:tracePt t="18642" x="241300" y="2222500"/>
          <p14:tracePt t="18659" x="241300" y="2235200"/>
          <p14:tracePt t="18675" x="241300" y="2247900"/>
          <p14:tracePt t="18692" x="247650" y="2254250"/>
          <p14:tracePt t="18709" x="254000" y="2266950"/>
          <p14:tracePt t="18725" x="254000" y="2286000"/>
          <p14:tracePt t="18742" x="266700" y="2298700"/>
          <p14:tracePt t="18759" x="279400" y="2317750"/>
          <p14:tracePt t="18775" x="292100" y="2336800"/>
          <p14:tracePt t="18792" x="298450" y="2343150"/>
          <p14:tracePt t="18809" x="304800" y="2355850"/>
          <p14:tracePt t="18825" x="317500" y="2368550"/>
          <p14:tracePt t="18842" x="330200" y="2387600"/>
          <p14:tracePt t="18859" x="349250" y="2406650"/>
          <p14:tracePt t="18875" x="393700" y="2425700"/>
          <p14:tracePt t="18892" x="400050" y="2432050"/>
          <p14:tracePt t="18909" x="463550" y="2457450"/>
          <p14:tracePt t="18925" x="476250" y="2470150"/>
          <p14:tracePt t="18942" x="495300" y="2470150"/>
          <p14:tracePt t="18959" x="514350" y="2476500"/>
          <p14:tracePt t="18975" x="539750" y="2482850"/>
          <p14:tracePt t="18992" x="571500" y="2489200"/>
          <p14:tracePt t="19009" x="596900" y="2501900"/>
          <p14:tracePt t="19025" x="641350" y="2508250"/>
          <p14:tracePt t="19042" x="704850" y="2520950"/>
          <p14:tracePt t="19059" x="787400" y="2520950"/>
          <p14:tracePt t="19075" x="819150" y="2520950"/>
          <p14:tracePt t="19092" x="838200" y="2520950"/>
          <p14:tracePt t="19109" x="901700" y="2520950"/>
          <p14:tracePt t="19125" x="927100" y="2520950"/>
          <p14:tracePt t="19142" x="958850" y="2520950"/>
          <p14:tracePt t="19158" x="990600" y="2520950"/>
          <p14:tracePt t="19175" x="1016000" y="2514600"/>
          <p14:tracePt t="19192" x="1028700" y="2508250"/>
          <p14:tracePt t="19208" x="1041400" y="2501900"/>
          <p14:tracePt t="19225" x="1066800" y="2489200"/>
          <p14:tracePt t="19242" x="1073150" y="2482850"/>
          <p14:tracePt t="19258" x="1098550" y="2463800"/>
          <p14:tracePt t="19275" x="1111250" y="2451100"/>
          <p14:tracePt t="19292" x="1117600" y="2432050"/>
          <p14:tracePt t="19308" x="1143000" y="2413000"/>
          <p14:tracePt t="19325" x="1155700" y="2381250"/>
          <p14:tracePt t="19342" x="1162050" y="2343150"/>
          <p14:tracePt t="19358" x="1168400" y="2305050"/>
          <p14:tracePt t="19375" x="1168400" y="2298700"/>
          <p14:tracePt t="19392" x="1168400" y="2247900"/>
          <p14:tracePt t="19408" x="1168400" y="2228850"/>
          <p14:tracePt t="19425" x="1168400" y="2203450"/>
          <p14:tracePt t="19442" x="1149350" y="2165350"/>
          <p14:tracePt t="19458" x="1136650" y="2120900"/>
          <p14:tracePt t="19475" x="1111250" y="2089150"/>
          <p14:tracePt t="19492" x="1092200" y="2070100"/>
          <p14:tracePt t="19508" x="1066800" y="2044700"/>
          <p14:tracePt t="19525" x="1035050" y="2012950"/>
          <p14:tracePt t="19542" x="1003300" y="1993900"/>
          <p14:tracePt t="19558" x="958850" y="1962150"/>
          <p14:tracePt t="19575" x="920750" y="1955800"/>
          <p14:tracePt t="19592" x="869950" y="1930400"/>
          <p14:tracePt t="19608" x="825500" y="1917700"/>
          <p14:tracePt t="19625" x="774700" y="1917700"/>
          <p14:tracePt t="19641" x="736600" y="1917700"/>
          <p14:tracePt t="19658" x="730250" y="1911350"/>
          <p14:tracePt t="19675" x="673100" y="1911350"/>
          <p14:tracePt t="19691" x="635000" y="1911350"/>
          <p14:tracePt t="19708" x="590550" y="1911350"/>
          <p14:tracePt t="19725" x="546100" y="1924050"/>
          <p14:tracePt t="19741" x="495300" y="1936750"/>
          <p14:tracePt t="19758" x="469900" y="1943100"/>
          <p14:tracePt t="19775" x="457200" y="1949450"/>
          <p14:tracePt t="19791" x="431800" y="1955800"/>
          <p14:tracePt t="19808" x="419100" y="1974850"/>
          <p14:tracePt t="19825" x="400050" y="1981200"/>
          <p14:tracePt t="19841" x="381000" y="2000250"/>
          <p14:tracePt t="19858" x="374650" y="2019300"/>
          <p14:tracePt t="19875" x="361950" y="2038350"/>
          <p14:tracePt t="19891" x="342900" y="2057400"/>
          <p14:tracePt t="19908" x="342900" y="2076450"/>
          <p14:tracePt t="19925" x="342900" y="2089150"/>
          <p14:tracePt t="19941" x="330200" y="2127250"/>
          <p14:tracePt t="19958" x="317500" y="2165350"/>
          <p14:tracePt t="19974" x="311150" y="2190750"/>
          <p14:tracePt t="19991" x="311150" y="2203450"/>
          <p14:tracePt t="20008" x="311150" y="2216150"/>
          <p14:tracePt t="20025" x="311150" y="2228850"/>
          <p14:tracePt t="20041" x="311150" y="2254250"/>
          <p14:tracePt t="20058" x="311150" y="2266950"/>
          <p14:tracePt t="20075" x="317500" y="2292350"/>
          <p14:tracePt t="20091" x="323850" y="2311400"/>
          <p14:tracePt t="20108" x="355600" y="2362200"/>
          <p14:tracePt t="20124" x="368300" y="2400300"/>
          <p14:tracePt t="20141" x="374650" y="2406650"/>
          <p14:tracePt t="20158" x="387350" y="2432050"/>
          <p14:tracePt t="20174" x="438150" y="2463800"/>
          <p14:tracePt t="20191" x="457200" y="2482850"/>
          <p14:tracePt t="20208" x="495300" y="2508250"/>
          <p14:tracePt t="20224" x="527050" y="2514600"/>
          <p14:tracePt t="20241" x="558800" y="2520950"/>
          <p14:tracePt t="20258" x="571500" y="2527300"/>
          <p14:tracePt t="20274" x="603250" y="2540000"/>
          <p14:tracePt t="20291" x="654050" y="2540000"/>
          <p14:tracePt t="20308" x="673100" y="2540000"/>
          <p14:tracePt t="20324" x="692150" y="2540000"/>
          <p14:tracePt t="20341" x="711200" y="2540000"/>
          <p14:tracePt t="20358" x="742950" y="2540000"/>
          <p14:tracePt t="20374" x="781050" y="2527300"/>
          <p14:tracePt t="20391" x="863600" y="2495550"/>
          <p14:tracePt t="20408" x="927100" y="2463800"/>
          <p14:tracePt t="20424" x="946150" y="2457450"/>
          <p14:tracePt t="20441" x="971550" y="2438400"/>
          <p14:tracePt t="20458" x="984250" y="2425700"/>
          <p14:tracePt t="20474" x="996950" y="2393950"/>
          <p14:tracePt t="20491" x="1009650" y="2368550"/>
          <p14:tracePt t="20507" x="1047750" y="2305050"/>
          <p14:tracePt t="20524" x="1060450" y="2279650"/>
          <p14:tracePt t="20541" x="1066800" y="2260600"/>
          <p14:tracePt t="20558" x="1085850" y="2241550"/>
          <p14:tracePt t="20574" x="1085850" y="2222500"/>
          <p14:tracePt t="20591" x="1092200" y="2171700"/>
          <p14:tracePt t="20607" x="1098550" y="2152650"/>
          <p14:tracePt t="20624" x="1098550" y="2108200"/>
          <p14:tracePt t="20641" x="1098550" y="2101850"/>
          <p14:tracePt t="20657" x="1098550" y="2076450"/>
          <p14:tracePt t="20674" x="1092200" y="2063750"/>
          <p14:tracePt t="20691" x="1085850" y="2044700"/>
          <p14:tracePt t="20707" x="1066800" y="2032000"/>
          <p14:tracePt t="20724" x="1041400" y="2025650"/>
          <p14:tracePt t="20741" x="1035050" y="2019300"/>
          <p14:tracePt t="20757" x="1003300" y="2012950"/>
          <p14:tracePt t="20774" x="958850" y="2000250"/>
          <p14:tracePt t="20791" x="920750" y="2000250"/>
          <p14:tracePt t="20807" x="889000" y="2000250"/>
          <p14:tracePt t="20824" x="857250" y="2000250"/>
          <p14:tracePt t="20841" x="825500" y="2000250"/>
          <p14:tracePt t="20857" x="781050" y="1993900"/>
          <p14:tracePt t="20874" x="698500" y="1993900"/>
          <p14:tracePt t="20891" x="628650" y="1993900"/>
          <p14:tracePt t="20908" x="622300" y="1993900"/>
          <p14:tracePt t="20924" x="577850" y="1993900"/>
          <p14:tracePt t="20941" x="527050" y="1993900"/>
          <p14:tracePt t="20957" x="501650" y="1993900"/>
          <p14:tracePt t="20974" x="482600" y="1993900"/>
          <p14:tracePt t="20990" x="476250" y="2000250"/>
          <p14:tracePt t="21007" x="431800" y="2019300"/>
          <p14:tracePt t="21024" x="419100" y="2025650"/>
          <p14:tracePt t="21041" x="387350" y="2063750"/>
          <p14:tracePt t="21057" x="355600" y="2076450"/>
          <p14:tracePt t="21074" x="342900" y="2108200"/>
          <p14:tracePt t="21090" x="323850" y="2139950"/>
          <p14:tracePt t="21107" x="317500" y="2159000"/>
          <p14:tracePt t="21124" x="311150" y="2184400"/>
          <p14:tracePt t="21140" x="304800" y="2197100"/>
          <p14:tracePt t="21174" x="304800" y="2216150"/>
          <p14:tracePt t="21190" x="292100" y="2247900"/>
          <p14:tracePt t="21207" x="292100" y="2260600"/>
          <p14:tracePt t="21210" x="292100" y="2279650"/>
          <p14:tracePt t="21224" x="292100" y="2286000"/>
          <p14:tracePt t="21240" x="292100" y="2298700"/>
          <p14:tracePt t="21274" x="292100" y="2305050"/>
          <p14:tracePt t="21290" x="292100" y="2317750"/>
          <p14:tracePt t="21307" x="304800" y="2330450"/>
          <p14:tracePt t="21324" x="311150" y="2349500"/>
          <p14:tracePt t="21340" x="323850" y="2362200"/>
          <p14:tracePt t="21357" x="349250" y="2374900"/>
          <p14:tracePt t="21374" x="393700" y="2406650"/>
          <p14:tracePt t="21390" x="406400" y="2413000"/>
          <p14:tracePt t="21407" x="463550" y="2432050"/>
          <p14:tracePt t="21424" x="495300" y="2438400"/>
          <p14:tracePt t="21440" x="508000" y="2444750"/>
          <p14:tracePt t="21480" x="514350" y="2444750"/>
          <p14:tracePt t="21490" x="520700" y="2444750"/>
          <p14:tracePt t="21521" x="533400" y="2444750"/>
          <p14:tracePt t="21532" x="546100" y="2444750"/>
          <p14:tracePt t="21546" x="552450" y="2444750"/>
          <p14:tracePt t="21557" x="571500" y="2451100"/>
          <p14:tracePt t="21573" x="584200" y="2451100"/>
          <p14:tracePt t="21590" x="596900" y="2451100"/>
          <p14:tracePt t="21607" x="609600" y="2451100"/>
          <p14:tracePt t="21623" x="628650" y="2451100"/>
          <p14:tracePt t="21640" x="641350" y="2451100"/>
          <p14:tracePt t="21657" x="654050" y="2451100"/>
          <p14:tracePt t="21674" x="660400" y="2451100"/>
          <p14:tracePt t="21690" x="673100" y="2451100"/>
          <p14:tracePt t="21707" x="692150" y="2451100"/>
          <p14:tracePt t="21723" x="717550" y="2451100"/>
          <p14:tracePt t="21740" x="736600" y="2451100"/>
          <p14:tracePt t="21757" x="755650" y="2451100"/>
          <p14:tracePt t="21773" x="787400" y="2451100"/>
          <p14:tracePt t="21790" x="844550" y="2451100"/>
          <p14:tracePt t="21807" x="869950" y="2444750"/>
          <p14:tracePt t="21823" x="908050" y="2432050"/>
          <p14:tracePt t="21840" x="939800" y="2419350"/>
          <p14:tracePt t="21857" x="971550" y="2419350"/>
          <p14:tracePt t="21873" x="996950" y="2413000"/>
          <p14:tracePt t="21890" x="1035050" y="2387600"/>
          <p14:tracePt t="21907" x="1060450" y="2362200"/>
          <p14:tracePt t="21923" x="1079500" y="2336800"/>
          <p14:tracePt t="21940" x="1104900" y="2317750"/>
          <p14:tracePt t="21974" x="1111250" y="2286000"/>
          <p14:tracePt t="21990" x="1117600" y="2254250"/>
          <p14:tracePt t="22006" x="1117600" y="2222500"/>
          <p14:tracePt t="22023" x="1117600" y="2184400"/>
          <p14:tracePt t="22040" x="1104900" y="2133600"/>
          <p14:tracePt t="22056" x="1054100" y="2076450"/>
          <p14:tracePt t="22073" x="1035050" y="2057400"/>
          <p14:tracePt t="22090" x="984250" y="2025650"/>
          <p14:tracePt t="22106" x="920750" y="2019300"/>
          <p14:tracePt t="22123" x="882650" y="2019300"/>
          <p14:tracePt t="22140" x="857250" y="2019300"/>
          <p14:tracePt t="22156" x="806450" y="2019300"/>
          <p14:tracePt t="22173" x="800100" y="2019300"/>
          <p14:tracePt t="22190" x="787400" y="2025650"/>
          <p14:tracePt t="22206" x="755650" y="2032000"/>
          <p14:tracePt t="22223" x="736600" y="2044700"/>
          <p14:tracePt t="22240" x="730250" y="2044700"/>
          <p14:tracePt t="22278" x="723900" y="2044700"/>
          <p14:tracePt t="22290" x="723900" y="2051050"/>
          <p14:tracePt t="22306" x="711200" y="2063750"/>
          <p14:tracePt t="22323" x="704850" y="2063750"/>
          <p14:tracePt t="22660" x="723900" y="2063750"/>
          <p14:tracePt t="22666" x="730250" y="2063750"/>
          <p14:tracePt t="22676" x="781050" y="2063750"/>
          <p14:tracePt t="22689" x="825500" y="2063750"/>
          <p14:tracePt t="22706" x="920750" y="2063750"/>
          <p14:tracePt t="22723" x="965200" y="2063750"/>
          <p14:tracePt t="22725" x="1066800" y="2063750"/>
          <p14:tracePt t="22739" x="1085850" y="2063750"/>
          <p14:tracePt t="22756" x="1282700" y="2070100"/>
          <p14:tracePt t="22773" x="1422400" y="2089150"/>
          <p14:tracePt t="22789" x="1581150" y="2120900"/>
          <p14:tracePt t="22806" x="1631950" y="2133600"/>
          <p14:tracePt t="22823" x="1974850" y="2190750"/>
          <p14:tracePt t="22839" x="2114550" y="2222500"/>
          <p14:tracePt t="22856" x="2279650" y="2266950"/>
          <p14:tracePt t="22873" x="2482850" y="2324100"/>
          <p14:tracePt t="22889" x="2800350" y="2419350"/>
          <p14:tracePt t="22906" x="3035300" y="2501900"/>
          <p14:tracePt t="22922" x="3155950" y="2540000"/>
          <p14:tracePt t="22939" x="3346450" y="2597150"/>
          <p14:tracePt t="22956" x="3556000" y="2654300"/>
          <p14:tracePt t="22972" x="3797300" y="2730500"/>
          <p14:tracePt t="22989" x="3987800" y="2762250"/>
          <p14:tracePt t="23006" x="4076700" y="2768600"/>
          <p14:tracePt t="23022" x="4203700" y="2794000"/>
          <p14:tracePt t="23040" x="4356100" y="2813050"/>
          <p14:tracePt t="23056" x="4476750" y="2825750"/>
          <p14:tracePt t="23072" x="4584700" y="2844800"/>
          <p14:tracePt t="23090" x="4775200" y="2870200"/>
          <p14:tracePt t="23106" x="4927600" y="2882900"/>
          <p14:tracePt t="23122" x="5022850" y="2895600"/>
          <p14:tracePt t="23139" x="5207000" y="2927350"/>
          <p14:tracePt t="23156" x="5365750" y="2952750"/>
          <p14:tracePt t="23172" x="5556250" y="2965450"/>
          <p14:tracePt t="23189" x="5664200" y="2971800"/>
          <p14:tracePt t="23206" x="5715000" y="2978150"/>
          <p14:tracePt t="23222" x="5784850" y="2978150"/>
          <p14:tracePt t="23239" x="5822950" y="2990850"/>
          <p14:tracePt t="23256" x="5842000" y="2997200"/>
          <p14:tracePt t="23272" x="5854700" y="2997200"/>
          <p14:tracePt t="23289" x="5880100" y="3003550"/>
          <p14:tracePt t="23306" x="5930900" y="3022600"/>
          <p14:tracePt t="23322" x="6026150" y="3048000"/>
          <p14:tracePt t="23339" x="6070600" y="3048000"/>
          <p14:tracePt t="23356" x="6076950" y="3048000"/>
          <p14:tracePt t="23389" x="6102350" y="3048000"/>
          <p14:tracePt t="23405" x="6140450" y="3060700"/>
          <p14:tracePt t="23422" x="6178550" y="3067050"/>
          <p14:tracePt t="23439" x="6229350" y="3086100"/>
          <p14:tracePt t="23455" x="6267450" y="3098800"/>
          <p14:tracePt t="23472" x="6267450" y="3105150"/>
          <p14:tracePt t="23489" x="6280150" y="3111500"/>
          <p14:tracePt t="23522" x="6280150" y="3117850"/>
          <p14:tracePt t="23588" x="6292850" y="3124200"/>
          <p14:tracePt t="23599" x="6292850" y="3130550"/>
          <p14:tracePt t="23610" x="6299200" y="3143250"/>
          <p14:tracePt t="23622" x="6311900" y="3181350"/>
          <p14:tracePt t="23639" x="6350000" y="3213100"/>
          <p14:tracePt t="23655" x="6356350" y="3219450"/>
          <p14:tracePt t="23896" x="6350000" y="3219450"/>
          <p14:tracePt t="23912" x="6324600" y="3232150"/>
          <p14:tracePt t="23926" x="6299200" y="3238500"/>
          <p14:tracePt t="23938" x="6280150" y="3257550"/>
          <p14:tracePt t="23955" x="6248400" y="3263900"/>
          <p14:tracePt t="23972" x="6242050" y="3263900"/>
          <p14:tracePt t="23989" x="6235700" y="3270250"/>
          <p14:tracePt t="24005" x="6216650" y="3282950"/>
          <p14:tracePt t="24032" x="6210300" y="3308350"/>
          <p14:tracePt t="24052" x="6210300" y="3314700"/>
          <p14:tracePt t="24066" x="6210300" y="3321050"/>
          <p14:tracePt t="24079" x="6210300" y="3346450"/>
          <p14:tracePt t="24093" x="6210300" y="3352800"/>
          <p14:tracePt t="24105" x="6210300" y="3365500"/>
          <p14:tracePt t="24121" x="6210300" y="3378200"/>
          <p14:tracePt t="24138" x="6229350" y="3416300"/>
          <p14:tracePt t="24155" x="6235700" y="3441700"/>
          <p14:tracePt t="24172" x="6248400" y="3448050"/>
          <p14:tracePt t="24188" x="6254750" y="3473450"/>
          <p14:tracePt t="24205" x="6273800" y="3498850"/>
          <p14:tracePt t="24221" x="6280150" y="3505200"/>
          <p14:tracePt t="24238" x="6280150" y="3511550"/>
          <p14:tracePt t="24241" x="6286500" y="3517900"/>
          <p14:tracePt t="24256" x="6292850" y="3530600"/>
          <p14:tracePt t="24271" x="6292850" y="3536950"/>
          <p14:tracePt t="24288" x="6305550" y="3543300"/>
          <p14:tracePt t="24305" x="6324600" y="3568700"/>
          <p14:tracePt t="24321" x="6362700" y="3594100"/>
          <p14:tracePt t="24338" x="6369050" y="3600450"/>
          <p14:tracePt t="24356" x="6381750" y="3606800"/>
          <p14:tracePt t="24371" x="6394450" y="3613150"/>
          <p14:tracePt t="24405" x="6407150" y="3625850"/>
          <p14:tracePt t="24422" x="6426200" y="3625850"/>
          <p14:tracePt t="24438" x="6451600" y="3638550"/>
          <p14:tracePt t="24454" x="6477000" y="3638550"/>
          <p14:tracePt t="24471" x="6546850" y="3644900"/>
          <p14:tracePt t="24488" x="6591300" y="3657600"/>
          <p14:tracePt t="24504" x="6648450" y="3657600"/>
          <p14:tracePt t="24521" x="6673850" y="3657600"/>
          <p14:tracePt t="24558" x="6680200" y="3657600"/>
          <p14:tracePt t="24571" x="6692900" y="3651250"/>
          <p14:tracePt t="24588" x="6711950" y="3625850"/>
          <p14:tracePt t="24604" x="6737350" y="3613150"/>
          <p14:tracePt t="24622" x="6750050" y="3594100"/>
          <p14:tracePt t="24638" x="6762750" y="3575050"/>
          <p14:tracePt t="24655" x="6769100" y="3575050"/>
          <p14:tracePt t="24671" x="6788150" y="3556000"/>
          <p14:tracePt t="24688" x="6800850" y="3536950"/>
          <p14:tracePt t="24704" x="6813550" y="3524250"/>
          <p14:tracePt t="24721" x="6813550" y="3511550"/>
          <p14:tracePt t="24738" x="6813550" y="3505200"/>
          <p14:tracePt t="24754" x="6813550" y="3479800"/>
          <p14:tracePt t="24771" x="6813550" y="3467100"/>
          <p14:tracePt t="24788" x="6807200" y="3435350"/>
          <p14:tracePt t="24805" x="6794500" y="3429000"/>
          <p14:tracePt t="24821" x="6781800" y="3416300"/>
          <p14:tracePt t="24838" x="6769100" y="3397250"/>
          <p14:tracePt t="24854" x="6731000" y="3371850"/>
          <p14:tracePt t="24871" x="6705600" y="3340100"/>
          <p14:tracePt t="24888" x="6654800" y="3308350"/>
          <p14:tracePt t="24904" x="6642100" y="3295650"/>
          <p14:tracePt t="24921" x="6540500" y="3238500"/>
          <p14:tracePt t="24938" x="6521450" y="3225800"/>
          <p14:tracePt t="24954" x="6477000" y="3219450"/>
          <p14:tracePt t="24971" x="6445250" y="3206750"/>
          <p14:tracePt t="24988" x="6375400" y="3194050"/>
          <p14:tracePt t="25004" x="6330950" y="3181350"/>
          <p14:tracePt t="25021" x="6280150" y="3181350"/>
          <p14:tracePt t="25038" x="6242050" y="3181350"/>
          <p14:tracePt t="25054" x="6184900" y="3181350"/>
          <p14:tracePt t="25071" x="6178550" y="3181350"/>
          <p14:tracePt t="25104" x="6172200" y="3181350"/>
          <p14:tracePt t="25121" x="6153150" y="3187700"/>
          <p14:tracePt t="25137" x="6140450" y="3206750"/>
          <p14:tracePt t="25154" x="6115050" y="3251200"/>
          <p14:tracePt t="25171" x="6096000" y="3295650"/>
          <p14:tracePt t="25187" x="6096000" y="3314700"/>
          <p14:tracePt t="25204" x="6089650" y="3397250"/>
          <p14:tracePt t="25221" x="6089650" y="3422650"/>
          <p14:tracePt t="25238" x="6089650" y="3467100"/>
          <p14:tracePt t="25254" x="6089650" y="3473450"/>
          <p14:tracePt t="25271" x="6121400" y="3524250"/>
          <p14:tracePt t="25288" x="6159500" y="3556000"/>
          <p14:tracePt t="25305" x="6159500" y="3562350"/>
          <p14:tracePt t="25321" x="6165850" y="3568700"/>
          <p14:tracePt t="25354" x="6178550" y="3575050"/>
          <p14:tracePt t="25370" x="6210300" y="3594100"/>
          <p14:tracePt t="25387" x="6216650" y="3600450"/>
          <p14:tracePt t="25404" x="6254750" y="3625850"/>
          <p14:tracePt t="25421" x="6261100" y="3638550"/>
          <p14:tracePt t="25438" x="6299200" y="3663950"/>
          <p14:tracePt t="25454" x="6324600" y="3695700"/>
          <p14:tracePt t="25470" x="6362700" y="3708400"/>
          <p14:tracePt t="25487" x="6381750" y="3708400"/>
          <p14:tracePt t="25572" x="6388100" y="3708400"/>
          <p14:tracePt t="25588" x="6400800" y="3708400"/>
          <p14:tracePt t="25604" x="6413500" y="3708400"/>
          <p14:tracePt t="25620" x="6426200" y="3708400"/>
          <p14:tracePt t="25673" x="6432550" y="3702050"/>
          <p14:tracePt t="25688" x="6451600" y="3689350"/>
          <p14:tracePt t="25704" x="6477000" y="3676650"/>
          <p14:tracePt t="25720" x="6496050" y="3651250"/>
          <p14:tracePt t="25737" x="6521450" y="3632200"/>
          <p14:tracePt t="25753" x="6546850" y="3619500"/>
          <p14:tracePt t="25770" x="6565900" y="3594100"/>
          <p14:tracePt t="25787" x="6584950" y="3581400"/>
          <p14:tracePt t="25803" x="6597650" y="3568700"/>
          <p14:tracePt t="25820" x="6604000" y="3556000"/>
          <p14:tracePt t="25837" x="6604000" y="3543300"/>
          <p14:tracePt t="25854" x="6604000" y="3511550"/>
          <p14:tracePt t="25870" x="6604000" y="3492500"/>
          <p14:tracePt t="25887" x="6604000" y="3460750"/>
          <p14:tracePt t="25904" x="6604000" y="3435350"/>
          <p14:tracePt t="25920" x="6604000" y="3416300"/>
          <p14:tracePt t="25954" x="6604000" y="3365500"/>
          <p14:tracePt t="25970" x="6584950" y="3346450"/>
          <p14:tracePt t="25987" x="6565900" y="3340100"/>
          <p14:tracePt t="26004" x="6553200" y="3321050"/>
          <p14:tracePt t="26020" x="6553200" y="3314700"/>
          <p14:tracePt t="26037" x="6540500" y="3308350"/>
          <p14:tracePt t="26054" x="6534150" y="3308350"/>
          <p14:tracePt t="26070" x="6521450" y="3302000"/>
          <p14:tracePt t="26087" x="6515100" y="3302000"/>
          <p14:tracePt t="26121" x="6508750" y="3302000"/>
          <p14:tracePt t="26137" x="6483350" y="3302000"/>
          <p14:tracePt t="26153" x="6464300" y="3314700"/>
          <p14:tracePt t="26170" x="6451600" y="3321050"/>
          <p14:tracePt t="26187" x="6445250" y="3327400"/>
          <p14:tracePt t="26203" x="6432550" y="3340100"/>
          <p14:tracePt t="26220" x="6426200" y="3346450"/>
          <p14:tracePt t="26237" x="6419850" y="3378200"/>
          <p14:tracePt t="26254" x="6413500" y="3403600"/>
          <p14:tracePt t="26270" x="6407150" y="3409950"/>
          <p14:tracePt t="26303" x="6407150" y="3416300"/>
          <p14:tracePt t="26395" x="6413500" y="3422650"/>
          <p14:tracePt t="26409" x="6419850" y="3429000"/>
          <p14:tracePt t="26422" x="6457950" y="3441700"/>
          <p14:tracePt t="26438" x="6534150" y="3460750"/>
          <p14:tracePt t="26455" x="6559550" y="3473450"/>
          <p14:tracePt t="26471" x="6591300" y="3479800"/>
          <p14:tracePt t="26487" x="6629400" y="3492500"/>
          <p14:tracePt t="26503" x="6654800" y="3511550"/>
          <p14:tracePt t="26520" x="6673850" y="3524250"/>
          <p14:tracePt t="26536" x="6788150" y="3575050"/>
          <p14:tracePt t="26554" x="6851650" y="3587750"/>
          <p14:tracePt t="26571" x="6934200" y="3594100"/>
          <p14:tracePt t="26587" x="7004050" y="3594100"/>
          <p14:tracePt t="26604" x="7067550" y="3613150"/>
          <p14:tracePt t="26621" x="7131050" y="3613150"/>
          <p14:tracePt t="26637" x="7162800" y="3625850"/>
          <p14:tracePt t="26653" x="7200900" y="3625850"/>
          <p14:tracePt t="26670" x="7226300" y="3625850"/>
          <p14:tracePt t="26686" x="7232650" y="3625850"/>
          <p14:tracePt t="26722" x="7251700" y="3625850"/>
          <p14:tracePt t="26736" x="7264400" y="3625850"/>
          <p14:tracePt t="26753" x="7277100" y="3625850"/>
          <p14:tracePt t="26770" x="7302500" y="3625850"/>
          <p14:tracePt t="26786" x="7327900" y="3632200"/>
          <p14:tracePt t="26838" x="7334250" y="3638550"/>
          <p14:tracePt t="26854" x="7340600" y="3638550"/>
          <p14:tracePt t="26870" x="7346950" y="3638550"/>
          <p14:tracePt t="26886" x="7359650" y="3638550"/>
          <p14:tracePt t="26903" x="7366000" y="3613150"/>
          <p14:tracePt t="26919" x="7366000" y="3594100"/>
          <p14:tracePt t="26936" x="7366000" y="3543300"/>
          <p14:tracePt t="26953" x="7366000" y="3505200"/>
          <p14:tracePt t="26969" x="7359650" y="3467100"/>
          <p14:tracePt t="26986" x="7346950" y="3441700"/>
          <p14:tracePt t="27003" x="7334250" y="3422650"/>
          <p14:tracePt t="27019" x="7296150" y="3378200"/>
          <p14:tracePt t="27036" x="7283450" y="3352800"/>
          <p14:tracePt t="27053" x="7258050" y="3340100"/>
          <p14:tracePt t="27069" x="7219950" y="3314700"/>
          <p14:tracePt t="27086" x="7175500" y="3289300"/>
          <p14:tracePt t="27102" x="7156450" y="3270250"/>
          <p14:tracePt t="27119" x="7131050" y="3257550"/>
          <p14:tracePt t="27136" x="7099300" y="3251200"/>
          <p14:tracePt t="27153" x="7073900" y="3251200"/>
          <p14:tracePt t="27170" x="7042150" y="3251200"/>
          <p14:tracePt t="27186" x="7023100" y="3251200"/>
          <p14:tracePt t="27203" x="6985000" y="3251200"/>
          <p14:tracePt t="27236" x="6978650" y="3251200"/>
          <p14:tracePt t="27253" x="6940550" y="3289300"/>
          <p14:tracePt t="27269" x="6921500" y="3314700"/>
          <p14:tracePt t="27286" x="6915150" y="3333750"/>
          <p14:tracePt t="27303" x="6902450" y="3378200"/>
          <p14:tracePt t="27319" x="6902450" y="3422650"/>
          <p14:tracePt t="27336" x="6896100" y="3435350"/>
          <p14:tracePt t="27353" x="6896100" y="3473450"/>
          <p14:tracePt t="27370" x="6896100" y="3492500"/>
          <p14:tracePt t="27386" x="6896100" y="3517900"/>
          <p14:tracePt t="27403" x="6902450" y="3530600"/>
          <p14:tracePt t="27419" x="6915150" y="3549650"/>
          <p14:tracePt t="27436" x="6940550" y="3581400"/>
          <p14:tracePt t="27452" x="7016750" y="3625850"/>
          <p14:tracePt t="27469" x="7061200" y="3638550"/>
          <p14:tracePt t="27486" x="7067550" y="3638550"/>
          <p14:tracePt t="27502" x="7112000" y="3644900"/>
          <p14:tracePt t="27536" x="7118350" y="3644900"/>
          <p14:tracePt t="27555" x="7131050" y="3644900"/>
          <p14:tracePt t="27569" x="7156450" y="3632200"/>
          <p14:tracePt t="27586" x="7169150" y="3613150"/>
          <p14:tracePt t="27602" x="7188200" y="3581400"/>
          <p14:tracePt t="27619" x="7194550" y="3549650"/>
          <p14:tracePt t="27635" x="7200900" y="3536950"/>
          <p14:tracePt t="27652" x="7207250" y="3505200"/>
          <p14:tracePt t="27669" x="7207250" y="3473450"/>
          <p14:tracePt t="27686" x="7213600" y="3454400"/>
          <p14:tracePt t="27702" x="7213600" y="3403600"/>
          <p14:tracePt t="27719" x="7213600" y="3378200"/>
          <p14:tracePt t="27736" x="7188200" y="3314700"/>
          <p14:tracePt t="27752" x="7156450" y="3270250"/>
          <p14:tracePt t="27770" x="7150100" y="3257550"/>
          <p14:tracePt t="27786" x="7131050" y="3232150"/>
          <p14:tracePt t="27803" x="7112000" y="3206750"/>
          <p14:tracePt t="27819" x="7105650" y="3200400"/>
          <p14:tracePt t="27836" x="7086600" y="3194050"/>
          <p14:tracePt t="27852" x="7042150" y="3187700"/>
          <p14:tracePt t="27869" x="7010400" y="3187700"/>
          <p14:tracePt t="27886" x="6991350" y="3187700"/>
          <p14:tracePt t="27903" x="6985000" y="3187700"/>
          <p14:tracePt t="27919" x="6959600" y="3187700"/>
          <p14:tracePt t="27936" x="6934200" y="3225800"/>
          <p14:tracePt t="27952" x="6921500" y="3257550"/>
          <p14:tracePt t="27969" x="6908800" y="3282950"/>
          <p14:tracePt t="27986" x="6896100" y="3333750"/>
          <p14:tracePt t="28002" x="6896100" y="3384550"/>
          <p14:tracePt t="28019" x="6896100" y="3422650"/>
          <p14:tracePt t="28036" x="6896100" y="3435350"/>
          <p14:tracePt t="28052" x="6896100" y="3448050"/>
          <p14:tracePt t="28069" x="6902450" y="3473450"/>
          <p14:tracePt t="28085" x="6915150" y="3498850"/>
          <p14:tracePt t="29107" x="6870700" y="3524250"/>
          <p14:tracePt t="29122" x="6775450" y="3575050"/>
          <p14:tracePt t="29138" x="6610350" y="3638550"/>
          <p14:tracePt t="29151" x="6559550" y="3657600"/>
          <p14:tracePt t="29315" x="6559550" y="3651250"/>
          <p14:tracePt t="29330" x="6553200" y="3613150"/>
          <p14:tracePt t="29344" x="6515100" y="3530600"/>
          <p14:tracePt t="29355" x="6464300" y="3467100"/>
          <p14:tracePt t="29368" x="6419850" y="3403600"/>
          <p14:tracePt t="29384" x="6350000" y="3333750"/>
          <p14:tracePt t="29401" x="6254750" y="3282950"/>
          <p14:tracePt t="29417" x="6038850" y="3219450"/>
          <p14:tracePt t="29434" x="5861050" y="3168650"/>
          <p14:tracePt t="29451" x="5765800" y="3149600"/>
          <p14:tracePt t="29468" x="5556250" y="3117850"/>
          <p14:tracePt t="29485" x="5397500" y="3098800"/>
          <p14:tracePt t="29501" x="5226050" y="3060700"/>
          <p14:tracePt t="29518" x="5168900" y="3048000"/>
          <p14:tracePt t="29534" x="5137150" y="3048000"/>
          <p14:tracePt t="29551" x="4857750" y="2984500"/>
          <p14:tracePt t="29568" x="4756150" y="2971800"/>
          <p14:tracePt t="29584" x="4578350" y="2952750"/>
          <p14:tracePt t="29601" x="4362450" y="2914650"/>
          <p14:tracePt t="29618" x="4140200" y="2876550"/>
          <p14:tracePt t="29634" x="3956050" y="2825750"/>
          <p14:tracePt t="29651" x="3790950" y="2800350"/>
          <p14:tracePt t="29667" x="3492500" y="2774950"/>
          <p14:tracePt t="29684" x="3206750" y="2717800"/>
          <p14:tracePt t="29700" x="2927350" y="2698750"/>
          <p14:tracePt t="29717" x="2679700" y="2692400"/>
          <p14:tracePt t="29734" x="2533650" y="2692400"/>
          <p14:tracePt t="29751" x="2311400" y="2692400"/>
          <p14:tracePt t="29768" x="2133600" y="2692400"/>
          <p14:tracePt t="29771" x="2051050" y="2692400"/>
          <p14:tracePt t="29784" x="1898650" y="2692400"/>
          <p14:tracePt t="29801" x="1752600" y="2692400"/>
          <p14:tracePt t="29818" x="1682750" y="2692400"/>
          <p14:tracePt t="29834" x="1530350" y="2692400"/>
          <p14:tracePt t="29851" x="1365250" y="2692400"/>
          <p14:tracePt t="29868" x="1276350" y="2692400"/>
          <p14:tracePt t="29884" x="1187450" y="2692400"/>
          <p14:tracePt t="29901" x="1092200" y="2692400"/>
          <p14:tracePt t="29917" x="1009650" y="2692400"/>
          <p14:tracePt t="29934" x="965200" y="2692400"/>
          <p14:tracePt t="29951" x="889000" y="2692400"/>
          <p14:tracePt t="29967" x="812800" y="2673350"/>
          <p14:tracePt t="29985" x="698500" y="2635250"/>
          <p14:tracePt t="30001" x="635000" y="2609850"/>
          <p14:tracePt t="30017" x="622300" y="2603500"/>
          <p14:tracePt t="30035" x="571500" y="2597150"/>
          <p14:tracePt t="30051" x="571500" y="2590800"/>
          <p14:tracePt t="30087" x="565150" y="2590800"/>
          <p14:tracePt t="30101" x="552450" y="2571750"/>
          <p14:tracePt t="30117" x="539750" y="2571750"/>
          <p14:tracePt t="30187" x="539750" y="2565400"/>
          <p14:tracePt t="30197" x="514350" y="2571750"/>
          <p14:tracePt t="30207" x="501650" y="2571750"/>
          <p14:tracePt t="30217" x="488950" y="2584450"/>
          <p14:tracePt t="30234" x="482600" y="2590800"/>
          <p14:tracePt t="30251" x="469900" y="2603500"/>
          <p14:tracePt t="30267" x="450850" y="2622550"/>
          <p14:tracePt t="30284" x="444500" y="2641600"/>
          <p14:tracePt t="30301" x="438150" y="2647950"/>
          <p14:tracePt t="30317" x="425450" y="2673350"/>
          <p14:tracePt t="30351" x="425450" y="2692400"/>
          <p14:tracePt t="30367" x="425450" y="2724150"/>
          <p14:tracePt t="30384" x="425450" y="2749550"/>
          <p14:tracePt t="30400" x="431800" y="2762250"/>
          <p14:tracePt t="30417" x="438150" y="2774950"/>
          <p14:tracePt t="30434" x="444500" y="2787650"/>
          <p14:tracePt t="30450" x="457200" y="2806700"/>
          <p14:tracePt t="30467" x="469900" y="2838450"/>
          <p14:tracePt t="30484" x="527050" y="2863850"/>
          <p14:tracePt t="30500" x="546100" y="2876550"/>
          <p14:tracePt t="30517" x="590550" y="2914650"/>
          <p14:tracePt t="30534" x="647700" y="2933700"/>
          <p14:tracePt t="30551" x="723900" y="2959100"/>
          <p14:tracePt t="30567" x="755650" y="2965450"/>
          <p14:tracePt t="30584" x="774700" y="2965450"/>
          <p14:tracePt t="30602" x="819150" y="2965450"/>
          <p14:tracePt t="30617" x="838200" y="2965450"/>
          <p14:tracePt t="30634" x="876300" y="2965450"/>
          <p14:tracePt t="30650" x="914400" y="2965450"/>
          <p14:tracePt t="30667" x="946150" y="2965450"/>
          <p14:tracePt t="30684" x="971550" y="2965450"/>
          <p14:tracePt t="30700" x="977900" y="2965450"/>
          <p14:tracePt t="30717" x="996950" y="2965450"/>
          <p14:tracePt t="30734" x="1009650" y="2965450"/>
          <p14:tracePt t="30750" x="1047750" y="2965450"/>
          <p14:tracePt t="30767" x="1092200" y="2965450"/>
          <p14:tracePt t="30784" x="1104900" y="2959100"/>
          <p14:tracePt t="30787" x="1123950" y="2952750"/>
          <p14:tracePt t="30800" x="1136650" y="2952750"/>
          <p14:tracePt t="31145" x="1149350" y="2952750"/>
          <p14:tracePt t="31155" x="1174750" y="2952750"/>
          <p14:tracePt t="31165" x="1270000" y="2959100"/>
          <p14:tracePt t="31171" x="1301750" y="2965450"/>
          <p14:tracePt t="31183" x="1454150" y="2997200"/>
          <p14:tracePt t="31200" x="1536700" y="3016250"/>
          <p14:tracePt t="31217" x="1771650" y="3060700"/>
          <p14:tracePt t="31233" x="2063750" y="3111500"/>
          <p14:tracePt t="31250" x="2489200" y="3168650"/>
          <p14:tracePt t="31266" x="2787650" y="3200400"/>
          <p14:tracePt t="31268" x="2851150" y="3206750"/>
          <p14:tracePt t="31283" x="2971800" y="3219450"/>
          <p14:tracePt t="31300" x="3225800" y="3238500"/>
          <p14:tracePt t="31317" x="3486150" y="3244850"/>
          <p14:tracePt t="31333" x="3930650" y="3327400"/>
          <p14:tracePt t="31350" x="4216400" y="3384550"/>
          <p14:tracePt t="31367" x="4368800" y="3416300"/>
          <p14:tracePt t="31383" x="4851400" y="3517900"/>
          <p14:tracePt t="31400" x="4953000" y="3536950"/>
          <p14:tracePt t="31416" x="5086350" y="3594100"/>
          <p14:tracePt t="31433" x="5194300" y="3606800"/>
          <p14:tracePt t="31450" x="5321300" y="3651250"/>
          <p14:tracePt t="31466" x="5378450" y="3663950"/>
          <p14:tracePt t="31483" x="5461000" y="3676650"/>
          <p14:tracePt t="31500" x="5562600" y="3721100"/>
          <p14:tracePt t="31517" x="5638800" y="3733800"/>
          <p14:tracePt t="31535" x="5721350" y="3752850"/>
          <p14:tracePt t="31552" x="5740400" y="3759200"/>
          <p14:tracePt t="31567" x="5759450" y="3759200"/>
          <p14:tracePt t="31583" x="5765800" y="3759200"/>
          <p14:tracePt t="31600" x="5784850" y="3771900"/>
          <p14:tracePt t="31616" x="5803900" y="3771900"/>
          <p14:tracePt t="31633" x="5829300" y="3771900"/>
          <p14:tracePt t="31666" x="5861050" y="3771900"/>
          <p14:tracePt t="31700" x="5861050" y="3759200"/>
          <p14:tracePt t="31716" x="5861050" y="3752850"/>
          <p14:tracePt t="31733" x="5861050" y="3740150"/>
          <p14:tracePt t="31749" x="5861050" y="3714750"/>
          <p14:tracePt t="31766" x="5842000" y="3695700"/>
          <p14:tracePt t="31784" x="5816600" y="3657600"/>
          <p14:tracePt t="31801" x="5778500" y="3619500"/>
          <p14:tracePt t="31817" x="5753100" y="3600450"/>
          <p14:tracePt t="31833" x="5727700" y="3594100"/>
          <p14:tracePt t="31849" x="5715000" y="3594100"/>
          <p14:tracePt t="31866" x="5676900" y="3575050"/>
          <p14:tracePt t="31882" x="5562600" y="3575050"/>
          <p14:tracePt t="31899" x="5467350" y="3568700"/>
          <p14:tracePt t="31916" x="5410200" y="3568700"/>
          <p14:tracePt t="31949" x="5391150" y="3568700"/>
          <p14:tracePt t="31974" x="5384800" y="3568700"/>
          <p14:tracePt t="31988" x="5372100" y="3568700"/>
          <p14:tracePt t="32013" x="5365750" y="3568700"/>
          <p14:tracePt t="32022" x="5353050" y="3575050"/>
          <p14:tracePt t="32032" x="5353050" y="3581400"/>
          <p14:tracePt t="32049" x="5327650" y="3600450"/>
          <p14:tracePt t="32066" x="5327650" y="3625850"/>
          <p14:tracePt t="32083" x="5327650" y="3632200"/>
          <p14:tracePt t="32099" x="5327650" y="3663950"/>
          <p14:tracePt t="32116" x="5327650" y="3676650"/>
          <p14:tracePt t="32132" x="5327650" y="3695700"/>
          <p14:tracePt t="32149" x="5359400" y="3733800"/>
          <p14:tracePt t="32166" x="5378450" y="3746500"/>
          <p14:tracePt t="32182" x="5435600" y="3765550"/>
          <p14:tracePt t="32199" x="5480050" y="3778250"/>
          <p14:tracePt t="32216" x="5588000" y="3784600"/>
          <p14:tracePt t="32232" x="5670550" y="3790950"/>
          <p14:tracePt t="32249" x="5721350" y="3797300"/>
          <p14:tracePt t="32266" x="5797550" y="3797300"/>
          <p14:tracePt t="32282" x="5842000" y="3803650"/>
          <p14:tracePt t="32299" x="5937250" y="3835400"/>
          <p14:tracePt t="32316" x="5994400" y="3835400"/>
          <p14:tracePt t="32332" x="6038850" y="3835400"/>
          <p14:tracePt t="32349" x="6102350" y="3835400"/>
          <p14:tracePt t="32366" x="6165850" y="3835400"/>
          <p14:tracePt t="32382" x="6223000" y="3835400"/>
          <p14:tracePt t="32403" x="6254750" y="3835400"/>
          <p14:tracePt t="32415" x="6261100" y="3835400"/>
          <p14:tracePt t="32432" x="6292850" y="3835400"/>
          <p14:tracePt t="32448" x="6318250" y="3835400"/>
          <p14:tracePt t="32465" x="6343650" y="3829050"/>
          <p14:tracePt t="32482" x="6369050" y="3822700"/>
          <p14:tracePt t="32499" x="6400800" y="3803650"/>
          <p14:tracePt t="32516" x="6432550" y="3803650"/>
          <p14:tracePt t="32532" x="6457950" y="3790950"/>
          <p14:tracePt t="32549" x="6496050" y="3784600"/>
          <p14:tracePt t="32566" x="6527800" y="3778250"/>
          <p14:tracePt t="32583" x="6572250" y="3771900"/>
          <p14:tracePt t="32599" x="6591300" y="3771900"/>
          <p14:tracePt t="32616" x="6629400" y="3765550"/>
          <p14:tracePt t="32632" x="6667500" y="3765550"/>
          <p14:tracePt t="32649" x="6680200" y="3765550"/>
          <p14:tracePt t="32665" x="6705600" y="3765550"/>
          <p14:tracePt t="32682" x="6711950" y="3765550"/>
          <p14:tracePt t="32699" x="6731000" y="3765550"/>
          <p14:tracePt t="32715" x="6750050" y="3765550"/>
          <p14:tracePt t="32732" x="6762750" y="3765550"/>
          <p14:tracePt t="32749" x="6800850" y="3765550"/>
          <p14:tracePt t="32765" x="6819900" y="3765550"/>
          <p14:tracePt t="32782" x="6845300" y="3765550"/>
          <p14:tracePt t="32799" x="6858000" y="3765550"/>
          <p14:tracePt t="33982" x="6864350" y="3765550"/>
          <p14:tracePt t="34178" x="6851650" y="3765550"/>
          <p14:tracePt t="34192" x="6832600" y="3765550"/>
          <p14:tracePt t="34208" x="6743700" y="3765550"/>
          <p14:tracePt t="34225" x="6521450" y="3740150"/>
          <p14:tracePt t="34243" x="6324600" y="3727450"/>
          <p14:tracePt t="34261" x="6223000" y="3721100"/>
          <p14:tracePt t="34272" x="5975350" y="3695700"/>
          <p14:tracePt t="34284" x="5803900" y="3676650"/>
          <p14:tracePt t="34297" x="5753100" y="3676650"/>
          <p14:tracePt t="34314" x="5670550" y="3663950"/>
          <p14:tracePt t="34331" x="5600700" y="3657600"/>
          <p14:tracePt t="34347" x="5429250" y="3619500"/>
          <p14:tracePt t="34364" x="5187950" y="3568700"/>
          <p14:tracePt t="34383" x="4699000" y="3467100"/>
          <p14:tracePt t="34404" x="4140200" y="3327400"/>
          <p14:tracePt t="34415" x="3892550" y="3270250"/>
          <p14:tracePt t="34431" x="3359150" y="3155950"/>
          <p14:tracePt t="34448" x="2933700" y="3048000"/>
          <p14:tracePt t="34464" x="2743200" y="2997200"/>
          <p14:tracePt t="34481" x="2082800" y="2813050"/>
          <p14:tracePt t="34497" x="1885950" y="2762250"/>
          <p14:tracePt t="34514" x="1644650" y="2717800"/>
          <p14:tracePt t="34531" x="1466850" y="2692400"/>
          <p14:tracePt t="34548" x="1416050" y="2679700"/>
          <p14:tracePt t="34564" x="1403350" y="2679700"/>
          <p14:tracePt t="34581" x="1384300" y="2679700"/>
          <p14:tracePt t="34597" x="1371600" y="2679700"/>
          <p14:tracePt t="34614" x="1333500" y="2679700"/>
          <p14:tracePt t="34630" x="1282700" y="2698750"/>
          <p14:tracePt t="34647" x="1231900" y="2717800"/>
          <p14:tracePt t="34664" x="1219200" y="2730500"/>
          <p14:tracePt t="34681" x="1193800" y="2743200"/>
          <p14:tracePt t="34697" x="1187450" y="2749550"/>
          <p14:tracePt t="34714" x="1181100" y="2749550"/>
          <p14:tracePt t="34794" x="1174750" y="2749550"/>
          <p14:tracePt t="34804" x="1168400" y="2755900"/>
          <p14:tracePt t="34964" x="1168400" y="2749550"/>
          <p14:tracePt t="34974" x="1168400" y="2743200"/>
          <p14:tracePt t="34980" x="1168400" y="2736850"/>
          <p14:tracePt t="35004" x="1168400" y="2730500"/>
          <p14:tracePt t="35014" x="1168400" y="2724150"/>
          <p14:tracePt t="35030" x="1181100" y="2705100"/>
          <p14:tracePt t="35047" x="1193800" y="2698750"/>
          <p14:tracePt t="35064" x="1200150" y="2698750"/>
          <p14:tracePt t="35080" x="1219200" y="2686050"/>
          <p14:tracePt t="35114" x="1231900" y="2686050"/>
          <p14:tracePt t="35152" x="1238250" y="2686050"/>
          <p14:tracePt t="35164" x="1244600" y="2686050"/>
          <p14:tracePt t="35186" x="1257300" y="2692400"/>
          <p14:tracePt t="35206" x="1263650" y="2698750"/>
          <p14:tracePt t="35214" x="1263650" y="2705100"/>
          <p14:tracePt t="35230" x="1270000" y="2717800"/>
          <p14:tracePt t="35258" x="1270000" y="2730500"/>
          <p14:tracePt t="35264" x="1270000" y="2736850"/>
          <p14:tracePt t="35280" x="1270000" y="2743200"/>
          <p14:tracePt t="35297" x="1270000" y="2749550"/>
          <p14:tracePt t="35314" x="1270000" y="2755900"/>
          <p14:tracePt t="35434" x="1270000" y="2762250"/>
          <p14:tracePt t="35444" x="1270000" y="2768600"/>
          <p14:tracePt t="35468" x="1270000" y="2787650"/>
          <p14:tracePt t="35474" x="1276350" y="2787650"/>
          <p14:tracePt t="35481" x="1282700" y="2794000"/>
          <p14:tracePt t="35497" x="1314450" y="2800350"/>
          <p14:tracePt t="35513" x="1339850" y="2813050"/>
          <p14:tracePt t="35530" x="1358900" y="2825750"/>
          <p14:tracePt t="35563" x="1365250" y="2832100"/>
          <p14:tracePt t="35580" x="1365250" y="2851150"/>
          <p14:tracePt t="35616" x="1365250" y="2863850"/>
          <p14:tracePt t="35630" x="1365250" y="2870200"/>
          <p14:tracePt t="35647" x="1358900" y="2876550"/>
          <p14:tracePt t="35892" x="1352550" y="2876550"/>
          <p14:tracePt t="35978" x="1346200" y="2882900"/>
          <p14:tracePt t="35988" x="1346200" y="2889250"/>
          <p14:tracePt t="35998" x="1346200" y="2927350"/>
          <p14:tracePt t="36013" x="1346200" y="2997200"/>
          <p14:tracePt t="36030" x="1346200" y="3079750"/>
          <p14:tracePt t="36046" x="1358900" y="3257550"/>
          <p14:tracePt t="36063" x="1358900" y="3448050"/>
          <p14:tracePt t="36080" x="1358900" y="3657600"/>
          <p14:tracePt t="36096" x="1358900" y="3810000"/>
          <p14:tracePt t="36113" x="1352550" y="3892550"/>
          <p14:tracePt t="36130" x="1352550" y="3968750"/>
          <p14:tracePt t="36146" x="1352550" y="4032250"/>
          <p14:tracePt t="36163" x="1352550" y="4044950"/>
          <p14:tracePt t="36180" x="1352550" y="4064000"/>
          <p14:tracePt t="36197" x="1352550" y="4070350"/>
          <p14:tracePt t="36418" x="1352550" y="4083050"/>
          <p14:tracePt t="36428" x="1346200" y="4083050"/>
          <p14:tracePt t="36432" x="1333500" y="4089400"/>
          <p14:tracePt t="36446" x="1270000" y="4127500"/>
          <p14:tracePt t="36463" x="1155700" y="4184650"/>
          <p14:tracePt t="36479" x="1111250" y="4210050"/>
          <p14:tracePt t="36496" x="996950" y="4279900"/>
          <p14:tracePt t="36514" x="908050" y="4337050"/>
          <p14:tracePt t="36578" x="895350" y="4337050"/>
          <p14:tracePt t="36594" x="882650" y="4337050"/>
          <p14:tracePt t="36604" x="857250" y="4337050"/>
          <p14:tracePt t="36618" x="838200" y="4337050"/>
          <p14:tracePt t="36644" x="825500" y="4337050"/>
          <p14:tracePt t="36664" x="819150" y="4337050"/>
          <p14:tracePt t="36681" x="812800" y="4337050"/>
          <p14:tracePt t="36690" x="806450" y="4337050"/>
          <p14:tracePt t="36700" x="787400" y="4330700"/>
          <p14:tracePt t="36713" x="781050" y="4330700"/>
          <p14:tracePt t="36730" x="717550" y="4311650"/>
          <p14:tracePt t="36746" x="673100" y="4298950"/>
          <p14:tracePt t="36763" x="635000" y="4292600"/>
          <p14:tracePt t="36779" x="603250" y="4273550"/>
          <p14:tracePt t="36796" x="571500" y="4267200"/>
          <p14:tracePt t="36813" x="533400" y="4260850"/>
          <p14:tracePt t="36829" x="514350" y="4254500"/>
          <p14:tracePt t="36832" x="508000" y="4254500"/>
          <p14:tracePt t="36846" x="488950" y="4254500"/>
          <p14:tracePt t="36863" x="482600" y="4254500"/>
          <p14:tracePt t="36879" x="469900" y="4254500"/>
          <p14:tracePt t="36912" x="457200" y="4254500"/>
          <p14:tracePt t="36930" x="450850" y="4254500"/>
          <p14:tracePt t="36946" x="431800" y="4254500"/>
          <p14:tracePt t="36962" x="425450" y="4254500"/>
          <p14:tracePt t="36996" x="419100" y="4254500"/>
          <p14:tracePt t="37012" x="412750" y="4254500"/>
          <p14:tracePt t="37042" x="400050" y="4254500"/>
          <p14:tracePt t="37068" x="393700" y="4254500"/>
          <p14:tracePt t="37078" x="374650" y="4254500"/>
          <p14:tracePt t="37088" x="368300" y="4260850"/>
          <p14:tracePt t="37098" x="355600" y="4279900"/>
          <p14:tracePt t="37112" x="349250" y="4298950"/>
          <p14:tracePt t="37129" x="342900" y="4305300"/>
          <p14:tracePt t="37146" x="342900" y="4318000"/>
          <p14:tracePt t="37162" x="342900" y="4324350"/>
          <p14:tracePt t="37179" x="342900" y="4337050"/>
          <p14:tracePt t="37196" x="342900" y="4343400"/>
          <p14:tracePt t="37212" x="349250" y="4343400"/>
          <p14:tracePt t="37230" x="393700" y="4362450"/>
          <p14:tracePt t="37246" x="406400" y="4368800"/>
          <p14:tracePt t="37262" x="450850" y="4368800"/>
          <p14:tracePt t="37279" x="488950" y="4375150"/>
          <p14:tracePt t="37296" x="514350" y="4387850"/>
          <p14:tracePt t="37329" x="533400" y="4394200"/>
          <p14:tracePt t="37346" x="539750" y="4394200"/>
          <p14:tracePt t="37362" x="596900" y="4419600"/>
          <p14:tracePt t="37379" x="641350" y="4432300"/>
          <p14:tracePt t="37395" x="685800" y="4438650"/>
          <p14:tracePt t="37412" x="742950" y="4445000"/>
          <p14:tracePt t="37429" x="800100" y="4451350"/>
          <p14:tracePt t="37445" x="844550" y="4451350"/>
          <p14:tracePt t="37462" x="920750" y="4451350"/>
          <p14:tracePt t="37479" x="965200" y="4451350"/>
          <p14:tracePt t="37496" x="1016000" y="4451350"/>
          <p14:tracePt t="37512" x="1047750" y="4451350"/>
          <p14:tracePt t="37529" x="1054100" y="4451350"/>
          <p14:tracePt t="37545" x="1104900" y="4451350"/>
          <p14:tracePt t="37561" x="1149350" y="4451350"/>
          <p14:tracePt t="37579" x="1206500" y="4464050"/>
          <p14:tracePt t="37595" x="1238250" y="4464050"/>
          <p14:tracePt t="37612" x="1282700" y="4464050"/>
          <p14:tracePt t="37629" x="1390650" y="4464050"/>
          <p14:tracePt t="37645" x="1441450" y="4457700"/>
          <p14:tracePt t="37662" x="1504950" y="4457700"/>
          <p14:tracePt t="37679" x="1549400" y="4457700"/>
          <p14:tracePt t="37695" x="1606550" y="4457700"/>
          <p14:tracePt t="37712" x="1644650" y="4457700"/>
          <p14:tracePt t="37729" x="1663700" y="4457700"/>
          <p14:tracePt t="37745" x="1708150" y="4470400"/>
          <p14:tracePt t="37762" x="1752600" y="4470400"/>
          <p14:tracePt t="37778" x="1816100" y="4470400"/>
          <p14:tracePt t="37795" x="1892300" y="4470400"/>
          <p14:tracePt t="37811" x="1917700" y="4470400"/>
          <p14:tracePt t="37828" x="1949450" y="4470400"/>
          <p14:tracePt t="37830" x="1993900" y="4470400"/>
          <p14:tracePt t="37845" x="2019300" y="4470400"/>
          <p14:tracePt t="37862" x="2063750" y="4470400"/>
          <p14:tracePt t="37878" x="2095500" y="4470400"/>
          <p14:tracePt t="37896" x="2139950" y="4470400"/>
          <p14:tracePt t="37912" x="2165350" y="4470400"/>
          <p14:tracePt t="37928" x="2197100" y="4470400"/>
          <p14:tracePt t="37945" x="2247900" y="4476750"/>
          <p14:tracePt t="37962" x="2311400" y="4476750"/>
          <p14:tracePt t="37978" x="2393950" y="4489450"/>
          <p14:tracePt t="37996" x="2438400" y="4489450"/>
          <p14:tracePt t="38012" x="2457450" y="4489450"/>
          <p14:tracePt t="38028" x="2501900" y="4489450"/>
          <p14:tracePt t="38045" x="2546350" y="4495800"/>
          <p14:tracePt t="38062" x="2603500" y="4495800"/>
          <p14:tracePt t="38078" x="2667000" y="4495800"/>
          <p14:tracePt t="38095" x="2679700" y="4495800"/>
          <p14:tracePt t="38112" x="2736850" y="4495800"/>
          <p14:tracePt t="38128" x="2819400" y="4495800"/>
          <p14:tracePt t="38145" x="2895600" y="4495800"/>
          <p14:tracePt t="38162" x="2952750" y="4495800"/>
          <p14:tracePt t="38178" x="3003550" y="4495800"/>
          <p14:tracePt t="38195" x="3022600" y="4495800"/>
          <p14:tracePt t="38212" x="3028950" y="4495800"/>
          <p14:tracePt t="38228" x="3041650" y="4495800"/>
          <p14:tracePt t="38245" x="3054350" y="4495800"/>
          <p14:tracePt t="38262" x="3073400" y="4502150"/>
          <p14:tracePt t="38278" x="3105150" y="4502150"/>
          <p14:tracePt t="38295" x="3117850" y="4502150"/>
          <p14:tracePt t="38311" x="3162300" y="4502150"/>
          <p14:tracePt t="38328" x="3213100" y="4502150"/>
          <p14:tracePt t="38345" x="3244850" y="4502150"/>
          <p14:tracePt t="38384" x="3251200" y="4502150"/>
          <p14:tracePt t="38395" x="3263900" y="4502150"/>
          <p14:tracePt t="38411" x="3263900" y="4495800"/>
          <p14:tracePt t="38428" x="3270250" y="4483100"/>
          <p14:tracePt t="38445" x="3276600" y="4464050"/>
          <p14:tracePt t="38461" x="3289300" y="4451350"/>
          <p14:tracePt t="38478" x="3289300" y="4438650"/>
          <p14:tracePt t="38495" x="3295650" y="4419600"/>
          <p14:tracePt t="38511" x="3308350" y="4413250"/>
          <p14:tracePt t="38528" x="3327400" y="4400550"/>
          <p14:tracePt t="38544" x="3333750" y="4387850"/>
          <p14:tracePt t="38561" x="3340100" y="4381500"/>
          <p14:tracePt t="38662" x="3340100" y="4387850"/>
          <p14:tracePt t="38676" x="3340100" y="4406900"/>
          <p14:tracePt t="38692" x="3340100" y="4413250"/>
          <p14:tracePt t="38702" x="3340100" y="4432300"/>
          <p14:tracePt t="38738" x="3340100" y="4438650"/>
          <p14:tracePt t="38743" x="3340100" y="4445000"/>
          <p14:tracePt t="38808" x="3340100" y="4451350"/>
          <p14:tracePt t="38838" x="3359150" y="4451350"/>
          <p14:tracePt t="38854" x="3390900" y="4451350"/>
          <p14:tracePt t="38864" x="3467100" y="4438650"/>
          <p14:tracePt t="38875" x="3473450" y="4438650"/>
          <p14:tracePt t="38879" x="3498850" y="4438650"/>
          <p14:tracePt t="38894" x="3517900" y="4425950"/>
          <p14:tracePt t="38911" x="3524250" y="4425950"/>
          <p14:tracePt t="38975" x="3536950" y="4419600"/>
          <p14:tracePt t="39004" x="3543300" y="4419600"/>
          <p14:tracePt t="39020" x="3549650" y="4419600"/>
          <p14:tracePt t="39025" x="3556000" y="4419600"/>
          <p14:tracePt t="40913" x="3530600" y="4419600"/>
          <p14:tracePt t="40917" x="3524250" y="4419600"/>
          <p14:tracePt t="40926" x="3467100" y="4419600"/>
          <p14:tracePt t="40942" x="3365500" y="4445000"/>
          <p14:tracePt t="40959" x="3302000" y="4451350"/>
          <p14:tracePt t="40976" x="3149600" y="4451350"/>
          <p14:tracePt t="40992" x="2990850" y="4438650"/>
          <p14:tracePt t="41009" x="2813050" y="4387850"/>
          <p14:tracePt t="41026" x="2705100" y="4368800"/>
          <p14:tracePt t="41042" x="2597150" y="4324350"/>
          <p14:tracePt t="41059" x="2432050" y="4254500"/>
          <p14:tracePt t="41076" x="2362200" y="4165600"/>
          <p14:tracePt t="41093" x="2311400" y="4114800"/>
          <p14:tracePt t="41109" x="2260600" y="4019550"/>
          <p14:tracePt t="41126" x="2228850" y="3943350"/>
          <p14:tracePt t="41143" x="2127250" y="3841750"/>
          <p14:tracePt t="41159" x="2044700" y="3721100"/>
          <p14:tracePt t="41176" x="1993900" y="3676650"/>
          <p14:tracePt t="41193" x="1924050" y="3606800"/>
          <p14:tracePt t="41209" x="1873250" y="3556000"/>
          <p14:tracePt t="41226" x="1797050" y="3486150"/>
          <p14:tracePt t="41242" x="1771650" y="3460750"/>
          <p14:tracePt t="41259" x="1746250" y="3416300"/>
          <p14:tracePt t="41276" x="1682750" y="3365500"/>
          <p14:tracePt t="41293" x="1619250" y="3333750"/>
          <p14:tracePt t="41309" x="1549400" y="3308350"/>
          <p14:tracePt t="41326" x="1517650" y="3302000"/>
          <p14:tracePt t="41343" x="1492250" y="3302000"/>
          <p14:tracePt t="41359" x="1479550" y="3295650"/>
          <p14:tracePt t="41397" x="1473200" y="3289300"/>
          <p14:tracePt t="41406" x="1466850" y="3282950"/>
          <p14:tracePt t="41416" x="1460500" y="3282950"/>
          <p14:tracePt t="41425" x="1454150" y="3276600"/>
          <p14:tracePt t="41442" x="1428750" y="3251200"/>
          <p14:tracePt t="41459" x="1390650" y="3225800"/>
          <p14:tracePt t="41475" x="1352550" y="3181350"/>
          <p14:tracePt t="41492" x="1346200" y="3168650"/>
          <p14:tracePt t="41509" x="1333500" y="3149600"/>
          <p14:tracePt t="41525" x="1314450" y="3130550"/>
          <p14:tracePt t="41542" x="1289050" y="3098800"/>
          <p14:tracePt t="41559" x="1282700" y="3092450"/>
          <p14:tracePt t="41575" x="1270000" y="3092450"/>
          <p14:tracePt t="41592" x="1263650" y="3086100"/>
          <p14:tracePt t="41629" x="1257300" y="3086100"/>
          <p14:tracePt t="41642" x="1238250" y="3092450"/>
          <p14:tracePt t="41659" x="1206500" y="3105150"/>
          <p14:tracePt t="41676" x="1162050" y="3143250"/>
          <p14:tracePt t="41692" x="1104900" y="3200400"/>
          <p14:tracePt t="41709" x="1066800" y="3238500"/>
          <p14:tracePt t="41726" x="1047750" y="3257550"/>
          <p14:tracePt t="41742" x="1035050" y="3295650"/>
          <p14:tracePt t="41759" x="1003300" y="3352800"/>
          <p14:tracePt t="41776" x="1003300" y="3384550"/>
          <p14:tracePt t="41792" x="990600" y="3416300"/>
          <p14:tracePt t="41809" x="990600" y="3435350"/>
          <p14:tracePt t="41826" x="984250" y="3467100"/>
          <p14:tracePt t="41842" x="977900" y="3492500"/>
          <p14:tracePt t="41845" x="977900" y="3498850"/>
          <p14:tracePt t="41859" x="977900" y="3530600"/>
          <p14:tracePt t="41876" x="977900" y="3594100"/>
          <p14:tracePt t="41892" x="977900" y="3625850"/>
          <p14:tracePt t="41909" x="977900" y="3708400"/>
          <p14:tracePt t="41926" x="977900" y="3759200"/>
          <p14:tracePt t="41942" x="977900" y="3778250"/>
          <p14:tracePt t="41959" x="1003300" y="3816350"/>
          <p14:tracePt t="41975" x="1003300" y="3829050"/>
          <p14:tracePt t="41992" x="1016000" y="3841750"/>
          <p14:tracePt t="42008" x="1016000" y="3854450"/>
          <p14:tracePt t="42025" x="1016000" y="3873500"/>
          <p14:tracePt t="42041" x="1028700" y="3886200"/>
          <p14:tracePt t="42058" x="1035050" y="3905250"/>
          <p14:tracePt t="42075" x="1035050" y="3917950"/>
          <p14:tracePt t="42091" x="1035050" y="3930650"/>
          <p14:tracePt t="42108" x="1041400" y="3956050"/>
          <p14:tracePt t="42141" x="1047750" y="3975100"/>
          <p14:tracePt t="42175" x="1054100" y="4000500"/>
          <p14:tracePt t="42192" x="1060450" y="4006850"/>
          <p14:tracePt t="42253" x="1060450" y="4013200"/>
          <p14:tracePt t="42285" x="1066800" y="4019550"/>
          <p14:tracePt t="42289" x="1066800" y="4038600"/>
          <p14:tracePt t="42309" x="1066800" y="4044950"/>
          <p14:tracePt t="42315" x="1066800" y="4051300"/>
          <p14:tracePt t="42325" x="1073150" y="4051300"/>
          <p14:tracePt t="42342" x="1079500" y="4076700"/>
          <p14:tracePt t="42375" x="1085850" y="4083050"/>
          <p14:tracePt t="42782" x="1092200" y="4083050"/>
          <p14:tracePt t="42792" x="1092200" y="4076700"/>
          <p14:tracePt t="42964" x="1092200" y="4083050"/>
          <p14:tracePt t="43000" x="1092200" y="4095750"/>
          <p14:tracePt t="43010" x="1085850" y="4102100"/>
          <p14:tracePt t="43014" x="1079500" y="4108450"/>
          <p14:tracePt t="43024" x="1060450" y="4133850"/>
          <p14:tracePt t="43041" x="1041400" y="4152900"/>
          <p14:tracePt t="43057" x="1028700" y="4159250"/>
          <p14:tracePt t="43074" x="1022350" y="4171950"/>
          <p14:tracePt t="43091" x="990600" y="4191000"/>
          <p14:tracePt t="43108" x="984250" y="4191000"/>
          <p14:tracePt t="43125" x="977900" y="4197350"/>
          <p14:tracePt t="43141" x="946150" y="4210050"/>
          <p14:tracePt t="43158" x="920750" y="4222750"/>
          <p14:tracePt t="43175" x="882650" y="4235450"/>
          <p14:tracePt t="43191" x="857250" y="4241800"/>
          <p14:tracePt t="43208" x="850900" y="4248150"/>
          <p14:tracePt t="43225" x="831850" y="4254500"/>
          <p14:tracePt t="43241" x="800100" y="4254500"/>
          <p14:tracePt t="43258" x="762000" y="4254500"/>
          <p14:tracePt t="43274" x="704850" y="4279900"/>
          <p14:tracePt t="43291" x="654050" y="4298950"/>
          <p14:tracePt t="43307" x="603250" y="4305300"/>
          <p14:tracePt t="43324" x="520700" y="4349750"/>
          <p14:tracePt t="43341" x="482600" y="4356100"/>
          <p14:tracePt t="43357" x="463550" y="4356100"/>
          <p14:tracePt t="43358" x="444500" y="4362450"/>
          <p14:tracePt t="43374" x="387350" y="4368800"/>
          <p14:tracePt t="43391" x="349250" y="4375150"/>
          <p14:tracePt t="43407" x="311150" y="4394200"/>
          <p14:tracePt t="43424" x="304800" y="4394200"/>
          <p14:tracePt t="43441" x="279400" y="4400550"/>
          <p14:tracePt t="43458" x="260350" y="4406900"/>
          <p14:tracePt t="43474" x="247650" y="4419600"/>
          <p14:tracePt t="43817" x="254000" y="4419600"/>
          <p14:tracePt t="43823" x="260350" y="4419600"/>
          <p14:tracePt t="43847" x="266700" y="4419600"/>
          <p14:tracePt t="43863" x="285750" y="4419600"/>
          <p14:tracePt t="43884" x="298450" y="4419600"/>
          <p14:tracePt t="43893" x="311150" y="4419600"/>
          <p14:tracePt t="43913" x="317500" y="4419600"/>
          <p14:tracePt t="43929" x="330200" y="4419600"/>
          <p14:tracePt t="43943" x="336550" y="4419600"/>
          <p14:tracePt t="43953" x="342900" y="4419600"/>
          <p14:tracePt t="43993" x="355600" y="4419600"/>
          <p14:tracePt t="44024" x="361950" y="4419600"/>
          <p14:tracePt t="44367" x="374650" y="4419600"/>
          <p14:tracePt t="44383" x="387350" y="4419600"/>
          <p14:tracePt t="44387" x="393700" y="4419600"/>
          <p14:tracePt t="44396" x="412750" y="4419600"/>
          <p14:tracePt t="44407" x="419100" y="4419600"/>
          <p14:tracePt t="44423" x="438150" y="4419600"/>
          <p14:tracePt t="44440" x="457200" y="4419600"/>
          <p14:tracePt t="44457" x="463550" y="4419600"/>
          <p14:tracePt t="44474" x="469900" y="4419600"/>
          <p14:tracePt t="44506" x="476250" y="4419600"/>
          <p14:tracePt t="44523" x="482600" y="4419600"/>
          <p14:tracePt t="44540" x="495300" y="4419600"/>
          <p14:tracePt t="44558" x="514350" y="4419600"/>
          <p14:tracePt t="44573" x="546100" y="4419600"/>
          <p14:tracePt t="44590" x="558800" y="4419600"/>
          <p14:tracePt t="44606" x="565150" y="4419600"/>
          <p14:tracePt t="44623" x="577850" y="4419600"/>
          <p14:tracePt t="44640" x="596900" y="4419600"/>
          <p14:tracePt t="44656" x="622300" y="4419600"/>
          <p14:tracePt t="44673" x="641350" y="4419600"/>
          <p14:tracePt t="44690" x="654050" y="4419600"/>
          <p14:tracePt t="44707" x="660400" y="4419600"/>
          <p14:tracePt t="45674" x="673100" y="4419600"/>
          <p14:tracePt t="45690" x="679450" y="4419600"/>
          <p14:tracePt t="45693" x="685800" y="4419600"/>
          <p14:tracePt t="45706" x="692150" y="4419600"/>
          <p14:tracePt t="45735" x="704850" y="4419600"/>
          <p14:tracePt t="45825" x="711200" y="4419600"/>
          <p14:tracePt t="45885" x="717550" y="4419600"/>
          <p14:tracePt t="46780" x="723900" y="4419600"/>
          <p14:tracePt t="46789" x="736600" y="4419600"/>
          <p14:tracePt t="46806" x="806450" y="4425950"/>
          <p14:tracePt t="46822" x="914400" y="4432300"/>
          <p14:tracePt t="46839" x="984250" y="4445000"/>
          <p14:tracePt t="46855" x="1092200" y="4445000"/>
          <p14:tracePt t="46930" x="1098550" y="4445000"/>
          <p14:tracePt t="46936" x="1104900" y="4445000"/>
          <p14:tracePt t="46945" x="1111250" y="4438650"/>
          <p14:tracePt t="46976" x="1123950" y="4425950"/>
          <p14:tracePt t="46996" x="1149350" y="4400550"/>
          <p14:tracePt t="47006" x="1155700" y="4394200"/>
          <p14:tracePt t="47016" x="1162050" y="4387850"/>
          <p14:tracePt t="47036" x="1181100" y="4375150"/>
          <p14:tracePt t="47045" x="1187450" y="4368800"/>
          <p14:tracePt t="47056" x="1193800" y="4362450"/>
          <p14:tracePt t="47072" x="1193800" y="4356100"/>
          <p14:tracePt t="47089" x="1200150" y="4337050"/>
          <p14:tracePt t="47105" x="1200150" y="4318000"/>
          <p14:tracePt t="47122" x="1200150" y="4298950"/>
          <p14:tracePt t="47139" x="1193800" y="4286250"/>
          <p14:tracePt t="47172" x="1181100" y="4286250"/>
          <p14:tracePt t="47188" x="1162050" y="4286250"/>
          <p14:tracePt t="47205" x="1117600" y="4286250"/>
          <p14:tracePt t="47222" x="1092200" y="4286250"/>
          <p14:tracePt t="47238" x="1073150" y="4286250"/>
          <p14:tracePt t="47255" x="1035050" y="4286250"/>
          <p14:tracePt t="47272" x="1016000" y="4286250"/>
          <p14:tracePt t="47288" x="1009650" y="4292600"/>
          <p14:tracePt t="47305" x="1003300" y="4292600"/>
          <p14:tracePt t="47360" x="996950" y="4305300"/>
          <p14:tracePt t="47380" x="984250" y="4305300"/>
          <p14:tracePt t="47400" x="971550" y="4305300"/>
          <p14:tracePt t="47420" x="971550" y="4311650"/>
          <p14:tracePt t="47440" x="958850" y="4324350"/>
          <p14:tracePt t="47450" x="952500" y="4324350"/>
          <p14:tracePt t="47460" x="952500" y="4330700"/>
          <p14:tracePt t="47472" x="952500" y="4337050"/>
          <p14:tracePt t="47488" x="946150" y="4349750"/>
          <p14:tracePt t="47505" x="946150" y="4356100"/>
          <p14:tracePt t="47521" x="933450" y="4381500"/>
          <p14:tracePt t="47555" x="933450" y="4400550"/>
          <p14:tracePt t="47572" x="933450" y="4413250"/>
          <p14:tracePt t="47588" x="933450" y="4419600"/>
          <p14:tracePt t="47605" x="939800" y="4438650"/>
          <p14:tracePt t="47621" x="946150" y="4451350"/>
          <p14:tracePt t="47638" x="958850" y="4457700"/>
          <p14:tracePt t="47655" x="971550" y="4470400"/>
          <p14:tracePt t="47671" x="984250" y="4495800"/>
          <p14:tracePt t="47688" x="990600" y="4495800"/>
          <p14:tracePt t="47705" x="996950" y="4502150"/>
          <p14:tracePt t="47721" x="1003300" y="4502150"/>
          <p14:tracePt t="47768" x="1009650" y="4502150"/>
          <p14:tracePt t="47778" x="1016000" y="4502150"/>
          <p14:tracePt t="47788" x="1022350" y="4502150"/>
          <p14:tracePt t="47805" x="1047750" y="4508500"/>
          <p14:tracePt t="47822" x="1098550" y="4514850"/>
          <p14:tracePt t="47838" x="1123950" y="4533900"/>
          <p14:tracePt t="47855" x="1162050" y="4540250"/>
          <p14:tracePt t="47857" x="1181100" y="4540250"/>
          <p14:tracePt t="47871" x="1187450" y="4540250"/>
          <p14:tracePt t="47888" x="1212850" y="4540250"/>
          <p14:tracePt t="47905" x="1250950" y="4540250"/>
          <p14:tracePt t="47921" x="1270000" y="4533900"/>
          <p14:tracePt t="47938" x="1289050" y="4527550"/>
          <p14:tracePt t="47955" x="1308100" y="4508500"/>
          <p14:tracePt t="47971" x="1320800" y="4502150"/>
          <p14:tracePt t="47988" x="1352550" y="4476750"/>
          <p14:tracePt t="48040" x="1365250" y="4470400"/>
          <p14:tracePt t="48056" x="1365250" y="4457700"/>
          <p14:tracePt t="48066" x="1365250" y="4432300"/>
          <p14:tracePt t="48080" x="1365250" y="4425950"/>
          <p14:tracePt t="48090" x="1365250" y="4419600"/>
          <p14:tracePt t="48104" x="1365250" y="4413250"/>
          <p14:tracePt t="48130" x="1365250" y="4406900"/>
          <p14:tracePt t="48146" x="1365250" y="4394200"/>
          <p14:tracePt t="48156" x="1358900" y="4394200"/>
          <p14:tracePt t="48171" x="1352550" y="4387850"/>
          <p14:tracePt t="48188" x="1327150" y="4381500"/>
          <p14:tracePt t="48204" x="1301750" y="4368800"/>
          <p14:tracePt t="48221" x="1282700" y="4362450"/>
          <p14:tracePt t="48238" x="1187450" y="4324350"/>
          <p14:tracePt t="48254" x="1117600" y="4318000"/>
          <p14:tracePt t="48271" x="1066800" y="4311650"/>
          <p14:tracePt t="48288" x="1022350" y="4311650"/>
          <p14:tracePt t="48304" x="990600" y="4311650"/>
          <p14:tracePt t="48321" x="965200" y="4311650"/>
          <p14:tracePt t="48338" x="958850" y="4324350"/>
          <p14:tracePt t="48354" x="933450" y="4343400"/>
          <p14:tracePt t="48371" x="920750" y="4349750"/>
          <p14:tracePt t="48816" x="920750" y="4356100"/>
          <p14:tracePt t="48826" x="939800" y="4387850"/>
          <p14:tracePt t="48832" x="965200" y="4400550"/>
          <p14:tracePt t="48842" x="996950" y="4406900"/>
          <p14:tracePt t="48854" x="1009650" y="4419600"/>
          <p14:tracePt t="48871" x="1123950" y="4457700"/>
          <p14:tracePt t="48887" x="1143000" y="4457700"/>
          <p14:tracePt t="48904" x="1162050" y="4457700"/>
          <p14:tracePt t="48937" x="1168400" y="4457700"/>
          <p14:tracePt t="48954" x="1181100" y="4445000"/>
          <p14:tracePt t="48971" x="1187450" y="4438650"/>
          <p14:tracePt t="48987" x="1187450" y="4432300"/>
          <p14:tracePt t="49004" x="1200150" y="4419600"/>
          <p14:tracePt t="49239" x="1206500" y="4406900"/>
          <p14:tracePt t="49260" x="1219200" y="4406900"/>
          <p14:tracePt t="49270" x="1225550" y="4406900"/>
          <p14:tracePt t="49276" x="1270000" y="4406900"/>
          <p14:tracePt t="49287" x="1276350" y="4406900"/>
          <p14:tracePt t="49304" x="1314450" y="4438650"/>
          <p14:tracePt t="49320" x="1377950" y="4489450"/>
          <p14:tracePt t="49337" x="1428750" y="4521200"/>
          <p14:tracePt t="49354" x="1530350" y="4578350"/>
          <p14:tracePt t="49370" x="1651000" y="4629150"/>
          <p14:tracePt t="49374" x="1676400" y="4635500"/>
          <p14:tracePt t="49387" x="1828800" y="4654550"/>
          <p14:tracePt t="49404" x="1968500" y="4667250"/>
          <p14:tracePt t="49420" x="2108200" y="4667250"/>
          <p14:tracePt t="49437" x="2406650" y="4667250"/>
          <p14:tracePt t="49453" x="2501900" y="4667250"/>
          <p14:tracePt t="49470" x="2540000" y="4667250"/>
          <p14:tracePt t="49487" x="2603500" y="4648200"/>
          <p14:tracePt t="49503" x="2616200" y="4635500"/>
          <p14:tracePt t="49520" x="2628900" y="4616450"/>
          <p14:tracePt t="49537" x="2641600" y="4603750"/>
          <p14:tracePt t="49553" x="2647950" y="4603750"/>
          <p14:tracePt t="49570" x="2698750" y="4552950"/>
          <p14:tracePt t="49587" x="2768600" y="4495800"/>
          <p14:tracePt t="49603" x="2813050" y="4470400"/>
          <p14:tracePt t="49620" x="2819400" y="4464050"/>
          <p14:tracePt t="49638" x="2851150" y="4432300"/>
          <p14:tracePt t="49653" x="2857500" y="4419600"/>
          <p14:tracePt t="49670" x="2889250" y="4400550"/>
          <p14:tracePt t="49687" x="2889250" y="4368800"/>
          <p14:tracePt t="49703" x="2889250" y="4356100"/>
          <p14:tracePt t="49720" x="2889250" y="4343400"/>
          <p14:tracePt t="49830" x="2889250" y="4349750"/>
          <p14:tracePt t="49836" x="2889250" y="4356100"/>
          <p14:tracePt t="49840" x="2889250" y="4362450"/>
          <p14:tracePt t="49853" x="2882900" y="4375150"/>
          <p14:tracePt t="49870" x="2876550" y="4406900"/>
          <p14:tracePt t="49886" x="2870200" y="4419600"/>
          <p14:tracePt t="49903" x="2870200" y="4438650"/>
          <p14:tracePt t="49920" x="2870200" y="4457700"/>
          <p14:tracePt t="49936" x="2870200" y="4476750"/>
          <p14:tracePt t="49953" x="2895600" y="4508500"/>
          <p14:tracePt t="49970" x="2901950" y="4514850"/>
          <p14:tracePt t="49986" x="2940050" y="4527550"/>
          <p14:tracePt t="50003" x="2978150" y="4540250"/>
          <p14:tracePt t="50020" x="2997200" y="4546600"/>
          <p14:tracePt t="50036" x="3028950" y="4552950"/>
          <p14:tracePt t="50053" x="3086100" y="4559300"/>
          <p14:tracePt t="50070" x="3124200" y="4565650"/>
          <p14:tracePt t="50086" x="3136900" y="4565650"/>
          <p14:tracePt t="50103" x="3149600" y="4565650"/>
          <p14:tracePt t="50120" x="3168650" y="4565650"/>
          <p14:tracePt t="50136" x="3187700" y="4565650"/>
          <p14:tracePt t="50153" x="3219450" y="4559300"/>
          <p14:tracePt t="50170" x="3257550" y="4540250"/>
          <p14:tracePt t="50186" x="3276600" y="4527550"/>
          <p14:tracePt t="50203" x="3302000" y="4483100"/>
          <p14:tracePt t="50220" x="3314700" y="4464050"/>
          <p14:tracePt t="50236" x="3321050" y="4432300"/>
          <p14:tracePt t="50254" x="3308350" y="4381500"/>
          <p14:tracePt t="50270" x="3270250" y="4337050"/>
          <p14:tracePt t="50286" x="3219450" y="4292600"/>
          <p14:tracePt t="50303" x="3175000" y="4260850"/>
          <p14:tracePt t="50320" x="3136900" y="4241800"/>
          <p14:tracePt t="50336" x="3111500" y="4241800"/>
          <p14:tracePt t="50353" x="3105150" y="4241800"/>
          <p14:tracePt t="50386" x="3079750" y="4241800"/>
          <p14:tracePt t="50403" x="3067050" y="4241800"/>
          <p14:tracePt t="50420" x="3022600" y="4273550"/>
          <p14:tracePt t="50436" x="2990850" y="4298950"/>
          <p14:tracePt t="50453" x="2965450" y="4324350"/>
          <p14:tracePt t="50469" x="2959100" y="4330700"/>
          <p14:tracePt t="50503" x="2952750" y="4337050"/>
          <p14:tracePt t="50519" x="2946400" y="4337050"/>
          <p14:tracePt t="50536" x="2940050" y="4343400"/>
          <p14:tracePt t="50956" x="2933700" y="4356100"/>
          <p14:tracePt t="50960" x="2927350" y="4356100"/>
          <p14:tracePt t="50970" x="2870200" y="4375150"/>
          <p14:tracePt t="50986" x="2717800" y="4400550"/>
          <p14:tracePt t="51003" x="2597150" y="4425950"/>
          <p14:tracePt t="51019" x="2406650" y="4464050"/>
          <p14:tracePt t="51036" x="2241550" y="4489450"/>
          <p14:tracePt t="51052" x="2165350" y="4489450"/>
          <p14:tracePt t="51069" x="2114550" y="4489450"/>
          <p14:tracePt t="51086" x="2082800" y="4489450"/>
          <p14:tracePt t="51102" x="2057400" y="4489450"/>
          <p14:tracePt t="51119" x="2051050" y="4489450"/>
          <p14:tracePt t="51136" x="2032000" y="4489450"/>
          <p14:tracePt t="51152" x="2012950" y="4489450"/>
          <p14:tracePt t="51169" x="1987550" y="4489450"/>
          <p14:tracePt t="51186" x="1911350" y="4489450"/>
          <p14:tracePt t="51202" x="1828800" y="4489450"/>
          <p14:tracePt t="51219" x="1797050" y="4483100"/>
          <p14:tracePt t="51236" x="1765300" y="4483100"/>
          <p14:tracePt t="51252" x="1739900" y="4476750"/>
          <p14:tracePt t="51269" x="1727200" y="4457700"/>
          <p14:tracePt t="51286" x="1720850" y="4457700"/>
          <p14:tracePt t="51414" x="1727200" y="4457700"/>
          <p14:tracePt t="51424" x="1752600" y="4464050"/>
          <p14:tracePt t="51430" x="1784350" y="4470400"/>
          <p14:tracePt t="51440" x="1797050" y="4476750"/>
          <p14:tracePt t="51452" x="1816100" y="4483100"/>
          <p14:tracePt t="51469" x="1955800" y="4521200"/>
          <p14:tracePt t="51485" x="2108200" y="4521200"/>
          <p14:tracePt t="51502" x="2190750" y="4521200"/>
          <p14:tracePt t="51519" x="2292350" y="4521200"/>
          <p14:tracePt t="51536" x="2343150" y="4521200"/>
          <p14:tracePt t="51552" x="2368550" y="4508500"/>
          <p14:tracePt t="51569" x="2400300" y="4495800"/>
          <p14:tracePt t="51602" x="2425700" y="4470400"/>
          <p14:tracePt t="51619" x="2489200" y="4451350"/>
          <p14:tracePt t="51635" x="2514600" y="4445000"/>
          <p14:tracePt t="51652" x="2546350" y="4432300"/>
          <p14:tracePt t="51669" x="2559050" y="4432300"/>
          <p14:tracePt t="51685" x="2578100" y="4413250"/>
          <p14:tracePt t="51703" x="2590800" y="4406900"/>
          <p14:tracePt t="51828" x="2584450" y="4413250"/>
          <p14:tracePt t="51832" x="2578100" y="4419600"/>
          <p14:tracePt t="51844" x="2559050" y="4432300"/>
          <p14:tracePt t="51854" x="2540000" y="4445000"/>
          <p14:tracePt t="51868" x="2520950" y="4464050"/>
          <p14:tracePt t="51885" x="2463800" y="4476750"/>
          <p14:tracePt t="51902" x="2406650" y="4483100"/>
          <p14:tracePt t="51918" x="2330450" y="4483100"/>
          <p14:tracePt t="51935" x="2279650" y="4483100"/>
          <p14:tracePt t="51952" x="2197100" y="4483100"/>
          <p14:tracePt t="51968" x="2146300" y="4483100"/>
          <p14:tracePt t="51985" x="2114550" y="4483100"/>
          <p14:tracePt t="52002" x="2082800" y="4483100"/>
          <p14:tracePt t="52019" x="2044700" y="4483100"/>
          <p14:tracePt t="52035" x="1987550" y="4483100"/>
          <p14:tracePt t="52052" x="1955800" y="4483100"/>
          <p14:tracePt t="52068" x="1943100" y="4483100"/>
          <p14:tracePt t="52085" x="1924050" y="4470400"/>
          <p14:tracePt t="52102" x="1917700" y="4470400"/>
          <p14:tracePt t="52286" x="1917700" y="4476750"/>
          <p14:tracePt t="52292" x="1924050" y="4476750"/>
          <p14:tracePt t="52303" x="1949450" y="4489450"/>
          <p14:tracePt t="52318" x="1981200" y="4495800"/>
          <p14:tracePt t="52335" x="2006600" y="4495800"/>
          <p14:tracePt t="52352" x="2038350" y="4495800"/>
          <p14:tracePt t="52368" x="2114550" y="4502150"/>
          <p14:tracePt t="52385" x="2190750" y="4502150"/>
          <p14:tracePt t="52401" x="2241550" y="4502150"/>
          <p14:tracePt t="52418" x="2279650" y="4502150"/>
          <p14:tracePt t="52435" x="2362200" y="4502150"/>
          <p14:tracePt t="52451" x="2419350" y="4489450"/>
          <p14:tracePt t="52468" x="2444750" y="4464050"/>
          <p14:tracePt t="52485" x="2457450" y="4457700"/>
          <p14:tracePt t="52625" x="2438400" y="4476750"/>
          <p14:tracePt t="52634" x="2425700" y="4483100"/>
          <p14:tracePt t="52640" x="2400300" y="4495800"/>
          <p14:tracePt t="52651" x="2355850" y="4502150"/>
          <p14:tracePt t="52668" x="2298700" y="4521200"/>
          <p14:tracePt t="52685" x="2184400" y="4527550"/>
          <p14:tracePt t="52701" x="2108200" y="4527550"/>
          <p14:tracePt t="52718" x="1968500" y="4527550"/>
          <p14:tracePt t="52735" x="1854200" y="4527550"/>
          <p14:tracePt t="52751" x="1746250" y="4527550"/>
          <p14:tracePt t="52768" x="1657350" y="4527550"/>
          <p14:tracePt t="52784" x="1606550" y="4527550"/>
          <p14:tracePt t="52801" x="1562100" y="4527550"/>
          <p14:tracePt t="52818" x="1511300" y="4521200"/>
          <p14:tracePt t="52834" x="1492250" y="4521200"/>
          <p14:tracePt t="52851" x="1466850" y="4521200"/>
          <p14:tracePt t="52868" x="1460500" y="4521200"/>
          <p14:tracePt t="52902" x="1454150" y="4514850"/>
          <p14:tracePt t="52913" x="1447800" y="4514850"/>
          <p14:tracePt t="52919" x="1441450" y="4514850"/>
          <p14:tracePt t="52934" x="1428750" y="4495800"/>
          <p14:tracePt t="52951" x="1422400" y="4495800"/>
          <p14:tracePt t="52968" x="1409700" y="4495800"/>
          <p14:tracePt t="53068" x="1416050" y="4495800"/>
          <p14:tracePt t="53079" x="1441450" y="4502150"/>
          <p14:tracePt t="53085" x="1479550" y="4514850"/>
          <p14:tracePt t="53101" x="1517650" y="4540250"/>
          <p14:tracePt t="53118" x="1562100" y="4552950"/>
          <p14:tracePt t="53134" x="1612900" y="4572000"/>
          <p14:tracePt t="53151" x="1625600" y="4572000"/>
          <p14:tracePt t="53168" x="1644650" y="4572000"/>
          <p14:tracePt t="53184" x="1663700" y="4565650"/>
          <p14:tracePt t="53201" x="1682750" y="4559300"/>
          <p14:tracePt t="53218" x="1701800" y="4533900"/>
          <p14:tracePt t="53234" x="1727200" y="4521200"/>
          <p14:tracePt t="53251" x="1746250" y="4508500"/>
          <p14:tracePt t="53267" x="1758950" y="4502150"/>
          <p14:tracePt t="53901" x="1765300" y="4502150"/>
          <p14:tracePt t="53911" x="1778000" y="4502150"/>
          <p14:tracePt t="53917" x="1784350" y="4502150"/>
          <p14:tracePt t="53934" x="1822450" y="4514850"/>
          <p14:tracePt t="53950" x="1892300" y="4521200"/>
          <p14:tracePt t="53967" x="1930400" y="4540250"/>
          <p14:tracePt t="53984" x="2006600" y="4546600"/>
          <p14:tracePt t="54000" x="2063750" y="4546600"/>
          <p14:tracePt t="54017" x="2082800" y="4546600"/>
          <p14:tracePt t="54050" x="2095500" y="4546600"/>
          <p14:tracePt t="54067" x="2101850" y="4546600"/>
          <p14:tracePt t="54084" x="2108200" y="4546600"/>
          <p14:tracePt t="54100" x="2114550" y="4546600"/>
          <p14:tracePt t="54117" x="2120900" y="4540250"/>
          <p14:tracePt t="54134" x="2152650" y="4527550"/>
          <p14:tracePt t="54150" x="2159000" y="4514850"/>
          <p14:tracePt t="54167" x="2178050" y="4502150"/>
          <p14:tracePt t="54325" x="2190750" y="4508500"/>
          <p14:tracePt t="54335" x="2197100" y="4514850"/>
          <p14:tracePt t="54341" x="2203450" y="4521200"/>
          <p14:tracePt t="54351" x="2209800" y="4521200"/>
          <p14:tracePt t="54367" x="2228850" y="4527550"/>
          <p14:tracePt t="54383" x="2241550" y="4540250"/>
          <p14:tracePt t="54400" x="2254250" y="4546600"/>
          <p14:tracePt t="54417" x="2266950" y="4546600"/>
          <p14:tracePt t="54433" x="2279650" y="4546600"/>
          <p14:tracePt t="54450" x="2292350" y="4546600"/>
          <p14:tracePt t="54467" x="2311400" y="4546600"/>
          <p14:tracePt t="54483" x="2336800" y="4546600"/>
          <p14:tracePt t="54500" x="2368550" y="4546600"/>
          <p14:tracePt t="54517" x="2387600" y="4546600"/>
          <p14:tracePt t="54533" x="2413000" y="4546600"/>
          <p14:tracePt t="54550" x="2419350" y="4546600"/>
          <p14:tracePt t="54566" x="2438400" y="4546600"/>
          <p14:tracePt t="54583" x="2451100" y="4533900"/>
          <p14:tracePt t="54600" x="2457450" y="4533900"/>
          <p14:tracePt t="54617" x="2470150" y="4514850"/>
          <p14:tracePt t="54633" x="2470150" y="4502150"/>
          <p14:tracePt t="59360" x="2463800" y="4502150"/>
          <p14:tracePt t="59375" x="2476500" y="4502150"/>
          <p14:tracePt t="59379" x="2501900" y="4502150"/>
          <p14:tracePt t="59391" x="2533650" y="4502150"/>
          <p14:tracePt t="59399" x="2597150" y="4502150"/>
          <p14:tracePt t="59413" x="2635250" y="4502150"/>
          <p14:tracePt t="59430" x="2825750" y="4502150"/>
          <p14:tracePt t="59446" x="3022600" y="4457700"/>
          <p14:tracePt t="59463" x="3352800" y="4368800"/>
          <p14:tracePt t="59480" x="3511550" y="4330700"/>
          <p14:tracePt t="59496" x="4298950" y="4102100"/>
          <p14:tracePt t="59513" x="4483100" y="4076700"/>
          <p14:tracePt t="59530" x="4781550" y="4025900"/>
          <p14:tracePt t="59546" x="4978400" y="3987800"/>
          <p14:tracePt t="59563" x="5137150" y="3943350"/>
          <p14:tracePt t="59580" x="5289550" y="3898900"/>
          <p14:tracePt t="59596" x="5384800" y="3860800"/>
          <p14:tracePt t="59613" x="5461000" y="3810000"/>
          <p14:tracePt t="59630" x="5524500" y="3759200"/>
          <p14:tracePt t="59647" x="5588000" y="3714750"/>
          <p14:tracePt t="59663" x="5632450" y="3689350"/>
          <p14:tracePt t="59679" x="5638800" y="3683000"/>
          <p14:tracePt t="59696" x="5695950" y="3651250"/>
          <p14:tracePt t="59713" x="5835650" y="3606800"/>
          <p14:tracePt t="59729" x="5924550" y="3575050"/>
          <p14:tracePt t="59746" x="6032500" y="3524250"/>
          <p14:tracePt t="59763" x="6184900" y="3409950"/>
          <p14:tracePt t="59779" x="6299200" y="3308350"/>
          <p14:tracePt t="59796" x="6356350" y="3238500"/>
          <p14:tracePt t="59813" x="6407150" y="3168650"/>
          <p14:tracePt t="59829" x="6419850" y="3136900"/>
          <p14:tracePt t="59846" x="6426200" y="3111500"/>
          <p14:tracePt t="59863" x="6445250" y="3098800"/>
          <p14:tracePt t="59945" x="6432550" y="3105150"/>
          <p14:tracePt t="59959" x="6419850" y="3149600"/>
          <p14:tracePt t="59970" x="6413500" y="3155950"/>
          <p14:tracePt t="59982" x="6400800" y="3194050"/>
          <p14:tracePt t="59996" x="6369050" y="3238500"/>
          <p14:tracePt t="60013" x="6330950" y="3302000"/>
          <p14:tracePt t="60029" x="6318250" y="3352800"/>
          <p14:tracePt t="60046" x="6318250" y="3422650"/>
          <p14:tracePt t="60063" x="6324600" y="3441700"/>
          <p14:tracePt t="60079" x="6356350" y="3454400"/>
          <p14:tracePt t="60096" x="6451600" y="3473450"/>
          <p14:tracePt t="60113" x="6515100" y="3498850"/>
          <p14:tracePt t="60131" x="6661150" y="3568700"/>
          <p14:tracePt t="60149" x="6781800" y="3587750"/>
          <p14:tracePt t="60164" x="6845300" y="3587750"/>
          <p14:tracePt t="60179" x="6959600" y="3613150"/>
          <p14:tracePt t="60196" x="7042150" y="3613150"/>
          <p14:tracePt t="60212" x="7137400" y="3613150"/>
          <p14:tracePt t="60229" x="7175500" y="3613150"/>
          <p14:tracePt t="60246" x="7200900" y="3606800"/>
          <p14:tracePt t="60263" x="7258050" y="3568700"/>
          <p14:tracePt t="60279" x="7283450" y="3536950"/>
          <p14:tracePt t="60296" x="7315200" y="3498850"/>
          <p14:tracePt t="60312" x="7327900" y="3486150"/>
          <p14:tracePt t="60329" x="7359650" y="3460750"/>
          <p14:tracePt t="60345" x="7372350" y="3435350"/>
          <p14:tracePt t="60362" x="7378700" y="3416300"/>
          <p14:tracePt t="60379" x="7378700" y="3403600"/>
          <p14:tracePt t="60395" x="7378700" y="3378200"/>
          <p14:tracePt t="60413" x="7334250" y="3314700"/>
          <p14:tracePt t="60429" x="7258050" y="3257550"/>
          <p14:tracePt t="60445" x="7194550" y="3213100"/>
          <p14:tracePt t="60462" x="7067550" y="3175000"/>
          <p14:tracePt t="60479" x="6921500" y="3162300"/>
          <p14:tracePt t="60495" x="6877050" y="3162300"/>
          <p14:tracePt t="60512" x="6819900" y="3162300"/>
          <p14:tracePt t="60529" x="6781800" y="3168650"/>
          <p14:tracePt t="60546" x="6642100" y="3238500"/>
          <p14:tracePt t="60562" x="6591300" y="3263900"/>
          <p14:tracePt t="60579" x="6540500" y="3295650"/>
          <p14:tracePt t="60596" x="6470650" y="3314700"/>
          <p14:tracePt t="60612" x="6394450" y="3346450"/>
          <p14:tracePt t="60629" x="6343650" y="3378200"/>
          <p14:tracePt t="60645" x="6337300" y="3384550"/>
          <p14:tracePt t="60662" x="6305550" y="3409950"/>
          <p14:tracePt t="60679" x="6299200" y="3429000"/>
          <p14:tracePt t="60695" x="6292850" y="3479800"/>
          <p14:tracePt t="60713" x="6286500" y="3524250"/>
          <p14:tracePt t="60729" x="6286500" y="3549650"/>
          <p14:tracePt t="60746" x="6280150" y="3581400"/>
          <p14:tracePt t="60762" x="6280150" y="3657600"/>
          <p14:tracePt t="60779" x="6292850" y="3702050"/>
          <p14:tracePt t="60795" x="6305550" y="3721100"/>
          <p14:tracePt t="60812" x="6356350" y="3752850"/>
          <p14:tracePt t="60829" x="6407150" y="3784600"/>
          <p14:tracePt t="60845" x="6451600" y="3797300"/>
          <p14:tracePt t="60862" x="6534150" y="3797300"/>
          <p14:tracePt t="60878" x="6604000" y="3797300"/>
          <p14:tracePt t="60895" x="6616700" y="3797300"/>
          <p14:tracePt t="61226" x="6623050" y="3797300"/>
          <p14:tracePt t="61256" x="6623050" y="3803650"/>
          <p14:tracePt t="61269" x="6616700" y="3803650"/>
          <p14:tracePt t="61283" x="6559550" y="3816350"/>
          <p14:tracePt t="61298" x="6464300" y="3797300"/>
          <p14:tracePt t="61313" x="6350000" y="3790950"/>
          <p14:tracePt t="61570" x="6350000" y="3784600"/>
          <p14:tracePt t="61583" x="6330950" y="3771900"/>
          <p14:tracePt t="61620" x="6324600" y="3771900"/>
          <p14:tracePt t="61634" x="6292850" y="3765550"/>
          <p14:tracePt t="61649" x="6223000" y="3759200"/>
          <p14:tracePt t="61663" x="6216650" y="3759200"/>
          <p14:tracePt t="61678" x="6153150" y="3759200"/>
          <p14:tracePt t="61695" x="6089650" y="3759200"/>
          <p14:tracePt t="61711" x="6045200" y="3759200"/>
          <p14:tracePt t="61728" x="5949950" y="3759200"/>
          <p14:tracePt t="61745" x="5784850" y="3759200"/>
          <p14:tracePt t="61761" x="5676900" y="3759200"/>
          <p14:tracePt t="61778" x="5600700" y="3759200"/>
          <p14:tracePt t="61795" x="5549900" y="3759200"/>
          <p14:tracePt t="61846" x="5543550" y="3759200"/>
          <p14:tracePt t="61862" x="5543550" y="3765550"/>
          <p14:tracePt t="61875" x="5543550" y="3778250"/>
          <p14:tracePt t="61889" x="5568950" y="3803650"/>
          <p14:tracePt t="61903" x="5619750" y="3822700"/>
          <p14:tracePt t="61918" x="5708650" y="3860800"/>
          <p14:tracePt t="61932" x="5778500" y="3892550"/>
          <p14:tracePt t="61944" x="5791200" y="3892550"/>
          <p14:tracePt t="61961" x="5822950" y="3892550"/>
          <p14:tracePt t="61978" x="5829300" y="3892550"/>
          <p14:tracePt t="61994" x="5835650" y="3879850"/>
          <p14:tracePt t="62011" x="5854700" y="3835400"/>
          <p14:tracePt t="62028" x="5854700" y="3816350"/>
          <p14:tracePt t="62160" x="5829300" y="3816350"/>
          <p14:tracePt t="62173" x="5740400" y="3816350"/>
          <p14:tracePt t="62187" x="5734050" y="3816350"/>
          <p14:tracePt t="62202" x="5549900" y="3803650"/>
          <p14:tracePt t="62220" x="5340350" y="3759200"/>
          <p14:tracePt t="62239" x="5099050" y="3708400"/>
          <p14:tracePt t="62251" x="5060950" y="3702050"/>
          <p14:tracePt t="62261" x="4819650" y="3638550"/>
          <p14:tracePt t="62278" x="4699000" y="3600450"/>
          <p14:tracePt t="62295" x="4343400" y="3524250"/>
          <p14:tracePt t="62311" x="3803650" y="3409950"/>
          <p14:tracePt t="62328" x="3327400" y="3333750"/>
          <p14:tracePt t="62344" x="2882900" y="3276600"/>
          <p14:tracePt t="62361" x="2686050" y="3238500"/>
          <p14:tracePt t="62378" x="2038350" y="3155950"/>
          <p14:tracePt t="62394" x="1898650" y="3130550"/>
          <p14:tracePt t="62411" x="1746250" y="3086100"/>
          <p14:tracePt t="62428" x="1676400" y="3054350"/>
          <p14:tracePt t="62444" x="1619250" y="3003550"/>
          <p14:tracePt t="62461" x="1568450" y="2959100"/>
          <p14:tracePt t="62478" x="1511300" y="2889250"/>
          <p14:tracePt t="62494" x="1422400" y="2813050"/>
          <p14:tracePt t="62511" x="1339850" y="2749550"/>
          <p14:tracePt t="62528" x="1143000" y="2622550"/>
          <p14:tracePt t="62544" x="1047750" y="2546350"/>
          <p14:tracePt t="62561" x="977900" y="2501900"/>
          <p14:tracePt t="62577" x="736600" y="2311400"/>
          <p14:tracePt t="62594" x="641350" y="2266950"/>
          <p14:tracePt t="62611" x="508000" y="2197100"/>
          <p14:tracePt t="62628" x="450850" y="2159000"/>
          <p14:tracePt t="62644" x="349250" y="2114550"/>
          <p14:tracePt t="62661" x="279400" y="2076450"/>
          <p14:tracePt t="62677" x="241300" y="2070100"/>
          <p14:tracePt t="62694" x="184150" y="2051050"/>
          <p14:tracePt t="62711" x="152400" y="2038350"/>
          <p14:tracePt t="62727" x="146050" y="2038350"/>
          <p14:tracePt t="62744" x="133350" y="2038350"/>
          <p14:tracePt t="62761" x="127000" y="2038350"/>
          <p14:tracePt t="62777" x="88900" y="2051050"/>
          <p14:tracePt t="62794" x="76200" y="2070100"/>
          <p14:tracePt t="62811" x="50800" y="2120900"/>
          <p14:tracePt t="62827" x="50800" y="2152650"/>
          <p14:tracePt t="62844" x="44450" y="2171700"/>
          <p14:tracePt t="62861" x="44450" y="2247900"/>
          <p14:tracePt t="62877" x="69850" y="2266950"/>
          <p14:tracePt t="62894" x="107950" y="2311400"/>
          <p14:tracePt t="62911" x="146050" y="2355850"/>
          <p14:tracePt t="62927" x="260350" y="2400300"/>
          <p14:tracePt t="62944" x="355600" y="2444750"/>
          <p14:tracePt t="62961" x="419100" y="2470150"/>
          <p14:tracePt t="62977" x="501650" y="2508250"/>
          <p14:tracePt t="62994" x="609600" y="2552700"/>
          <p14:tracePt t="63010" x="781050" y="2597150"/>
          <p14:tracePt t="63027" x="895350" y="2628900"/>
          <p14:tracePt t="63044" x="933450" y="2628900"/>
          <p14:tracePt t="63060" x="1009650" y="2628900"/>
          <p14:tracePt t="63077" x="1073150" y="2628900"/>
          <p14:tracePt t="63094" x="1219200" y="2622550"/>
          <p14:tracePt t="63110" x="1314450" y="2603500"/>
          <p14:tracePt t="63127" x="1358900" y="2590800"/>
          <p14:tracePt t="63144" x="1492250" y="2520950"/>
          <p14:tracePt t="63160" x="1524000" y="2495550"/>
          <p14:tracePt t="63177" x="1549400" y="2463800"/>
          <p14:tracePt t="63194" x="1568450" y="2438400"/>
          <p14:tracePt t="63210" x="1568450" y="2425700"/>
          <p14:tracePt t="63227" x="1568450" y="2393950"/>
          <p14:tracePt t="63244" x="1562100" y="2374900"/>
          <p14:tracePt t="63260" x="1555750" y="2336800"/>
          <p14:tracePt t="63277" x="1524000" y="2305050"/>
          <p14:tracePt t="63294" x="1422400" y="2228850"/>
          <p14:tracePt t="63310" x="1358900" y="2190750"/>
          <p14:tracePt t="63327" x="1320800" y="2159000"/>
          <p14:tracePt t="63343" x="1168400" y="2114550"/>
          <p14:tracePt t="63360" x="1098550" y="2082800"/>
          <p14:tracePt t="63377" x="1054100" y="2070100"/>
          <p14:tracePt t="63393" x="990600" y="2044700"/>
          <p14:tracePt t="63410" x="939800" y="2019300"/>
          <p14:tracePt t="63427" x="895350" y="2000250"/>
          <p14:tracePt t="63444" x="876300" y="2000250"/>
          <p14:tracePt t="63460" x="831850" y="1987550"/>
          <p14:tracePt t="63477" x="812800" y="1974850"/>
          <p14:tracePt t="63493" x="768350" y="1974850"/>
          <p14:tracePt t="63510" x="723900" y="1974850"/>
          <p14:tracePt t="63527" x="692150" y="1974850"/>
          <p14:tracePt t="63543" x="647700" y="1987550"/>
          <p14:tracePt t="63560" x="609600" y="2000250"/>
          <p14:tracePt t="63577" x="552450" y="2032000"/>
          <p14:tracePt t="63593" x="539750" y="2051050"/>
          <p14:tracePt t="63610" x="520700" y="2063750"/>
          <p14:tracePt t="63628" x="495300" y="2146300"/>
          <p14:tracePt t="63643" x="495300" y="2165350"/>
          <p14:tracePt t="63660" x="495300" y="2209800"/>
          <p14:tracePt t="63677" x="495300" y="2241550"/>
          <p14:tracePt t="63693" x="495300" y="2266950"/>
          <p14:tracePt t="63710" x="495300" y="2292350"/>
          <p14:tracePt t="63727" x="501650" y="2317750"/>
          <p14:tracePt t="63743" x="520700" y="2355850"/>
          <p14:tracePt t="63760" x="552450" y="2400300"/>
          <p14:tracePt t="63777" x="584200" y="2444750"/>
          <p14:tracePt t="63793" x="603250" y="2482850"/>
          <p14:tracePt t="63810" x="622300" y="2514600"/>
          <p14:tracePt t="63826" x="647700" y="2578100"/>
          <p14:tracePt t="63843" x="692150" y="2628900"/>
          <p14:tracePt t="63860" x="730250" y="2730500"/>
          <p14:tracePt t="63876" x="749300" y="2768600"/>
          <p14:tracePt t="63893" x="749300" y="2774950"/>
          <p14:tracePt t="63910" x="768350" y="2794000"/>
          <p14:tracePt t="64146" x="768350" y="2800350"/>
          <p14:tracePt t="64152" x="774700" y="2800350"/>
          <p14:tracePt t="64160" x="793750" y="2813050"/>
          <p14:tracePt t="64176" x="812800" y="2844800"/>
          <p14:tracePt t="64193" x="863600" y="2984500"/>
          <p14:tracePt t="64210" x="901700" y="3028950"/>
          <p14:tracePt t="64226" x="914400" y="3079750"/>
          <p14:tracePt t="64243" x="927100" y="3130550"/>
          <p14:tracePt t="64260" x="946150" y="3194050"/>
          <p14:tracePt t="64276" x="971550" y="3244850"/>
          <p14:tracePt t="64293" x="977900" y="3263900"/>
          <p14:tracePt t="64310" x="984250" y="3276600"/>
          <p14:tracePt t="64326" x="996950" y="3282950"/>
          <p14:tracePt t="64344" x="996950" y="3302000"/>
          <p14:tracePt t="64360" x="1009650" y="3333750"/>
          <p14:tracePt t="64376" x="1009650" y="3340100"/>
          <p14:tracePt t="64393" x="1022350" y="3384550"/>
          <p14:tracePt t="64409" x="1047750" y="3429000"/>
          <p14:tracePt t="64426" x="1060450" y="3454400"/>
          <p14:tracePt t="64443" x="1073150" y="3467100"/>
          <p14:tracePt t="64459" x="1073150" y="3479800"/>
          <p14:tracePt t="64476" x="1079500" y="3492500"/>
          <p14:tracePt t="64493" x="1085850" y="3511550"/>
          <p14:tracePt t="64586" x="1085850" y="3517900"/>
          <p14:tracePt t="64596" x="1085850" y="3530600"/>
          <p14:tracePt t="64611" x="1085850" y="3536950"/>
          <p14:tracePt t="64620" x="1085850" y="3543300"/>
          <p14:tracePt t="64802" x="1085850" y="3556000"/>
          <p14:tracePt t="64818" x="1085850" y="3562350"/>
          <p14:tracePt t="64878" x="1085850" y="3575050"/>
          <p14:tracePt t="64958" x="1085850" y="3581400"/>
          <p14:tracePt t="64974" x="1079500" y="3581400"/>
          <p14:tracePt t="64984" x="1073150" y="3581400"/>
          <p14:tracePt t="64992" x="1060450" y="3581400"/>
          <p14:tracePt t="65010" x="1054100" y="3581400"/>
          <p14:tracePt t="65026" x="1047750" y="3581400"/>
          <p14:tracePt t="65042" x="1028700" y="3581400"/>
          <p14:tracePt t="65060" x="1009650" y="3575050"/>
          <p14:tracePt t="65076" x="1009650" y="3562350"/>
          <p14:tracePt t="65092" x="990600" y="3549650"/>
          <p14:tracePt t="65110" x="984250" y="3530600"/>
          <p14:tracePt t="65126" x="984250" y="3511550"/>
          <p14:tracePt t="65142" x="984250" y="3498850"/>
          <p14:tracePt t="65159" x="984250" y="3460750"/>
          <p14:tracePt t="65192" x="990600" y="3441700"/>
          <p14:tracePt t="65209" x="1022350" y="3441700"/>
          <p14:tracePt t="65226" x="1041400" y="3441700"/>
          <p14:tracePt t="65242" x="1149350" y="3441700"/>
          <p14:tracePt t="65259" x="1174750" y="3441700"/>
          <p14:tracePt t="65276" x="1219200" y="3441700"/>
          <p14:tracePt t="65293" x="1270000" y="3441700"/>
          <p14:tracePt t="65309" x="1308100" y="3448050"/>
          <p14:tracePt t="65326" x="1339850" y="3460750"/>
          <p14:tracePt t="65342" x="1365250" y="3473450"/>
          <p14:tracePt t="65359" x="1377950" y="3492500"/>
          <p14:tracePt t="65376" x="1397000" y="3498850"/>
          <p14:tracePt t="65392" x="1409700" y="3517900"/>
          <p14:tracePt t="65409" x="1422400" y="3536950"/>
          <p14:tracePt t="65425" x="1428750" y="3543300"/>
          <p14:tracePt t="65442" x="1428750" y="3562350"/>
          <p14:tracePt t="65484" x="1428750" y="3575050"/>
          <p14:tracePt t="65614" x="1428750" y="3568700"/>
          <p14:tracePt t="65620" x="1428750" y="3556000"/>
          <p14:tracePt t="65630" x="1428750" y="3530600"/>
          <p14:tracePt t="65644" x="1428750" y="3498850"/>
          <p14:tracePt t="65659" x="1435100" y="3486150"/>
          <p14:tracePt t="65676" x="1473200" y="3448050"/>
          <p14:tracePt t="65692" x="1511300" y="3435350"/>
          <p14:tracePt t="65709" x="1543050" y="3429000"/>
          <p14:tracePt t="65726" x="1657350" y="3422650"/>
          <p14:tracePt t="65742" x="1682750" y="3422650"/>
          <p14:tracePt t="65759" x="1727200" y="3422650"/>
          <p14:tracePt t="65775" x="1758950" y="3422650"/>
          <p14:tracePt t="65792" x="1765300" y="3422650"/>
          <p14:tracePt t="65808" x="1771650" y="3422650"/>
          <p14:tracePt t="65825" x="1778000" y="3429000"/>
          <p14:tracePt t="65842" x="1797050" y="3460750"/>
          <p14:tracePt t="65858" x="1803400" y="3473450"/>
          <p14:tracePt t="65876" x="1809750" y="3486150"/>
          <p14:tracePt t="65892" x="1816100" y="3498850"/>
          <p14:tracePt t="65925" x="1816100" y="3511550"/>
          <p14:tracePt t="66024" x="1816100" y="3498850"/>
          <p14:tracePt t="66034" x="1816100" y="3492500"/>
          <p14:tracePt t="66042" x="1816100" y="3486150"/>
          <p14:tracePt t="66058" x="1828800" y="3460750"/>
          <p14:tracePt t="66075" x="1847850" y="3429000"/>
          <p14:tracePt t="66092" x="1854200" y="3429000"/>
          <p14:tracePt t="66108" x="1866900" y="3409950"/>
          <p14:tracePt t="66125" x="1898650" y="3403600"/>
          <p14:tracePt t="66142" x="1943100" y="3390900"/>
          <p14:tracePt t="66158" x="1993900" y="3384550"/>
          <p14:tracePt t="66175" x="2025650" y="3384550"/>
          <p14:tracePt t="66192" x="2032000" y="3384550"/>
          <p14:tracePt t="66208" x="2038350" y="3384550"/>
          <p14:tracePt t="66242" x="2057400" y="3390900"/>
          <p14:tracePt t="66258" x="2070100" y="3403600"/>
          <p14:tracePt t="66275" x="2076450" y="3409950"/>
          <p14:tracePt t="66291" x="2095500" y="3429000"/>
          <p14:tracePt t="66308" x="2114550" y="3460750"/>
          <p14:tracePt t="66325" x="2127250" y="3467100"/>
          <p14:tracePt t="66341" x="2139950" y="3479800"/>
          <p14:tracePt t="67073" x="2139950" y="3492500"/>
          <p14:tracePt t="67089" x="2120900" y="3511550"/>
          <p14:tracePt t="67098" x="2082800" y="3536950"/>
          <p14:tracePt t="67108" x="2076450" y="3536950"/>
          <p14:tracePt t="67124" x="2038350" y="3568700"/>
          <p14:tracePt t="67141" x="1974850" y="3625850"/>
          <p14:tracePt t="67158" x="1924050" y="3689350"/>
          <p14:tracePt t="67174" x="1917700" y="3708400"/>
          <p14:tracePt t="67191" x="1879600" y="3771900"/>
          <p14:tracePt t="67208" x="1854200" y="3848100"/>
          <p14:tracePt t="67224" x="1847850" y="3867150"/>
          <p14:tracePt t="67240" x="1847850" y="3892550"/>
          <p14:tracePt t="67257" x="1847850" y="3905250"/>
          <p14:tracePt t="67274" x="1847850" y="3949700"/>
          <p14:tracePt t="67291" x="1847850" y="3975100"/>
          <p14:tracePt t="67307" x="1854200" y="4019550"/>
          <p14:tracePt t="67324" x="1854200" y="4051300"/>
          <p14:tracePt t="67341" x="1854200" y="4070350"/>
          <p14:tracePt t="67357" x="1860550" y="4089400"/>
          <p14:tracePt t="67374" x="1866900" y="4102100"/>
          <p14:tracePt t="67391" x="1873250" y="4146550"/>
          <p14:tracePt t="67407" x="1873250" y="4152900"/>
          <p14:tracePt t="67424" x="1879600" y="4165600"/>
          <p14:tracePt t="67507" x="1879600" y="4171950"/>
          <p14:tracePt t="67516" x="1873250" y="4171950"/>
          <p14:tracePt t="67524" x="1854200" y="4184650"/>
          <p14:tracePt t="67541" x="1841500" y="4184650"/>
          <p14:tracePt t="67557" x="1784350" y="4197350"/>
          <p14:tracePt t="67574" x="1765300" y="4203700"/>
          <p14:tracePt t="67591" x="1752600" y="4210050"/>
          <p14:tracePt t="67658" x="1739900" y="4222750"/>
          <p14:tracePt t="67663" x="1733550" y="4235450"/>
          <p14:tracePt t="67678" x="1727200" y="4241800"/>
          <p14:tracePt t="67690" x="1727200" y="4254500"/>
          <p14:tracePt t="67707" x="1695450" y="4298950"/>
          <p14:tracePt t="67724" x="1695450" y="4318000"/>
          <p14:tracePt t="67740" x="1695450" y="4330700"/>
          <p14:tracePt t="67757" x="1695450" y="4349750"/>
          <p14:tracePt t="67774" x="1695450" y="4356100"/>
          <p14:tracePt t="67799" x="1695450" y="4362450"/>
          <p14:tracePt t="67807" x="1695450" y="4368800"/>
          <p14:tracePt t="67824" x="1695450" y="4375150"/>
          <p14:tracePt t="67840" x="1695450" y="4387850"/>
          <p14:tracePt t="67874" x="1695450" y="4406900"/>
          <p14:tracePt t="67890" x="1701800" y="4425950"/>
          <p14:tracePt t="67907" x="1708150" y="4438650"/>
          <p14:tracePt t="67923" x="1708150" y="4451350"/>
          <p14:tracePt t="67940" x="1720850" y="4464050"/>
          <p14:tracePt t="67956" x="1727200" y="4476750"/>
          <p14:tracePt t="67973" x="1739900" y="4495800"/>
          <p14:tracePt t="67990" x="1771650" y="4527550"/>
          <p14:tracePt t="68007" x="1803400" y="4533900"/>
          <p14:tracePt t="68024" x="1803400" y="4540250"/>
          <p14:tracePt t="68026" x="1809750" y="4540250"/>
          <p14:tracePt t="68040" x="1816100" y="4540250"/>
          <p14:tracePt t="68074" x="1835150" y="4540250"/>
          <p14:tracePt t="68090" x="1835150" y="4546600"/>
          <p14:tracePt t="68107" x="1860550" y="4546600"/>
          <p14:tracePt t="68124" x="1885950" y="4546600"/>
          <p14:tracePt t="68140" x="1917700" y="4546600"/>
          <p14:tracePt t="68157" x="1974850" y="4546600"/>
          <p14:tracePt t="68173" x="2019300" y="4546600"/>
          <p14:tracePt t="68190" x="2051050" y="4546600"/>
          <p14:tracePt t="68207" x="2057400" y="4546600"/>
          <p14:tracePt t="68242" x="2070100" y="4546600"/>
          <p14:tracePt t="68252" x="2076450" y="4546600"/>
          <p14:tracePt t="68262" x="2076450" y="4540250"/>
          <p14:tracePt t="68273" x="2089150" y="4527550"/>
          <p14:tracePt t="68290" x="2095500" y="4495800"/>
          <p14:tracePt t="68306" x="2095500" y="4476750"/>
          <p14:tracePt t="68323" x="2095500" y="4464050"/>
          <p14:tracePt t="68339" x="2108200" y="4451350"/>
          <p14:tracePt t="68356" x="2108200" y="4438650"/>
          <p14:tracePt t="68374" x="2108200" y="4413250"/>
          <p14:tracePt t="68390" x="2114550" y="4387850"/>
          <p14:tracePt t="68407" x="2114550" y="4368800"/>
          <p14:tracePt t="68423" x="2114550" y="4362450"/>
          <p14:tracePt t="68440" x="2114550" y="4349750"/>
          <p14:tracePt t="68457" x="2095500" y="4324350"/>
          <p14:tracePt t="68473" x="2076450" y="4305300"/>
          <p14:tracePt t="68490" x="2044700" y="4292600"/>
          <p14:tracePt t="68507" x="2025650" y="4279900"/>
          <p14:tracePt t="68523" x="2012950" y="4267200"/>
          <p14:tracePt t="68526" x="2000250" y="4260850"/>
          <p14:tracePt t="68540" x="1993900" y="4260850"/>
          <p14:tracePt t="68557" x="1962150" y="4241800"/>
          <p14:tracePt t="68573" x="1943100" y="4235450"/>
          <p14:tracePt t="68590" x="1930400" y="4229100"/>
          <p14:tracePt t="68606" x="1911350" y="4216400"/>
          <p14:tracePt t="68623" x="1905000" y="4210050"/>
          <p14:tracePt t="68640" x="1873250" y="4203700"/>
          <p14:tracePt t="68656" x="1841500" y="4203700"/>
          <p14:tracePt t="68673" x="1816100" y="4203700"/>
          <p14:tracePt t="68690" x="1784350" y="4203700"/>
          <p14:tracePt t="68706" x="1771650" y="4203700"/>
          <p14:tracePt t="68723" x="1746250" y="4203700"/>
          <p14:tracePt t="68740" x="1739900" y="4203700"/>
          <p14:tracePt t="68756" x="1714500" y="4210050"/>
          <p14:tracePt t="68773" x="1701800" y="4216400"/>
          <p14:tracePt t="68790" x="1682750" y="4235450"/>
          <p14:tracePt t="68806" x="1670050" y="4248150"/>
          <p14:tracePt t="68823" x="1663700" y="4279900"/>
          <p14:tracePt t="68840" x="1657350" y="4298950"/>
          <p14:tracePt t="68856" x="1651000" y="4311650"/>
          <p14:tracePt t="68873" x="1651000" y="4318000"/>
          <p14:tracePt t="68890" x="1651000" y="4324350"/>
          <p14:tracePt t="68906" x="1651000" y="4330700"/>
          <p14:tracePt t="68923" x="1651000" y="4343400"/>
          <p14:tracePt t="68940" x="1651000" y="4375150"/>
          <p14:tracePt t="68956" x="1651000" y="4387850"/>
          <p14:tracePt t="68973" x="1651000" y="4394200"/>
          <p14:tracePt t="68990" x="1657350" y="4413250"/>
          <p14:tracePt t="69023" x="1670050" y="4425950"/>
          <p14:tracePt t="69040" x="1676400" y="4438650"/>
          <p14:tracePt t="69056" x="1701800" y="4464050"/>
          <p14:tracePt t="69073" x="1708150" y="4464050"/>
          <p14:tracePt t="69090" x="1746250" y="4476750"/>
          <p14:tracePt t="69106" x="1758950" y="4483100"/>
          <p14:tracePt t="69123" x="1784350" y="4502150"/>
          <p14:tracePt t="69140" x="1797050" y="4502150"/>
          <p14:tracePt t="69399" x="1809750" y="4502150"/>
          <p14:tracePt t="69409" x="1816100" y="4502150"/>
          <p14:tracePt t="69413" x="1822450" y="4502150"/>
          <p14:tracePt t="69423" x="1841500" y="4502150"/>
          <p14:tracePt t="69439" x="1885950" y="4495800"/>
          <p14:tracePt t="69456" x="1898650" y="4489450"/>
          <p14:tracePt t="69489" x="1924050" y="4470400"/>
          <p14:tracePt t="69506" x="1936750" y="4451350"/>
          <p14:tracePt t="69523" x="1943100" y="4445000"/>
          <p14:tracePt t="69539" x="1955800" y="4438650"/>
          <p14:tracePt t="69556" x="1974850" y="4432300"/>
          <p14:tracePt t="69573" x="1987550" y="4406900"/>
          <p14:tracePt t="69589" x="2006600" y="4387850"/>
          <p14:tracePt t="69606" x="2019300" y="4368800"/>
          <p14:tracePt t="69622" x="2032000" y="4337050"/>
          <p14:tracePt t="69639" x="2038350" y="4318000"/>
          <p14:tracePt t="69656" x="2051050" y="4286250"/>
          <p14:tracePt t="69672" x="2063750" y="4273550"/>
          <p14:tracePt t="69689" x="2063750" y="4260850"/>
          <p14:tracePt t="69706" x="2063750" y="4254500"/>
          <p14:tracePt t="69722" x="2063750" y="4235450"/>
          <p14:tracePt t="69739" x="2063750" y="4222750"/>
          <p14:tracePt t="69755" x="2063750" y="4210050"/>
          <p14:tracePt t="69772" x="2051050" y="4191000"/>
          <p14:tracePt t="69789" x="2032000" y="4171950"/>
          <p14:tracePt t="69807" x="2012950" y="4165600"/>
          <p14:tracePt t="69822" x="2006600" y="4165600"/>
          <p14:tracePt t="69839" x="1993900" y="4159250"/>
          <p14:tracePt t="69856" x="1987550" y="4159250"/>
          <p14:tracePt t="69872" x="1968500" y="4159250"/>
          <p14:tracePt t="69889" x="1924050" y="4152900"/>
          <p14:tracePt t="69905" x="1892300" y="4152900"/>
          <p14:tracePt t="69922" x="1879600" y="4152900"/>
          <p14:tracePt t="69939" x="1866900" y="4152900"/>
          <p14:tracePt t="69956" x="1847850" y="4159250"/>
          <p14:tracePt t="69989" x="1828800" y="4171950"/>
          <p14:tracePt t="70005" x="1803400" y="4184650"/>
          <p14:tracePt t="70022" x="1790700" y="4191000"/>
          <p14:tracePt t="70039" x="1784350" y="4203700"/>
          <p14:tracePt t="70055" x="1758950" y="4229100"/>
          <p14:tracePt t="70072" x="1758950" y="4235450"/>
          <p14:tracePt t="70089" x="1739900" y="4254500"/>
          <p14:tracePt t="70105" x="1727200" y="4273550"/>
          <p14:tracePt t="70122" x="1720850" y="4279900"/>
          <p14:tracePt t="70139" x="1714500" y="4305300"/>
          <p14:tracePt t="70156" x="1708150" y="4330700"/>
          <p14:tracePt t="70172" x="1701800" y="4356100"/>
          <p14:tracePt t="70189" x="1695450" y="4368800"/>
          <p14:tracePt t="70205" x="1695450" y="4394200"/>
          <p14:tracePt t="70240" x="1695450" y="4400550"/>
          <p14:tracePt t="70261" x="1695450" y="4406900"/>
          <p14:tracePt t="70287" x="1695450" y="4413250"/>
          <p14:tracePt t="70297" x="1695450" y="4419600"/>
          <p14:tracePt t="70305" x="1695450" y="4425950"/>
          <p14:tracePt t="70322" x="1708150" y="4438650"/>
          <p14:tracePt t="70339" x="1727200" y="4451350"/>
          <p14:tracePt t="70355" x="1752600" y="4470400"/>
          <p14:tracePt t="70372" x="1828800" y="4502150"/>
          <p14:tracePt t="70389" x="1892300" y="4514850"/>
          <p14:tracePt t="70405" x="1917700" y="4527550"/>
          <p14:tracePt t="70422" x="2006600" y="4527550"/>
          <p14:tracePt t="70439" x="2019300" y="4527550"/>
          <p14:tracePt t="70483" x="2032000" y="4527550"/>
          <p14:tracePt t="70496" x="2044700" y="4527550"/>
          <p14:tracePt t="70505" x="2063750" y="4527550"/>
          <p14:tracePt t="70522" x="2070100" y="4527550"/>
          <p14:tracePt t="70538" x="2089150" y="4502150"/>
          <p14:tracePt t="70555" x="2108200" y="4489450"/>
          <p14:tracePt t="70573" x="2139950" y="4470400"/>
          <p14:tracePt t="70605" x="2146300" y="4451350"/>
          <p14:tracePt t="70622" x="2146300" y="4438650"/>
          <p14:tracePt t="70638" x="2146300" y="4432300"/>
          <p14:tracePt t="70655" x="2146300" y="4406900"/>
          <p14:tracePt t="70672" x="2146300" y="4387850"/>
          <p14:tracePt t="70688" x="2139950" y="4381500"/>
          <p14:tracePt t="70705" x="2114550" y="4330700"/>
          <p14:tracePt t="70722" x="2095500" y="4324350"/>
          <p14:tracePt t="70738" x="2051050" y="4298950"/>
          <p14:tracePt t="70755" x="2006600" y="4279900"/>
          <p14:tracePt t="70772" x="1924050" y="4254500"/>
          <p14:tracePt t="70788" x="1879600" y="4241800"/>
          <p14:tracePt t="70805" x="1841500" y="4235450"/>
          <p14:tracePt t="70822" x="1809750" y="4229100"/>
          <p14:tracePt t="70838" x="1797050" y="4222750"/>
          <p14:tracePt t="70855" x="1784350" y="4222750"/>
          <p14:tracePt t="70872" x="1765300" y="4222750"/>
          <p14:tracePt t="70888" x="1758950" y="4222750"/>
          <p14:tracePt t="70905" x="1752600" y="4222750"/>
          <p14:tracePt t="70922" x="1714500" y="4222750"/>
          <p14:tracePt t="70938" x="1701800" y="4222750"/>
          <p14:tracePt t="70955" x="1676400" y="4229100"/>
          <p14:tracePt t="70971" x="1638300" y="4254500"/>
          <p14:tracePt t="70988" x="1625600" y="4267200"/>
          <p14:tracePt t="71005" x="1606550" y="4292600"/>
          <p14:tracePt t="71021" x="1606550" y="4298950"/>
          <p14:tracePt t="71038" x="1606550" y="4311650"/>
          <p14:tracePt t="71055" x="1606550" y="4330700"/>
          <p14:tracePt t="71071" x="1606550" y="4343400"/>
          <p14:tracePt t="71088" x="1606550" y="4349750"/>
          <p14:tracePt t="71104" x="1606550" y="4368800"/>
          <p14:tracePt t="71121" x="1606550" y="4381500"/>
          <p14:tracePt t="71138" x="1619250" y="4387850"/>
          <p14:tracePt t="71155" x="1631950" y="4394200"/>
          <p14:tracePt t="71171" x="1638300" y="4394200"/>
          <p14:tracePt t="71189" x="1670050" y="4425950"/>
          <p14:tracePt t="71205" x="1676400" y="4432300"/>
          <p14:tracePt t="71221" x="1708150" y="4438650"/>
          <p14:tracePt t="71238" x="1739900" y="4470400"/>
          <p14:tracePt t="71255" x="1746250" y="4470400"/>
          <p14:tracePt t="71271" x="1771650" y="4476750"/>
          <p14:tracePt t="71921" x="1778000" y="4476750"/>
          <p14:tracePt t="71931" x="1790700" y="4470400"/>
          <p14:tracePt t="71937" x="1790700" y="4464050"/>
          <p14:tracePt t="71955" x="1835150" y="4394200"/>
          <p14:tracePt t="71971" x="1866900" y="4324350"/>
          <p14:tracePt t="71987" x="1898650" y="4254500"/>
          <p14:tracePt t="72004" x="1955800" y="4184650"/>
          <p14:tracePt t="72021" x="1974850" y="4152900"/>
          <p14:tracePt t="72037" x="1987550" y="4140200"/>
          <p14:tracePt t="72054" x="1993900" y="4121150"/>
          <p14:tracePt t="72071" x="2012950" y="4083050"/>
          <p14:tracePt t="72087" x="2063750" y="4019550"/>
          <p14:tracePt t="72104" x="2146300" y="3937000"/>
          <p14:tracePt t="72121" x="2298700" y="3765550"/>
          <p14:tracePt t="72137" x="2489200" y="3619500"/>
          <p14:tracePt t="72154" x="2540000" y="3556000"/>
          <p14:tracePt t="72171" x="2667000" y="3473450"/>
          <p14:tracePt t="72188" x="2749550" y="3409950"/>
          <p14:tracePt t="72253" x="2762250" y="3403600"/>
          <p14:tracePt t="72273" x="2768600" y="3390900"/>
          <p14:tracePt t="72283" x="2774950" y="3384550"/>
          <p14:tracePt t="72293" x="2794000" y="3359150"/>
          <p14:tracePt t="72304" x="2800350" y="3352800"/>
          <p14:tracePt t="72320" x="2806700" y="3346450"/>
          <p14:tracePt t="72343" x="2813050" y="3333750"/>
          <p14:tracePt t="72354" x="2819400" y="3327400"/>
          <p14:tracePt t="72371" x="2825750" y="3321050"/>
          <p14:tracePt t="72387" x="2832100" y="3321050"/>
          <p14:tracePt t="72439" x="2838450" y="3321050"/>
          <p14:tracePt t="72449" x="2844800" y="3321050"/>
          <p14:tracePt t="72455" x="2851150" y="3327400"/>
          <p14:tracePt t="72470" x="2857500" y="3333750"/>
          <p14:tracePt t="72487" x="2889250" y="3365500"/>
          <p14:tracePt t="72504" x="2933700" y="3390900"/>
          <p14:tracePt t="72520" x="2959100" y="3409950"/>
          <p14:tracePt t="72537" x="3079750" y="3467100"/>
          <p14:tracePt t="72554" x="3098800" y="3467100"/>
          <p14:tracePt t="72570" x="3149600" y="3479800"/>
          <p14:tracePt t="72587" x="3219450" y="3486150"/>
          <p14:tracePt t="72604" x="3289300" y="3486150"/>
          <p14:tracePt t="72621" x="3384550" y="3486150"/>
          <p14:tracePt t="72637" x="3429000" y="3486150"/>
          <p14:tracePt t="72654" x="3486150" y="3479800"/>
          <p14:tracePt t="72671" x="3581400" y="3467100"/>
          <p14:tracePt t="72687" x="3638550" y="3441700"/>
          <p14:tracePt t="72704" x="3689350" y="3422650"/>
          <p14:tracePt t="72720" x="3714750" y="3416300"/>
          <p14:tracePt t="72737" x="3790950" y="3384550"/>
          <p14:tracePt t="72754" x="3803650" y="3378200"/>
          <p14:tracePt t="72770" x="3810000" y="3378200"/>
          <p14:tracePt t="72804" x="3816350" y="3371850"/>
          <p14:tracePt t="73232" x="3810000" y="3371850"/>
          <p14:tracePt t="73241" x="3803650" y="3384550"/>
          <p14:tracePt t="73357" x="3803650" y="3390900"/>
          <p14:tracePt t="73373" x="3797300" y="3390900"/>
          <p14:tracePt t="73384" x="3784600" y="3403600"/>
          <p14:tracePt t="73399" x="3784600" y="3409950"/>
          <p14:tracePt t="73414" x="3778250" y="3409950"/>
          <p14:tracePt t="73423" x="3759200" y="3416300"/>
          <p14:tracePt t="73454" x="3752850" y="3416300"/>
          <p14:tracePt t="73464" x="3740150" y="3416300"/>
          <p14:tracePt t="73473" x="3733800" y="3416300"/>
          <p14:tracePt t="73486" x="3721100" y="3416300"/>
          <p14:tracePt t="73503" x="3651250" y="3409950"/>
          <p14:tracePt t="73520" x="3581400" y="3365500"/>
          <p14:tracePt t="73536" x="3543300" y="3340100"/>
          <p14:tracePt t="73553" x="3473450" y="3282950"/>
          <p14:tracePt t="73570" x="3429000" y="3244850"/>
          <p14:tracePt t="73586" x="3416300" y="3225800"/>
          <p14:tracePt t="73589" x="3409950" y="3213100"/>
          <p14:tracePt t="73603" x="3397250" y="3194050"/>
          <p14:tracePt t="73620" x="3397250" y="3187700"/>
          <p14:tracePt t="73636" x="3390900" y="3149600"/>
          <p14:tracePt t="73653" x="3384550" y="3130550"/>
          <p14:tracePt t="73748" x="3384550" y="3117850"/>
          <p14:tracePt t="73781" x="3384550" y="3098800"/>
          <p14:tracePt t="73801" x="3384550" y="3092450"/>
          <p14:tracePt t="73817" x="3384550" y="3079750"/>
          <p14:tracePt t="73827" x="3384550" y="3067050"/>
          <p14:tracePt t="73836" x="3384550" y="3060700"/>
          <p14:tracePt t="73853" x="3390900" y="3041650"/>
          <p14:tracePt t="73869" x="3397250" y="3028950"/>
          <p14:tracePt t="74982" x="3397250" y="3022600"/>
          <p14:tracePt t="74992" x="3397250" y="3016250"/>
          <p14:tracePt t="75002" x="3390900" y="3009900"/>
          <p14:tracePt t="75028" x="3384550" y="3009900"/>
          <p14:tracePt t="75044" x="3378200" y="3009900"/>
          <p14:tracePt t="75048" x="3371850" y="3009900"/>
          <p14:tracePt t="75068" x="3365500" y="3009900"/>
          <p14:tracePt t="75073" x="3352800" y="3009900"/>
          <p14:tracePt t="75088" x="3352800" y="3022600"/>
          <p14:tracePt t="75102" x="3352800" y="3041650"/>
          <p14:tracePt t="75119" x="3352800" y="3079750"/>
          <p14:tracePt t="75135" x="3352800" y="3092450"/>
          <p14:tracePt t="75152" x="3359150" y="3105150"/>
          <p14:tracePt t="75185" x="3371850" y="3105150"/>
          <p14:tracePt t="75204" x="3397250" y="3105150"/>
          <p14:tracePt t="75220" x="3416300" y="3105150"/>
          <p14:tracePt t="75235" x="3498850" y="3098800"/>
          <p14:tracePt t="75252" x="3575050" y="3092450"/>
          <p14:tracePt t="75269" x="3613150" y="3086100"/>
          <p14:tracePt t="75285" x="3676650" y="3067050"/>
          <p14:tracePt t="75302" x="3733800" y="3028950"/>
          <p14:tracePt t="75318" x="3765550" y="3009900"/>
          <p14:tracePt t="75335" x="3778250" y="2997200"/>
          <p14:tracePt t="75352" x="3790950" y="2971800"/>
          <p14:tracePt t="75368" x="3797300" y="2946400"/>
          <p14:tracePt t="75385" x="3797300" y="2927350"/>
          <p14:tracePt t="75402" x="3797300" y="2882900"/>
          <p14:tracePt t="75418" x="3771900" y="2863850"/>
          <p14:tracePt t="75435" x="3740150" y="2844800"/>
          <p14:tracePt t="75452" x="3695700" y="2813050"/>
          <p14:tracePt t="75468" x="3644900" y="2794000"/>
          <p14:tracePt t="75485" x="3543300" y="2768600"/>
          <p14:tracePt t="75501" x="3371850" y="2755900"/>
          <p14:tracePt t="75518" x="3251200" y="2755900"/>
          <p14:tracePt t="75535" x="3187700" y="2755900"/>
          <p14:tracePt t="75551" x="3130550" y="2781300"/>
          <p14:tracePt t="75585" x="3124200" y="2787650"/>
          <p14:tracePt t="75601" x="3111500" y="2813050"/>
          <p14:tracePt t="75618" x="3098800" y="2851150"/>
          <p14:tracePt t="75635" x="3092450" y="2901950"/>
          <p14:tracePt t="75652" x="3092450" y="2946400"/>
          <p14:tracePt t="75668" x="3092450" y="2965450"/>
          <p14:tracePt t="75730" x="3092450" y="2984500"/>
          <p14:tracePt t="75744" x="3092450" y="2997200"/>
          <p14:tracePt t="75754" x="3086100" y="3016250"/>
          <p14:tracePt t="75760" x="3067050" y="3028950"/>
          <p14:tracePt t="75770" x="3054350" y="3067050"/>
          <p14:tracePt t="75785" x="3048000" y="3098800"/>
          <p14:tracePt t="75801" x="3016250" y="3155950"/>
          <p14:tracePt t="75818" x="2978150" y="3194050"/>
          <p14:tracePt t="75835" x="2889250" y="3276600"/>
          <p14:tracePt t="75851" x="2813050" y="3327400"/>
          <p14:tracePt t="75868" x="2781300" y="3365500"/>
          <p14:tracePt t="75885" x="2686050" y="3441700"/>
          <p14:tracePt t="75901" x="2622550" y="3524250"/>
          <p14:tracePt t="75918" x="2520950" y="3638550"/>
          <p14:tracePt t="75935" x="2432050" y="3727450"/>
          <p14:tracePt t="75951" x="2413000" y="3746500"/>
          <p14:tracePt t="75968" x="2349500" y="3797300"/>
          <p14:tracePt t="75985" x="2279650" y="3848100"/>
          <p14:tracePt t="76001" x="2266950" y="3867150"/>
          <p14:tracePt t="76018" x="2209800" y="3911600"/>
          <p14:tracePt t="76035" x="2133600" y="3962400"/>
          <p14:tracePt t="76051" x="2114550" y="3968750"/>
          <p14:tracePt t="76068" x="2051050" y="4019550"/>
          <p14:tracePt t="76084" x="2032000" y="4038600"/>
          <p14:tracePt t="76138" x="2025650" y="4038600"/>
          <p14:tracePt t="76148" x="2006600" y="4044950"/>
          <p14:tracePt t="76158" x="1993900" y="4051300"/>
          <p14:tracePt t="76168" x="1981200" y="4057650"/>
          <p14:tracePt t="76184" x="1962150" y="4057650"/>
          <p14:tracePt t="76201" x="1936750" y="4070350"/>
          <p14:tracePt t="76218" x="1885950" y="4095750"/>
          <p14:tracePt t="76234" x="1885950" y="4102100"/>
          <p14:tracePt t="76251" x="1866900" y="4114800"/>
          <p14:tracePt t="76268" x="1841500" y="4146550"/>
          <p14:tracePt t="76284" x="1828800" y="4159250"/>
          <p14:tracePt t="76301" x="1816100" y="4165600"/>
          <p14:tracePt t="76318" x="1816100" y="4171950"/>
          <p14:tracePt t="76334" x="1803400" y="4210050"/>
          <p14:tracePt t="76351" x="1803400" y="4241800"/>
          <p14:tracePt t="76368" x="1797050" y="4254500"/>
          <p14:tracePt t="76384" x="1790700" y="4279900"/>
          <p14:tracePt t="76401" x="1784350" y="4298950"/>
          <p14:tracePt t="76418" x="1784350" y="4318000"/>
          <p14:tracePt t="76434" x="1784350" y="4337050"/>
          <p14:tracePt t="76451" x="1784350" y="4349750"/>
          <p14:tracePt t="76468" x="1778000" y="4368800"/>
          <p14:tracePt t="76484" x="1778000" y="4394200"/>
          <p14:tracePt t="76501" x="1778000" y="4432300"/>
          <p14:tracePt t="76517" x="1778000" y="4438650"/>
          <p14:tracePt t="76534" x="1778000" y="4476750"/>
          <p14:tracePt t="76551" x="1778000" y="4502150"/>
          <p14:tracePt t="76567" x="1784350" y="4514850"/>
          <p14:tracePt t="76584" x="1797050" y="4521200"/>
          <p14:tracePt t="76601" x="1816100" y="4527550"/>
          <p14:tracePt t="76617" x="1822450" y="4527550"/>
          <p14:tracePt t="76658" x="1835150" y="4527550"/>
          <p14:tracePt t="76672" x="1847850" y="4527550"/>
          <p14:tracePt t="76684" x="1860550" y="4527550"/>
          <p14:tracePt t="76701" x="1879600" y="4527550"/>
          <p14:tracePt t="76717" x="1885950" y="4527550"/>
          <p14:tracePt t="76734" x="1911350" y="4508500"/>
          <p14:tracePt t="76751" x="1930400" y="4489450"/>
          <p14:tracePt t="76767" x="1949450" y="4438650"/>
          <p14:tracePt t="76784" x="1949450" y="4375150"/>
          <p14:tracePt t="76801" x="1949450" y="4362450"/>
          <p14:tracePt t="76817" x="1949450" y="4324350"/>
          <p14:tracePt t="76834" x="1943100" y="4292600"/>
          <p14:tracePt t="76880" x="1936750" y="4292600"/>
          <p14:tracePt t="76884" x="1930400" y="4292600"/>
          <p14:tracePt t="76900" x="1917700" y="4292600"/>
          <p14:tracePt t="76904" x="1911350" y="4292600"/>
          <p14:tracePt t="76924" x="1892300" y="4305300"/>
          <p14:tracePt t="76934" x="1879600" y="4311650"/>
          <p14:tracePt t="76951" x="1866900" y="4318000"/>
          <p14:tracePt t="76967" x="1860550" y="4318000"/>
          <p14:tracePt t="76984" x="1841500" y="4324350"/>
          <p14:tracePt t="77000" x="1822450" y="4343400"/>
          <p14:tracePt t="77017" x="1809750" y="4343400"/>
          <p14:tracePt t="77034" x="1790700" y="4362450"/>
          <p14:tracePt t="77050" x="1784350" y="4368800"/>
          <p14:tracePt t="77067" x="1778000" y="4381500"/>
          <p14:tracePt t="77084" x="1778000" y="4387850"/>
          <p14:tracePt t="77117" x="1771650" y="4394200"/>
          <p14:tracePt t="77162" x="1771650" y="4400550"/>
          <p14:tracePt t="77696" x="1771650" y="4406900"/>
          <p14:tracePt t="77722" x="1771650" y="4387850"/>
          <p14:tracePt t="77726" x="1778000" y="4375150"/>
          <p14:tracePt t="77736" x="1778000" y="4356100"/>
          <p14:tracePt t="77750" x="1784350" y="4318000"/>
          <p14:tracePt t="77767" x="1784350" y="4279900"/>
          <p14:tracePt t="77783" x="1784350" y="4260850"/>
          <p14:tracePt t="77800" x="1784350" y="4241800"/>
          <p14:tracePt t="77817" x="1778000" y="4216400"/>
          <p14:tracePt t="77833" x="1752600" y="4171950"/>
          <p14:tracePt t="77850" x="1733550" y="4121150"/>
          <p14:tracePt t="77867" x="1708150" y="4095750"/>
          <p14:tracePt t="77883" x="1651000" y="3975100"/>
          <p14:tracePt t="77900" x="1631950" y="3937000"/>
          <p14:tracePt t="77917" x="1568450" y="3860800"/>
          <p14:tracePt t="77933" x="1524000" y="3810000"/>
          <p14:tracePt t="77950" x="1485900" y="3778250"/>
          <p14:tracePt t="77966" x="1454150" y="3765550"/>
          <p14:tracePt t="77983" x="1435100" y="3752850"/>
          <p14:tracePt t="78000" x="1397000" y="3727450"/>
          <p14:tracePt t="78016" x="1339850" y="3695700"/>
          <p14:tracePt t="78033" x="1238250" y="3619500"/>
          <p14:tracePt t="78050" x="1174750" y="3600450"/>
          <p14:tracePt t="78066" x="1162050" y="3587750"/>
          <p14:tracePt t="78083" x="1117600" y="3543300"/>
          <p14:tracePt t="78100" x="1104900" y="3530600"/>
          <p14:tracePt t="78116" x="1073150" y="3517900"/>
          <p14:tracePt t="78133" x="1035050" y="3505200"/>
          <p14:tracePt t="78150" x="1022350" y="3498850"/>
          <p14:tracePt t="78166" x="1016000" y="3498850"/>
          <p14:tracePt t="78232" x="1003300" y="3498850"/>
          <p14:tracePt t="78242" x="996950" y="3505200"/>
          <p14:tracePt t="78392" x="1009650" y="3505200"/>
          <p14:tracePt t="78398" x="1028700" y="3505200"/>
          <p14:tracePt t="78408" x="1041400" y="3511550"/>
          <p14:tracePt t="78416" x="1060450" y="3511550"/>
          <p14:tracePt t="78433" x="1136650" y="3530600"/>
          <p14:tracePt t="78449" x="1193800" y="3543300"/>
          <p14:tracePt t="78466" x="1231900" y="3543300"/>
          <p14:tracePt t="78483" x="1263650" y="3549650"/>
          <p14:tracePt t="78499" x="1314450" y="3549650"/>
          <p14:tracePt t="78516" x="1390650" y="3549650"/>
          <p14:tracePt t="78533" x="1454150" y="3549650"/>
          <p14:tracePt t="78549" x="1479550" y="3549650"/>
          <p14:tracePt t="78566" x="1485900" y="3549650"/>
          <p14:tracePt t="78614" x="1492250" y="3549650"/>
          <p14:tracePt t="78624" x="1504950" y="3549650"/>
          <p14:tracePt t="78640" x="1517650" y="3549650"/>
          <p14:tracePt t="78651" x="1524000" y="3549650"/>
          <p14:tracePt t="78666" x="1536700" y="3556000"/>
          <p14:tracePt t="78683" x="1549400" y="3568700"/>
          <p14:tracePt t="78699" x="1574800" y="3587750"/>
          <p14:tracePt t="78716" x="1612900" y="3600450"/>
          <p14:tracePt t="78733" x="1638300" y="3600450"/>
          <p14:tracePt t="78749" x="1644650" y="3600450"/>
          <p14:tracePt t="78766" x="1657350" y="3600450"/>
          <p14:tracePt t="78801" x="1663700" y="3600450"/>
          <p14:tracePt t="78816" x="1682750" y="3600450"/>
          <p14:tracePt t="78832" x="1689100" y="3600450"/>
          <p14:tracePt t="78849" x="1727200" y="3600450"/>
          <p14:tracePt t="78866" x="1771650" y="3575050"/>
          <p14:tracePt t="78882" x="1790700" y="3562350"/>
          <p14:tracePt t="78899" x="1803400" y="3556000"/>
          <p14:tracePt t="79064" x="1809750" y="3549650"/>
          <p14:tracePt t="79068" x="1809750" y="3543300"/>
          <p14:tracePt t="79082" x="1809750" y="3524250"/>
          <p14:tracePt t="79099" x="1765300" y="3492500"/>
          <p14:tracePt t="79116" x="1739900" y="3467100"/>
          <p14:tracePt t="79132" x="1720850" y="3460750"/>
          <p14:tracePt t="79149" x="1676400" y="3441700"/>
          <p14:tracePt t="79166" x="1657350" y="3441700"/>
          <p14:tracePt t="79182" x="1631950" y="3441700"/>
          <p14:tracePt t="79199" x="1581150" y="3441700"/>
          <p14:tracePt t="79216" x="1562100" y="3441700"/>
          <p14:tracePt t="79232" x="1549400" y="3441700"/>
          <p14:tracePt t="79249" x="1530350" y="3448050"/>
          <p14:tracePt t="79266" x="1524000" y="3460750"/>
          <p14:tracePt t="79283" x="1511300" y="3479800"/>
          <p14:tracePt t="79299" x="1511300" y="3492500"/>
          <p14:tracePt t="79492" x="1504950" y="3492500"/>
          <p14:tracePt t="79498" x="1485900" y="3498850"/>
          <p14:tracePt t="79503" x="1479550" y="3498850"/>
          <p14:tracePt t="79515" x="1466850" y="3511550"/>
          <p14:tracePt t="79532" x="1384300" y="3524250"/>
          <p14:tracePt t="79549" x="1308100" y="3536950"/>
          <p14:tracePt t="79565" x="1225550" y="3556000"/>
          <p14:tracePt t="79582" x="1187450" y="3568700"/>
          <p14:tracePt t="79599" x="1181100" y="3568700"/>
          <p14:tracePt t="79615" x="1181100" y="3575050"/>
          <p14:tracePt t="79648" x="1168400" y="3575050"/>
          <p14:tracePt t="79665" x="1149350" y="3575050"/>
          <p14:tracePt t="79682" x="1136650" y="3575050"/>
          <p14:tracePt t="79685" x="1130300" y="3575050"/>
          <p14:tracePt t="79699" x="1111250" y="3575050"/>
          <p14:tracePt t="79715" x="1104900" y="3568700"/>
          <p14:tracePt t="79749" x="1085850" y="3568700"/>
          <p14:tracePt t="79765" x="1079500" y="3568700"/>
          <p14:tracePt t="79782" x="1066800" y="3568700"/>
          <p14:tracePt t="79798" x="1054100" y="3568700"/>
          <p14:tracePt t="79815" x="1035050" y="3568700"/>
          <p14:tracePt t="79832" x="1022350" y="3568700"/>
          <p14:tracePt t="79848" x="1016000" y="3568700"/>
          <p14:tracePt t="79940" x="1009650" y="3568700"/>
          <p14:tracePt t="79967" x="996950" y="3575050"/>
          <p14:tracePt t="79983" x="996950" y="3581400"/>
          <p14:tracePt t="79992" x="996950" y="3587750"/>
          <p14:tracePt t="80006" x="1009650" y="3600450"/>
          <p14:tracePt t="80016" x="1016000" y="3606800"/>
          <p14:tracePt t="80031" x="1035050" y="3606800"/>
          <p14:tracePt t="80048" x="1066800" y="3619500"/>
          <p14:tracePt t="80065" x="1098550" y="3619500"/>
          <p14:tracePt t="80081" x="1117600" y="3619500"/>
          <p14:tracePt t="80098" x="1130300" y="3619500"/>
          <p14:tracePt t="80115" x="1143000" y="3619500"/>
          <p14:tracePt t="80183" x="1149350" y="3619500"/>
          <p14:tracePt t="80188" x="1155700" y="3619500"/>
          <p14:tracePt t="80199" x="1168400" y="3619500"/>
          <p14:tracePt t="80215" x="1181100" y="3619500"/>
          <p14:tracePt t="80278" x="1187450" y="3619500"/>
          <p14:tracePt t="80294" x="1187450" y="3613150"/>
          <p14:tracePt t="80304" x="1187450" y="3606800"/>
          <p14:tracePt t="80320" x="1187450" y="3600450"/>
          <p14:tracePt t="80331" x="1187450" y="3581400"/>
          <p14:tracePt t="80348" x="1162050" y="3562350"/>
          <p14:tracePt t="80365" x="1143000" y="3549650"/>
          <p14:tracePt t="80381" x="1130300" y="3543300"/>
          <p14:tracePt t="80398" x="1117600" y="3524250"/>
          <p14:tracePt t="80415" x="1117600" y="3511550"/>
          <p14:tracePt t="80431" x="1098550" y="3492500"/>
          <p14:tracePt t="80448" x="1092200" y="3492500"/>
          <p14:tracePt t="80465" x="1054100" y="3479800"/>
          <p14:tracePt t="80481" x="958850" y="3473450"/>
          <p14:tracePt t="80498" x="914400" y="3473450"/>
          <p14:tracePt t="80515" x="889000" y="3473450"/>
          <p14:tracePt t="80531" x="869950" y="3473450"/>
          <p14:tracePt t="80548" x="857250" y="3473450"/>
          <p14:tracePt t="80565" x="844550" y="3473450"/>
          <p14:tracePt t="80582" x="819150" y="3473450"/>
          <p14:tracePt t="80598" x="812800" y="3479800"/>
          <p14:tracePt t="80615" x="800100" y="3498850"/>
          <p14:tracePt t="80632" x="800100" y="3543300"/>
          <p14:tracePt t="80648" x="800100" y="3549650"/>
          <p14:tracePt t="80665" x="800100" y="3581400"/>
          <p14:tracePt t="80682" x="812800" y="3594100"/>
          <p14:tracePt t="80698" x="825500" y="3606800"/>
          <p14:tracePt t="80715" x="838200" y="3613150"/>
          <p14:tracePt t="80732" x="850900" y="3619500"/>
          <p14:tracePt t="80748" x="869950" y="3619500"/>
          <p14:tracePt t="80764" x="920750" y="3632200"/>
          <p14:tracePt t="80781" x="977900" y="3638550"/>
          <p14:tracePt t="80798" x="1028700" y="3638550"/>
          <p14:tracePt t="80815" x="1098550" y="3638550"/>
          <p14:tracePt t="80831" x="1123950" y="3638550"/>
          <p14:tracePt t="80848" x="1136650" y="3638550"/>
          <p14:tracePt t="80864" x="1149350" y="3638550"/>
          <p14:tracePt t="80898" x="1162050" y="3638550"/>
          <p14:tracePt t="80914" x="1187450" y="3638550"/>
          <p14:tracePt t="80948" x="1193800" y="3638550"/>
          <p14:tracePt t="80964" x="1200150" y="3638550"/>
          <p14:tracePt t="81096" x="1206500" y="3638550"/>
          <p14:tracePt t="81101" x="1206500" y="3632200"/>
          <p14:tracePt t="81114" x="1212850" y="3619500"/>
          <p14:tracePt t="81863" x="1219200" y="3613150"/>
          <p14:tracePt t="81873" x="1238250" y="3613150"/>
          <p14:tracePt t="81880" x="1244600" y="3613150"/>
          <p14:tracePt t="81897" x="1314450" y="3613150"/>
          <p14:tracePt t="81914" x="1377950" y="3613150"/>
          <p14:tracePt t="81930" x="1473200" y="3600450"/>
          <p14:tracePt t="81947" x="1524000" y="3594100"/>
          <p14:tracePt t="81964" x="1543050" y="3575050"/>
          <p14:tracePt t="82202" x="1549400" y="3575050"/>
          <p14:tracePt t="82211" x="1555750" y="3575050"/>
          <p14:tracePt t="82216" x="1562100" y="3575050"/>
          <p14:tracePt t="82230" x="1600200" y="3575050"/>
          <p14:tracePt t="82247" x="1670050" y="3562350"/>
          <p14:tracePt t="82263" x="1739900" y="3549650"/>
          <p14:tracePt t="82280" x="1765300" y="3549650"/>
          <p14:tracePt t="82297" x="1835150" y="3524250"/>
          <p14:tracePt t="82313" x="1860550" y="3511550"/>
          <p14:tracePt t="82330" x="1892300" y="3479800"/>
          <p14:tracePt t="82347" x="1917700" y="3454400"/>
          <p14:tracePt t="82363" x="1943100" y="3390900"/>
          <p14:tracePt t="82380" x="1962150" y="3340100"/>
          <p14:tracePt t="82397" x="1974850" y="3321050"/>
          <p14:tracePt t="82413" x="1987550" y="3295650"/>
          <p14:tracePt t="82430" x="2019300" y="3282950"/>
          <p14:tracePt t="82447" x="2063750" y="3270250"/>
          <p14:tracePt t="82463" x="2082800" y="3263900"/>
          <p14:tracePt t="82480" x="2095500" y="3244850"/>
          <p14:tracePt t="82497" x="2120900" y="3238500"/>
          <p14:tracePt t="82519" x="2127250" y="3238500"/>
          <p14:tracePt t="82539" x="2133600" y="3232150"/>
          <p14:tracePt t="82550" x="2133600" y="3225800"/>
          <p14:tracePt t="82563" x="2133600" y="3219450"/>
          <p14:tracePt t="82681" x="2120900" y="3225800"/>
          <p14:tracePt t="82691" x="2101850" y="3244850"/>
          <p14:tracePt t="82701" x="2082800" y="3263900"/>
          <p14:tracePt t="82713" x="2076450" y="3270250"/>
          <p14:tracePt t="82730" x="2032000" y="3302000"/>
          <p14:tracePt t="82746" x="1993900" y="3321050"/>
          <p14:tracePt t="82763" x="1962150" y="3333750"/>
          <p14:tracePt t="82780" x="1905000" y="3352800"/>
          <p14:tracePt t="82796" x="1847850" y="3359150"/>
          <p14:tracePt t="82813" x="1803400" y="3365500"/>
          <p14:tracePt t="82830" x="1746250" y="3365500"/>
          <p14:tracePt t="82846" x="1676400" y="3365500"/>
          <p14:tracePt t="82863" x="1549400" y="3365500"/>
          <p14:tracePt t="82880" x="1485900" y="3365500"/>
          <p14:tracePt t="82896" x="1441450" y="3365500"/>
          <p14:tracePt t="82913" x="1371600" y="3365500"/>
          <p14:tracePt t="82930" x="1308100" y="3365500"/>
          <p14:tracePt t="82946" x="1270000" y="3365500"/>
          <p14:tracePt t="82963" x="1257300" y="3371850"/>
          <p14:tracePt t="83039" x="1257300" y="3378200"/>
          <p14:tracePt t="83043" x="1263650" y="3378200"/>
          <p14:tracePt t="83053" x="1295400" y="3378200"/>
          <p14:tracePt t="83063" x="1403350" y="3384550"/>
          <p14:tracePt t="83080" x="1562100" y="3384550"/>
          <p14:tracePt t="83096" x="1670050" y="3384550"/>
          <p14:tracePt t="83113" x="1860550" y="3384550"/>
          <p14:tracePt t="83129" x="2032000" y="3371850"/>
          <p14:tracePt t="83146" x="2171700" y="3333750"/>
          <p14:tracePt t="83163" x="2222500" y="3321050"/>
          <p14:tracePt t="83179" x="2228850" y="3321050"/>
          <p14:tracePt t="83295" x="2222500" y="3340100"/>
          <p14:tracePt t="83307" x="2209800" y="3346450"/>
          <p14:tracePt t="83313" x="2190750" y="3346450"/>
          <p14:tracePt t="83329" x="2152650" y="3365500"/>
          <p14:tracePt t="83346" x="2139950" y="3371850"/>
          <p14:tracePt t="83363" x="2082800" y="3371850"/>
          <p14:tracePt t="83379" x="2057400" y="3371850"/>
          <p14:tracePt t="83396" x="2006600" y="3371850"/>
          <p14:tracePt t="83413" x="1968500" y="3371850"/>
          <p14:tracePt t="83429" x="1924050" y="3371850"/>
          <p14:tracePt t="83446" x="1898650" y="3384550"/>
          <p14:tracePt t="83463" x="1873250" y="3390900"/>
          <p14:tracePt t="83479" x="1866900" y="3390900"/>
          <p14:tracePt t="83496" x="1860550" y="3397250"/>
          <p14:tracePt t="84623" x="1885950" y="3397250"/>
          <p14:tracePt t="84627" x="1911350" y="3397250"/>
          <p14:tracePt t="84633" x="1930400" y="3397250"/>
          <p14:tracePt t="84645" x="1993900" y="3397250"/>
          <p14:tracePt t="84662" x="2082800" y="3397250"/>
          <p14:tracePt t="84678" x="2216150" y="3397250"/>
          <p14:tracePt t="84695" x="2444750" y="3397250"/>
          <p14:tracePt t="84712" x="2800350" y="3397250"/>
          <p14:tracePt t="84728" x="3130550" y="3359150"/>
          <p14:tracePt t="84731" x="3200400" y="3340100"/>
          <p14:tracePt t="84745" x="3371850" y="3302000"/>
          <p14:tracePt t="84762" x="3759200" y="3168650"/>
          <p14:tracePt t="84779" x="4095750" y="3092450"/>
          <p14:tracePt t="84795" x="4254500" y="3073400"/>
          <p14:tracePt t="84811" x="4387850" y="3073400"/>
          <p14:tracePt t="84828" x="4457700" y="3073400"/>
          <p14:tracePt t="84845" x="4762500" y="3105150"/>
          <p14:tracePt t="84862" x="4914900" y="3149600"/>
          <p14:tracePt t="84879" x="5245100" y="3225800"/>
          <p14:tracePt t="84895" x="5505450" y="3270250"/>
          <p14:tracePt t="84912" x="5676900" y="3308350"/>
          <p14:tracePt t="84928" x="5746750" y="3333750"/>
          <p14:tracePt t="84945" x="5759450" y="3346450"/>
          <p14:tracePt t="84961" x="5765800" y="3346450"/>
          <p14:tracePt t="84978" x="5791200" y="3359150"/>
          <p14:tracePt t="84996" x="5829300" y="3365500"/>
          <p14:tracePt t="85011" x="5880100" y="3365500"/>
          <p14:tracePt t="85028" x="5905500" y="3384550"/>
          <p14:tracePt t="85045" x="5930900" y="3384550"/>
          <p14:tracePt t="85061" x="5962650" y="3403600"/>
          <p14:tracePt t="85078" x="6013450" y="3422650"/>
          <p14:tracePt t="85094" x="6089650" y="3473450"/>
          <p14:tracePt t="85111" x="6318250" y="3562350"/>
          <p14:tracePt t="85128" x="6464300" y="3632200"/>
          <p14:tracePt t="85144" x="6591300" y="3670300"/>
          <p14:tracePt t="85161" x="6737350" y="3708400"/>
          <p14:tracePt t="85178" x="6807200" y="3733800"/>
          <p14:tracePt t="85339" x="6800850" y="3740150"/>
          <p14:tracePt t="85353" x="6775450" y="3746500"/>
          <p14:tracePt t="85369" x="6743700" y="3759200"/>
          <p14:tracePt t="85382" x="6737350" y="3759200"/>
          <p14:tracePt t="85394" x="6699250" y="3765550"/>
          <p14:tracePt t="85411" x="6610350" y="3771900"/>
          <p14:tracePt t="85428" x="6572250" y="3771900"/>
          <p14:tracePt t="85444" x="6527800" y="3771900"/>
          <p14:tracePt t="85461" x="6483350" y="3771900"/>
          <p14:tracePt t="85478" x="6451600" y="3771900"/>
          <p14:tracePt t="85511" x="6445250" y="3771900"/>
          <p14:tracePt t="85595" x="6438900" y="3771900"/>
          <p14:tracePt t="85608" x="6432550" y="3771900"/>
          <p14:tracePt t="85621" x="6413500" y="3759200"/>
          <p14:tracePt t="85635" x="6400800" y="3746500"/>
          <p14:tracePt t="85651" x="6362700" y="3721100"/>
          <p14:tracePt t="85665" x="6356350" y="3714750"/>
          <p14:tracePt t="85682" x="6299200" y="3676650"/>
          <p14:tracePt t="85697" x="6286500" y="3663950"/>
          <p14:tracePt t="85713" x="6280150" y="3663950"/>
          <p14:tracePt t="85717" x="6280150" y="3657600"/>
          <p14:tracePt t="85955" x="6280150" y="3651250"/>
          <p14:tracePt t="86015" x="6286500" y="3651250"/>
          <p14:tracePt t="86035" x="6299200" y="3644900"/>
          <p14:tracePt t="86055" x="6305550" y="3644900"/>
          <p14:tracePt t="86070" x="6311900" y="3644900"/>
          <p14:tracePt t="86084" x="6318250" y="3644900"/>
          <p14:tracePt t="86094" x="6324600" y="3638550"/>
          <p14:tracePt t="86110" x="6343650" y="3632200"/>
          <p14:tracePt t="86165" x="6350000" y="3625850"/>
          <p14:tracePt t="86978" x="6356350" y="3625850"/>
          <p14:tracePt t="87039" x="6356350" y="3613150"/>
          <p14:tracePt t="87055" x="6362700" y="3606800"/>
          <p14:tracePt t="87069" x="6362700" y="3575050"/>
          <p14:tracePt t="87086" x="6375400" y="3568700"/>
          <p14:tracePt t="87099" x="6375400" y="3562350"/>
          <p14:tracePt t="87126" x="6375400" y="3543300"/>
          <p14:tracePt t="87143" x="6375400" y="3530600"/>
          <p14:tracePt t="87160" x="6375400" y="3517900"/>
          <p14:tracePt t="87193" x="6375400" y="3498850"/>
          <p14:tracePt t="87210" x="6375400" y="3486150"/>
          <p14:tracePt t="87226" x="6375400" y="3479800"/>
          <p14:tracePt t="87243" x="6394450" y="3467100"/>
          <p14:tracePt t="87260" x="6394450" y="3460750"/>
          <p14:tracePt t="87276" x="6394450" y="3441700"/>
          <p14:tracePt t="87293" x="6394450" y="3435350"/>
          <p14:tracePt t="87326" x="6388100" y="3403600"/>
          <p14:tracePt t="87343" x="6388100" y="3397250"/>
          <p14:tracePt t="87360" x="6388100" y="3390900"/>
          <p14:tracePt t="87982" x="6388100" y="3409950"/>
          <p14:tracePt t="87998" x="6388100" y="3422650"/>
          <p14:tracePt t="88012" x="6388100" y="3435350"/>
          <p14:tracePt t="88026" x="6388100" y="3460750"/>
          <p14:tracePt t="88043" x="6394450" y="3473450"/>
          <p14:tracePt t="88059" x="6400800" y="3511550"/>
          <p14:tracePt t="88076" x="6400800" y="3530600"/>
          <p14:tracePt t="88093" x="6400800" y="3562350"/>
          <p14:tracePt t="88109" x="6400800" y="3568700"/>
          <p14:tracePt t="88126" x="6400800" y="3581400"/>
          <p14:tracePt t="88160" x="6400800" y="3594100"/>
          <p14:tracePt t="88174" x="6400800" y="3600450"/>
          <p14:tracePt t="88188" x="6400800" y="3606800"/>
          <p14:tracePt t="88201" x="6400800" y="3619500"/>
          <p14:tracePt t="88668" x="6413500" y="3619500"/>
          <p14:tracePt t="88704" x="6426200" y="3619500"/>
          <p14:tracePt t="88718" x="6432550" y="3619500"/>
          <p14:tracePt t="88744" x="6438900" y="3613150"/>
          <p14:tracePt t="88774" x="6445250" y="3606800"/>
          <p14:tracePt t="88787" x="6457950" y="3600450"/>
          <p14:tracePt t="88992" x="6438900" y="3600450"/>
          <p14:tracePt t="89007" x="6375400" y="3613150"/>
          <p14:tracePt t="89023" x="6299200" y="3657600"/>
          <p14:tracePt t="89040" x="6178550" y="3683000"/>
          <p14:tracePt t="89055" x="5988050" y="3695700"/>
          <p14:tracePt t="89066" x="5880100" y="3702050"/>
          <p14:tracePt t="89077" x="5721350" y="3708400"/>
          <p14:tracePt t="89091" x="5480050" y="3708400"/>
          <p14:tracePt t="89108" x="5372100" y="3708400"/>
          <p14:tracePt t="89125" x="5105400" y="3708400"/>
          <p14:tracePt t="89142" x="4768850" y="3676650"/>
          <p14:tracePt t="89158" x="4559300" y="3651250"/>
          <p14:tracePt t="89175" x="4368800" y="3651250"/>
          <p14:tracePt t="89192" x="4292600" y="3651250"/>
          <p14:tracePt t="89208" x="4057650" y="3651250"/>
          <p14:tracePt t="89225" x="3987800" y="3651250"/>
          <p14:tracePt t="89242" x="3898900" y="3651250"/>
          <p14:tracePt t="89258" x="3810000" y="3651250"/>
          <p14:tracePt t="89275" x="3683000" y="3644900"/>
          <p14:tracePt t="89292" x="3594100" y="3644900"/>
          <p14:tracePt t="89308" x="3505200" y="3644900"/>
          <p14:tracePt t="89325" x="3378200" y="3644900"/>
          <p14:tracePt t="89341" x="3257550" y="3632200"/>
          <p14:tracePt t="89358" x="3124200" y="3619500"/>
          <p14:tracePt t="89375" x="2990850" y="3613150"/>
          <p14:tracePt t="89391" x="2908300" y="3613150"/>
          <p14:tracePt t="89409" x="2749550" y="3613150"/>
          <p14:tracePt t="89425" x="2590800" y="3581400"/>
          <p14:tracePt t="89442" x="2438400" y="3581400"/>
          <p14:tracePt t="89458" x="2387600" y="3575050"/>
          <p14:tracePt t="89475" x="2381250" y="3575050"/>
          <p14:tracePt t="89492" x="2368550" y="3575050"/>
          <p14:tracePt t="89508" x="2368550" y="3568700"/>
          <p14:tracePt t="89525" x="2343150" y="3562350"/>
          <p14:tracePt t="89542" x="2286000" y="3549650"/>
          <p14:tracePt t="89558" x="2216150" y="3530600"/>
          <p14:tracePt t="89575" x="2165350" y="3511550"/>
          <p14:tracePt t="89592" x="2152650" y="3505200"/>
          <p14:tracePt t="89608" x="2101850" y="3486150"/>
          <p14:tracePt t="89625" x="2076450" y="3460750"/>
          <p14:tracePt t="89641" x="2070100" y="3448050"/>
          <p14:tracePt t="89658" x="2063750" y="3441700"/>
          <p14:tracePt t="89675" x="2063750" y="3429000"/>
          <p14:tracePt t="89691" x="2063750" y="3403600"/>
          <p14:tracePt t="89708" x="2063750" y="3384550"/>
          <p14:tracePt t="89725" x="2051050" y="3365500"/>
          <p14:tracePt t="89741" x="2044700" y="3352800"/>
          <p14:tracePt t="89758" x="2044700" y="3340100"/>
          <p14:tracePt t="89774" x="2044700" y="3327400"/>
          <p14:tracePt t="89791" x="2038350" y="3321050"/>
          <p14:tracePt t="89808" x="2025650" y="3295650"/>
          <p14:tracePt t="89824" x="2019300" y="3276600"/>
          <p14:tracePt t="89841" x="2006600" y="3270250"/>
          <p14:tracePt t="89944" x="2006600" y="3263900"/>
          <p14:tracePt t="89964" x="2006600" y="3244850"/>
          <p14:tracePt t="89974" x="2019300" y="3232150"/>
          <p14:tracePt t="89991" x="2025650" y="3225800"/>
          <p14:tracePt t="90000" x="2038350" y="3200400"/>
          <p14:tracePt t="90010" x="2038350" y="3194050"/>
          <p14:tracePt t="90025" x="2038350" y="3181350"/>
          <p14:tracePt t="90041" x="2038350" y="3149600"/>
          <p14:tracePt t="90076" x="2038350" y="3143250"/>
          <p14:tracePt t="90096" x="2038350" y="3130550"/>
          <p14:tracePt t="90122" x="2038350" y="3124200"/>
          <p14:tracePt t="90132" x="2038350" y="3117850"/>
          <p14:tracePt t="90141" x="2038350" y="3111500"/>
          <p14:tracePt t="90176" x="2038350" y="3105150"/>
          <p14:tracePt t="90186" x="2038350" y="3098800"/>
          <p14:tracePt t="90196" x="2038350" y="3092450"/>
          <p14:tracePt t="90208" x="2038350" y="3079750"/>
          <p14:tracePt t="90224" x="2038350" y="3060700"/>
          <p14:tracePt t="90241" x="2032000" y="3060700"/>
          <p14:tracePt t="90243" x="2025650" y="3054350"/>
          <p14:tracePt t="90258" x="2019300" y="3041650"/>
          <p14:tracePt t="90291" x="2012950" y="3041650"/>
          <p14:tracePt t="90322" x="2006600" y="3041650"/>
          <p14:tracePt t="90338" x="2000250" y="3041650"/>
          <p14:tracePt t="90344" x="1993900" y="3041650"/>
          <p14:tracePt t="90357" x="1974850" y="3041650"/>
          <p14:tracePt t="90374" x="1943100" y="3041650"/>
          <p14:tracePt t="90391" x="1898650" y="3041650"/>
          <p14:tracePt t="90407" x="1885950" y="3048000"/>
          <p14:tracePt t="90460" x="1879600" y="3048000"/>
          <p14:tracePt t="90474" x="1873250" y="3048000"/>
          <p14:tracePt t="90490" x="1866900" y="3054350"/>
          <p14:tracePt t="90500" x="1847850" y="3073400"/>
          <p14:tracePt t="90510" x="1841500" y="3073400"/>
          <p14:tracePt t="90524" x="1828800" y="3092450"/>
          <p14:tracePt t="90586" x="1828800" y="3111500"/>
          <p14:tracePt t="90596" x="1828800" y="3117850"/>
          <p14:tracePt t="90620" x="1828800" y="3130550"/>
          <p14:tracePt t="90636" x="1828800" y="3136900"/>
          <p14:tracePt t="90646" x="1828800" y="3155950"/>
          <p14:tracePt t="90660" x="1835150" y="3168650"/>
          <p14:tracePt t="90682" x="1847850" y="3175000"/>
          <p14:tracePt t="90702" x="1847850" y="3181350"/>
          <p14:tracePt t="90722" x="1860550" y="3200400"/>
          <p14:tracePt t="90733" x="1866900" y="3200400"/>
          <p14:tracePt t="90746" x="1866900" y="3206750"/>
          <p14:tracePt t="90757" x="1873250" y="3213100"/>
          <p14:tracePt t="90774" x="1879600" y="3213100"/>
          <p14:tracePt t="90791" x="1892300" y="3232150"/>
          <p14:tracePt t="90807" x="1898650" y="3238500"/>
          <p14:tracePt t="90824" x="1898650" y="3244850"/>
          <p14:tracePt t="90841" x="1911350" y="3251200"/>
          <p14:tracePt t="90857" x="1917700" y="3251200"/>
          <p14:tracePt t="90998" x="1924050" y="3251200"/>
          <p14:tracePt t="91030" x="1936750" y="3251200"/>
          <p14:tracePt t="91050" x="1943100" y="3251200"/>
          <p14:tracePt t="91156" x="1949450" y="3251200"/>
          <p14:tracePt t="91160" x="1955800" y="3251200"/>
          <p14:tracePt t="91176" x="1968500" y="3251200"/>
          <p14:tracePt t="91190" x="1987550" y="3257550"/>
          <p14:tracePt t="91207" x="2000250" y="3257550"/>
          <p14:tracePt t="91223" x="2032000" y="3257550"/>
          <p14:tracePt t="91240" x="2044700" y="3257550"/>
          <p14:tracePt t="91256" x="2057400" y="3257550"/>
          <p14:tracePt t="91273" x="2063750" y="3257550"/>
          <p14:tracePt t="91290" x="2082800" y="3257550"/>
          <p14:tracePt t="91307" x="2108200" y="3263900"/>
          <p14:tracePt t="91324" x="2114550" y="3263900"/>
          <p14:tracePt t="91340" x="2133600" y="3270250"/>
          <p14:tracePt t="91357" x="2152650" y="3276600"/>
          <p14:tracePt t="91374" x="2171700" y="3282950"/>
          <p14:tracePt t="91390" x="2190750" y="3289300"/>
          <p14:tracePt t="91438" x="2197100" y="3289300"/>
          <p14:tracePt t="91448" x="2203450" y="3289300"/>
          <p14:tracePt t="91457" x="2216150" y="3282950"/>
          <p14:tracePt t="91474" x="2235200" y="3263900"/>
          <p14:tracePt t="91490" x="2241550" y="3263900"/>
          <p14:tracePt t="91507" x="2254250" y="3232150"/>
          <p14:tracePt t="91523" x="2254250" y="3194050"/>
          <p14:tracePt t="91540" x="2254250" y="3155950"/>
          <p14:tracePt t="91557" x="2254250" y="3130550"/>
          <p14:tracePt t="91573" x="2254250" y="3124200"/>
          <p14:tracePt t="91694" x="2247900" y="3124200"/>
          <p14:tracePt t="91704" x="2241550" y="3124200"/>
          <p14:tracePt t="91714" x="2235200" y="3124200"/>
          <p14:tracePt t="91730" x="2228850" y="3130550"/>
          <p14:tracePt t="91740" x="2216150" y="3136900"/>
          <p14:tracePt t="91757" x="2197100" y="3155950"/>
          <p14:tracePt t="91773" x="2184400" y="3162300"/>
          <p14:tracePt t="91790" x="2165350" y="3187700"/>
          <p14:tracePt t="91823" x="2165350" y="3200400"/>
          <p14:tracePt t="91840" x="2165350" y="3206750"/>
          <p14:tracePt t="91857" x="2165350" y="3232150"/>
          <p14:tracePt t="91873" x="2165350" y="3238500"/>
          <p14:tracePt t="91890" x="2165350" y="3257550"/>
          <p14:tracePt t="91907" x="2184400" y="3263900"/>
          <p14:tracePt t="91923" x="2209800" y="3276600"/>
          <p14:tracePt t="91940" x="2241550" y="3295650"/>
          <p14:tracePt t="91956" x="2254250" y="3295650"/>
          <p14:tracePt t="91973" x="2266950" y="3295650"/>
          <p14:tracePt t="92023" x="2273300" y="3295650"/>
          <p14:tracePt t="92032" x="2279650" y="3295650"/>
          <p14:tracePt t="92052" x="2286000" y="3295650"/>
          <p14:tracePt t="92068" x="2292350" y="3295650"/>
          <p14:tracePt t="92074" x="2298700" y="3295650"/>
          <p14:tracePt t="92098" x="2305050" y="3295650"/>
          <p14:tracePt t="92108" x="2311400" y="3295650"/>
          <p14:tracePt t="92123" x="2317750" y="3295650"/>
          <p14:tracePt t="92140" x="2330450" y="3295650"/>
          <p14:tracePt t="92156" x="2336800" y="3295650"/>
          <p14:tracePt t="92174" x="2343150" y="3295650"/>
          <p14:tracePt t="92274" x="2355850" y="3295650"/>
          <p14:tracePt t="92316" x="2362200" y="3295650"/>
          <p14:tracePt t="92320" x="2368550" y="3295650"/>
          <p14:tracePt t="92336" x="2381250" y="3295650"/>
          <p14:tracePt t="92340" x="2387600" y="3295650"/>
          <p14:tracePt t="92356" x="2393950" y="3295650"/>
          <p14:tracePt t="92373" x="2400300" y="3295650"/>
          <p14:tracePt t="92396" x="2413000" y="3295650"/>
          <p14:tracePt t="92416" x="2419350" y="3295650"/>
          <p14:tracePt t="92423" x="2425700" y="3295650"/>
          <p14:tracePt t="92439" x="2438400" y="3282950"/>
          <p14:tracePt t="92456" x="2451100" y="3276600"/>
          <p14:tracePt t="92473" x="2470150" y="3257550"/>
          <p14:tracePt t="92489" x="2476500" y="3244850"/>
          <p14:tracePt t="92506" x="2482850" y="3225800"/>
          <p14:tracePt t="92523" x="2489200" y="3219450"/>
          <p14:tracePt t="92556" x="2495550" y="3187700"/>
          <p14:tracePt t="92573" x="2495550" y="3149600"/>
          <p14:tracePt t="92589" x="2495550" y="3136900"/>
          <p14:tracePt t="92606" x="2482850" y="3117850"/>
          <p14:tracePt t="92623" x="2470150" y="3092450"/>
          <p14:tracePt t="92639" x="2463800" y="3086100"/>
          <p14:tracePt t="92656" x="2451100" y="3079750"/>
          <p14:tracePt t="92673" x="2444750" y="3079750"/>
          <p14:tracePt t="92689" x="2438400" y="3079750"/>
          <p14:tracePt t="92728" x="2425700" y="3079750"/>
          <p14:tracePt t="92744" x="2413000" y="3079750"/>
          <p14:tracePt t="92748" x="2406650" y="3079750"/>
          <p14:tracePt t="92761" x="2393950" y="3079750"/>
          <p14:tracePt t="92773" x="2387600" y="3079750"/>
          <p14:tracePt t="92790" x="2381250" y="3079750"/>
          <p14:tracePt t="92806" x="2368550" y="3079750"/>
          <p14:tracePt t="92823" x="2362200" y="3079750"/>
          <p14:tracePt t="92840" x="2330450" y="3098800"/>
          <p14:tracePt t="92856" x="2317750" y="3111500"/>
          <p14:tracePt t="92873" x="2305050" y="3130550"/>
          <p14:tracePt t="92889" x="2298700" y="3143250"/>
          <p14:tracePt t="92906" x="2292350" y="3149600"/>
          <p14:tracePt t="92939" x="2292350" y="3162300"/>
          <p14:tracePt t="92956" x="2292350" y="3175000"/>
          <p14:tracePt t="92972" x="2292350" y="3194050"/>
          <p14:tracePt t="92989" x="2292350" y="3225800"/>
          <p14:tracePt t="93006" x="2311400" y="3257550"/>
          <p14:tracePt t="93022" x="2317750" y="3270250"/>
          <p14:tracePt t="93039" x="2330450" y="3295650"/>
          <p14:tracePt t="93056" x="2343150" y="3295650"/>
          <p14:tracePt t="93072" x="2362200" y="3302000"/>
          <p14:tracePt t="93089" x="2374900" y="3302000"/>
          <p14:tracePt t="93106" x="2387600" y="3302000"/>
          <p14:tracePt t="93122" x="2400300" y="3302000"/>
          <p14:tracePt t="93139" x="2406650" y="3302000"/>
          <p14:tracePt t="93156" x="2419350" y="3302000"/>
          <p14:tracePt t="93172" x="2451100" y="3295650"/>
          <p14:tracePt t="93189" x="2463800" y="3276600"/>
          <p14:tracePt t="93206" x="2482850" y="3263900"/>
          <p14:tracePt t="93223" x="2489200" y="3244850"/>
          <p14:tracePt t="93239" x="2508250" y="3225800"/>
          <p14:tracePt t="93272" x="2508250" y="3213100"/>
          <p14:tracePt t="93374" x="2501900" y="3219450"/>
          <p14:tracePt t="93384" x="2495550" y="3225800"/>
          <p14:tracePt t="93390" x="2489200" y="3238500"/>
          <p14:tracePt t="93405" x="2470150" y="3263900"/>
          <p14:tracePt t="93422" x="2463800" y="3270250"/>
          <p14:tracePt t="93439" x="2432050" y="3289300"/>
          <p14:tracePt t="93455" x="2425700" y="3295650"/>
          <p14:tracePt t="93472" x="2419350" y="3302000"/>
          <p14:tracePt t="93489" x="2413000" y="3302000"/>
          <p14:tracePt t="93505" x="2393950" y="3302000"/>
          <p14:tracePt t="93522" x="2355850" y="3302000"/>
          <p14:tracePt t="93539" x="2305050" y="3302000"/>
          <p14:tracePt t="93555" x="2235200" y="3263900"/>
          <p14:tracePt t="93572" x="2203450" y="3244850"/>
          <p14:tracePt t="93589" x="2197100" y="3238500"/>
          <p14:tracePt t="93605" x="2178050" y="3219450"/>
          <p14:tracePt t="93622" x="2171700" y="3206750"/>
          <p14:tracePt t="93639" x="2171700" y="3168650"/>
          <p14:tracePt t="93656" x="2159000" y="3105150"/>
          <p14:tracePt t="93672" x="2146300" y="3079750"/>
          <p14:tracePt t="93689" x="2139950" y="3060700"/>
          <p14:tracePt t="93705" x="2139950" y="3054350"/>
          <p14:tracePt t="93722" x="2133600" y="3028950"/>
          <p14:tracePt t="93739" x="2120900" y="3003550"/>
          <p14:tracePt t="93755" x="2114550" y="2984500"/>
          <p14:tracePt t="93772" x="2114550" y="2978150"/>
          <p14:tracePt t="93789" x="2108200" y="2971800"/>
          <p14:tracePt t="93864" x="2108200" y="2965450"/>
          <p14:tracePt t="93944" x="2101850" y="2978150"/>
          <p14:tracePt t="93954" x="2101850" y="2990850"/>
          <p14:tracePt t="93964" x="2101850" y="2997200"/>
          <p14:tracePt t="93972" x="2101850" y="3003550"/>
          <p14:tracePt t="93988" x="2101850" y="3022600"/>
          <p14:tracePt t="94005" x="2101850" y="3041650"/>
          <p14:tracePt t="94022" x="2101850" y="3048000"/>
          <p14:tracePt t="94038" x="2101850" y="3060700"/>
          <p14:tracePt t="94055" x="2108200" y="3060700"/>
          <p14:tracePt t="94072" x="2108200" y="3067050"/>
          <p14:tracePt t="94105" x="2114550" y="3079750"/>
          <p14:tracePt t="94122" x="2120900" y="3079750"/>
          <p14:tracePt t="94138" x="2127250" y="3079750"/>
          <p14:tracePt t="94176" x="2139950" y="3079750"/>
          <p14:tracePt t="94186" x="2146300" y="3079750"/>
          <p14:tracePt t="94272" x="2152650" y="3079750"/>
          <p14:tracePt t="94313" x="2159000" y="3079750"/>
          <p14:tracePt t="94332" x="2171700" y="3079750"/>
          <p14:tracePt t="94342" x="2184400" y="3067050"/>
          <p14:tracePt t="94362" x="2184400" y="3060700"/>
          <p14:tracePt t="94374" x="2190750" y="3054350"/>
          <p14:tracePt t="94490" x="2190750" y="3067050"/>
          <p14:tracePt t="94495" x="2190750" y="3079750"/>
          <p14:tracePt t="94504" x="2197100" y="3092450"/>
          <p14:tracePt t="94521" x="2203450" y="3117850"/>
          <p14:tracePt t="94538" x="2209800" y="3136900"/>
          <p14:tracePt t="94554" x="2222500" y="3149600"/>
          <p14:tracePt t="94571" x="2222500" y="3155950"/>
          <p14:tracePt t="94588" x="2222500" y="3162300"/>
          <p14:tracePt t="94802" x="2216150" y="3162300"/>
          <p14:tracePt t="94807" x="2209800" y="3162300"/>
          <p14:tracePt t="94821" x="2203450" y="3162300"/>
          <p14:tracePt t="94838" x="2190750" y="3162300"/>
          <p14:tracePt t="94854" x="2159000" y="3162300"/>
          <p14:tracePt t="94872" x="2101850" y="3162300"/>
          <p14:tracePt t="94888" x="2070100" y="3162300"/>
          <p14:tracePt t="94904" x="2019300" y="3155950"/>
          <p14:tracePt t="94921" x="1993900" y="3149600"/>
          <p14:tracePt t="94938" x="1987550" y="3149600"/>
          <p14:tracePt t="94954" x="1981200" y="3143250"/>
          <p14:tracePt t="94985" x="1974850" y="3143250"/>
          <p14:tracePt t="95018" x="1968500" y="3136900"/>
          <p14:tracePt t="95039" x="1968500" y="3130550"/>
          <p14:tracePt t="95917" x="1968500" y="3124200"/>
          <p14:tracePt t="95999" x="1968500" y="3117850"/>
          <p14:tracePt t="96013" x="1968500" y="3111500"/>
          <p14:tracePt t="96069" x="1981200" y="3111500"/>
          <p14:tracePt t="97027" x="1987550" y="3111500"/>
          <p14:tracePt t="97033" x="1993900" y="3111500"/>
          <p14:tracePt t="97043" x="2012950" y="3098800"/>
          <p14:tracePt t="97053" x="2032000" y="3092450"/>
          <p14:tracePt t="97069" x="2101850" y="3060700"/>
          <p14:tracePt t="97086" x="2127250" y="3054350"/>
          <p14:tracePt t="97103" x="2146300" y="3054350"/>
          <p14:tracePt t="97119" x="2159000" y="3048000"/>
          <p14:tracePt t="98419" x="2159000" y="3060700"/>
          <p14:tracePt t="98429" x="2146300" y="3067050"/>
          <p14:tracePt t="98445" x="2133600" y="3079750"/>
          <p14:tracePt t="98459" x="2127250" y="3086100"/>
          <p14:tracePt t="98469" x="2120900" y="3098800"/>
          <p14:tracePt t="98489" x="2108200" y="3105150"/>
          <p14:tracePt t="98502" x="2101850" y="3111500"/>
          <p14:tracePt t="98518" x="2089150" y="3130550"/>
          <p14:tracePt t="98535" x="2038350" y="3162300"/>
          <p14:tracePt t="98552" x="1993900" y="3181350"/>
          <p14:tracePt t="98568" x="1943100" y="3194050"/>
          <p14:tracePt t="98585" x="1917700" y="3200400"/>
          <p14:tracePt t="98602" x="1854200" y="3200400"/>
          <p14:tracePt t="98618" x="1790700" y="3219450"/>
          <p14:tracePt t="98635" x="1720850" y="3225800"/>
          <p14:tracePt t="98652" x="1663700" y="3225800"/>
          <p14:tracePt t="98668" x="1638300" y="3225800"/>
          <p14:tracePt t="98685" x="1593850" y="3232150"/>
          <p14:tracePt t="98702" x="1517650" y="3244850"/>
          <p14:tracePt t="98718" x="1447800" y="3257550"/>
          <p14:tracePt t="98735" x="1365250" y="3263900"/>
          <p14:tracePt t="98752" x="1327150" y="3276600"/>
          <p14:tracePt t="98768" x="1219200" y="3289300"/>
          <p14:tracePt t="98785" x="1187450" y="3295650"/>
          <p14:tracePt t="98919" x="1168400" y="3302000"/>
          <p14:tracePt t="98949" x="1162050" y="3314700"/>
          <p14:tracePt t="99131" x="1168400" y="3314700"/>
          <p14:tracePt t="99181" x="1181100" y="3314700"/>
          <p14:tracePt t="99211" x="1193800" y="3314700"/>
          <p14:tracePt t="99231" x="1200150" y="3314700"/>
          <p14:tracePt t="99237" x="1200150" y="3308350"/>
          <p14:tracePt t="99252" x="1206500" y="3308350"/>
          <p14:tracePt t="99268" x="1212850" y="3308350"/>
          <p14:tracePt t="99285" x="1219200" y="3308350"/>
          <p14:tracePt t="99301" x="1231900" y="3308350"/>
          <p14:tracePt t="99343" x="1244600" y="3289300"/>
          <p14:tracePt t="99367" x="1250950" y="3289300"/>
          <p14:tracePt t="99555" x="1257300" y="3282950"/>
          <p14:tracePt t="99575" x="1263650" y="3270250"/>
          <p14:tracePt t="99580" x="1270000" y="3263900"/>
          <p14:tracePt t="99599" x="1276350" y="3244850"/>
          <p14:tracePt t="99605" x="1276350" y="3232150"/>
          <p14:tracePt t="99685" x="1282700" y="3225800"/>
          <p14:tracePt t="99711" x="1289050" y="3238500"/>
          <p14:tracePt t="99721" x="1289050" y="3263900"/>
          <p14:tracePt t="99725" x="1295400" y="3270250"/>
          <p14:tracePt t="99736" x="1295400" y="3302000"/>
          <p14:tracePt t="99751" x="1301750" y="3321050"/>
          <p14:tracePt t="99768" x="1301750" y="3359150"/>
          <p14:tracePt t="99784" x="1301750" y="3371850"/>
          <p14:tracePt t="99801" x="1301750" y="3378200"/>
          <p14:tracePt t="99933" x="1308100" y="3378200"/>
          <p14:tracePt t="99937" x="1314450" y="3378200"/>
          <p14:tracePt t="99951" x="1320800" y="3371850"/>
          <p14:tracePt t="99967" x="1327150" y="3359150"/>
          <p14:tracePt t="99984" x="1339850" y="3333750"/>
          <p14:tracePt t="100001" x="1346200" y="3321050"/>
          <p14:tracePt t="100089" x="1352550" y="3321050"/>
          <p14:tracePt t="100110" x="1352550" y="3327400"/>
          <p14:tracePt t="100567" x="1358900" y="3327400"/>
          <p14:tracePt t="100573" x="1365250" y="3327400"/>
          <p14:tracePt t="100584" x="1377950" y="3327400"/>
          <p14:tracePt t="100600" x="1409700" y="3314700"/>
          <p14:tracePt t="100617" x="1447800" y="3270250"/>
          <p14:tracePt t="100651" x="1460500" y="3257550"/>
          <p14:tracePt t="100729" x="1460500" y="3282950"/>
          <p14:tracePt t="100745" x="1460500" y="3302000"/>
          <p14:tracePt t="100755" x="1460500" y="3308350"/>
          <p14:tracePt t="100759" x="1460500" y="3321050"/>
          <p14:tracePt t="100769" x="1460500" y="3333750"/>
          <p14:tracePt t="100785" x="1460500" y="3340100"/>
          <p14:tracePt t="100800" x="1460500" y="3352800"/>
          <p14:tracePt t="100845" x="1466850" y="3352800"/>
          <p14:tracePt t="100871" x="1466850" y="3365500"/>
          <p14:tracePt t="100881" x="1479550" y="3378200"/>
          <p14:tracePt t="100895" x="1498600" y="3378200"/>
          <p14:tracePt t="100905" x="1498600" y="3384550"/>
          <p14:tracePt t="100917" x="1504950" y="3390900"/>
          <p14:tracePt t="100933" x="1555750" y="3397250"/>
          <p14:tracePt t="100950" x="1562100" y="3403600"/>
          <p14:tracePt t="100967" x="1568450" y="3403600"/>
          <p14:tracePt t="100983" x="1574800" y="3403600"/>
          <p14:tracePt t="101021" x="1581150" y="3403600"/>
          <p14:tracePt t="101033" x="1593850" y="3403600"/>
          <p14:tracePt t="101050" x="1606550" y="3403600"/>
          <p14:tracePt t="101067" x="1619250" y="3378200"/>
          <p14:tracePt t="101083" x="1625600" y="3340100"/>
          <p14:tracePt t="101100" x="1625600" y="3314700"/>
          <p14:tracePt t="101117" x="1625600" y="3302000"/>
          <p14:tracePt t="101133" x="1612900" y="3282950"/>
          <p14:tracePt t="101150" x="1593850" y="3270250"/>
          <p14:tracePt t="101167" x="1587500" y="3270250"/>
          <p14:tracePt t="101183" x="1574800" y="3257550"/>
          <p14:tracePt t="101249" x="1568450" y="3257550"/>
          <p14:tracePt t="101254" x="1562100" y="3257550"/>
          <p14:tracePt t="101266" x="1555750" y="3257550"/>
          <p14:tracePt t="101289" x="1549400" y="3257550"/>
          <p14:tracePt t="101305" x="1543050" y="3257550"/>
          <p14:tracePt t="101320" x="1530350" y="3257550"/>
          <p14:tracePt t="101351" x="1517650" y="3270250"/>
          <p14:tracePt t="101359" x="1511300" y="3282950"/>
          <p14:tracePt t="101376" x="1511300" y="3289300"/>
          <p14:tracePt t="101383" x="1504950" y="3295650"/>
          <p14:tracePt t="101400" x="1504950" y="3314700"/>
          <p14:tracePt t="101416" x="1498600" y="3340100"/>
          <p14:tracePt t="101433" x="1498600" y="3352800"/>
          <p14:tracePt t="101466" x="1498600" y="3365500"/>
          <p14:tracePt t="101531" x="1498600" y="3371850"/>
          <p14:tracePt t="102065" x="1511300" y="3371850"/>
          <p14:tracePt t="102076" x="1562100" y="3371850"/>
          <p14:tracePt t="102083" x="1568450" y="3371850"/>
          <p14:tracePt t="102099" x="1612900" y="3371850"/>
          <p14:tracePt t="102116" x="1651000" y="3371850"/>
          <p14:tracePt t="102133" x="1752600" y="3371850"/>
          <p14:tracePt t="102149" x="1784350" y="3371850"/>
          <p14:tracePt t="102166" x="1835150" y="3371850"/>
          <p14:tracePt t="102183" x="1905000" y="3371850"/>
          <p14:tracePt t="102199" x="2025650" y="3371850"/>
          <p14:tracePt t="102216" x="2120900" y="3371850"/>
          <p14:tracePt t="102233" x="2203450" y="3371850"/>
          <p14:tracePt t="102249" x="2330450" y="3346450"/>
          <p14:tracePt t="102266" x="2432050" y="3327400"/>
          <p14:tracePt t="102282" x="2520950" y="3314700"/>
          <p14:tracePt t="102299" x="2533650" y="3308350"/>
          <p14:tracePt t="102369" x="2540000" y="3308350"/>
          <p14:tracePt t="102394" x="2559050" y="3308350"/>
          <p14:tracePt t="102400" x="2571750" y="3308350"/>
          <p14:tracePt t="102409" x="2578100" y="3308350"/>
          <p14:tracePt t="102416" x="2590800" y="3314700"/>
          <p14:tracePt t="102432" x="2616200" y="3321050"/>
          <p14:tracePt t="102449" x="2660650" y="3333750"/>
          <p14:tracePt t="102466" x="2679700" y="3333750"/>
          <p14:tracePt t="102482" x="2686050" y="3340100"/>
          <p14:tracePt t="102596" x="2692400" y="3346450"/>
          <p14:tracePt t="102602" x="2692400" y="3352800"/>
          <p14:tracePt t="102615" x="2686050" y="3371850"/>
          <p14:tracePt t="102632" x="2679700" y="3390900"/>
          <p14:tracePt t="102649" x="2654300" y="3422650"/>
          <p14:tracePt t="102666" x="2647950" y="3454400"/>
          <p14:tracePt t="102682" x="2635250" y="3467100"/>
          <p14:tracePt t="102904" x="2647950" y="3467100"/>
          <p14:tracePt t="102914" x="2660650" y="3467100"/>
          <p14:tracePt t="102924" x="2686050" y="3467100"/>
          <p14:tracePt t="102934" x="2692400" y="3467100"/>
          <p14:tracePt t="102949" x="2705100" y="3467100"/>
          <p14:tracePt t="102965" x="2743200" y="3460750"/>
          <p14:tracePt t="102982" x="2755900" y="3448050"/>
          <p14:tracePt t="102999" x="2762250" y="3441700"/>
          <p14:tracePt t="103015" x="2774950" y="3435350"/>
          <p14:tracePt t="103772" x="2781300" y="3435350"/>
          <p14:tracePt t="103782" x="2794000" y="3435350"/>
          <p14:tracePt t="103792" x="2800350" y="3435350"/>
          <p14:tracePt t="103802" x="2838450" y="3435350"/>
          <p14:tracePt t="103815" x="2851150" y="3448050"/>
          <p14:tracePt t="103831" x="2882900" y="3454400"/>
          <p14:tracePt t="103882" x="2889250" y="3454400"/>
          <p14:tracePt t="103888" x="2895600" y="3454400"/>
          <p14:tracePt t="104044" x="2901950" y="3454400"/>
          <p14:tracePt t="104050" x="2921000" y="3454400"/>
          <p14:tracePt t="104060" x="2927350" y="3454400"/>
          <p14:tracePt t="104070" x="2965450" y="3479800"/>
          <p14:tracePt t="104081" x="2971800" y="3479800"/>
          <p14:tracePt t="104098" x="3028950" y="3517900"/>
          <p14:tracePt t="104114" x="3092450" y="3556000"/>
          <p14:tracePt t="104131" x="3111500" y="3562350"/>
          <p14:tracePt t="104148" x="3136900" y="3562350"/>
          <p14:tracePt t="104165" x="3168650" y="3568700"/>
          <p14:tracePt t="104181" x="3225800" y="3568700"/>
          <p14:tracePt t="104198" x="3282950" y="3568700"/>
          <p14:tracePt t="104214" x="3359150" y="3568700"/>
          <p14:tracePt t="104231" x="3397250" y="3568700"/>
          <p14:tracePt t="104248" x="3409950" y="3568700"/>
          <p14:tracePt t="104264" x="3429000" y="3562350"/>
          <p14:tracePt t="104281" x="3441700" y="3556000"/>
          <p14:tracePt t="104298" x="3460750" y="3543300"/>
          <p14:tracePt t="104314" x="3479800" y="3530600"/>
          <p14:tracePt t="104331" x="3492500" y="3511550"/>
          <p14:tracePt t="104408" x="3498850" y="3511550"/>
          <p14:tracePt t="104422" x="3517900" y="3517900"/>
          <p14:tracePt t="104432" x="3530600" y="3524250"/>
          <p14:tracePt t="104438" x="3536950" y="3524250"/>
          <p14:tracePt t="104448" x="3556000" y="3524250"/>
          <p14:tracePt t="104464" x="3581400" y="3530600"/>
          <p14:tracePt t="104481" x="3632200" y="3530600"/>
          <p14:tracePt t="104498" x="3676650" y="3530600"/>
          <p14:tracePt t="104514" x="3733800" y="3530600"/>
          <p14:tracePt t="104531" x="3759200" y="3530600"/>
          <p14:tracePt t="104548" x="3778250" y="3530600"/>
          <p14:tracePt t="104564" x="3822700" y="3505200"/>
          <p14:tracePt t="104581" x="3860800" y="3473450"/>
          <p14:tracePt t="104597" x="3892550" y="3435350"/>
          <p14:tracePt t="104614" x="3917950" y="3416300"/>
          <p14:tracePt t="104631" x="3924300" y="3403600"/>
          <p14:tracePt t="104647" x="3937000" y="3403600"/>
          <p14:tracePt t="104664" x="3943350" y="3390900"/>
          <p14:tracePt t="104681" x="3962400" y="3384550"/>
          <p14:tracePt t="104760" x="3975100" y="3378200"/>
          <p14:tracePt t="107060" x="3968750" y="3378200"/>
          <p14:tracePt t="107070" x="3956050" y="3384550"/>
          <p14:tracePt t="107080" x="3949700" y="3390900"/>
          <p14:tracePt t="107096" x="3949700" y="3403600"/>
          <p14:tracePt t="107112" x="3937000" y="3409950"/>
          <p14:tracePt t="107130" x="3930650" y="3416300"/>
          <p14:tracePt t="107146" x="3924300" y="3422650"/>
          <p14:tracePt t="107162" x="3848100" y="3460750"/>
          <p14:tracePt t="107178" x="3746500" y="3467100"/>
          <p14:tracePt t="107195" x="3632200" y="3479800"/>
          <p14:tracePt t="107212" x="3575050" y="3479800"/>
          <p14:tracePt t="107444" x="3568700" y="3479800"/>
          <p14:tracePt t="107454" x="3556000" y="3479800"/>
          <p14:tracePt t="107468" x="3536950" y="3492500"/>
          <p14:tracePt t="107479" x="3530600" y="3492500"/>
          <p14:tracePt t="107495" x="3511550" y="3498850"/>
          <p14:tracePt t="107512" x="3486150" y="3498850"/>
          <p14:tracePt t="107529" x="3473450" y="3498850"/>
          <p14:tracePt t="107545" x="3460750" y="3498850"/>
          <p14:tracePt t="107562" x="3441700" y="3498850"/>
          <p14:tracePt t="107579" x="3384550" y="3492500"/>
          <p14:tracePt t="107595" x="3302000" y="3479800"/>
          <p14:tracePt t="107612" x="3225800" y="3473450"/>
          <p14:tracePt t="107629" x="3162300" y="3473450"/>
          <p14:tracePt t="107646" x="2984500" y="3473450"/>
          <p14:tracePt t="107662" x="2908300" y="3467100"/>
          <p14:tracePt t="107679" x="2755900" y="3441700"/>
          <p14:tracePt t="107696" x="2540000" y="3397250"/>
          <p14:tracePt t="107712" x="2343150" y="3346450"/>
          <p14:tracePt t="107728" x="2178050" y="3333750"/>
          <p14:tracePt t="107745" x="2095500" y="3314700"/>
          <p14:tracePt t="107761" x="1981200" y="3282950"/>
          <p14:tracePt t="107778" x="1860550" y="3270250"/>
          <p14:tracePt t="107794" x="1778000" y="3270250"/>
          <p14:tracePt t="107811" x="1733550" y="3270250"/>
          <p14:tracePt t="107828" x="1695450" y="3270250"/>
          <p14:tracePt t="107901" x="1689100" y="3270250"/>
          <p14:tracePt t="107968" x="1689100" y="3282950"/>
          <p14:tracePt t="107978" x="1689100" y="3289300"/>
          <p14:tracePt t="107984" x="1689100" y="3295650"/>
          <p14:tracePt t="107998" x="1689100" y="3308350"/>
          <p14:tracePt t="108012" x="1689100" y="3333750"/>
          <p14:tracePt t="108028" x="1689100" y="3340100"/>
          <p14:tracePt t="108044" x="1689100" y="3371850"/>
          <p14:tracePt t="108061" x="1689100" y="3397250"/>
          <p14:tracePt t="108078" x="1695450" y="3429000"/>
          <p14:tracePt t="108094" x="1695450" y="3441700"/>
          <p14:tracePt t="108111" x="1701800" y="3454400"/>
          <p14:tracePt t="108128" x="1708150" y="3467100"/>
          <p14:tracePt t="108161" x="1720850" y="3479800"/>
          <p14:tracePt t="108178" x="1733550" y="3479800"/>
          <p14:tracePt t="108194" x="1746250" y="3479800"/>
          <p14:tracePt t="108246" x="1752600" y="3479800"/>
          <p14:tracePt t="108256" x="1758950" y="3479800"/>
          <p14:tracePt t="108262" x="1765300" y="3479800"/>
          <p14:tracePt t="108278" x="1835150" y="3479800"/>
          <p14:tracePt t="108295" x="1917700" y="3479800"/>
          <p14:tracePt t="108311" x="2000250" y="3479800"/>
          <p14:tracePt t="108328" x="2178050" y="3479800"/>
          <p14:tracePt t="108345" x="2432050" y="3479800"/>
          <p14:tracePt t="108362" x="2705100" y="3467100"/>
          <p14:tracePt t="108378" x="2787650" y="3454400"/>
          <p14:tracePt t="108394" x="2794000" y="3454400"/>
          <p14:tracePt t="108451" x="2800350" y="3454400"/>
          <p14:tracePt t="108461" x="2806700" y="3454400"/>
          <p14:tracePt t="108467" x="2813050" y="3454400"/>
          <p14:tracePt t="108477" x="2870200" y="3454400"/>
          <p14:tracePt t="108494" x="2959100" y="3454400"/>
          <p14:tracePt t="108511" x="3054350" y="3454400"/>
          <p14:tracePt t="108527" x="3117850" y="3454400"/>
          <p14:tracePt t="108545" x="3124200" y="3454400"/>
          <p14:tracePt t="108849" x="3117850" y="3454400"/>
          <p14:tracePt t="109387" x="3111500" y="3454400"/>
          <p14:tracePt t="109406" x="3117850" y="3454400"/>
          <p14:tracePt t="109411" x="3124200" y="3454400"/>
          <p14:tracePt t="109421" x="3143250" y="3454400"/>
          <p14:tracePt t="109429" x="3155950" y="3460750"/>
          <p14:tracePt t="109444" x="3213100" y="3467100"/>
          <p14:tracePt t="109461" x="3276600" y="3467100"/>
          <p14:tracePt t="109477" x="3340100" y="3473450"/>
          <p14:tracePt t="109494" x="3378200" y="3473450"/>
          <p14:tracePt t="109511" x="3416300" y="3473450"/>
          <p14:tracePt t="109527" x="3467100" y="3473450"/>
          <p14:tracePt t="109544" x="3530600" y="3473450"/>
          <p14:tracePt t="109561" x="3594100" y="3467100"/>
          <p14:tracePt t="109577" x="3663950" y="3460750"/>
          <p14:tracePt t="109594" x="3708400" y="3460750"/>
          <p14:tracePt t="109610" x="3797300" y="3448050"/>
          <p14:tracePt t="109627" x="3867150" y="3448050"/>
          <p14:tracePt t="109643" x="3892550" y="3448050"/>
          <p14:tracePt t="109660" x="3898900" y="3448050"/>
          <p14:tracePt t="109676" x="3911600" y="3441700"/>
          <p14:tracePt t="109693" x="3917950" y="3441700"/>
          <p14:tracePt t="109710" x="3917950" y="3435350"/>
          <p14:tracePt t="109727" x="3937000" y="3429000"/>
          <p14:tracePt t="110531" x="3943350" y="3429000"/>
          <p14:tracePt t="110597" x="3924300" y="3429000"/>
          <p14:tracePt t="110607" x="3911600" y="3429000"/>
          <p14:tracePt t="110611" x="3898900" y="3429000"/>
          <p14:tracePt t="110626" x="3829050" y="3429000"/>
          <p14:tracePt t="110643" x="3784600" y="3429000"/>
          <p14:tracePt t="110660" x="3714750" y="3429000"/>
          <p14:tracePt t="110676" x="3517900" y="3429000"/>
          <p14:tracePt t="110693" x="3441700" y="3429000"/>
          <p14:tracePt t="110710" x="3327400" y="3429000"/>
          <p14:tracePt t="110726" x="3168650" y="3429000"/>
          <p14:tracePt t="110743" x="3041650" y="3441700"/>
          <p14:tracePt t="110760" x="2946400" y="3441700"/>
          <p14:tracePt t="110776" x="2876550" y="3441700"/>
          <p14:tracePt t="110794" x="2825750" y="3441700"/>
          <p14:tracePt t="110810" x="2762250" y="3448050"/>
          <p14:tracePt t="110826" x="2730500" y="3460750"/>
          <p14:tracePt t="110843" x="2705100" y="3467100"/>
          <p14:tracePt t="110860" x="2667000" y="3467100"/>
          <p14:tracePt t="110876" x="2603500" y="3479800"/>
          <p14:tracePt t="110893" x="2482850" y="3486150"/>
          <p14:tracePt t="110910" x="2400300" y="3492500"/>
          <p14:tracePt t="110926" x="2324100" y="3498850"/>
          <p14:tracePt t="110943" x="2273300" y="3498850"/>
          <p14:tracePt t="110960" x="2241550" y="3505200"/>
          <p14:tracePt t="111015" x="2235200" y="3505200"/>
          <p14:tracePt t="111041" x="2209800" y="3511550"/>
          <p14:tracePt t="111051" x="2209800" y="3517900"/>
          <p14:tracePt t="111059" x="2197100" y="3517900"/>
          <p14:tracePt t="111076" x="2178050" y="3517900"/>
          <p14:tracePt t="111093" x="2152650" y="3517900"/>
          <p14:tracePt t="111109" x="2114550" y="3517900"/>
          <p14:tracePt t="111126" x="2095500" y="3517900"/>
          <p14:tracePt t="111143" x="2063750" y="3517900"/>
          <p14:tracePt t="111160" x="2044700" y="3517900"/>
          <p14:tracePt t="111176" x="2032000" y="3517900"/>
          <p14:tracePt t="111192" x="2012950" y="3517900"/>
          <p14:tracePt t="111209" x="2006600" y="3517900"/>
          <p14:tracePt t="111226" x="1987550" y="3517900"/>
          <p14:tracePt t="111243" x="1981200" y="3511550"/>
          <p14:tracePt t="111259" x="1974850" y="3511550"/>
          <p14:tracePt t="111276" x="1949450" y="3505200"/>
          <p14:tracePt t="111292" x="1905000" y="3492500"/>
          <p14:tracePt t="111309" x="1847850" y="3473450"/>
          <p14:tracePt t="111326" x="1790700" y="3467100"/>
          <p14:tracePt t="111343" x="1758950" y="3467100"/>
          <p14:tracePt t="111359" x="1733550" y="3460750"/>
          <p14:tracePt t="111377" x="1727200" y="3454400"/>
          <p14:tracePt t="111393" x="1714500" y="3448050"/>
          <p14:tracePt t="111409" x="1695450" y="3441700"/>
          <p14:tracePt t="111426" x="1663700" y="3441700"/>
          <p14:tracePt t="111443" x="1606550" y="3429000"/>
          <p14:tracePt t="111459" x="1524000" y="3409950"/>
          <p14:tracePt t="111476" x="1492250" y="3409950"/>
          <p14:tracePt t="111493" x="1466850" y="3409950"/>
          <p14:tracePt t="111509" x="1416050" y="3409950"/>
          <p14:tracePt t="111526" x="1390650" y="3409950"/>
          <p14:tracePt t="111542" x="1384300" y="3409950"/>
          <p14:tracePt t="111559" x="1352550" y="3409950"/>
          <p14:tracePt t="111576" x="1333500" y="3409950"/>
          <p14:tracePt t="111592" x="1320800" y="3409950"/>
          <p14:tracePt t="111609" x="1289050" y="3409950"/>
          <p14:tracePt t="111626" x="1270000" y="3409950"/>
          <p14:tracePt t="111642" x="1238250" y="3409950"/>
          <p14:tracePt t="111659" x="1219200" y="3409950"/>
          <p14:tracePt t="111676" x="1193800" y="3409950"/>
          <p14:tracePt t="111692" x="1162050" y="3422650"/>
          <p14:tracePt t="111709" x="1143000" y="3429000"/>
          <p14:tracePt t="111727" x="1085850" y="3448050"/>
          <p14:tracePt t="111742" x="1066800" y="3454400"/>
          <p14:tracePt t="111759" x="1060450" y="3467100"/>
          <p14:tracePt t="111776" x="1047750" y="3479800"/>
          <p14:tracePt t="111792" x="1041400" y="3486150"/>
          <p14:tracePt t="111809" x="1022350" y="3511550"/>
          <p14:tracePt t="111826" x="1016000" y="3517900"/>
          <p14:tracePt t="111859" x="1016000" y="3524250"/>
          <p14:tracePt t="111876" x="1016000" y="3530600"/>
          <p14:tracePt t="111892" x="1016000" y="3536950"/>
          <p14:tracePt t="111909" x="1016000" y="3549650"/>
          <p14:tracePt t="111926" x="1016000" y="3562350"/>
          <p14:tracePt t="111942" x="1066800" y="3587750"/>
          <p14:tracePt t="111959" x="1104900" y="3613150"/>
          <p14:tracePt t="111976" x="1123950" y="3613150"/>
          <p14:tracePt t="111992" x="1136650" y="3625850"/>
          <p14:tracePt t="112009" x="1174750" y="3651250"/>
          <p14:tracePt t="112025" x="1206500" y="3657600"/>
          <p14:tracePt t="112042" x="1225550" y="3663950"/>
          <p14:tracePt t="112059" x="1295400" y="3670300"/>
          <p14:tracePt t="112075" x="1346200" y="3670300"/>
          <p14:tracePt t="112092" x="1409700" y="3670300"/>
          <p14:tracePt t="112109" x="1441450" y="3670300"/>
          <p14:tracePt t="112125" x="1466850" y="3670300"/>
          <p14:tracePt t="112142" x="1492250" y="3670300"/>
          <p14:tracePt t="112159" x="1498600" y="3670300"/>
          <p14:tracePt t="112175" x="1504950" y="3670300"/>
          <p14:tracePt t="112192" x="1511300" y="3670300"/>
          <p14:tracePt t="112209" x="1555750" y="3670300"/>
          <p14:tracePt t="112225" x="1638300" y="3670300"/>
          <p14:tracePt t="112242" x="1682750" y="3670300"/>
          <p14:tracePt t="112259" x="1720850" y="3670300"/>
          <p14:tracePt t="112275" x="1733550" y="3670300"/>
          <p14:tracePt t="112292" x="1797050" y="3670300"/>
          <p14:tracePt t="112309" x="1816100" y="3670300"/>
          <p14:tracePt t="112325" x="1873250" y="3670300"/>
          <p14:tracePt t="112342" x="1974850" y="3663950"/>
          <p14:tracePt t="112359" x="2057400" y="3638550"/>
          <p14:tracePt t="112375" x="2114550" y="3638550"/>
          <p14:tracePt t="112392" x="2159000" y="3625850"/>
          <p14:tracePt t="112409" x="2203450" y="3619500"/>
          <p14:tracePt t="112425" x="2266950" y="3613150"/>
          <p14:tracePt t="112443" x="2311400" y="3613150"/>
          <p14:tracePt t="112459" x="2349500" y="3606800"/>
          <p14:tracePt t="112475" x="2362200" y="3606800"/>
          <p14:tracePt t="112524" x="2362200" y="3594100"/>
          <p14:tracePt t="112569" x="2368550" y="3587750"/>
          <p14:tracePt t="112573" x="2374900" y="3587750"/>
          <p14:tracePt t="112599" x="2374900" y="3581400"/>
          <p14:tracePt t="112605" x="2374900" y="3575050"/>
          <p14:tracePt t="112615" x="2362200" y="3568700"/>
          <p14:tracePt t="112625" x="2317750" y="3543300"/>
          <p14:tracePt t="112642" x="2298700" y="3536950"/>
          <p14:tracePt t="112658" x="2209800" y="3517900"/>
          <p14:tracePt t="112675" x="2146300" y="3505200"/>
          <p14:tracePt t="112692" x="2070100" y="3486150"/>
          <p14:tracePt t="112708" x="1981200" y="3486150"/>
          <p14:tracePt t="112725" x="1873250" y="3486150"/>
          <p14:tracePt t="112742" x="1828800" y="3486150"/>
          <p14:tracePt t="112758" x="1797050" y="3486150"/>
          <p14:tracePt t="112775" x="1701800" y="3486150"/>
          <p14:tracePt t="112792" x="1644650" y="3486150"/>
          <p14:tracePt t="112808" x="1600200" y="3486150"/>
          <p14:tracePt t="112825" x="1543050" y="3486150"/>
          <p14:tracePt t="112842" x="1454150" y="3486150"/>
          <p14:tracePt t="112858" x="1403350" y="3486150"/>
          <p14:tracePt t="112875" x="1365250" y="3486150"/>
          <p14:tracePt t="112892" x="1320800" y="3486150"/>
          <p14:tracePt t="112908" x="1295400" y="3492500"/>
          <p14:tracePt t="112925" x="1282700" y="3498850"/>
          <p14:tracePt t="112941" x="1276350" y="3498850"/>
          <p14:tracePt t="113059" x="1282700" y="3498850"/>
          <p14:tracePt t="113069" x="1295400" y="3505200"/>
          <p14:tracePt t="113075" x="1301750" y="3505200"/>
          <p14:tracePt t="113091" x="1339850" y="3517900"/>
          <p14:tracePt t="113109" x="1409700" y="3568700"/>
          <p14:tracePt t="113125" x="1562100" y="3663950"/>
          <p14:tracePt t="113141" x="1689100" y="3816350"/>
          <p14:tracePt t="113158" x="1771650" y="3930650"/>
          <p14:tracePt t="113175" x="1847850" y="4127500"/>
          <p14:tracePt t="113191" x="1892300" y="4273550"/>
          <p14:tracePt t="113209" x="1930400" y="4349750"/>
          <p14:tracePt t="113225" x="1930400" y="4375150"/>
          <p14:tracePt t="113241" x="1943100" y="4381500"/>
          <p14:tracePt t="113258" x="1968500" y="4419600"/>
          <p14:tracePt t="113275" x="1981200" y="4425950"/>
          <p14:tracePt t="113291" x="2000250" y="4445000"/>
          <p14:tracePt t="113308" x="2006600" y="4445000"/>
          <p14:tracePt t="113417" x="2012950" y="4445000"/>
          <p14:tracePt t="113437" x="2000250" y="4425950"/>
          <p14:tracePt t="113447" x="1968500" y="4406900"/>
          <p14:tracePt t="113457" x="1962150" y="4406900"/>
          <p14:tracePt t="113461" x="1943100" y="4387850"/>
          <p14:tracePt t="113474" x="1930400" y="4368800"/>
          <p14:tracePt t="113491" x="1879600" y="4343400"/>
          <p14:tracePt t="113508" x="1854200" y="4337050"/>
          <p14:tracePt t="113524" x="1828800" y="4318000"/>
          <p14:tracePt t="113541" x="1778000" y="4298950"/>
          <p14:tracePt t="113558" x="1758950" y="4286250"/>
          <p14:tracePt t="113574" x="1739900" y="4286250"/>
          <p14:tracePt t="113591" x="1733550" y="4286250"/>
          <p14:tracePt t="113619" x="1727200" y="4286250"/>
          <p14:tracePt t="113624" x="1720850" y="4286250"/>
          <p14:tracePt t="113641" x="1708150" y="4286250"/>
          <p14:tracePt t="113658" x="1701800" y="4279900"/>
          <p14:tracePt t="113674" x="1689100" y="4279900"/>
          <p14:tracePt t="113691" x="1676400" y="4279900"/>
          <p14:tracePt t="113708" x="1670050" y="4279900"/>
          <p14:tracePt t="113724" x="1657350" y="4279900"/>
          <p14:tracePt t="113741" x="1651000" y="4298950"/>
          <p14:tracePt t="113758" x="1644650" y="4330700"/>
          <p14:tracePt t="113774" x="1644650" y="4368800"/>
          <p14:tracePt t="113791" x="1644650" y="4387850"/>
          <p14:tracePt t="113808" x="1644650" y="4413250"/>
          <p14:tracePt t="113825" x="1695450" y="4451350"/>
          <p14:tracePt t="113841" x="1714500" y="4476750"/>
          <p14:tracePt t="113858" x="1739900" y="4502150"/>
          <p14:tracePt t="113875" x="1752600" y="4521200"/>
          <p14:tracePt t="113891" x="1784350" y="4540250"/>
          <p14:tracePt t="113907" x="1803400" y="4546600"/>
          <p14:tracePt t="113924" x="1828800" y="4546600"/>
          <p14:tracePt t="113941" x="1854200" y="4552950"/>
          <p14:tracePt t="113957" x="1866900" y="4552950"/>
          <p14:tracePt t="113974" x="1879600" y="4552950"/>
          <p14:tracePt t="113991" x="1885950" y="4552950"/>
          <p14:tracePt t="114007" x="1892300" y="4552950"/>
          <p14:tracePt t="114024" x="1924050" y="4552950"/>
          <p14:tracePt t="114041" x="1955800" y="4552950"/>
          <p14:tracePt t="114057" x="1968500" y="4552950"/>
          <p14:tracePt t="114074" x="1981200" y="4540250"/>
          <p14:tracePt t="114107" x="1993900" y="4527550"/>
          <p14:tracePt t="114124" x="2000250" y="4521200"/>
          <p14:tracePt t="114141" x="2006600" y="4508500"/>
          <p14:tracePt t="114157" x="2012950" y="4502150"/>
          <p14:tracePt t="114174" x="2012950" y="4495800"/>
          <p14:tracePt t="114191" x="2012950" y="4476750"/>
          <p14:tracePt t="114207" x="2019300" y="4457700"/>
          <p14:tracePt t="114224" x="2019300" y="4438650"/>
          <p14:tracePt t="114240" x="2025650" y="4425950"/>
          <p14:tracePt t="114257" x="2025650" y="4419600"/>
          <p14:tracePt t="114274" x="2025650" y="4406900"/>
          <p14:tracePt t="114309" x="2025650" y="4394200"/>
          <p14:tracePt t="114324" x="2025650" y="4381500"/>
          <p14:tracePt t="114340" x="2025650" y="4375150"/>
          <p14:tracePt t="114357" x="2025650" y="4368800"/>
          <p14:tracePt t="114374" x="2019300" y="4362450"/>
          <p14:tracePt t="114390" x="2000250" y="4343400"/>
          <p14:tracePt t="114407" x="1987550" y="4337050"/>
          <p14:tracePt t="114424" x="1962150" y="4318000"/>
          <p14:tracePt t="114441" x="1936750" y="4305300"/>
          <p14:tracePt t="114457" x="1924050" y="4298950"/>
          <p14:tracePt t="114474" x="1892300" y="4292600"/>
          <p14:tracePt t="114490" x="1879600" y="4292600"/>
          <p14:tracePt t="114507" x="1847850" y="4286250"/>
          <p14:tracePt t="114524" x="1816100" y="4286250"/>
          <p14:tracePt t="114526" x="1809750" y="4286250"/>
          <p14:tracePt t="114541" x="1803400" y="4286250"/>
          <p14:tracePt t="114557" x="1797050" y="4286250"/>
          <p14:tracePt t="114574" x="1784350" y="4286250"/>
          <p14:tracePt t="114591" x="1765300" y="4286250"/>
          <p14:tracePt t="114607" x="1758950" y="4286250"/>
          <p14:tracePt t="114624" x="1727200" y="4298950"/>
          <p14:tracePt t="114641" x="1708150" y="4324350"/>
          <p14:tracePt t="114657" x="1701800" y="4324350"/>
          <p14:tracePt t="114673" x="1676400" y="4362450"/>
          <p14:tracePt t="114690" x="1676400" y="4368800"/>
          <p14:tracePt t="114707" x="1670050" y="4387850"/>
          <p14:tracePt t="114724" x="1670050" y="4413250"/>
          <p14:tracePt t="114740" x="1670050" y="4457700"/>
          <p14:tracePt t="114757" x="1670050" y="4476750"/>
          <p14:tracePt t="114773" x="1714500" y="4521200"/>
          <p14:tracePt t="114790" x="1739900" y="4527550"/>
          <p14:tracePt t="114807" x="1790700" y="4540250"/>
          <p14:tracePt t="114823" x="1822450" y="4540250"/>
          <p14:tracePt t="114840" x="1854200" y="4540250"/>
          <p14:tracePt t="114857" x="1873250" y="4546600"/>
          <p14:tracePt t="114873" x="1936750" y="4546600"/>
          <p14:tracePt t="114890" x="1987550" y="4546600"/>
          <p14:tracePt t="114907" x="2044700" y="4546600"/>
          <p14:tracePt t="114923" x="2076450" y="4540250"/>
          <p14:tracePt t="114940" x="2095500" y="4527550"/>
          <p14:tracePt t="114957" x="2101850" y="4514850"/>
          <p14:tracePt t="114973" x="2101850" y="4508500"/>
          <p14:tracePt t="114990" x="2101850" y="4502150"/>
          <p14:tracePt t="115007" x="2101850" y="4470400"/>
          <p14:tracePt t="115023" x="2101850" y="4445000"/>
          <p14:tracePt t="115026" x="2101850" y="4438650"/>
          <p14:tracePt t="115040" x="2095500" y="4413250"/>
          <p14:tracePt t="115057" x="2076450" y="4387850"/>
          <p14:tracePt t="115073" x="2063750" y="4368800"/>
          <p14:tracePt t="115091" x="2051050" y="4356100"/>
          <p14:tracePt t="115107" x="2038350" y="4343400"/>
          <p14:tracePt t="115123" x="2032000" y="4343400"/>
          <p14:tracePt t="115140" x="2025650" y="4324350"/>
          <p14:tracePt t="115157" x="1993900" y="4311650"/>
          <p14:tracePt t="115173" x="1936750" y="4298950"/>
          <p14:tracePt t="115190" x="1905000" y="4292600"/>
          <p14:tracePt t="115207" x="1873250" y="4292600"/>
          <p14:tracePt t="115223" x="1828800" y="4286250"/>
          <p14:tracePt t="115240" x="1822450" y="4286250"/>
          <p14:tracePt t="115256" x="1803400" y="4286250"/>
          <p14:tracePt t="115290" x="1790700" y="4286250"/>
          <p14:tracePt t="115307" x="1765300" y="4286250"/>
          <p14:tracePt t="115323" x="1733550" y="4286250"/>
          <p14:tracePt t="115340" x="1720850" y="4286250"/>
          <p14:tracePt t="115356" x="1708150" y="4286250"/>
          <p14:tracePt t="115373" x="1689100" y="4286250"/>
          <p14:tracePt t="115390" x="1663700" y="4286250"/>
          <p14:tracePt t="115423" x="1651000" y="4286250"/>
          <p14:tracePt t="115440" x="1644650" y="4286250"/>
          <p14:tracePt t="115490" x="1644650" y="4292600"/>
          <p14:tracePt t="115500" x="1644650" y="4298950"/>
          <p14:tracePt t="115509" x="1644650" y="4311650"/>
          <p14:tracePt t="115523" x="1644650" y="4318000"/>
          <p14:tracePt t="115540" x="1651000" y="4324350"/>
          <p14:tracePt t="115559" x="1663700" y="4324350"/>
          <p14:tracePt t="115758" x="1676400" y="4318000"/>
          <p14:tracePt t="115781" x="1676400" y="4311650"/>
          <p14:tracePt t="115804" x="1676400" y="4305300"/>
          <p14:tracePt t="115844" x="1676400" y="4298950"/>
          <p14:tracePt t="115854" x="1676400" y="4292600"/>
          <p14:tracePt t="115858" x="1676400" y="4273550"/>
          <p14:tracePt t="115873" x="1657350" y="4248150"/>
          <p14:tracePt t="115889" x="1619250" y="4216400"/>
          <p14:tracePt t="115906" x="1543050" y="4178300"/>
          <p14:tracePt t="115923" x="1511300" y="4140200"/>
          <p14:tracePt t="115939" x="1422400" y="4083050"/>
          <p14:tracePt t="115956" x="1339850" y="4044950"/>
          <p14:tracePt t="115973" x="1282700" y="4000500"/>
          <p14:tracePt t="115989" x="1111250" y="3917950"/>
          <p14:tracePt t="116006" x="1016000" y="3860800"/>
          <p14:tracePt t="116023" x="977900" y="3841750"/>
          <p14:tracePt t="116039" x="939800" y="3816350"/>
          <p14:tracePt t="116056" x="933450" y="3810000"/>
          <p14:tracePt t="116073" x="933450" y="3803650"/>
          <p14:tracePt t="116089" x="927100" y="3797300"/>
          <p14:tracePt t="116106" x="927100" y="3790950"/>
          <p14:tracePt t="116122" x="914400" y="3771900"/>
          <p14:tracePt t="116139" x="914400" y="3765550"/>
          <p14:tracePt t="116216" x="914400" y="3759200"/>
          <p14:tracePt t="116268" x="920750" y="3778250"/>
          <p14:tracePt t="116272" x="927100" y="3778250"/>
          <p14:tracePt t="116278" x="933450" y="3797300"/>
          <p14:tracePt t="116289" x="971550" y="3841750"/>
          <p14:tracePt t="116306" x="990600" y="3873500"/>
          <p14:tracePt t="116322" x="1041400" y="3956050"/>
          <p14:tracePt t="116339" x="1117600" y="4006850"/>
          <p14:tracePt t="116356" x="1136650" y="4032250"/>
          <p14:tracePt t="116616" x="1143000" y="4032250"/>
          <p14:tracePt t="116782" x="1155700" y="4032250"/>
          <p14:tracePt t="116791" x="1168400" y="4032250"/>
          <p14:tracePt t="116796" x="1174750" y="4032250"/>
          <p14:tracePt t="116805" x="1181100" y="4032250"/>
          <p14:tracePt t="116822" x="1187450" y="4032250"/>
          <p14:tracePt t="117196" x="1193800" y="4032250"/>
          <p14:tracePt t="117200" x="1200150" y="4032250"/>
          <p14:tracePt t="117206" x="1206500" y="4032250"/>
          <p14:tracePt t="117222" x="1219200" y="4032250"/>
          <p14:tracePt t="117448" x="1225550" y="4032250"/>
          <p14:tracePt t="117458" x="1238250" y="4032250"/>
          <p14:tracePt t="117468" x="1263650" y="4032250"/>
          <p14:tracePt t="117472" x="1270000" y="4032250"/>
          <p14:tracePt t="117488" x="1289050" y="4032250"/>
          <p14:tracePt t="117505" x="1308100" y="4032250"/>
          <p14:tracePt t="117522" x="1346200" y="4032250"/>
          <p14:tracePt t="117538" x="1371600" y="4032250"/>
          <p14:tracePt t="117555" x="1397000" y="4032250"/>
          <p14:tracePt t="117572" x="1416050" y="4032250"/>
          <p14:tracePt t="117588" x="1447800" y="4032250"/>
          <p14:tracePt t="117605" x="1473200" y="4038600"/>
          <p14:tracePt t="117622" x="1498600" y="4051300"/>
          <p14:tracePt t="117638" x="1504950" y="4051300"/>
          <p14:tracePt t="117655" x="1536700" y="4076700"/>
          <p14:tracePt t="117671" x="1574800" y="4083050"/>
          <p14:tracePt t="117688" x="1619250" y="4095750"/>
          <p14:tracePt t="117705" x="1708150" y="4127500"/>
          <p14:tracePt t="117721" x="1778000" y="4127500"/>
          <p14:tracePt t="117738" x="1885950" y="4127500"/>
          <p14:tracePt t="117755" x="2051050" y="4108450"/>
          <p14:tracePt t="117771" x="2101850" y="4076700"/>
          <p14:tracePt t="117788" x="2139950" y="4051300"/>
          <p14:tracePt t="117896" x="2152650" y="4044950"/>
          <p14:tracePt t="117902" x="2159000" y="4032250"/>
          <p14:tracePt t="117912" x="2165350" y="4032250"/>
          <p14:tracePt t="117926" x="2171700" y="4032250"/>
          <p14:tracePt t="118002" x="2171700" y="4025900"/>
          <p14:tracePt t="118018" x="2178050" y="4006850"/>
          <p14:tracePt t="118032" x="2184400" y="3987800"/>
          <p14:tracePt t="118042" x="2184400" y="3968750"/>
          <p14:tracePt t="118054" x="2184400" y="3956050"/>
          <p14:tracePt t="118071" x="2184400" y="3943350"/>
          <p14:tracePt t="118088" x="2184400" y="3930650"/>
          <p14:tracePt t="118164" x="2184400" y="3924300"/>
          <p14:tracePt t="118174" x="2184400" y="3917950"/>
          <p14:tracePt t="118184" x="2184400" y="3911600"/>
          <p14:tracePt t="118204" x="2184400" y="3905250"/>
          <p14:tracePt t="118254" x="2178050" y="3898900"/>
          <p14:tracePt t="118274" x="2171700" y="3892550"/>
          <p14:tracePt t="118314" x="2171700" y="3873500"/>
          <p14:tracePt t="118360" x="2165350" y="3867150"/>
          <p14:tracePt t="118380" x="2159000" y="3860800"/>
          <p14:tracePt t="118390" x="2152650" y="3854450"/>
          <p14:tracePt t="118396" x="2152650" y="3848100"/>
          <p14:tracePt t="118404" x="2133600" y="3848100"/>
          <p14:tracePt t="118421" x="2127250" y="3829050"/>
          <p14:tracePt t="118437" x="2108200" y="3816350"/>
          <p14:tracePt t="118454" x="2101850" y="3810000"/>
          <p14:tracePt t="118471" x="2095500" y="3803650"/>
          <p14:tracePt t="118488" x="2089150" y="3803650"/>
          <p14:tracePt t="118582" x="2089150" y="3790950"/>
          <p14:tracePt t="118718" x="2089150" y="3784600"/>
          <p14:tracePt t="118854" x="2082800" y="3784600"/>
          <p14:tracePt t="118874" x="2076450" y="3790950"/>
          <p14:tracePt t="118890" x="2070100" y="3797300"/>
          <p14:tracePt t="118930" x="2063750" y="3803650"/>
          <p14:tracePt t="118946" x="2051050" y="3810000"/>
          <p14:tracePt t="119056" x="2051050" y="3816350"/>
          <p14:tracePt t="119092" x="2051050" y="3835400"/>
          <p14:tracePt t="119146" x="2057400" y="3841750"/>
          <p14:tracePt t="119162" x="2063750" y="3841750"/>
          <p14:tracePt t="119168" x="2070100" y="3835400"/>
          <p14:tracePt t="119178" x="2076450" y="3829050"/>
          <p14:tracePt t="119188" x="2095500" y="3822700"/>
          <p14:tracePt t="119203" x="2101850" y="3822700"/>
          <p14:tracePt t="119220" x="2108200" y="3816350"/>
          <p14:tracePt t="119237" x="2114550" y="3816350"/>
          <p14:tracePt t="119254" x="2120900" y="3816350"/>
          <p14:tracePt t="119270" x="2133600" y="3816350"/>
          <p14:tracePt t="119288" x="2139950" y="3816350"/>
          <p14:tracePt t="119304" x="2146300" y="3816350"/>
          <p14:tracePt t="119344" x="2159000" y="3816350"/>
          <p14:tracePt t="119358" x="2159000" y="3810000"/>
          <p14:tracePt t="119368" x="2159000" y="3803650"/>
          <p14:tracePt t="119380" x="2165350" y="3790950"/>
          <p14:tracePt t="119387" x="2165350" y="3784600"/>
          <p14:tracePt t="119404" x="2165350" y="3771900"/>
          <p14:tracePt t="119420" x="2165350" y="3759200"/>
          <p14:tracePt t="119437" x="2165350" y="3733800"/>
          <p14:tracePt t="119453" x="2159000" y="3714750"/>
          <p14:tracePt t="119470" x="2152650" y="3695700"/>
          <p14:tracePt t="119487" x="2139950" y="3689350"/>
          <p14:tracePt t="119503" x="2114550" y="3663950"/>
          <p14:tracePt t="119520" x="2101850" y="3657600"/>
          <p14:tracePt t="119537" x="2089150" y="3651250"/>
          <p14:tracePt t="119553" x="2082800" y="3651250"/>
          <p14:tracePt t="119587" x="2076450" y="3651250"/>
          <p14:tracePt t="119603" x="2070100" y="3651250"/>
          <p14:tracePt t="119620" x="2051050" y="3651250"/>
          <p14:tracePt t="119637" x="2032000" y="3651250"/>
          <p14:tracePt t="119653" x="2025650" y="3651250"/>
          <p14:tracePt t="119670" x="2012950" y="3651250"/>
          <p14:tracePt t="119687" x="1987550" y="3657600"/>
          <p14:tracePt t="119703" x="1962150" y="3663950"/>
          <p14:tracePt t="119720" x="1924050" y="3689350"/>
          <p14:tracePt t="119737" x="1905000" y="3714750"/>
          <p14:tracePt t="119753" x="1879600" y="3733800"/>
          <p14:tracePt t="119770" x="1866900" y="3765550"/>
          <p14:tracePt t="119787" x="1866900" y="3778250"/>
          <p14:tracePt t="119803" x="1866900" y="3784600"/>
          <p14:tracePt t="119820" x="1866900" y="3810000"/>
          <p14:tracePt t="119853" x="1866900" y="3822700"/>
          <p14:tracePt t="119870" x="1873250" y="3829050"/>
          <p14:tracePt t="119887" x="1885950" y="3829050"/>
          <p14:tracePt t="119903" x="1898650" y="3829050"/>
          <p14:tracePt t="119920" x="1917700" y="3841750"/>
          <p14:tracePt t="119937" x="1936750" y="3841750"/>
          <p14:tracePt t="119954" x="1955800" y="3848100"/>
          <p14:tracePt t="119970" x="1962150" y="3848100"/>
          <p14:tracePt t="119986" x="1974850" y="3854450"/>
          <p14:tracePt t="120004" x="1981200" y="3854450"/>
          <p14:tracePt t="120096" x="1993900" y="3854450"/>
          <p14:tracePt t="120196" x="2000250" y="3854450"/>
          <p14:tracePt t="120214" x="2006600" y="3854450"/>
          <p14:tracePt t="120218" x="2012950" y="3854450"/>
          <p14:tracePt t="120226" x="2025650" y="3854450"/>
          <p14:tracePt t="120237" x="2044700" y="3854450"/>
          <p14:tracePt t="120253" x="2057400" y="3854450"/>
          <p14:tracePt t="120269" x="2089150" y="3854450"/>
          <p14:tracePt t="120286" x="2127250" y="3854450"/>
          <p14:tracePt t="120303" x="2152650" y="3841750"/>
          <p14:tracePt t="120320" x="2165350" y="3829050"/>
          <p14:tracePt t="120336" x="2190750" y="3803650"/>
          <p14:tracePt t="120353" x="2197100" y="3778250"/>
          <p14:tracePt t="120370" x="2197100" y="3759200"/>
          <p14:tracePt t="120386" x="2197100" y="3746500"/>
          <p14:tracePt t="120458" x="2216150" y="3752850"/>
          <p14:tracePt t="120468" x="2222500" y="3759200"/>
          <p14:tracePt t="120474" x="2228850" y="3765550"/>
          <p14:tracePt t="120486" x="2247900" y="3790950"/>
          <p14:tracePt t="120503" x="2266950" y="3816350"/>
          <p14:tracePt t="120519" x="2279650" y="3841750"/>
          <p14:tracePt t="120536" x="2286000" y="3848100"/>
          <p14:tracePt t="120553" x="2292350" y="3848100"/>
          <p14:tracePt t="120569" x="2298700" y="3854450"/>
          <p14:tracePt t="120660" x="2305050" y="3854450"/>
          <p14:tracePt t="120671" x="2317750" y="3860800"/>
          <p14:tracePt t="120676" x="2317750" y="3867150"/>
          <p14:tracePt t="120686" x="2349500" y="3867150"/>
          <p14:tracePt t="120703" x="2362200" y="3867150"/>
          <p14:tracePt t="120719" x="2387600" y="3867150"/>
          <p14:tracePt t="120736" x="2413000" y="3867150"/>
          <p14:tracePt t="120753" x="2438400" y="3867150"/>
          <p14:tracePt t="120769" x="2457450" y="3867150"/>
          <p14:tracePt t="120786" x="2476500" y="3867150"/>
          <p14:tracePt t="120803" x="2482850" y="3867150"/>
          <p14:tracePt t="120819" x="2501900" y="3867150"/>
          <p14:tracePt t="120836" x="2508250" y="3867150"/>
          <p14:tracePt t="120853" x="2514600" y="3867150"/>
          <p14:tracePt t="120869" x="2520950" y="3867150"/>
          <p14:tracePt t="120886" x="2533650" y="3867150"/>
          <p14:tracePt t="120902" x="2559050" y="3860800"/>
          <p14:tracePt t="120919" x="2565400" y="3848100"/>
          <p14:tracePt t="120936" x="2584450" y="3835400"/>
          <p14:tracePt t="120953" x="2609850" y="3810000"/>
          <p14:tracePt t="120969" x="2622550" y="3790950"/>
          <p14:tracePt t="120986" x="2628900" y="3778250"/>
          <p14:tracePt t="121019" x="2628900" y="3759200"/>
          <p14:tracePt t="121036" x="2628900" y="3740150"/>
          <p14:tracePt t="121052" x="2628900" y="3733800"/>
          <p14:tracePt t="121069" x="2628900" y="3708400"/>
          <p14:tracePt t="121086" x="2603500" y="3670300"/>
          <p14:tracePt t="121102" x="2590800" y="3657600"/>
          <p14:tracePt t="121119" x="2571750" y="3644900"/>
          <p14:tracePt t="121136" x="2559050" y="3644900"/>
          <p14:tracePt t="121152" x="2552700" y="3644900"/>
          <p14:tracePt t="121171" x="2540000" y="3644900"/>
          <p14:tracePt t="121186" x="2527300" y="3638550"/>
          <p14:tracePt t="121202" x="2508250" y="3638550"/>
          <p14:tracePt t="121219" x="2463800" y="3638550"/>
          <p14:tracePt t="121236" x="2438400" y="3638550"/>
          <p14:tracePt t="121252" x="2387600" y="3638550"/>
          <p14:tracePt t="121269" x="2343150" y="3651250"/>
          <p14:tracePt t="121286" x="2317750" y="3657600"/>
          <p14:tracePt t="121302" x="2254250" y="3689350"/>
          <p14:tracePt t="121319" x="2241550" y="3695700"/>
          <p14:tracePt t="121336" x="2228850" y="3695700"/>
          <p14:tracePt t="121352" x="2209800" y="3727450"/>
          <p14:tracePt t="121369" x="2203450" y="3727450"/>
          <p14:tracePt t="121386" x="2178050" y="3759200"/>
          <p14:tracePt t="121402" x="2165350" y="3778250"/>
          <p14:tracePt t="121419" x="2159000" y="3790950"/>
          <p14:tracePt t="121436" x="2152650" y="3803650"/>
          <p14:tracePt t="121542" x="2152650" y="3810000"/>
          <p14:tracePt t="121568" x="2165350" y="3810000"/>
          <p14:tracePt t="121574" x="2171700" y="3810000"/>
          <p14:tracePt t="121585" x="2178050" y="3810000"/>
          <p14:tracePt t="121602" x="2247900" y="3810000"/>
          <p14:tracePt t="121619" x="2336800" y="3810000"/>
          <p14:tracePt t="121635" x="2406650" y="3810000"/>
          <p14:tracePt t="121652" x="2451100" y="3810000"/>
          <p14:tracePt t="121669" x="2527300" y="3810000"/>
          <p14:tracePt t="121685" x="2552700" y="3810000"/>
          <p14:tracePt t="121702" x="2571750" y="3803650"/>
          <p14:tracePt t="121719" x="2597150" y="3797300"/>
          <p14:tracePt t="121735" x="2616200" y="3784600"/>
          <p14:tracePt t="121752" x="2628900" y="3778250"/>
          <p14:tracePt t="121769" x="2647950" y="3759200"/>
          <p14:tracePt t="121785" x="2667000" y="3746500"/>
          <p14:tracePt t="121802" x="2673350" y="3740150"/>
          <p14:tracePt t="122805" x="2673350" y="3752850"/>
          <p14:tracePt t="123107" x="2673350" y="3759200"/>
          <p14:tracePt t="123182" x="2667000" y="3765550"/>
          <p14:tracePt t="123213" x="2660650" y="3765550"/>
          <p14:tracePt t="123229" x="2647950" y="3765550"/>
          <p14:tracePt t="123233" x="2641600" y="3771900"/>
          <p14:tracePt t="123253" x="2635250" y="3778250"/>
          <p14:tracePt t="123263" x="2628900" y="3784600"/>
          <p14:tracePt t="123272" x="2616200" y="3784600"/>
          <p14:tracePt t="123284" x="2597150" y="3790950"/>
          <p14:tracePt t="123301" x="2540000" y="3803650"/>
          <p14:tracePt t="123317" x="2476500" y="3810000"/>
          <p14:tracePt t="123334" x="2432050" y="3810000"/>
          <p14:tracePt t="123351" x="2368550" y="3810000"/>
          <p14:tracePt t="123368" x="2305050" y="3810000"/>
          <p14:tracePt t="123384" x="2273300" y="3810000"/>
          <p14:tracePt t="123401" x="2260600" y="3810000"/>
          <p14:tracePt t="123417" x="2254250" y="3810000"/>
          <p14:tracePt t="123434" x="2235200" y="3810000"/>
          <p14:tracePt t="123451" x="2216150" y="3810000"/>
          <p14:tracePt t="123467" x="2197100" y="3797300"/>
          <p14:tracePt t="123484" x="2190750" y="3797300"/>
          <p14:tracePt t="123501" x="2171700" y="3778250"/>
          <p14:tracePt t="123517" x="2165350" y="3765550"/>
          <p14:tracePt t="123673" x="2165350" y="3752850"/>
          <p14:tracePt t="123717" x="2165350" y="3740150"/>
          <p14:tracePt t="123759" x="2165350" y="3733800"/>
          <p14:tracePt t="123859" x="2165350" y="3721100"/>
          <p14:tracePt t="123879" x="2165350" y="3714750"/>
          <p14:tracePt t="123895" x="2165350" y="3708400"/>
          <p14:tracePt t="123909" x="2165350" y="3702050"/>
          <p14:tracePt t="123919" x="2165350" y="3695700"/>
          <p14:tracePt t="123935" x="2165350" y="3689350"/>
          <p14:tracePt t="123945" x="2165350" y="3676650"/>
          <p14:tracePt t="123950" x="2159000" y="3670300"/>
          <p14:tracePt t="123967" x="2133600" y="3663950"/>
          <p14:tracePt t="123984" x="2095500" y="3651250"/>
          <p14:tracePt t="124000" x="2082800" y="3644900"/>
          <p14:tracePt t="124017" x="2076450" y="3644900"/>
          <p14:tracePt t="124034" x="2070100" y="3644900"/>
          <p14:tracePt t="124050" x="2063750" y="3644900"/>
          <p14:tracePt t="124067" x="2057400" y="3644900"/>
          <p14:tracePt t="124084" x="2051050" y="3644900"/>
          <p14:tracePt t="124100" x="2025650" y="3644900"/>
          <p14:tracePt t="124117" x="2006600" y="3644900"/>
          <p14:tracePt t="124134" x="1974850" y="3644900"/>
          <p14:tracePt t="124150" x="1955800" y="3651250"/>
          <p14:tracePt t="124167" x="1949450" y="3657600"/>
          <p14:tracePt t="124197" x="1936750" y="3657600"/>
          <p14:tracePt t="124202" x="1930400" y="3663950"/>
          <p14:tracePt t="124217" x="1924050" y="3670300"/>
          <p14:tracePt t="124233" x="1917700" y="3689350"/>
          <p14:tracePt t="124250" x="1917700" y="3702050"/>
          <p14:tracePt t="124267" x="1917700" y="3733800"/>
          <p14:tracePt t="124283" x="1917700" y="3752850"/>
          <p14:tracePt t="124300" x="1917700" y="3771900"/>
          <p14:tracePt t="124317" x="1917700" y="3778250"/>
          <p14:tracePt t="124333" x="1917700" y="3790950"/>
          <p14:tracePt t="124350" x="1917700" y="3797300"/>
          <p14:tracePt t="124367" x="1917700" y="3822700"/>
          <p14:tracePt t="124383" x="1936750" y="3835400"/>
          <p14:tracePt t="124400" x="1943100" y="3841750"/>
          <p14:tracePt t="124417" x="1949450" y="3841750"/>
          <p14:tracePt t="124433" x="1962150" y="3854450"/>
          <p14:tracePt t="124450" x="1968500" y="3860800"/>
          <p14:tracePt t="124467" x="1987550" y="3867150"/>
          <p14:tracePt t="124500" x="2006600" y="3867150"/>
          <p14:tracePt t="124517" x="2025650" y="3879850"/>
          <p14:tracePt t="124533" x="2044700" y="3886200"/>
          <p14:tracePt t="124550" x="2057400" y="3898900"/>
          <p14:tracePt t="124567" x="2070100" y="3905250"/>
          <p14:tracePt t="124583" x="2082800" y="3911600"/>
          <p14:tracePt t="124600" x="2108200" y="3911600"/>
          <p14:tracePt t="124616" x="2114550" y="3911600"/>
          <p14:tracePt t="124655" x="2133600" y="3911600"/>
          <p14:tracePt t="124687" x="2139950" y="3911600"/>
          <p14:tracePt t="124741" x="2146300" y="3905250"/>
          <p14:tracePt t="124751" x="2152650" y="3905250"/>
          <p14:tracePt t="124757" x="2159000" y="3898900"/>
          <p14:tracePt t="124907" x="2152650" y="3898900"/>
          <p14:tracePt t="124913" x="2146300" y="3898900"/>
          <p14:tracePt t="124929" x="2108200" y="3905250"/>
          <p14:tracePt t="124939" x="2057400" y="3905250"/>
          <p14:tracePt t="124950" x="2038350" y="3911600"/>
          <p14:tracePt t="124966" x="1968500" y="3917950"/>
          <p14:tracePt t="124983" x="1879600" y="3937000"/>
          <p14:tracePt t="125000" x="1809750" y="3937000"/>
          <p14:tracePt t="125017" x="1778000" y="3943350"/>
          <p14:tracePt t="125033" x="1752600" y="3956050"/>
          <p14:tracePt t="125050" x="1727200" y="3956050"/>
          <p14:tracePt t="125066" x="1720850" y="3956050"/>
          <p14:tracePt t="125226" x="1727200" y="3956050"/>
          <p14:tracePt t="125235" x="1746250" y="3956050"/>
          <p14:tracePt t="125240" x="1758950" y="3956050"/>
          <p14:tracePt t="125250" x="1784350" y="3956050"/>
          <p14:tracePt t="125266" x="1803400" y="3956050"/>
          <p14:tracePt t="125283" x="1854200" y="3962400"/>
          <p14:tracePt t="125299" x="1873250" y="3962400"/>
          <p14:tracePt t="125316" x="1892300" y="3962400"/>
          <p14:tracePt t="125333" x="1917700" y="3962400"/>
          <p14:tracePt t="125349" x="1943100" y="3962400"/>
          <p14:tracePt t="125366" x="1974850" y="3962400"/>
          <p14:tracePt t="125383" x="2006600" y="3962400"/>
          <p14:tracePt t="125399" x="2044700" y="3962400"/>
          <p14:tracePt t="125416" x="2063750" y="3962400"/>
          <p14:tracePt t="125433" x="2076450" y="3962400"/>
          <p14:tracePt t="125449" x="2095500" y="3956050"/>
          <p14:tracePt t="125467" x="2133600" y="3949700"/>
          <p14:tracePt t="125482" x="2152650" y="3943350"/>
          <p14:tracePt t="125499" x="2159000" y="3937000"/>
          <p14:tracePt t="125516" x="2190750" y="3924300"/>
          <p14:tracePt t="125532" x="2228850" y="3892550"/>
          <p14:tracePt t="125549" x="2241550" y="3879850"/>
          <p14:tracePt t="125566" x="2247900" y="3873500"/>
          <p14:tracePt t="125582" x="2260600" y="3854450"/>
          <p14:tracePt t="125616" x="2260600" y="3848100"/>
          <p14:tracePt t="125632" x="2266950" y="3841750"/>
          <p14:tracePt t="125649" x="2266950" y="3835400"/>
          <p14:tracePt t="125666" x="2266950" y="3816350"/>
          <p14:tracePt t="125682" x="2266950" y="3797300"/>
          <p14:tracePt t="125699" x="2254250" y="3771900"/>
          <p14:tracePt t="125716" x="2241550" y="3765550"/>
          <p14:tracePt t="125732" x="2203450" y="3740150"/>
          <p14:tracePt t="125749" x="2165350" y="3714750"/>
          <p14:tracePt t="125766" x="2127250" y="3702050"/>
          <p14:tracePt t="125783" x="2120900" y="3695700"/>
          <p14:tracePt t="125799" x="2108200" y="3695700"/>
          <p14:tracePt t="125816" x="2082800" y="3683000"/>
          <p14:tracePt t="125832" x="2070100" y="3676650"/>
          <p14:tracePt t="125849" x="2051050" y="3663950"/>
          <p14:tracePt t="125866" x="2038350" y="3663950"/>
          <p14:tracePt t="125882" x="2019300" y="3657600"/>
          <p14:tracePt t="125899" x="2012950" y="3657600"/>
          <p14:tracePt t="125916" x="2000250" y="3657600"/>
          <p14:tracePt t="125932" x="1981200" y="3657600"/>
          <p14:tracePt t="125949" x="1968500" y="3657600"/>
          <p14:tracePt t="125966" x="1949450" y="3657600"/>
          <p14:tracePt t="125982" x="1917700" y="3676650"/>
          <p14:tracePt t="125999" x="1911350" y="3689350"/>
          <p14:tracePt t="126015" x="1873250" y="3740150"/>
          <p14:tracePt t="126032" x="1847850" y="3771900"/>
          <p14:tracePt t="126049" x="1847850" y="3803650"/>
          <p14:tracePt t="126065" x="1847850" y="3810000"/>
          <p14:tracePt t="126082" x="1847850" y="3829050"/>
          <p14:tracePt t="126099" x="1860550" y="3867150"/>
          <p14:tracePt t="126115" x="1866900" y="3879850"/>
          <p14:tracePt t="126132" x="1873250" y="3886200"/>
          <p14:tracePt t="126149" x="1885950" y="3898900"/>
          <p14:tracePt t="126165" x="1898650" y="3898900"/>
          <p14:tracePt t="126182" x="1917700" y="3898900"/>
          <p14:tracePt t="126199" x="1949450" y="3898900"/>
          <p14:tracePt t="126216" x="2000250" y="3905250"/>
          <p14:tracePt t="126232" x="2076450" y="3905250"/>
          <p14:tracePt t="126249" x="2114550" y="3905250"/>
          <p14:tracePt t="126265" x="2127250" y="3905250"/>
          <p14:tracePt t="126282" x="2146300" y="3905250"/>
          <p14:tracePt t="126299" x="2152650" y="3905250"/>
          <p14:tracePt t="126315" x="2159000" y="3898900"/>
          <p14:tracePt t="126332" x="2171700" y="3886200"/>
          <p14:tracePt t="126348" x="2178050" y="3879850"/>
          <p14:tracePt t="126365" x="2190750" y="3867150"/>
          <p14:tracePt t="126382" x="2209800" y="3848100"/>
          <p14:tracePt t="126398" x="2216150" y="3841750"/>
          <p14:tracePt t="126415" x="2228850" y="3816350"/>
          <p14:tracePt t="126432" x="2241550" y="3784600"/>
          <p14:tracePt t="126448" x="2247900" y="3778250"/>
          <p14:tracePt t="126465" x="2247900" y="3765550"/>
          <p14:tracePt t="126482" x="2247900" y="3746500"/>
          <p14:tracePt t="126498" x="2247900" y="3727450"/>
          <p14:tracePt t="126515" x="2235200" y="3708400"/>
          <p14:tracePt t="126532" x="2184400" y="3683000"/>
          <p14:tracePt t="126548" x="2159000" y="3670300"/>
          <p14:tracePt t="126565" x="2114550" y="3657600"/>
          <p14:tracePt t="126582" x="2070100" y="3644900"/>
          <p14:tracePt t="126598" x="2038350" y="3644900"/>
          <p14:tracePt t="126615" x="2025650" y="3644900"/>
          <p14:tracePt t="126653" x="2019300" y="3644900"/>
          <p14:tracePt t="126665" x="2000250" y="3663950"/>
          <p14:tracePt t="126682" x="1981200" y="3676650"/>
          <p14:tracePt t="126698" x="1955800" y="3708400"/>
          <p14:tracePt t="126715" x="1930400" y="3746500"/>
          <p14:tracePt t="126732" x="1924050" y="3765550"/>
          <p14:tracePt t="126748" x="1924050" y="3790950"/>
          <p14:tracePt t="126765" x="1924050" y="3810000"/>
          <p14:tracePt t="126782" x="1924050" y="3835400"/>
          <p14:tracePt t="126798" x="1962150" y="3867150"/>
          <p14:tracePt t="126815" x="1993900" y="3879850"/>
          <p14:tracePt t="126832" x="2006600" y="3905250"/>
          <p14:tracePt t="126848" x="2032000" y="3905250"/>
          <p14:tracePt t="126865" x="2070100" y="3917950"/>
          <p14:tracePt t="126882" x="2076450" y="3917950"/>
          <p14:tracePt t="126898" x="2095500" y="3917950"/>
          <p14:tracePt t="126915" x="2133600" y="3917950"/>
          <p14:tracePt t="126932" x="2159000" y="3917950"/>
          <p14:tracePt t="126948" x="2178050" y="3917950"/>
          <p14:tracePt t="126965" x="2197100" y="3917950"/>
          <p14:tracePt t="126981" x="2203450" y="3917950"/>
          <p14:tracePt t="126999" x="2222500" y="3892550"/>
          <p14:tracePt t="127015" x="2228850" y="3886200"/>
          <p14:tracePt t="127031" x="2241550" y="3873500"/>
          <p14:tracePt t="127048" x="2241550" y="3848100"/>
          <p14:tracePt t="127065" x="2241550" y="3822700"/>
          <p14:tracePt t="127081" x="2241550" y="3790950"/>
          <p14:tracePt t="127098" x="2241550" y="3778250"/>
          <p14:tracePt t="127115" x="2241550" y="3752850"/>
          <p14:tracePt t="127131" x="2235200" y="3740150"/>
          <p14:tracePt t="127148" x="2209800" y="3727450"/>
          <p14:tracePt t="127165" x="2184400" y="3721100"/>
          <p14:tracePt t="127181" x="2159000" y="3708400"/>
          <p14:tracePt t="127199" x="2127250" y="3708400"/>
          <p14:tracePt t="127231" x="2120900" y="3708400"/>
          <p14:tracePt t="127248" x="2108200" y="3708400"/>
          <p14:tracePt t="127269" x="2095500" y="3708400"/>
          <p14:tracePt t="127283" x="2089150" y="3714750"/>
          <p14:tracePt t="127298" x="2076450" y="3721100"/>
          <p14:tracePt t="127315" x="2063750" y="3740150"/>
          <p14:tracePt t="127331" x="2051050" y="3765550"/>
          <p14:tracePt t="127348" x="2051050" y="3771900"/>
          <p14:tracePt t="127381" x="2051050" y="3778250"/>
          <p14:tracePt t="127475" x="2051050" y="3784600"/>
          <p14:tracePt t="127481" x="2044700" y="3797300"/>
          <p14:tracePt t="127491" x="2025650" y="3803650"/>
          <p14:tracePt t="127498" x="2019300" y="3803650"/>
          <p14:tracePt t="127514" x="2000250" y="3810000"/>
          <p14:tracePt t="127531" x="1955800" y="3816350"/>
          <p14:tracePt t="127548" x="1892300" y="3829050"/>
          <p14:tracePt t="127564" x="1854200" y="3835400"/>
          <p14:tracePt t="127581" x="1816100" y="3854450"/>
          <p14:tracePt t="127598" x="1803400" y="3860800"/>
          <p14:tracePt t="127614" x="1803400" y="3867150"/>
          <p14:tracePt t="127648" x="1790700" y="3867150"/>
          <p14:tracePt t="127664" x="1771650" y="3886200"/>
          <p14:tracePt t="127681" x="1746250" y="3911600"/>
          <p14:tracePt t="127698" x="1701800" y="3930650"/>
          <p14:tracePt t="127714" x="1689100" y="3949700"/>
          <p14:tracePt t="127731" x="1663700" y="3968750"/>
          <p14:tracePt t="127748" x="1619250" y="3981450"/>
          <p14:tracePt t="127764" x="1587500" y="4000500"/>
          <p14:tracePt t="127781" x="1549400" y="4006850"/>
          <p14:tracePt t="127798" x="1498600" y="4019550"/>
          <p14:tracePt t="127814" x="1479550" y="4019550"/>
          <p14:tracePt t="127831" x="1435100" y="4025900"/>
          <p14:tracePt t="127848" x="1403350" y="4032250"/>
          <p14:tracePt t="127864" x="1384300" y="4032250"/>
          <p14:tracePt t="127881" x="1371600" y="4032250"/>
          <p14:tracePt t="127897" x="1365250" y="4032250"/>
          <p14:tracePt t="127915" x="1358900" y="4032250"/>
          <p14:tracePt t="127931" x="1346200" y="4032250"/>
          <p14:tracePt t="127947" x="1339850" y="4032250"/>
          <p14:tracePt t="128095" x="1333500" y="4032250"/>
          <p14:tracePt t="128101" x="1327150" y="4032250"/>
          <p14:tracePt t="128114" x="1320800" y="4032250"/>
          <p14:tracePt t="128131" x="1301750" y="4032250"/>
          <p14:tracePt t="128147" x="1301750" y="4025900"/>
          <p14:tracePt t="128181" x="1295400" y="4025900"/>
          <p14:tracePt t="128197" x="1282700" y="4025900"/>
          <p14:tracePt t="128237" x="1276350" y="4019550"/>
          <p14:tracePt t="128248" x="1263650" y="4019550"/>
          <p14:tracePt t="128257" x="1244600" y="4000500"/>
          <p14:tracePt t="128264" x="1238250" y="4000500"/>
          <p14:tracePt t="128280" x="1231900" y="3987800"/>
          <p14:tracePt t="128297" x="1219200" y="3987800"/>
          <p14:tracePt t="128314" x="1200150" y="3962400"/>
          <p14:tracePt t="128331" x="1193800" y="3956050"/>
          <p14:tracePt t="128366" x="1193800" y="3949700"/>
          <p14:tracePt t="128380" x="1193800" y="3943350"/>
          <p14:tracePt t="128397" x="1193800" y="3937000"/>
          <p14:tracePt t="128413" x="1193800" y="3917950"/>
          <p14:tracePt t="128430" x="1193800" y="3911600"/>
          <p14:tracePt t="128453" x="1193800" y="3905250"/>
          <p14:tracePt t="128485" x="1193800" y="3898900"/>
          <p14:tracePt t="128495" x="1193800" y="3892550"/>
          <p14:tracePt t="128516" x="1193800" y="3886200"/>
          <p14:tracePt t="128559" x="1193800" y="3879850"/>
          <p14:tracePt t="128585" x="1193800" y="3873500"/>
          <p14:tracePt t="128622" x="1206500" y="3873500"/>
          <p14:tracePt t="128626" x="1206500" y="3867150"/>
          <p14:tracePt t="128641" x="1219200" y="3867150"/>
          <p14:tracePt t="128651" x="1225550" y="3867150"/>
          <p14:tracePt t="128663" x="1231900" y="3867150"/>
          <p14:tracePt t="128680" x="1238250" y="3867150"/>
          <p14:tracePt t="128696" x="1257300" y="3867150"/>
          <p14:tracePt t="128713" x="1263650" y="3867150"/>
          <p14:tracePt t="128730" x="1276350" y="3867150"/>
          <p14:tracePt t="128746" x="1282700" y="3867150"/>
          <p14:tracePt t="128763" x="1295400" y="3867150"/>
          <p14:tracePt t="128801" x="1301750" y="3867150"/>
          <p14:tracePt t="128813" x="1308100" y="3873500"/>
          <p14:tracePt t="128830" x="1314450" y="3879850"/>
          <p14:tracePt t="128864" x="1314450" y="3886200"/>
          <p14:tracePt t="128868" x="1314450" y="3892550"/>
          <p14:tracePt t="128883" x="1314450" y="3898900"/>
          <p14:tracePt t="128898" x="1314450" y="3905250"/>
          <p14:tracePt t="128913" x="1314450" y="3911600"/>
          <p14:tracePt t="128930" x="1314450" y="3917950"/>
          <p14:tracePt t="128947" x="1314450" y="3930650"/>
          <p14:tracePt t="128963" x="1314450" y="3943350"/>
          <p14:tracePt t="128980" x="1314450" y="3956050"/>
          <p14:tracePt t="128997" x="1314450" y="3962400"/>
          <p14:tracePt t="129013" x="1314450" y="3968750"/>
          <p14:tracePt t="129030" x="1314450" y="3975100"/>
          <p14:tracePt t="129047" x="1314450" y="3981450"/>
          <p14:tracePt t="129063" x="1314450" y="3987800"/>
          <p14:tracePt t="129080" x="1308100" y="4000500"/>
          <p14:tracePt t="129099" x="1301750" y="4006850"/>
          <p14:tracePt t="129175" x="1301750" y="4013200"/>
          <p14:tracePt t="129185" x="1289050" y="4013200"/>
          <p14:tracePt t="129191" x="1282700" y="4019550"/>
          <p14:tracePt t="129207" x="1276350" y="4019550"/>
          <p14:tracePt t="129216" x="1250950" y="4025900"/>
          <p14:tracePt t="129230" x="1244600" y="4025900"/>
          <p14:tracePt t="129247" x="1231900" y="4032250"/>
          <p14:tracePt t="129263" x="1225550" y="4032250"/>
          <p14:tracePt t="129493" x="1231900" y="4032250"/>
          <p14:tracePt t="129504" x="1238250" y="4032250"/>
          <p14:tracePt t="129514" x="1257300" y="4032250"/>
          <p14:tracePt t="129530" x="1276350" y="4025900"/>
          <p14:tracePt t="129546" x="1289050" y="4025900"/>
          <p14:tracePt t="129563" x="1295400" y="4025900"/>
          <p14:tracePt t="129580" x="1308100" y="4025900"/>
          <p14:tracePt t="129596" x="1333500" y="4025900"/>
          <p14:tracePt t="129613" x="1352550" y="4025900"/>
          <p14:tracePt t="129630" x="1377950" y="4019550"/>
          <p14:tracePt t="129646" x="1416050" y="4019550"/>
          <p14:tracePt t="129663" x="1466850" y="4013200"/>
          <p14:tracePt t="129680" x="1485900" y="4013200"/>
          <p14:tracePt t="129696" x="1492250" y="4000500"/>
          <p14:tracePt t="130608" x="1498600" y="4000500"/>
          <p14:tracePt t="130870" x="1498600" y="3994150"/>
          <p14:tracePt t="130900" x="1498600" y="3981450"/>
          <p14:tracePt t="130912" x="1498600" y="3975100"/>
          <p14:tracePt t="130932" x="1498600" y="3956050"/>
          <p14:tracePt t="130942" x="1498600" y="3937000"/>
          <p14:tracePt t="130946" x="1492250" y="3930650"/>
          <p14:tracePt t="130962" x="1485900" y="3892550"/>
          <p14:tracePt t="130979" x="1466850" y="3860800"/>
          <p14:tracePt t="130995" x="1454150" y="3829050"/>
          <p14:tracePt t="131012" x="1441450" y="3822700"/>
          <p14:tracePt t="131068" x="1435100" y="3822700"/>
          <p14:tracePt t="131077" x="1422400" y="3822700"/>
          <p14:tracePt t="131091" x="1409700" y="3822700"/>
          <p14:tracePt t="131108" x="1397000" y="3829050"/>
          <p14:tracePt t="131122" x="1397000" y="3848100"/>
          <p14:tracePt t="131134" x="1384300" y="3854450"/>
          <p14:tracePt t="131145" x="1377950" y="3867150"/>
          <p14:tracePt t="131162" x="1377950" y="3873500"/>
          <p14:tracePt t="131179" x="1377950" y="3892550"/>
          <p14:tracePt t="131195" x="1377950" y="3911600"/>
          <p14:tracePt t="131212" x="1377950" y="3937000"/>
          <p14:tracePt t="131228" x="1384300" y="3975100"/>
          <p14:tracePt t="131245" x="1397000" y="3994150"/>
          <p14:tracePt t="131261" x="1409700" y="4006850"/>
          <p14:tracePt t="131278" x="1416050" y="4006850"/>
          <p14:tracePt t="131330" x="1428750" y="4006850"/>
          <p14:tracePt t="131334" x="1435100" y="4006850"/>
          <p14:tracePt t="131345" x="1454150" y="4006850"/>
          <p14:tracePt t="131362" x="1479550" y="4006850"/>
          <p14:tracePt t="131378" x="1504950" y="3994150"/>
          <p14:tracePt t="131395" x="1524000" y="3981450"/>
          <p14:tracePt t="131412" x="1530350" y="3981450"/>
          <p14:tracePt t="131542" x="1536700" y="3981450"/>
          <p14:tracePt t="131562" x="1555750" y="3981450"/>
          <p14:tracePt t="131566" x="1562100" y="3981450"/>
          <p14:tracePt t="131578" x="1593850" y="3994150"/>
          <p14:tracePt t="131595" x="1676400" y="4013200"/>
          <p14:tracePt t="131611" x="1784350" y="4051300"/>
          <p14:tracePt t="131628" x="1936750" y="4083050"/>
          <p14:tracePt t="131645" x="2044700" y="4083050"/>
          <p14:tracePt t="131662" x="2101850" y="4089400"/>
          <p14:tracePt t="131678" x="2120900" y="4089400"/>
          <p14:tracePt t="131695" x="2139950" y="4089400"/>
          <p14:tracePt t="131711" x="2171700" y="4089400"/>
          <p14:tracePt t="131728" x="2222500" y="4057650"/>
          <p14:tracePt t="131745" x="2241550" y="4038600"/>
          <p14:tracePt t="131761" x="2266950" y="4025900"/>
          <p14:tracePt t="131778" x="2273300" y="4019550"/>
          <p14:tracePt t="131904" x="2279650" y="4013200"/>
          <p14:tracePt t="131911" x="2286000" y="4013200"/>
          <p14:tracePt t="131920" x="2292350" y="4013200"/>
          <p14:tracePt t="131928" x="2317750" y="4013200"/>
          <p14:tracePt t="131945" x="2355850" y="4019550"/>
          <p14:tracePt t="131961" x="2393950" y="4025900"/>
          <p14:tracePt t="131978" x="2444750" y="4044950"/>
          <p14:tracePt t="131995" x="2495550" y="4051300"/>
          <p14:tracePt t="132011" x="2520950" y="4064000"/>
          <p14:tracePt t="132028" x="2533650" y="4064000"/>
          <p14:tracePt t="132044" x="2552700" y="4064000"/>
          <p14:tracePt t="132061" x="2590800" y="4064000"/>
          <p14:tracePt t="132078" x="2647950" y="4064000"/>
          <p14:tracePt t="132094" x="2686050" y="4064000"/>
          <p14:tracePt t="132111" x="2724150" y="4064000"/>
          <p14:tracePt t="132128" x="2781300" y="4064000"/>
          <p14:tracePt t="132144" x="2806700" y="4064000"/>
          <p14:tracePt t="132161" x="2813050" y="4064000"/>
          <p14:tracePt t="132202" x="2825750" y="4064000"/>
          <p14:tracePt t="132211" x="2838450" y="4064000"/>
          <p14:tracePt t="132228" x="2844800" y="4064000"/>
          <p14:tracePt t="132244" x="2863850" y="4064000"/>
          <p14:tracePt t="132261" x="2908300" y="4064000"/>
          <p14:tracePt t="132278" x="2978150" y="4064000"/>
          <p14:tracePt t="132294" x="3048000" y="4064000"/>
          <p14:tracePt t="132311" x="3079750" y="4064000"/>
          <p14:tracePt t="132328" x="3124200" y="4064000"/>
          <p14:tracePt t="132368" x="3130550" y="4064000"/>
          <p14:tracePt t="132378" x="3136900" y="4064000"/>
          <p14:tracePt t="132394" x="3143250" y="4057650"/>
          <p14:tracePt t="132411" x="3149600" y="4051300"/>
          <p14:tracePt t="132428" x="3155950" y="4038600"/>
          <p14:tracePt t="132444" x="3175000" y="4025900"/>
          <p14:tracePt t="132461" x="3181350" y="4013200"/>
          <p14:tracePt t="132478" x="3181350" y="3987800"/>
          <p14:tracePt t="132494" x="3181350" y="3981450"/>
          <p14:tracePt t="132511" x="3181350" y="3968750"/>
          <p14:tracePt t="132528" x="3181350" y="3956050"/>
          <p14:tracePt t="132544" x="3162300" y="3943350"/>
          <p14:tracePt t="132561" x="3098800" y="3917950"/>
          <p14:tracePt t="132577" x="3060700" y="3905250"/>
          <p14:tracePt t="132594" x="3016250" y="3886200"/>
          <p14:tracePt t="132611" x="2946400" y="3879850"/>
          <p14:tracePt t="132628" x="2895600" y="3873500"/>
          <p14:tracePt t="132644" x="2857500" y="3867150"/>
          <p14:tracePt t="132661" x="2813050" y="3867150"/>
          <p14:tracePt t="132677" x="2774950" y="3867150"/>
          <p14:tracePt t="132694" x="2755900" y="3867150"/>
          <p14:tracePt t="132728" x="2743200" y="3867150"/>
          <p14:tracePt t="132744" x="2730500" y="3867150"/>
          <p14:tracePt t="132761" x="2692400" y="3892550"/>
          <p14:tracePt t="132777" x="2660650" y="3911600"/>
          <p14:tracePt t="132794" x="2647950" y="3930650"/>
          <p14:tracePt t="132811" x="2628900" y="3962400"/>
          <p14:tracePt t="132827" x="2628900" y="3968750"/>
          <p14:tracePt t="132844" x="2628900" y="3994150"/>
          <p14:tracePt t="132861" x="2628900" y="4013200"/>
          <p14:tracePt t="132877" x="2628900" y="4038600"/>
          <p14:tracePt t="132894" x="2654300" y="4051300"/>
          <p14:tracePt t="132911" x="2679700" y="4051300"/>
          <p14:tracePt t="132927" x="2698750" y="4051300"/>
          <p14:tracePt t="132944" x="2724150" y="4051300"/>
          <p14:tracePt t="132960" x="2755900" y="4051300"/>
          <p14:tracePt t="132977" x="2781300" y="4051300"/>
          <p14:tracePt t="132994" x="2800350" y="4051300"/>
          <p14:tracePt t="133010" x="2825750" y="4051300"/>
          <p14:tracePt t="133027" x="2863850" y="4051300"/>
          <p14:tracePt t="133044" x="2876550" y="4038600"/>
          <p14:tracePt t="133077" x="2882900" y="4032250"/>
          <p14:tracePt t="134048" x="2889250" y="4032250"/>
          <p14:tracePt t="134068" x="2895600" y="4025900"/>
          <p14:tracePt t="136195" x="2901950" y="4025900"/>
          <p14:tracePt t="136201" x="2908300" y="4025900"/>
          <p14:tracePt t="136211" x="2921000" y="4019550"/>
          <p14:tracePt t="136224" x="2940050" y="4013200"/>
          <p14:tracePt t="136241" x="2978150" y="4006850"/>
          <p14:tracePt t="136258" x="3041650" y="3981450"/>
          <p14:tracePt t="136274" x="3105150" y="3943350"/>
          <p14:tracePt t="136291" x="3187700" y="3867150"/>
          <p14:tracePt t="136308" x="3225800" y="3803650"/>
          <p14:tracePt t="136324" x="3251200" y="3746500"/>
          <p14:tracePt t="136341" x="3308350" y="3663950"/>
          <p14:tracePt t="136358" x="3321050" y="3625850"/>
          <p14:tracePt t="136374" x="3333750" y="3581400"/>
          <p14:tracePt t="136391" x="3333750" y="3549650"/>
          <p14:tracePt t="136408" x="3333750" y="3536950"/>
          <p14:tracePt t="136441" x="3333750" y="3524250"/>
          <p14:tracePt t="136457" x="3333750" y="3498850"/>
          <p14:tracePt t="136474" x="3327400" y="3448050"/>
          <p14:tracePt t="136491" x="3321050" y="3422650"/>
          <p14:tracePt t="136507" x="3295650" y="3371850"/>
          <p14:tracePt t="136524" x="3270250" y="3308350"/>
          <p14:tracePt t="136541" x="3257550" y="3276600"/>
          <p14:tracePt t="136558" x="3251200" y="3257550"/>
          <p14:tracePt t="136575" x="3238500" y="3251200"/>
          <p14:tracePt t="136591" x="3238500" y="3238500"/>
          <p14:tracePt t="136651" x="3238500" y="3232150"/>
          <p14:tracePt t="136673" x="3238500" y="3251200"/>
          <p14:tracePt t="136677" x="3238500" y="3263900"/>
          <p14:tracePt t="136691" x="3238500" y="3289300"/>
          <p14:tracePt t="136708" x="3238500" y="3321050"/>
          <p14:tracePt t="136725" x="3238500" y="3365500"/>
          <p14:tracePt t="136741" x="3238500" y="3390900"/>
          <p14:tracePt t="136758" x="3238500" y="3409950"/>
          <p14:tracePt t="136775" x="3238500" y="3416300"/>
          <p14:tracePt t="136792" x="3238500" y="3460750"/>
          <p14:tracePt t="136808" x="3238500" y="3492500"/>
          <p14:tracePt t="136824" x="3251200" y="3556000"/>
          <p14:tracePt t="136841" x="3251200" y="3568700"/>
          <p14:tracePt t="136858" x="3251200" y="3587750"/>
          <p14:tracePt t="136874" x="3251200" y="3644900"/>
          <p14:tracePt t="136891" x="3251200" y="3663950"/>
          <p14:tracePt t="136907" x="3225800" y="3727450"/>
          <p14:tracePt t="136924" x="3225800" y="3765550"/>
          <p14:tracePt t="136941" x="3213100" y="3841750"/>
          <p14:tracePt t="136957" x="3206750" y="3854450"/>
          <p14:tracePt t="136974" x="3206750" y="3867150"/>
          <p14:tracePt t="136990" x="3194050" y="3879850"/>
          <p14:tracePt t="137007" x="3187700" y="3898900"/>
          <p14:tracePt t="137024" x="3187700" y="3917950"/>
          <p14:tracePt t="137040" x="3175000" y="3930650"/>
          <p14:tracePt t="137057" x="3155950" y="3975100"/>
          <p14:tracePt t="137074" x="3143250" y="4013200"/>
          <p14:tracePt t="137090" x="3136900" y="4025900"/>
          <p14:tracePt t="137107" x="3130550" y="4044950"/>
          <p14:tracePt t="137124" x="3124200" y="4057650"/>
          <p14:tracePt t="137140" x="3124200" y="4076700"/>
          <p14:tracePt t="137158" x="3117850" y="4089400"/>
          <p14:tracePt t="137174" x="3117850" y="4095750"/>
          <p14:tracePt t="137983" x="3098800" y="4102100"/>
          <p14:tracePt t="137999" x="3086100" y="4114800"/>
          <p14:tracePt t="138003" x="3086100" y="4121150"/>
          <p14:tracePt t="138019" x="3060700" y="4133850"/>
          <p14:tracePt t="138033" x="3048000" y="4133850"/>
          <p14:tracePt t="138043" x="3035300" y="4146550"/>
          <p14:tracePt t="138059" x="3035300" y="4152900"/>
          <p14:tracePt t="138074" x="3028950" y="4159250"/>
          <p14:tracePt t="138090" x="2990850" y="4165600"/>
          <p14:tracePt t="138107" x="2908300" y="4178300"/>
          <p14:tracePt t="138124" x="2692400" y="4191000"/>
          <p14:tracePt t="138140" x="2565400" y="4191000"/>
          <p14:tracePt t="138157" x="2470150" y="4191000"/>
          <p14:tracePt t="138173" x="2355850" y="4191000"/>
          <p14:tracePt t="138190" x="2336800" y="4191000"/>
          <p14:tracePt t="138207" x="2330450" y="4191000"/>
          <p14:tracePt t="138223" x="2324100" y="4191000"/>
          <p14:tracePt t="138256" x="2317750" y="4191000"/>
          <p14:tracePt t="138273" x="2305050" y="4191000"/>
          <p14:tracePt t="138290" x="2273300" y="4178300"/>
          <p14:tracePt t="138307" x="2254250" y="4178300"/>
          <p14:tracePt t="138323" x="2247900" y="4178300"/>
          <p14:tracePt t="138340" x="2241550" y="4178300"/>
          <p14:tracePt t="138357" x="2209800" y="4178300"/>
          <p14:tracePt t="138373" x="2178050" y="4178300"/>
          <p14:tracePt t="138390" x="2159000" y="4178300"/>
          <p14:tracePt t="138407" x="2089150" y="4184650"/>
          <p14:tracePt t="138423" x="2051050" y="4184650"/>
          <p14:tracePt t="138440" x="2012950" y="4184650"/>
          <p14:tracePt t="138456" x="1962150" y="4184650"/>
          <p14:tracePt t="138473" x="1936750" y="4184650"/>
          <p14:tracePt t="138490" x="1905000" y="4184650"/>
          <p14:tracePt t="138507" x="1860550" y="4184650"/>
          <p14:tracePt t="138523" x="1841500" y="4184650"/>
          <p14:tracePt t="138540" x="1822450" y="4184650"/>
          <p14:tracePt t="138557" x="1790700" y="4191000"/>
          <p14:tracePt t="138801" x="1784350" y="4191000"/>
          <p14:tracePt t="138811" x="1778000" y="4191000"/>
          <p14:tracePt t="138821" x="1771650" y="4191000"/>
          <p14:tracePt t="138825" x="1765300" y="4191000"/>
          <p14:tracePt t="138840" x="1733550" y="4191000"/>
          <p14:tracePt t="138856" x="1695450" y="4191000"/>
          <p14:tracePt t="138873" x="1670050" y="4191000"/>
          <p14:tracePt t="138890" x="1625600" y="4191000"/>
          <p14:tracePt t="138906" x="1606550" y="4191000"/>
          <p14:tracePt t="138923" x="1562100" y="4191000"/>
          <p14:tracePt t="138940" x="1504950" y="4191000"/>
          <p14:tracePt t="138956" x="1466850" y="4191000"/>
          <p14:tracePt t="138973" x="1447800" y="4191000"/>
          <p14:tracePt t="138990" x="1441450" y="4191000"/>
          <p14:tracePt t="139006" x="1428750" y="4191000"/>
          <p14:tracePt t="139023" x="1416050" y="4191000"/>
          <p14:tracePt t="139040" x="1390650" y="4191000"/>
          <p14:tracePt t="139073" x="1377950" y="4184650"/>
          <p14:tracePt t="139089" x="1371600" y="4165600"/>
          <p14:tracePt t="139106" x="1365250" y="4165600"/>
          <p14:tracePt t="139123" x="1346200" y="4152900"/>
          <p14:tracePt t="139139" x="1333500" y="4146550"/>
          <p14:tracePt t="139156" x="1289050" y="4140200"/>
          <p14:tracePt t="139173" x="1263650" y="4133850"/>
          <p14:tracePt t="139189" x="1244600" y="4121150"/>
          <p14:tracePt t="139206" x="1238250" y="4121150"/>
          <p14:tracePt t="139223" x="1212850" y="4114800"/>
          <p14:tracePt t="139240" x="1193800" y="4114800"/>
          <p14:tracePt t="139256" x="1168400" y="4114800"/>
          <p14:tracePt t="139259" x="1155700" y="4114800"/>
          <p14:tracePt t="139273" x="1143000" y="4114800"/>
          <p14:tracePt t="139289" x="1123950" y="4114800"/>
          <p14:tracePt t="139306" x="1104900" y="4114800"/>
          <p14:tracePt t="139323" x="1092200" y="4114800"/>
          <p14:tracePt t="139339" x="1073150" y="4114800"/>
          <p14:tracePt t="139356" x="1047750" y="4114800"/>
          <p14:tracePt t="139373" x="1041400" y="4114800"/>
          <p14:tracePt t="139389" x="1003300" y="4114800"/>
          <p14:tracePt t="139406" x="977900" y="4114800"/>
          <p14:tracePt t="139423" x="965200" y="4114800"/>
          <p14:tracePt t="139439" x="965200" y="4121150"/>
          <p14:tracePt t="139473" x="952500" y="4127500"/>
          <p14:tracePt t="139506" x="946150" y="4133850"/>
          <p14:tracePt t="139523" x="939800" y="4152900"/>
          <p14:tracePt t="139541" x="933450" y="4165600"/>
          <p14:tracePt t="139689" x="933450" y="4171950"/>
          <p14:tracePt t="139699" x="927100" y="4178300"/>
          <p14:tracePt t="139706" x="920750" y="4184650"/>
          <p14:tracePt t="139749" x="920750" y="4191000"/>
          <p14:tracePt t="139795" x="920750" y="4197350"/>
          <p14:tracePt t="139875" x="920750" y="4203700"/>
          <p14:tracePt t="139905" x="914400" y="4203700"/>
          <p14:tracePt t="139915" x="908050" y="4203700"/>
          <p14:tracePt t="139925" x="901700" y="4203700"/>
          <p14:tracePt t="139939" x="895350" y="4203700"/>
          <p14:tracePt t="139956" x="869950" y="4191000"/>
          <p14:tracePt t="139972" x="857250" y="4178300"/>
          <p14:tracePt t="139989" x="850900" y="4133850"/>
          <p14:tracePt t="140005" x="850900" y="4102100"/>
          <p14:tracePt t="140022" x="850900" y="4051300"/>
          <p14:tracePt t="140039" x="863600" y="4019550"/>
          <p14:tracePt t="140055" x="882650" y="3981450"/>
          <p14:tracePt t="140072" x="914400" y="3924300"/>
          <p14:tracePt t="140089" x="927100" y="3892550"/>
          <p14:tracePt t="140105" x="927100" y="3860800"/>
          <p14:tracePt t="140122" x="946150" y="3797300"/>
          <p14:tracePt t="140139" x="946150" y="3778250"/>
          <p14:tracePt t="140155" x="958850" y="3746500"/>
          <p14:tracePt t="140172" x="965200" y="3714750"/>
          <p14:tracePt t="140189" x="977900" y="3683000"/>
          <p14:tracePt t="140205" x="990600" y="3670300"/>
          <p14:tracePt t="140222" x="990600" y="3644900"/>
          <p14:tracePt t="140239" x="1016000" y="3594100"/>
          <p14:tracePt t="140255" x="1022350" y="3581400"/>
          <p14:tracePt t="140299" x="1028700" y="3568700"/>
          <p14:tracePt t="140544" x="1028700" y="3587750"/>
          <p14:tracePt t="140550" x="1028700" y="3594100"/>
          <p14:tracePt t="140560" x="1016000" y="3638550"/>
          <p14:tracePt t="140571" x="1003300" y="3657600"/>
          <p14:tracePt t="140588" x="977900" y="3740150"/>
          <p14:tracePt t="140605" x="958850" y="3810000"/>
          <p14:tracePt t="140622" x="933450" y="3860800"/>
          <p14:tracePt t="140638" x="927100" y="3917950"/>
          <p14:tracePt t="140655" x="914400" y="3956050"/>
          <p14:tracePt t="140672" x="914400" y="4019550"/>
          <p14:tracePt t="140688" x="914400" y="4064000"/>
          <p14:tracePt t="140705" x="914400" y="4083050"/>
          <p14:tracePt t="140722" x="908050" y="4152900"/>
          <p14:tracePt t="140738" x="901700" y="4171950"/>
          <p14:tracePt t="140755" x="901700" y="4184650"/>
          <p14:tracePt t="140772" x="901700" y="4197350"/>
          <p14:tracePt t="140788" x="901700" y="4203700"/>
          <p14:tracePt t="140805" x="901700" y="4216400"/>
          <p14:tracePt t="140822" x="901700" y="4222750"/>
          <p14:tracePt t="140838" x="895350" y="4229100"/>
          <p14:tracePt t="140855" x="895350" y="4254500"/>
          <p14:tracePt t="140871" x="889000" y="4273550"/>
          <p14:tracePt t="140905" x="876300" y="4292600"/>
          <p14:tracePt t="140935" x="869950" y="4298950"/>
          <p14:tracePt t="141005" x="869950" y="4305300"/>
          <p14:tracePt t="141035" x="863600" y="4305300"/>
          <p14:tracePt t="141045" x="857250" y="4305300"/>
          <p14:tracePt t="141055" x="857250" y="4298950"/>
          <p14:tracePt t="141071" x="857250" y="4286250"/>
          <p14:tracePt t="141088" x="850900" y="4286250"/>
          <p14:tracePt t="141105" x="844550" y="4273550"/>
          <p14:tracePt t="141167" x="844550" y="4267200"/>
          <p14:tracePt t="141271" x="844550" y="4254500"/>
          <p14:tracePt t="141277" x="844550" y="4248150"/>
          <p14:tracePt t="141307" x="850900" y="4241800"/>
          <p14:tracePt t="141393" x="850900" y="4235450"/>
          <p14:tracePt t="141403" x="857250" y="4235450"/>
          <p14:tracePt t="141423" x="863600" y="4229100"/>
          <p14:tracePt t="141545" x="863600" y="4222750"/>
          <p14:tracePt t="141619" x="869950" y="4222750"/>
          <p14:tracePt t="141625" x="876300" y="4222750"/>
          <p14:tracePt t="141638" x="895350" y="4222750"/>
          <p14:tracePt t="141654" x="927100" y="4222750"/>
          <p14:tracePt t="141671" x="939800" y="4222750"/>
          <p14:tracePt t="141688" x="996950" y="4222750"/>
          <p14:tracePt t="141705" x="1028700" y="4222750"/>
          <p14:tracePt t="141721" x="1054100" y="4222750"/>
          <p14:tracePt t="141738" x="1073150" y="4222750"/>
          <p14:tracePt t="141754" x="1085850" y="4222750"/>
          <p14:tracePt t="141771" x="1104900" y="4222750"/>
          <p14:tracePt t="141788" x="1117600" y="4222750"/>
          <p14:tracePt t="141804" x="1130300" y="4222750"/>
          <p14:tracePt t="141821" x="1155700" y="4222750"/>
          <p14:tracePt t="141838" x="1193800" y="4222750"/>
          <p14:tracePt t="141854" x="1238250" y="4222750"/>
          <p14:tracePt t="141871" x="1276350" y="4222750"/>
          <p14:tracePt t="141887" x="1327150" y="4222750"/>
          <p14:tracePt t="141904" x="1377950" y="4222750"/>
          <p14:tracePt t="141921" x="1416050" y="4222750"/>
          <p14:tracePt t="141937" x="1428750" y="4222750"/>
          <p14:tracePt t="141954" x="1435100" y="4222750"/>
          <p14:tracePt t="141971" x="1441450" y="4222750"/>
          <p14:tracePt t="141987" x="1460500" y="4222750"/>
          <p14:tracePt t="142004" x="1473200" y="4222750"/>
          <p14:tracePt t="142021" x="1498600" y="4216400"/>
          <p14:tracePt t="142037" x="1511300" y="4216400"/>
          <p14:tracePt t="142054" x="1568450" y="4216400"/>
          <p14:tracePt t="142071" x="1593850" y="4216400"/>
          <p14:tracePt t="142087" x="1638300" y="4216400"/>
          <p14:tracePt t="142104" x="1670050" y="4216400"/>
          <p14:tracePt t="142121" x="1720850" y="4203700"/>
          <p14:tracePt t="142137" x="1739900" y="4197350"/>
          <p14:tracePt t="142154" x="1758950" y="4197350"/>
          <p14:tracePt t="142171" x="1784350" y="4191000"/>
          <p14:tracePt t="142187" x="1803400" y="4191000"/>
          <p14:tracePt t="142205" x="1860550" y="4178300"/>
          <p14:tracePt t="142220" x="1898650" y="4171950"/>
          <p14:tracePt t="142237" x="1911350" y="4171950"/>
          <p14:tracePt t="142254" x="1949450" y="4159250"/>
          <p14:tracePt t="142270" x="1968500" y="4159250"/>
          <p14:tracePt t="142272" x="1981200" y="4152900"/>
          <p14:tracePt t="142291" x="1993900" y="4146550"/>
          <p14:tracePt t="142311" x="2000250" y="4146550"/>
          <p14:tracePt t="142322" x="2025650" y="4146550"/>
          <p14:tracePt t="142337" x="2038350" y="4146550"/>
          <p14:tracePt t="142354" x="2057400" y="4146550"/>
          <p14:tracePt t="142370" x="2063750" y="4146550"/>
          <p14:tracePt t="142387" x="2076450" y="4146550"/>
          <p14:tracePt t="142433" x="2082800" y="4146550"/>
          <p14:tracePt t="142453" x="2089150" y="4146550"/>
          <p14:tracePt t="142463" x="2095500" y="4146550"/>
          <p14:tracePt t="142517" x="2101850" y="4146550"/>
          <p14:tracePt t="142523" x="2108200" y="4146550"/>
          <p14:tracePt t="142536" x="2120900" y="4146550"/>
          <p14:tracePt t="142553" x="2133600" y="4146550"/>
          <p14:tracePt t="142570" x="2139950" y="4146550"/>
          <p14:tracePt t="142731" x="2152650" y="4146550"/>
          <p14:tracePt t="142739" x="2165350" y="4146550"/>
          <p14:tracePt t="142749" x="2171700" y="4146550"/>
          <p14:tracePt t="142755" x="2178050" y="4146550"/>
          <p14:tracePt t="142770" x="2209800" y="4146550"/>
          <p14:tracePt t="142938" x="2209800" y="4152900"/>
          <p14:tracePt t="142942" x="2203450" y="4159250"/>
          <p14:tracePt t="142953" x="2197100" y="4159250"/>
          <p14:tracePt t="142970" x="2159000" y="4171950"/>
          <p14:tracePt t="142987" x="2108200" y="4178300"/>
          <p14:tracePt t="143003" x="2063750" y="4184650"/>
          <p14:tracePt t="143020" x="2025650" y="4184650"/>
          <p14:tracePt t="143037" x="1987550" y="4184650"/>
          <p14:tracePt t="143053" x="1943100" y="4184650"/>
          <p14:tracePt t="143070" x="1911350" y="4184650"/>
          <p14:tracePt t="143087" x="1892300" y="4184650"/>
          <p14:tracePt t="143103" x="1822450" y="4184650"/>
          <p14:tracePt t="143120" x="1778000" y="4184650"/>
          <p14:tracePt t="143137" x="1720850" y="4184650"/>
          <p14:tracePt t="143153" x="1657350" y="4184650"/>
          <p14:tracePt t="143170" x="1562100" y="4184650"/>
          <p14:tracePt t="143187" x="1511300" y="4191000"/>
          <p14:tracePt t="143203" x="1492250" y="4191000"/>
          <p14:tracePt t="143220" x="1441450" y="4210050"/>
          <p14:tracePt t="143237" x="1416050" y="4210050"/>
          <p14:tracePt t="143253" x="1384300" y="4216400"/>
          <p14:tracePt t="143270" x="1352550" y="4216400"/>
          <p14:tracePt t="143286" x="1346200" y="4216400"/>
          <p14:tracePt t="143303" x="1314450" y="4216400"/>
          <p14:tracePt t="143320" x="1257300" y="4216400"/>
          <p14:tracePt t="143336" x="1225550" y="4216400"/>
          <p14:tracePt t="143353" x="1212850" y="4216400"/>
          <p14:tracePt t="143370" x="1206500" y="4216400"/>
          <p14:tracePt t="143618" x="1219200" y="4222750"/>
          <p14:tracePt t="143628" x="1250950" y="4222750"/>
          <p14:tracePt t="143644" x="1282700" y="4235450"/>
          <p14:tracePt t="143654" x="1314450" y="4235450"/>
          <p14:tracePt t="143670" x="1346200" y="4235450"/>
          <p14:tracePt t="143686" x="1358900" y="4235450"/>
          <p14:tracePt t="143703" x="1384300" y="4235450"/>
          <p14:tracePt t="143720" x="1409700" y="4235450"/>
          <p14:tracePt t="143736" x="1428750" y="4235450"/>
          <p14:tracePt t="143753" x="1460500" y="4235450"/>
          <p14:tracePt t="143769" x="1485900" y="4235450"/>
          <p14:tracePt t="143866" x="1492250" y="4229100"/>
          <p14:tracePt t="143870" x="1498600" y="4229100"/>
          <p14:tracePt t="143879" x="1504950" y="4229100"/>
          <p14:tracePt t="143889" x="1511300" y="4229100"/>
          <p14:tracePt t="143903" x="1524000" y="4229100"/>
          <p14:tracePt t="143919" x="1562100" y="4229100"/>
          <p14:tracePt t="143936" x="1612900" y="4229100"/>
          <p14:tracePt t="143953" x="1670050" y="4229100"/>
          <p14:tracePt t="143969" x="1701800" y="4229100"/>
          <p14:tracePt t="143986" x="1746250" y="4229100"/>
          <p14:tracePt t="144003" x="1790700" y="4203700"/>
          <p14:tracePt t="144019" x="1835150" y="4191000"/>
          <p14:tracePt t="144036" x="1847850" y="4184650"/>
          <p14:tracePt t="144053" x="1860550" y="4178300"/>
          <p14:tracePt t="144132" x="1873250" y="4171950"/>
          <p14:tracePt t="144174" x="1879600" y="4159250"/>
          <p14:tracePt t="144426" x="1847850" y="4171950"/>
          <p14:tracePt t="144436" x="1803400" y="4171950"/>
          <p14:tracePt t="144440" x="1790700" y="4171950"/>
          <p14:tracePt t="144452" x="1708150" y="4178300"/>
          <p14:tracePt t="144469" x="1651000" y="4178300"/>
          <p14:tracePt t="144486" x="1543050" y="4178300"/>
          <p14:tracePt t="144502" x="1454150" y="4178300"/>
          <p14:tracePt t="144519" x="1333500" y="4146550"/>
          <p14:tracePt t="144536" x="1282700" y="4133850"/>
          <p14:tracePt t="144552" x="1263650" y="4133850"/>
          <p14:tracePt t="144569" x="1219200" y="4133850"/>
          <p14:tracePt t="144585" x="1155700" y="4133850"/>
          <p14:tracePt t="144603" x="1123950" y="4133850"/>
          <p14:tracePt t="144619" x="1079500" y="4133850"/>
          <p14:tracePt t="144636" x="1060450" y="4133850"/>
          <p14:tracePt t="144652" x="1022350" y="4133850"/>
          <p14:tracePt t="144669" x="1009650" y="4127500"/>
          <p14:tracePt t="144685" x="984250" y="4121150"/>
          <p14:tracePt t="144702" x="958850" y="4108450"/>
          <p14:tracePt t="144719" x="933450" y="4089400"/>
          <p14:tracePt t="144735" x="914400" y="4089400"/>
          <p14:tracePt t="144752" x="895350" y="4083050"/>
          <p14:tracePt t="144769" x="857250" y="4070350"/>
          <p14:tracePt t="144785" x="831850" y="4064000"/>
          <p14:tracePt t="144802" x="819150" y="4064000"/>
          <p14:tracePt t="144805" x="812800" y="4064000"/>
          <p14:tracePt t="144819" x="800100" y="4064000"/>
          <p14:tracePt t="144835" x="787400" y="4064000"/>
          <p14:tracePt t="144852" x="774700" y="4064000"/>
          <p14:tracePt t="144869" x="768350" y="4064000"/>
          <p14:tracePt t="144885" x="749300" y="4064000"/>
          <p14:tracePt t="144902" x="749300" y="4076700"/>
          <p14:tracePt t="144919" x="742950" y="4095750"/>
          <p14:tracePt t="144935" x="742950" y="4121150"/>
          <p14:tracePt t="144952" x="742950" y="4140200"/>
          <p14:tracePt t="144969" x="742950" y="4152900"/>
          <p14:tracePt t="144985" x="749300" y="4184650"/>
          <p14:tracePt t="145002" x="774700" y="4197350"/>
          <p14:tracePt t="145019" x="806450" y="4216400"/>
          <p14:tracePt t="145035" x="819150" y="4229100"/>
          <p14:tracePt t="145052" x="863600" y="4248150"/>
          <p14:tracePt t="145069" x="958850" y="4267200"/>
          <p14:tracePt t="145085" x="1016000" y="4273550"/>
          <p14:tracePt t="145102" x="1054100" y="4292600"/>
          <p14:tracePt t="145118" x="1060450" y="4292600"/>
          <p14:tracePt t="145135" x="1066800" y="4292600"/>
          <p14:tracePt t="145152" x="1079500" y="4292600"/>
          <p14:tracePt t="145168" x="1104900" y="4292600"/>
          <p14:tracePt t="145185" x="1130300" y="4292600"/>
          <p14:tracePt t="145202" x="1162050" y="4286250"/>
          <p14:tracePt t="145218" x="1174750" y="4273550"/>
          <p14:tracePt t="145235" x="1187450" y="4273550"/>
          <p14:tracePt t="145252" x="1193800" y="4267200"/>
          <p14:tracePt t="145288" x="1200150" y="4267200"/>
          <p14:tracePt t="145302" x="1212850" y="4260850"/>
          <p14:tracePt t="145314" x="1219200" y="4260850"/>
          <p14:tracePt t="145328" x="1225550" y="4248150"/>
          <p14:tracePt t="145337" x="1238250" y="4229100"/>
          <p14:tracePt t="145358" x="1238250" y="4216400"/>
          <p14:tracePt t="145368" x="1238250" y="4203700"/>
          <p14:tracePt t="145385" x="1238250" y="4191000"/>
          <p14:tracePt t="145402" x="1238250" y="4184650"/>
          <p14:tracePt t="145418" x="1238250" y="4152900"/>
          <p14:tracePt t="145435" x="1238250" y="4140200"/>
          <p14:tracePt t="145452" x="1238250" y="4127500"/>
          <p14:tracePt t="145468" x="1231900" y="4102100"/>
          <p14:tracePt t="145485" x="1212850" y="4089400"/>
          <p14:tracePt t="145502" x="1174750" y="4064000"/>
          <p14:tracePt t="145518" x="1162050" y="4064000"/>
          <p14:tracePt t="145535" x="1143000" y="4044950"/>
          <p14:tracePt t="145552" x="1123950" y="4038600"/>
          <p14:tracePt t="145568" x="1098550" y="4013200"/>
          <p14:tracePt t="145585" x="1079500" y="4006850"/>
          <p14:tracePt t="145602" x="1066800" y="4006850"/>
          <p14:tracePt t="145618" x="1047750" y="4006850"/>
          <p14:tracePt t="145635" x="1003300" y="3994150"/>
          <p14:tracePt t="145651" x="971550" y="3994150"/>
          <p14:tracePt t="145668" x="946150" y="3994150"/>
          <p14:tracePt t="145685" x="908050" y="3994150"/>
          <p14:tracePt t="145701" x="882650" y="3994150"/>
          <p14:tracePt t="145718" x="876300" y="4000500"/>
          <p14:tracePt t="145735" x="850900" y="4019550"/>
          <p14:tracePt t="145751" x="819150" y="4038600"/>
          <p14:tracePt t="145768" x="812800" y="4044950"/>
          <p14:tracePt t="145785" x="793750" y="4070350"/>
          <p14:tracePt t="145801" x="781050" y="4076700"/>
          <p14:tracePt t="145818" x="781050" y="4083050"/>
          <p14:tracePt t="145835" x="774700" y="4095750"/>
          <p14:tracePt t="145852" x="768350" y="4114800"/>
          <p14:tracePt t="145868" x="762000" y="4133850"/>
          <p14:tracePt t="145885" x="762000" y="4146550"/>
          <p14:tracePt t="145901" x="762000" y="4159250"/>
          <p14:tracePt t="145918" x="762000" y="4178300"/>
          <p14:tracePt t="145935" x="774700" y="4197350"/>
          <p14:tracePt t="145951" x="793750" y="4203700"/>
          <p14:tracePt t="145968" x="838200" y="4248150"/>
          <p14:tracePt t="145985" x="857250" y="4248150"/>
          <p14:tracePt t="146001" x="882650" y="4254500"/>
          <p14:tracePt t="146018" x="939800" y="4260850"/>
          <p14:tracePt t="146035" x="1009650" y="4273550"/>
          <p14:tracePt t="146051" x="1098550" y="4273550"/>
          <p14:tracePt t="146068" x="1162050" y="4273550"/>
          <p14:tracePt t="146085" x="1181100" y="4273550"/>
          <p14:tracePt t="146101" x="1200150" y="4273550"/>
          <p14:tracePt t="146118" x="1212850" y="4273550"/>
          <p14:tracePt t="146134" x="1225550" y="4273550"/>
          <p14:tracePt t="146151" x="1244600" y="4273550"/>
          <p14:tracePt t="146168" x="1257300" y="4273550"/>
          <p14:tracePt t="146185" x="1295400" y="4241800"/>
          <p14:tracePt t="146201" x="1301750" y="4235450"/>
          <p14:tracePt t="146217" x="1314450" y="4222750"/>
          <p14:tracePt t="146234" x="1333500" y="4203700"/>
          <p14:tracePt t="146251" x="1339850" y="4197350"/>
          <p14:tracePt t="146268" x="1346200" y="4191000"/>
          <p14:tracePt t="146284" x="1352550" y="4178300"/>
          <p14:tracePt t="146318" x="1352550" y="4159250"/>
          <p14:tracePt t="146334" x="1352550" y="4140200"/>
          <p14:tracePt t="146351" x="1333500" y="4114800"/>
          <p14:tracePt t="146368" x="1320800" y="4102100"/>
          <p14:tracePt t="146385" x="1308100" y="4089400"/>
          <p14:tracePt t="146401" x="1263650" y="4070350"/>
          <p14:tracePt t="146418" x="1219200" y="4057650"/>
          <p14:tracePt t="146434" x="1187450" y="4038600"/>
          <p14:tracePt t="146451" x="1130300" y="4025900"/>
          <p14:tracePt t="146467" x="1098550" y="4025900"/>
          <p14:tracePt t="146484" x="1079500" y="4025900"/>
          <p14:tracePt t="146501" x="1035050" y="4025900"/>
          <p14:tracePt t="146518" x="1028700" y="4025900"/>
          <p14:tracePt t="146534" x="1003300" y="4025900"/>
          <p14:tracePt t="146551" x="977900" y="4025900"/>
          <p14:tracePt t="146567" x="952500" y="4025900"/>
          <p14:tracePt t="146584" x="927100" y="4025900"/>
          <p14:tracePt t="146601" x="920750" y="4025900"/>
          <p14:tracePt t="146617" x="908050" y="4032250"/>
          <p14:tracePt t="146634" x="889000" y="4051300"/>
          <p14:tracePt t="146651" x="869950" y="4064000"/>
          <p14:tracePt t="146667" x="869950" y="4076700"/>
          <p14:tracePt t="146684" x="850900" y="4089400"/>
          <p14:tracePt t="146701" x="844550" y="4114800"/>
          <p14:tracePt t="146717" x="844550" y="4127500"/>
          <p14:tracePt t="146734" x="844550" y="4146550"/>
          <p14:tracePt t="146751" x="844550" y="4159250"/>
          <p14:tracePt t="146767" x="857250" y="4184650"/>
          <p14:tracePt t="146784" x="882650" y="4203700"/>
          <p14:tracePt t="146801" x="901700" y="4216400"/>
          <p14:tracePt t="146817" x="946150" y="4229100"/>
          <p14:tracePt t="146834" x="1003300" y="4235450"/>
          <p14:tracePt t="146851" x="1047750" y="4248150"/>
          <p14:tracePt t="146867" x="1136650" y="4254500"/>
          <p14:tracePt t="146884" x="1206500" y="4267200"/>
          <p14:tracePt t="146901" x="1295400" y="4292600"/>
          <p14:tracePt t="146917" x="1365250" y="4318000"/>
          <p14:tracePt t="146934" x="1390650" y="4324350"/>
          <p14:tracePt t="146951" x="1460500" y="4337050"/>
          <p14:tracePt t="146967" x="1549400" y="4343400"/>
          <p14:tracePt t="146984" x="1689100" y="4387850"/>
          <p14:tracePt t="147001" x="1797050" y="4406900"/>
          <p14:tracePt t="147017" x="1854200" y="4413250"/>
          <p14:tracePt t="147034" x="1987550" y="4464050"/>
          <p14:tracePt t="147051" x="2012950" y="4464050"/>
          <p14:tracePt t="147067" x="2057400" y="4464050"/>
          <p14:tracePt t="147084" x="2076450" y="4464050"/>
          <p14:tracePt t="147100" x="2095500" y="4464050"/>
          <p14:tracePt t="147117" x="2127250" y="4464050"/>
          <p14:tracePt t="147134" x="2152650" y="4464050"/>
          <p14:tracePt t="147150" x="2171700" y="4464050"/>
          <p14:tracePt t="147167" x="2178050" y="4464050"/>
          <p14:tracePt t="147290" x="2184400" y="4464050"/>
          <p14:tracePt t="147300" x="2190750" y="4464050"/>
          <p14:tracePt t="147310" x="2190750" y="4470400"/>
          <p14:tracePt t="147317" x="2190750" y="4476750"/>
          <p14:tracePt t="147334" x="2203450" y="4483100"/>
          <p14:tracePt t="147350" x="2203450" y="4495800"/>
          <p14:tracePt t="147367" x="2235200" y="4508500"/>
          <p14:tracePt t="147384" x="2241550" y="4508500"/>
          <p14:tracePt t="147400" x="2254250" y="4508500"/>
          <p14:tracePt t="147416" x="2266950" y="4508500"/>
          <p14:tracePt t="147433" x="2292350" y="4508500"/>
          <p14:tracePt t="147450" x="2317750" y="4514850"/>
          <p14:tracePt t="147467" x="2362200" y="4514850"/>
          <p14:tracePt t="147484" x="2400300" y="4514850"/>
          <p14:tracePt t="147500" x="2419350" y="4514850"/>
          <p14:tracePt t="147517" x="2463800" y="4514850"/>
          <p14:tracePt t="147534" x="2508250" y="4514850"/>
          <p14:tracePt t="147567" x="2527300" y="4514850"/>
          <p14:tracePt t="147583" x="2559050" y="4514850"/>
          <p14:tracePt t="147600" x="2603500" y="4514850"/>
          <p14:tracePt t="147617" x="2635250" y="4508500"/>
          <p14:tracePt t="147633" x="2679700" y="4483100"/>
          <p14:tracePt t="147650" x="2717800" y="4457700"/>
          <p14:tracePt t="147666" x="2749550" y="4432300"/>
          <p14:tracePt t="147684" x="2768600" y="4419600"/>
          <p14:tracePt t="147700" x="2781300" y="4406900"/>
          <p14:tracePt t="147717" x="2787650" y="4387850"/>
          <p14:tracePt t="147733" x="2813050" y="4368800"/>
          <p14:tracePt t="147750" x="2819400" y="4356100"/>
          <p14:tracePt t="147767" x="2819400" y="4337050"/>
          <p14:tracePt t="147783" x="2819400" y="4324350"/>
          <p14:tracePt t="147800" x="2800350" y="4286250"/>
          <p14:tracePt t="147817" x="2787650" y="4279900"/>
          <p14:tracePt t="147833" x="2749550" y="4254500"/>
          <p14:tracePt t="147850" x="2698750" y="4241800"/>
          <p14:tracePt t="147866" x="2597150" y="4203700"/>
          <p14:tracePt t="147883" x="2514600" y="4178300"/>
          <p14:tracePt t="147900" x="2470150" y="4178300"/>
          <p14:tracePt t="147917" x="2425700" y="4178300"/>
          <p14:tracePt t="147933" x="2393950" y="4178300"/>
          <p14:tracePt t="147950" x="2349500" y="4197350"/>
          <p14:tracePt t="147966" x="2317750" y="4235450"/>
          <p14:tracePt t="147983" x="2311400" y="4235450"/>
          <p14:tracePt t="148000" x="2254250" y="4273550"/>
          <p14:tracePt t="148016" x="2222500" y="4311650"/>
          <p14:tracePt t="148033" x="2222500" y="4330700"/>
          <p14:tracePt t="148050" x="2203450" y="4356100"/>
          <p14:tracePt t="148066" x="2190750" y="4387850"/>
          <p14:tracePt t="148083" x="2190750" y="4406900"/>
          <p14:tracePt t="148100" x="2190750" y="4419600"/>
          <p14:tracePt t="148116" x="2190750" y="4445000"/>
          <p14:tracePt t="148133" x="2209800" y="4476750"/>
          <p14:tracePt t="148150" x="2266950" y="4502150"/>
          <p14:tracePt t="148166" x="2311400" y="4521200"/>
          <p14:tracePt t="148183" x="2362200" y="4546600"/>
          <p14:tracePt t="148200" x="2438400" y="4559300"/>
          <p14:tracePt t="148216" x="2476500" y="4565650"/>
          <p14:tracePt t="148234" x="2546350" y="4565650"/>
          <p14:tracePt t="148250" x="2603500" y="4565650"/>
          <p14:tracePt t="148266" x="2616200" y="4565650"/>
          <p14:tracePt t="148283" x="2641600" y="4565650"/>
          <p14:tracePt t="148300" x="2686050" y="4565650"/>
          <p14:tracePt t="148316" x="2705100" y="4540250"/>
          <p14:tracePt t="148333" x="2724150" y="4533900"/>
          <p14:tracePt t="148350" x="2736850" y="4521200"/>
          <p14:tracePt t="148367" x="2774950" y="4470400"/>
          <p14:tracePt t="148383" x="2800350" y="4438650"/>
          <p14:tracePt t="148400" x="2806700" y="4425950"/>
          <p14:tracePt t="148416" x="2813050" y="4394200"/>
          <p14:tracePt t="148432" x="2813050" y="4368800"/>
          <p14:tracePt t="148449" x="2813050" y="4337050"/>
          <p14:tracePt t="148466" x="2806700" y="4324350"/>
          <p14:tracePt t="148482" x="2774950" y="4292600"/>
          <p14:tracePt t="148500" x="2749550" y="4273550"/>
          <p14:tracePt t="148516" x="2711450" y="4260850"/>
          <p14:tracePt t="148533" x="2679700" y="4260850"/>
          <p14:tracePt t="148549" x="2673350" y="4260850"/>
          <p14:tracePt t="148566" x="2647950" y="4260850"/>
          <p14:tracePt t="148583" x="2635250" y="4260850"/>
          <p14:tracePt t="148599" x="2628900" y="4260850"/>
          <p14:tracePt t="148616" x="2603500" y="4260850"/>
          <p14:tracePt t="148632" x="2603500" y="4267200"/>
          <p14:tracePt t="149000" x="2597150" y="4267200"/>
          <p14:tracePt t="149006" x="2590800" y="4273550"/>
          <p14:tracePt t="149016" x="2584450" y="4273550"/>
          <p14:tracePt t="149032" x="2578100" y="4286250"/>
          <p14:tracePt t="149050" x="2552700" y="4298950"/>
          <p14:tracePt t="149065" x="2463800" y="4318000"/>
          <p14:tracePt t="149082" x="2432050" y="4324350"/>
          <p14:tracePt t="149099" x="2330450" y="4330700"/>
          <p14:tracePt t="149116" x="2209800" y="4362450"/>
          <p14:tracePt t="149132" x="2044700" y="4400550"/>
          <p14:tracePt t="149149" x="1885950" y="4445000"/>
          <p14:tracePt t="149166" x="1797050" y="4451350"/>
          <p14:tracePt t="149182" x="1651000" y="4495800"/>
          <p14:tracePt t="149199" x="1549400" y="4527550"/>
          <p14:tracePt t="149216" x="1485900" y="4540250"/>
          <p14:tracePt t="149233" x="1466850" y="4546600"/>
          <p14:tracePt t="149249" x="1454150" y="4559300"/>
          <p14:tracePt t="149266" x="1435100" y="4565650"/>
          <p14:tracePt t="149282" x="1422400" y="4565650"/>
          <p14:tracePt t="149299" x="1397000" y="4572000"/>
          <p14:tracePt t="149316" x="1384300" y="4572000"/>
          <p14:tracePt t="149332" x="1339850" y="4572000"/>
          <p14:tracePt t="149349" x="1289050" y="4572000"/>
          <p14:tracePt t="149365" x="1270000" y="4565650"/>
          <p14:tracePt t="149382" x="1250950" y="4559300"/>
          <p14:tracePt t="149399" x="1244600" y="4552950"/>
          <p14:tracePt t="149415" x="1238250" y="4552950"/>
          <p14:tracePt t="149432" x="1219200" y="4546600"/>
          <p14:tracePt t="149449" x="1212850" y="4540250"/>
          <p14:tracePt t="149465" x="1187450" y="4527550"/>
          <p14:tracePt t="149482" x="1155700" y="4508500"/>
          <p14:tracePt t="149499" x="1136650" y="4489450"/>
          <p14:tracePt t="149515" x="1117600" y="4470400"/>
          <p14:tracePt t="149532" x="1092200" y="4464050"/>
          <p14:tracePt t="149549" x="1079500" y="4464050"/>
          <p14:tracePt t="149582" x="1066800" y="4464050"/>
          <p14:tracePt t="149599" x="1060450" y="4464050"/>
          <p14:tracePt t="149616" x="1035050" y="4457700"/>
          <p14:tracePt t="149632" x="1009650" y="4457700"/>
          <p14:tracePt t="149649" x="990600" y="4457700"/>
          <p14:tracePt t="149665" x="965200" y="4457700"/>
          <p14:tracePt t="149682" x="914400" y="4451350"/>
          <p14:tracePt t="149699" x="876300" y="4451350"/>
          <p14:tracePt t="149716" x="857250" y="4445000"/>
          <p14:tracePt t="149732" x="838200" y="4438650"/>
          <p14:tracePt t="149749" x="787400" y="4438650"/>
          <p14:tracePt t="149766" x="679450" y="4438650"/>
          <p14:tracePt t="149782" x="590550" y="4438650"/>
          <p14:tracePt t="149798" x="533400" y="4438650"/>
          <p14:tracePt t="149815" x="514350" y="4438650"/>
          <p14:tracePt t="149831" x="463550" y="4438650"/>
          <p14:tracePt t="149865" x="450850" y="4438650"/>
          <p14:tracePt t="149898" x="444500" y="4438650"/>
          <p14:tracePt t="149915" x="431800" y="4451350"/>
          <p14:tracePt t="149948" x="412750" y="4483100"/>
          <p14:tracePt t="149965" x="412750" y="4489450"/>
          <p14:tracePt t="149982" x="412750" y="4508500"/>
          <p14:tracePt t="149998" x="412750" y="4521200"/>
          <p14:tracePt t="150032" x="412750" y="4533900"/>
          <p14:tracePt t="150048" x="412750" y="4559300"/>
          <p14:tracePt t="150065" x="444500" y="4578350"/>
          <p14:tracePt t="150082" x="514350" y="4597400"/>
          <p14:tracePt t="150098" x="539750" y="4622800"/>
          <p14:tracePt t="150115" x="685800" y="4648200"/>
          <p14:tracePt t="150132" x="736600" y="4648200"/>
          <p14:tracePt t="150148" x="768350" y="4673600"/>
          <p14:tracePt t="150165" x="806450" y="4679950"/>
          <p14:tracePt t="150182" x="831850" y="4679950"/>
          <p14:tracePt t="150198" x="869950" y="4692650"/>
          <p14:tracePt t="150216" x="908050" y="4692650"/>
          <p14:tracePt t="150232" x="1003300" y="4699000"/>
          <p14:tracePt t="150248" x="1123950" y="4699000"/>
          <p14:tracePt t="150266" x="1327150" y="4711700"/>
          <p14:tracePt t="150282" x="1390650" y="4711700"/>
          <p14:tracePt t="150298" x="1416050" y="4711700"/>
          <p14:tracePt t="150315" x="1441450" y="4711700"/>
          <p14:tracePt t="150332" x="1460500" y="4711700"/>
          <p14:tracePt t="150348" x="1485900" y="4699000"/>
          <p14:tracePt t="150365" x="1504950" y="4673600"/>
          <p14:tracePt t="150382" x="1536700" y="4648200"/>
          <p14:tracePt t="150398" x="1549400" y="4603750"/>
          <p14:tracePt t="150415" x="1549400" y="4591050"/>
          <p14:tracePt t="150431" x="1549400" y="4559300"/>
          <p14:tracePt t="150448" x="1549400" y="4533900"/>
          <p14:tracePt t="150465" x="1543050" y="4521200"/>
          <p14:tracePt t="150482" x="1504950" y="4495800"/>
          <p14:tracePt t="150498" x="1492250" y="4489450"/>
          <p14:tracePt t="150515" x="1454150" y="4476750"/>
          <p14:tracePt t="150531" x="1384300" y="4464050"/>
          <p14:tracePt t="150548" x="1270000" y="4445000"/>
          <p14:tracePt t="150565" x="1136650" y="4419600"/>
          <p14:tracePt t="150581" x="1104900" y="4413250"/>
          <p14:tracePt t="150598" x="1028700" y="4413250"/>
          <p14:tracePt t="150614" x="977900" y="4413250"/>
          <p14:tracePt t="150631" x="971550" y="4413250"/>
          <p14:tracePt t="150648" x="965200" y="4413250"/>
          <p14:tracePt t="150665" x="927100" y="4413250"/>
          <p14:tracePt t="150681" x="882650" y="4419600"/>
          <p14:tracePt t="150698" x="838200" y="4419600"/>
          <p14:tracePt t="150715" x="787400" y="4432300"/>
          <p14:tracePt t="150731" x="723900" y="4438650"/>
          <p14:tracePt t="150748" x="685800" y="4451350"/>
          <p14:tracePt t="150764" x="647700" y="4457700"/>
          <p14:tracePt t="150781" x="622300" y="4457700"/>
          <p14:tracePt t="150798" x="584200" y="4476750"/>
          <p14:tracePt t="150814" x="571500" y="4476750"/>
          <p14:tracePt t="150831" x="558800" y="4483100"/>
          <p14:tracePt t="150903" x="558800" y="4489450"/>
          <p14:tracePt t="150923" x="558800" y="4495800"/>
          <p14:tracePt t="150927" x="558800" y="4502150"/>
          <p14:tracePt t="150936" x="558800" y="4508500"/>
          <p14:tracePt t="150948" x="558800" y="4514850"/>
          <p14:tracePt t="151149" x="571500" y="4508500"/>
          <p14:tracePt t="151165" x="584200" y="4495800"/>
          <p14:tracePt t="151169" x="590550" y="4489450"/>
          <p14:tracePt t="151337" x="596900" y="4489450"/>
          <p14:tracePt t="151341" x="603250" y="4489450"/>
          <p14:tracePt t="151351" x="622300" y="4495800"/>
          <p14:tracePt t="151364" x="641350" y="4502150"/>
          <p14:tracePt t="151381" x="685800" y="4502150"/>
          <p14:tracePt t="151397" x="692150" y="4495800"/>
          <p14:tracePt t="152361" x="692150" y="4502150"/>
          <p14:tracePt t="152365" x="692150" y="4521200"/>
          <p14:tracePt t="152380" x="692150" y="4527550"/>
          <p14:tracePt t="152397" x="692150" y="4552950"/>
          <p14:tracePt t="152413" x="692150" y="4572000"/>
          <p14:tracePt t="152430" x="698500" y="4591050"/>
          <p14:tracePt t="152447" x="755650" y="4692650"/>
          <p14:tracePt t="152463" x="774700" y="4718050"/>
          <p14:tracePt t="152480" x="793750" y="4768850"/>
          <p14:tracePt t="152497" x="800100" y="4800600"/>
          <p14:tracePt t="152513" x="812800" y="4857750"/>
          <p14:tracePt t="152530" x="831850" y="4946650"/>
          <p14:tracePt t="152547" x="838200" y="4991100"/>
          <p14:tracePt t="152563" x="850900" y="5041900"/>
          <p14:tracePt t="152580" x="863600" y="5099050"/>
          <p14:tracePt t="152597" x="869950" y="5137150"/>
          <p14:tracePt t="152613" x="876300" y="5149850"/>
          <p14:tracePt t="152630" x="876300" y="5168900"/>
          <p14:tracePt t="152676" x="876300" y="5187950"/>
          <p14:tracePt t="152709" x="876300" y="5194300"/>
          <p14:tracePt t="152713" x="876300" y="5200650"/>
          <p14:tracePt t="152729" x="876300" y="5207000"/>
          <p14:tracePt t="152733" x="876300" y="5213350"/>
          <p14:tracePt t="152746" x="869950" y="5226050"/>
          <p14:tracePt t="152763" x="869950" y="5238750"/>
          <p14:tracePt t="152780" x="869950" y="5251450"/>
          <p14:tracePt t="152796" x="857250" y="5276850"/>
          <p14:tracePt t="152889" x="850900" y="5276850"/>
          <p14:tracePt t="152905" x="844550" y="5276850"/>
          <p14:tracePt t="152915" x="812800" y="5251450"/>
          <p14:tracePt t="152921" x="812800" y="5238750"/>
          <p14:tracePt t="152931" x="812800" y="5181600"/>
          <p14:tracePt t="152946" x="806450" y="5130800"/>
          <p14:tracePt t="152963" x="781050" y="5080000"/>
          <p14:tracePt t="152980" x="762000" y="5029200"/>
          <p14:tracePt t="152996" x="755650" y="5003800"/>
          <p14:tracePt t="153013" x="736600" y="4965700"/>
          <p14:tracePt t="153030" x="717550" y="4927600"/>
          <p14:tracePt t="153046" x="685800" y="4870450"/>
          <p14:tracePt t="153063" x="666750" y="4819650"/>
          <p14:tracePt t="153080" x="641350" y="4794250"/>
          <p14:tracePt t="153096" x="628650" y="4768850"/>
          <p14:tracePt t="153113" x="622300" y="4762500"/>
          <p14:tracePt t="153130" x="615950" y="4756150"/>
          <p14:tracePt t="153146" x="603250" y="4749800"/>
          <p14:tracePt t="153163" x="577850" y="4749800"/>
          <p14:tracePt t="153179" x="539750" y="4756150"/>
          <p14:tracePt t="153196" x="533400" y="4756150"/>
          <p14:tracePt t="153213" x="476250" y="4806950"/>
          <p14:tracePt t="153229" x="469900" y="4819650"/>
          <p14:tracePt t="153246" x="419100" y="4851400"/>
          <p14:tracePt t="153263" x="412750" y="4857750"/>
          <p14:tracePt t="153279" x="393700" y="4876800"/>
          <p14:tracePt t="153296" x="387350" y="4889500"/>
          <p14:tracePt t="153313" x="374650" y="4908550"/>
          <p14:tracePt t="153329" x="361950" y="4946650"/>
          <p14:tracePt t="153346" x="349250" y="4959350"/>
          <p14:tracePt t="153363" x="336550" y="4997450"/>
          <p14:tracePt t="153379" x="330200" y="5022850"/>
          <p14:tracePt t="153396" x="323850" y="5035550"/>
          <p14:tracePt t="153429" x="323850" y="5048250"/>
          <p14:tracePt t="153446" x="323850" y="5067300"/>
          <p14:tracePt t="153463" x="323850" y="5073650"/>
          <p14:tracePt t="153479" x="323850" y="5092700"/>
          <p14:tracePt t="153496" x="323850" y="5099050"/>
          <p14:tracePt t="153513" x="323850" y="5111750"/>
          <p14:tracePt t="153529" x="323850" y="5130800"/>
          <p14:tracePt t="153546" x="336550" y="5162550"/>
          <p14:tracePt t="153562" x="381000" y="5200650"/>
          <p14:tracePt t="153579" x="387350" y="5219700"/>
          <p14:tracePt t="153596" x="412750" y="5238750"/>
          <p14:tracePt t="153612" x="444500" y="5245100"/>
          <p14:tracePt t="153629" x="469900" y="5257800"/>
          <p14:tracePt t="153647" x="514350" y="5276850"/>
          <p14:tracePt t="153662" x="552450" y="5289550"/>
          <p14:tracePt t="153679" x="571500" y="5289550"/>
          <p14:tracePt t="153697" x="666750" y="5321300"/>
          <p14:tracePt t="153712" x="723900" y="5334000"/>
          <p14:tracePt t="153729" x="819150" y="5340350"/>
          <p14:tracePt t="153746" x="895350" y="5353050"/>
          <p14:tracePt t="153762" x="933450" y="5359400"/>
          <p14:tracePt t="153779" x="1047750" y="5359400"/>
          <p14:tracePt t="153796" x="1079500" y="5359400"/>
          <p14:tracePt t="153812" x="1149350" y="5359400"/>
          <p14:tracePt t="153829" x="1206500" y="5359400"/>
          <p14:tracePt t="153846" x="1295400" y="5359400"/>
          <p14:tracePt t="153863" x="1358900" y="5359400"/>
          <p14:tracePt t="153879" x="1390650" y="5359400"/>
          <p14:tracePt t="153896" x="1441450" y="5359400"/>
          <p14:tracePt t="153912" x="1479550" y="5359400"/>
          <p14:tracePt t="153929" x="1530350" y="5359400"/>
          <p14:tracePt t="153946" x="1581150" y="5359400"/>
          <p14:tracePt t="153962" x="1600200" y="5359400"/>
          <p14:tracePt t="153979" x="1714500" y="5359400"/>
          <p14:tracePt t="153996" x="1765300" y="5353050"/>
          <p14:tracePt t="154012" x="1822450" y="5353050"/>
          <p14:tracePt t="154029" x="1847850" y="5353050"/>
          <p14:tracePt t="154045" x="1879600" y="5346700"/>
          <p14:tracePt t="154062" x="1905000" y="5340350"/>
          <p14:tracePt t="154079" x="1911350" y="5340350"/>
          <p14:tracePt t="154095" x="1955800" y="5327650"/>
          <p14:tracePt t="154112" x="2000250" y="5321300"/>
          <p14:tracePt t="154129" x="2051050" y="5314950"/>
          <p14:tracePt t="154145" x="2095500" y="5314950"/>
          <p14:tracePt t="154162" x="2108200" y="5314950"/>
          <p14:tracePt t="154179" x="2146300" y="5314950"/>
          <p14:tracePt t="154195" x="2197100" y="5314950"/>
          <p14:tracePt t="154212" x="2324100" y="5314950"/>
          <p14:tracePt t="154228" x="2413000" y="5314950"/>
          <p14:tracePt t="154245" x="2444750" y="5314950"/>
          <p14:tracePt t="154261" x="2527300" y="5302250"/>
          <p14:tracePt t="154278" x="2546350" y="5295900"/>
          <p14:tracePt t="154295" x="2565400" y="5289550"/>
          <p14:tracePt t="154313" x="2590800" y="5270500"/>
          <p14:tracePt t="154329" x="2628900" y="5245100"/>
          <p14:tracePt t="154345" x="2673350" y="5213350"/>
          <p14:tracePt t="154362" x="2711450" y="5200650"/>
          <p14:tracePt t="154379" x="2730500" y="5181600"/>
          <p14:tracePt t="154395" x="2736850" y="5181600"/>
          <p14:tracePt t="154443" x="2749550" y="5162550"/>
          <p14:tracePt t="154449" x="2755900" y="5156200"/>
          <p14:tracePt t="154463" x="2762250" y="5156200"/>
          <p14:tracePt t="154479" x="2774950" y="5143500"/>
          <p14:tracePt t="154496" x="2806700" y="5130800"/>
          <p14:tracePt t="154512" x="2819400" y="5118100"/>
          <p14:tracePt t="154528" x="2825750" y="5118100"/>
          <p14:tracePt t="154545" x="2832100" y="5111750"/>
          <p14:tracePt t="154562" x="2838450" y="5105400"/>
          <p14:tracePt t="155063" x="2832100" y="5105400"/>
          <p14:tracePt t="155069" x="2819400" y="5118100"/>
          <p14:tracePt t="155078" x="2806700" y="5118100"/>
          <p14:tracePt t="155095" x="2749550" y="5124450"/>
          <p14:tracePt t="155111" x="2616200" y="5130800"/>
          <p14:tracePt t="155129" x="2463800" y="5137150"/>
          <p14:tracePt t="155145" x="2387600" y="5137150"/>
          <p14:tracePt t="155161" x="2260600" y="5137150"/>
          <p14:tracePt t="155178" x="2101850" y="5137150"/>
          <p14:tracePt t="155194" x="2006600" y="5137150"/>
          <p14:tracePt t="155211" x="1911350" y="5137150"/>
          <p14:tracePt t="155228" x="1873250" y="5137150"/>
          <p14:tracePt t="155245" x="1771650" y="5137150"/>
          <p14:tracePt t="155262" x="1682750" y="5124450"/>
          <p14:tracePt t="155278" x="1631950" y="5124450"/>
          <p14:tracePt t="155295" x="1593850" y="5124450"/>
          <p14:tracePt t="155311" x="1555750" y="5118100"/>
          <p14:tracePt t="155328" x="1524000" y="5111750"/>
          <p14:tracePt t="155345" x="1504950" y="5111750"/>
          <p14:tracePt t="155361" x="1447800" y="5111750"/>
          <p14:tracePt t="155378" x="1422400" y="5111750"/>
          <p14:tracePt t="155395" x="1365250" y="5099050"/>
          <p14:tracePt t="155398" x="1358900" y="5099050"/>
          <p14:tracePt t="155411" x="1320800" y="5073650"/>
          <p14:tracePt t="155428" x="1314450" y="5073650"/>
          <p14:tracePt t="155444" x="1301750" y="5067300"/>
          <p14:tracePt t="155739" x="1301750" y="5060950"/>
          <p14:tracePt t="155755" x="1314450" y="5054600"/>
          <p14:tracePt t="155769" x="1333500" y="5041900"/>
          <p14:tracePt t="155775" x="1339850" y="5035550"/>
          <p14:tracePt t="155785" x="1358900" y="5016500"/>
          <p14:tracePt t="155796" x="1435100" y="4984750"/>
          <p14:tracePt t="155811" x="1466850" y="4972050"/>
          <p14:tracePt t="155828" x="1473200" y="4959350"/>
          <p14:tracePt t="155844" x="1511300" y="4946650"/>
          <p14:tracePt t="155861" x="1536700" y="4927600"/>
          <p14:tracePt t="155877" x="1562100" y="4921250"/>
          <p14:tracePt t="155895" x="1612900" y="4908550"/>
          <p14:tracePt t="155911" x="1619250" y="4908550"/>
          <p14:tracePt t="155928" x="1631950" y="4908550"/>
          <p14:tracePt t="155944" x="1657350" y="4908550"/>
          <p14:tracePt t="155961" x="1682750" y="4908550"/>
          <p14:tracePt t="155977" x="1701800" y="4908550"/>
          <p14:tracePt t="155994" x="1720850" y="4908550"/>
          <p14:tracePt t="156011" x="1727200" y="4908550"/>
          <p14:tracePt t="156028" x="1733550" y="4908550"/>
          <p14:tracePt t="156044" x="1746250" y="4908550"/>
          <p14:tracePt t="156061" x="1752600" y="4908550"/>
          <p14:tracePt t="156078" x="1771650" y="4914900"/>
          <p14:tracePt t="156094" x="1790700" y="4921250"/>
          <p14:tracePt t="156111" x="1803400" y="4921250"/>
          <p14:tracePt t="156127" x="1816100" y="4921250"/>
          <p14:tracePt t="156194" x="1822450" y="4921250"/>
          <p14:tracePt t="156203" x="1828800" y="4921250"/>
          <p14:tracePt t="156213" x="1841500" y="4921250"/>
          <p14:tracePt t="156227" x="1847850" y="4927600"/>
          <p14:tracePt t="156244" x="1854200" y="4927600"/>
          <p14:tracePt t="157108" x="1860550" y="4927600"/>
          <p14:tracePt t="157111" x="1873250" y="4927600"/>
          <p14:tracePt t="157126" x="1892300" y="4927600"/>
          <p14:tracePt t="157143" x="1930400" y="4927600"/>
          <p14:tracePt t="157160" x="1968500" y="4914900"/>
          <p14:tracePt t="157177" x="1987550" y="4908550"/>
          <p14:tracePt t="157193" x="1993900" y="4908550"/>
          <p14:tracePt t="157210" x="2019300" y="4902200"/>
          <p14:tracePt t="157226" x="2032000" y="4902200"/>
          <p14:tracePt t="157243" x="2038350" y="4902200"/>
          <p14:tracePt t="157260" x="2044700" y="4902200"/>
          <p14:tracePt t="157294" x="2057400" y="4902200"/>
          <p14:tracePt t="157310" x="2070100" y="4902200"/>
          <p14:tracePt t="157326" x="2089150" y="4902200"/>
          <p14:tracePt t="157343" x="2127250" y="4902200"/>
          <p14:tracePt t="157360" x="2146300" y="4902200"/>
          <p14:tracePt t="157376" x="2159000" y="4902200"/>
          <p14:tracePt t="157393" x="2165350" y="4902200"/>
          <p14:tracePt t="157425" x="2171700" y="4902200"/>
          <p14:tracePt t="157495" x="2178050" y="4902200"/>
          <p14:tracePt t="157519" x="2184400" y="4902200"/>
          <p14:tracePt t="157532" x="2197100" y="4902200"/>
          <p14:tracePt t="157536" x="2203450" y="4902200"/>
          <p14:tracePt t="157546" x="2209800" y="4902200"/>
          <p14:tracePt t="158142" x="2216150" y="4902200"/>
          <p14:tracePt t="158145" x="2222500" y="4902200"/>
          <p14:tracePt t="158159" x="2241550" y="4902200"/>
          <p14:tracePt t="158176" x="2266950" y="4902200"/>
          <p14:tracePt t="158193" x="2349500" y="4895850"/>
          <p14:tracePt t="158209" x="2444750" y="4876800"/>
          <p14:tracePt t="158226" x="2501900" y="4864100"/>
          <p14:tracePt t="158242" x="2546350" y="4857750"/>
          <p14:tracePt t="158259" x="2559050" y="4857750"/>
          <p14:tracePt t="158276" x="2571750" y="4857750"/>
          <p14:tracePt t="158292" x="2609850" y="4857750"/>
          <p14:tracePt t="158309" x="2647950" y="4857750"/>
          <p14:tracePt t="158326" x="2679700" y="4857750"/>
          <p14:tracePt t="158343" x="2717800" y="4857750"/>
          <p14:tracePt t="158359" x="2724150" y="4857750"/>
          <p14:tracePt t="158376" x="2730500" y="4857750"/>
          <p14:tracePt t="158393" x="2749550" y="4857750"/>
          <p14:tracePt t="158426" x="2762250" y="4857750"/>
          <p14:tracePt t="158442" x="2768600" y="4857750"/>
          <p14:tracePt t="158500" x="2774950" y="4857750"/>
          <p14:tracePt t="158504" x="2781300" y="4857750"/>
          <p14:tracePt t="158514" x="2787650" y="4864100"/>
          <p14:tracePt t="158526" x="2800350" y="4864100"/>
          <p14:tracePt t="158542" x="2819400" y="4870450"/>
          <p14:tracePt t="158559" x="2863850" y="4876800"/>
          <p14:tracePt t="158576" x="2927350" y="4883150"/>
          <p14:tracePt t="158592" x="2933700" y="4883150"/>
          <p14:tracePt t="162560" x="2940050" y="4883150"/>
          <p14:tracePt t="162570" x="2971800" y="4876800"/>
          <p14:tracePt t="162584" x="2971800" y="4902200"/>
          <p14:tracePt t="162594" x="2971800" y="4908550"/>
          <p14:tracePt t="162606" x="2971800" y="4914900"/>
          <p14:tracePt t="162623" x="2971800" y="4946650"/>
          <p14:tracePt t="162639" x="2971800" y="4959350"/>
          <p14:tracePt t="163064" x="2984500" y="4972050"/>
          <p14:tracePt t="163070" x="3016250" y="5003800"/>
          <p14:tracePt t="163080" x="3060700" y="5035550"/>
          <p14:tracePt t="163089" x="3092450" y="5073650"/>
          <p14:tracePt t="163106" x="3162300" y="5130800"/>
          <p14:tracePt t="163122" x="3225800" y="5175250"/>
          <p14:tracePt t="163139" x="3244850" y="5187950"/>
          <p14:tracePt t="163156" x="3244850" y="5194300"/>
          <p14:tracePt t="163172" x="3251200" y="5194300"/>
          <p14:tracePt t="163207" x="3263900" y="5194300"/>
          <p14:tracePt t="163221" x="3276600" y="5194300"/>
          <p14:tracePt t="163230" x="3289300" y="5194300"/>
          <p14:tracePt t="163240" x="3295650" y="5194300"/>
          <p14:tracePt t="163256" x="3314700" y="5207000"/>
          <p14:tracePt t="163272" x="3422650" y="5232400"/>
          <p14:tracePt t="163289" x="3524250" y="5251450"/>
          <p14:tracePt t="163306" x="3594100" y="5264150"/>
          <p14:tracePt t="163322" x="3727450" y="5276850"/>
          <p14:tracePt t="163339" x="3803650" y="5276850"/>
          <p14:tracePt t="163355" x="3937000" y="5276850"/>
          <p14:tracePt t="163372" x="4070350" y="5295900"/>
          <p14:tracePt t="163389" x="4165600" y="5321300"/>
          <p14:tracePt t="163405" x="4356100" y="5372100"/>
          <p14:tracePt t="163422" x="4489450" y="5391150"/>
          <p14:tracePt t="163439" x="4572000" y="5422900"/>
          <p14:tracePt t="163455" x="4718050" y="5454650"/>
          <p14:tracePt t="163472" x="4965700" y="5467350"/>
          <p14:tracePt t="163489" x="5137150" y="5486400"/>
          <p14:tracePt t="163505" x="5302250" y="5511800"/>
          <p14:tracePt t="163522" x="5511800" y="5549900"/>
          <p14:tracePt t="163539" x="5905500" y="5613400"/>
          <p14:tracePt t="163555" x="6159500" y="5645150"/>
          <p14:tracePt t="163572" x="6381750" y="5651500"/>
          <p14:tracePt t="163590" x="6521450" y="5651500"/>
          <p14:tracePt t="163607" x="6743700" y="5664200"/>
          <p14:tracePt t="163622" x="6851650" y="5664200"/>
          <p14:tracePt t="163638" x="6927850" y="5664200"/>
          <p14:tracePt t="163655" x="6972300" y="5670550"/>
          <p14:tracePt t="163672" x="6978650" y="5676900"/>
          <p14:tracePt t="163705" x="6985000" y="5676900"/>
          <p14:tracePt t="163724" x="6991350" y="5676900"/>
          <p14:tracePt t="163739" x="7010400" y="5683250"/>
          <p14:tracePt t="163756" x="7023100" y="5695950"/>
          <p14:tracePt t="163772" x="7042150" y="5708650"/>
          <p14:tracePt t="163788" x="7048500" y="5715000"/>
          <p14:tracePt t="163805" x="7061200" y="5727700"/>
          <p14:tracePt t="163822" x="7073900" y="5753100"/>
          <p14:tracePt t="163838" x="7073900" y="5759450"/>
          <p14:tracePt t="163855" x="7092950" y="5778500"/>
          <p14:tracePt t="163872" x="7092950" y="5784850"/>
          <p14:tracePt t="163905" x="7092950" y="5791200"/>
          <p14:tracePt t="163922" x="7092950" y="5797550"/>
          <p14:tracePt t="163938" x="7092950" y="5803900"/>
          <p14:tracePt t="163956" x="7092950" y="5829300"/>
          <p14:tracePt t="163971" x="7086600" y="5842000"/>
          <p14:tracePt t="163988" x="7086600" y="5848350"/>
          <p14:tracePt t="164032" x="7073900" y="5861050"/>
          <p14:tracePt t="164052" x="7067550" y="5867400"/>
          <p14:tracePt t="164068" x="7067550" y="5873750"/>
          <p14:tracePt t="164099" x="7054850" y="5886450"/>
          <p14:tracePt t="164114" x="7048500" y="5886450"/>
          <p14:tracePt t="164129" x="7048500" y="5899150"/>
          <p14:tracePt t="164143" x="7042150" y="5918200"/>
          <p14:tracePt t="164158" x="7035800" y="5930900"/>
          <p14:tracePt t="164188" x="7029450" y="5930900"/>
          <p14:tracePt t="164598" x="7029450" y="5937250"/>
          <p14:tracePt t="164619" x="7029450" y="5949950"/>
          <p14:tracePt t="164632" x="7029450" y="5962650"/>
          <p14:tracePt t="164649" x="7029450" y="5975350"/>
          <p14:tracePt t="164699" x="7029450" y="5981700"/>
          <p14:tracePt t="164894" x="7029450" y="5988050"/>
          <p14:tracePt t="164908" x="7029450" y="5994400"/>
          <p14:tracePt t="164921" x="7029450" y="6000750"/>
          <p14:tracePt t="164938" x="7035800" y="6007100"/>
          <p14:tracePt t="166515" x="7042150" y="6007100"/>
          <p14:tracePt t="166528" x="7054850" y="6007100"/>
          <p14:tracePt t="166540" x="7067550" y="6007100"/>
          <p14:tracePt t="166553" x="7080250" y="6007100"/>
          <p14:tracePt t="166570" x="7124700" y="6000750"/>
          <p14:tracePt t="166586" x="7169150" y="5969000"/>
          <p14:tracePt t="166603" x="7213600" y="5949950"/>
          <p14:tracePt t="166620" x="7258050" y="5911850"/>
          <p14:tracePt t="166636" x="7283450" y="5880100"/>
          <p14:tracePt t="166653" x="7289800" y="5880100"/>
          <p14:tracePt t="166670" x="7315200" y="5854700"/>
          <p14:tracePt t="166686" x="7327900" y="5842000"/>
          <p14:tracePt t="166703" x="7334250" y="5835650"/>
          <p14:tracePt t="166753" x="7346950" y="5822950"/>
          <p14:tracePt t="166765" x="7346950" y="5816600"/>
          <p14:tracePt t="166913" x="7340600" y="5816600"/>
          <p14:tracePt t="166926" x="7327900" y="5816600"/>
          <p14:tracePt t="166943" x="7321550" y="5822950"/>
          <p14:tracePt t="166959" x="7315200" y="5822950"/>
          <p14:tracePt t="166973" x="7302500" y="5842000"/>
          <p14:tracePt t="166989" x="7296150" y="5842000"/>
          <p14:tracePt t="167003" x="7283450" y="5842000"/>
          <p14:tracePt t="167020" x="7283450" y="5848350"/>
          <p14:tracePt t="167036" x="7277100" y="5854700"/>
          <p14:tracePt t="167053" x="7270750" y="5854700"/>
          <p14:tracePt t="167101" x="7264400" y="5854700"/>
          <p14:tracePt t="167114" x="7258050" y="5854700"/>
          <p14:tracePt t="168235" x="7251700" y="5854700"/>
          <p14:tracePt t="168251" x="7245350" y="5854700"/>
          <p14:tracePt t="168263" x="7239000" y="5854700"/>
          <p14:tracePt t="168276" x="7239000" y="5842000"/>
          <p14:tracePt t="168290" x="7226300" y="5835650"/>
          <p14:tracePt t="168345" x="7219950" y="5835650"/>
          <p14:tracePt t="168367" x="7213600" y="5835650"/>
          <p14:tracePt t="168397" x="7200900" y="5835650"/>
          <p14:tracePt t="168417" x="7194550" y="5829300"/>
          <p14:tracePt t="168437" x="7188200" y="5829300"/>
          <p14:tracePt t="168503" x="7162800" y="5810250"/>
          <p14:tracePt t="168533" x="7156450" y="5797550"/>
          <p14:tracePt t="168548" x="7137400" y="5784850"/>
          <p14:tracePt t="168562" x="7131050" y="5778500"/>
          <p14:tracePt t="168576" x="7131050" y="5772150"/>
          <p14:tracePt t="168587" x="7124700" y="5765800"/>
          <p14:tracePt t="169123" x="7131050" y="5765800"/>
          <p14:tracePt t="169138" x="7162800" y="5765800"/>
          <p14:tracePt t="169152" x="7194550" y="5765800"/>
          <p14:tracePt t="169168" x="7213600" y="5765800"/>
          <p14:tracePt t="169335" x="7226300" y="5765800"/>
          <p14:tracePt t="169425" x="7226300" y="5746750"/>
          <p14:tracePt t="169451" x="7219950" y="5746750"/>
          <p14:tracePt t="169466" x="7219950" y="5740400"/>
          <p14:tracePt t="169480" x="7219950" y="5734050"/>
          <p14:tracePt t="169607" x="7213600" y="5727700"/>
          <p14:tracePt t="169677" x="7226300" y="5727700"/>
          <p14:tracePt t="169691" x="7251700" y="5727700"/>
          <p14:tracePt t="169704" x="7264400" y="5727700"/>
          <p14:tracePt t="169717" x="7283450" y="5734050"/>
          <p14:tracePt t="169734" x="7296150" y="5734050"/>
          <p14:tracePt t="169751" x="7302500" y="5740400"/>
          <p14:tracePt t="169789" x="7302500" y="5746750"/>
          <p14:tracePt t="169803" x="7302500" y="5759450"/>
          <p14:tracePt t="169823" x="7302500" y="5765800"/>
          <p14:tracePt t="169839" x="7302500" y="5778500"/>
          <p14:tracePt t="169851" x="7302500" y="5784850"/>
          <p14:tracePt t="169867" x="7302500" y="5803900"/>
          <p14:tracePt t="169884" x="7296150" y="5810250"/>
          <p14:tracePt t="169901" x="7296150" y="5816600"/>
          <p14:tracePt t="169959" x="7296150" y="5822950"/>
          <p14:tracePt t="169975" x="7296150" y="5835650"/>
          <p14:tracePt t="169988" x="7296150" y="5842000"/>
          <p14:tracePt t="170001" x="7302500" y="5842000"/>
          <p14:tracePt t="170017" x="7302500" y="5848350"/>
          <p14:tracePt t="170034" x="7315200" y="5854700"/>
          <p14:tracePt t="170052" x="7315200" y="5861050"/>
          <p14:tracePt t="170111" x="7315200" y="5880100"/>
          <p14:tracePt t="170124" x="7308850" y="5880100"/>
          <p14:tracePt t="170136" x="7296150" y="5899150"/>
          <p14:tracePt t="170152" x="7277100" y="5918200"/>
          <p14:tracePt t="170168" x="7270750" y="5924550"/>
          <p14:tracePt t="170399" x="7264400" y="5924550"/>
          <p14:tracePt t="171036" x="7258050" y="5924550"/>
          <p14:tracePt t="171048" x="7251700" y="5930900"/>
          <p14:tracePt t="171096" x="7245350" y="5937250"/>
          <p14:tracePt t="171110" x="7226300" y="5943600"/>
          <p14:tracePt t="171123" x="7213600" y="5949950"/>
          <p14:tracePt t="171136" x="7181850" y="5956300"/>
          <p14:tracePt t="171150" x="7181850" y="5962650"/>
          <p14:tracePt t="171166" x="7156450" y="5975350"/>
          <p14:tracePt t="173820" x="7143750" y="5975350"/>
          <p14:tracePt t="173833" x="7118350" y="5975350"/>
          <p14:tracePt t="173848" x="7105650" y="5975350"/>
          <p14:tracePt t="173865" x="6991350" y="5975350"/>
          <p14:tracePt t="173881" x="6953250" y="5975350"/>
          <p14:tracePt t="173898" x="6896100" y="5975350"/>
          <p14:tracePt t="173915" x="6807200" y="5975350"/>
          <p14:tracePt t="173931" x="6750050" y="5975350"/>
          <p14:tracePt t="173948" x="6654800" y="5975350"/>
          <p14:tracePt t="173964" x="6565900" y="5975350"/>
          <p14:tracePt t="173981" x="6400800" y="5975350"/>
          <p14:tracePt t="173997" x="6299200" y="5975350"/>
          <p14:tracePt t="174014" x="6235700" y="5962650"/>
          <p14:tracePt t="174031" x="6153150" y="5949950"/>
          <p14:tracePt t="174047" x="6115050" y="5937250"/>
          <p14:tracePt t="174064" x="6000750" y="5918200"/>
          <p14:tracePt t="174081" x="5911850" y="5911850"/>
          <p14:tracePt t="174097" x="5829300" y="5911850"/>
          <p14:tracePt t="174114" x="5734050" y="5911850"/>
          <p14:tracePt t="174130" x="5657850" y="5911850"/>
          <p14:tracePt t="174147" x="5410200" y="5892800"/>
          <p14:tracePt t="174164" x="5302250" y="5886450"/>
          <p14:tracePt t="174181" x="5187950" y="5886450"/>
          <p14:tracePt t="174198" x="4991100" y="5886450"/>
          <p14:tracePt t="174214" x="4889500" y="5886450"/>
          <p14:tracePt t="174231" x="4826000" y="5886450"/>
          <p14:tracePt t="174248" x="4756150" y="5886450"/>
          <p14:tracePt t="174265" x="4641850" y="5861050"/>
          <p14:tracePt t="174281" x="4508500" y="5835650"/>
          <p14:tracePt t="174298" x="4381500" y="5829300"/>
          <p14:tracePt t="174314" x="4260850" y="5822950"/>
          <p14:tracePt t="174331" x="4146550" y="5822950"/>
          <p14:tracePt t="174348" x="3930650" y="5810250"/>
          <p14:tracePt t="174364" x="3892550" y="5803900"/>
          <p14:tracePt t="174381" x="3854450" y="5784850"/>
          <p14:tracePt t="174398" x="3829050" y="5772150"/>
          <p14:tracePt t="174414" x="3771900" y="5759450"/>
          <p14:tracePt t="174431" x="3714750" y="5759450"/>
          <p14:tracePt t="174448" x="3676650" y="5753100"/>
          <p14:tracePt t="174464" x="3568700" y="5721350"/>
          <p14:tracePt t="174481" x="3492500" y="5702300"/>
          <p14:tracePt t="174498" x="3397250" y="5664200"/>
          <p14:tracePt t="174514" x="3276600" y="5638800"/>
          <p14:tracePt t="174531" x="3194050" y="5626100"/>
          <p14:tracePt t="174547" x="3016250" y="5594350"/>
          <p14:tracePt t="174564" x="2914650" y="5594350"/>
          <p14:tracePt t="174565" x="2895600" y="5594350"/>
          <p14:tracePt t="174580" x="2838450" y="5594350"/>
          <p14:tracePt t="174597" x="2762250" y="5594350"/>
          <p14:tracePt t="174613" x="2730500" y="5594350"/>
          <p14:tracePt t="174647" x="2717800" y="5594350"/>
          <p14:tracePt t="174663" x="2711450" y="5600700"/>
          <p14:tracePt t="174680" x="2705100" y="5607050"/>
          <p14:tracePt t="174697" x="2686050" y="5645150"/>
          <p14:tracePt t="174713" x="2686050" y="5664200"/>
          <p14:tracePt t="174730" x="2705100" y="5683250"/>
          <p14:tracePt t="174747" x="2806700" y="5708650"/>
          <p14:tracePt t="174763" x="2863850" y="5721350"/>
          <p14:tracePt t="174781" x="3003550" y="5727700"/>
          <p14:tracePt t="174797" x="3181350" y="5727700"/>
          <p14:tracePt t="174814" x="3257550" y="5727700"/>
          <p14:tracePt t="174831" x="3467100" y="5727700"/>
          <p14:tracePt t="174847" x="3606800" y="5727700"/>
          <p14:tracePt t="174864" x="3702050" y="5727700"/>
          <p14:tracePt t="174881" x="3797300" y="5727700"/>
          <p14:tracePt t="174897" x="4025900" y="5746750"/>
          <p14:tracePt t="174914" x="4203700" y="5746750"/>
          <p14:tracePt t="174931" x="4298950" y="5746750"/>
          <p14:tracePt t="174947" x="4464050" y="5740400"/>
          <p14:tracePt t="174964" x="4648200" y="5708650"/>
          <p14:tracePt t="174981" x="4699000" y="5676900"/>
          <p14:tracePt t="174997" x="4718050" y="5664200"/>
          <p14:tracePt t="175014" x="4730750" y="5632450"/>
          <p14:tracePt t="175030" x="4743450" y="5626100"/>
          <p14:tracePt t="175047" x="4768850" y="5607050"/>
          <p14:tracePt t="175064" x="4768850" y="5575300"/>
          <p14:tracePt t="175080" x="4775200" y="5537200"/>
          <p14:tracePt t="175097" x="4775200" y="5511800"/>
          <p14:tracePt t="175114" x="4743450" y="5467350"/>
          <p14:tracePt t="175130" x="4679950" y="5429250"/>
          <p14:tracePt t="175147" x="4616450" y="5403850"/>
          <p14:tracePt t="175164" x="4476750" y="5391150"/>
          <p14:tracePt t="175180" x="4356100" y="5359400"/>
          <p14:tracePt t="175197" x="4070350" y="5359400"/>
          <p14:tracePt t="175214" x="3917950" y="5359400"/>
          <p14:tracePt t="175230" x="3727450" y="5359400"/>
          <p14:tracePt t="175246" x="3454400" y="5359400"/>
          <p14:tracePt t="175263" x="3295650" y="5359400"/>
          <p14:tracePt t="175280" x="3175000" y="5359400"/>
          <p14:tracePt t="175296" x="3098800" y="5359400"/>
          <p14:tracePt t="175313" x="2984500" y="5359400"/>
          <p14:tracePt t="175330" x="2889250" y="5359400"/>
          <p14:tracePt t="175346" x="2794000" y="5359400"/>
          <p14:tracePt t="175363" x="2667000" y="5359400"/>
          <p14:tracePt t="175380" x="2584450" y="5359400"/>
          <p14:tracePt t="175396" x="2438400" y="5359400"/>
          <p14:tracePt t="175413" x="2362200" y="5359400"/>
          <p14:tracePt t="175430" x="2330450" y="5359400"/>
          <p14:tracePt t="175448" x="2292350" y="5359400"/>
          <p14:tracePt t="175463" x="2286000" y="5359400"/>
          <p14:tracePt t="175480" x="2235200" y="5359400"/>
          <p14:tracePt t="175497" x="2216150" y="5359400"/>
          <p14:tracePt t="175513" x="2197100" y="5372100"/>
          <p14:tracePt t="175531" x="2178050" y="5403850"/>
          <p14:tracePt t="175547" x="2152650" y="5429250"/>
          <p14:tracePt t="175563" x="2146300" y="5435600"/>
          <p14:tracePt t="175580" x="2139950" y="5467350"/>
          <p14:tracePt t="175597" x="2139950" y="5499100"/>
          <p14:tracePt t="175614" x="2139950" y="5511800"/>
          <p14:tracePt t="175630" x="2146300" y="5549900"/>
          <p14:tracePt t="175647" x="2171700" y="5581650"/>
          <p14:tracePt t="175663" x="2203450" y="5594350"/>
          <p14:tracePt t="175680" x="2330450" y="5645150"/>
          <p14:tracePt t="175697" x="2362200" y="5657850"/>
          <p14:tracePt t="175713" x="2438400" y="5676900"/>
          <p14:tracePt t="175730" x="2584450" y="5695950"/>
          <p14:tracePt t="175747" x="2673350" y="5695950"/>
          <p14:tracePt t="175763" x="2781300" y="5695950"/>
          <p14:tracePt t="175780" x="2851150" y="5695950"/>
          <p14:tracePt t="175797" x="2978150" y="5708650"/>
          <p14:tracePt t="175813" x="3086100" y="5715000"/>
          <p14:tracePt t="175830" x="3225800" y="5727700"/>
          <p14:tracePt t="175847" x="3384550" y="5746750"/>
          <p14:tracePt t="175863" x="3511550" y="5753100"/>
          <p14:tracePt t="175880" x="3708400" y="5753100"/>
          <p14:tracePt t="175897" x="3810000" y="5753100"/>
          <p14:tracePt t="175913" x="3886200" y="5753100"/>
          <p14:tracePt t="175930" x="3930650" y="5753100"/>
          <p14:tracePt t="175947" x="3968750" y="5753100"/>
          <p14:tracePt t="175963" x="4095750" y="5753100"/>
          <p14:tracePt t="175980" x="4152900" y="5753100"/>
          <p14:tracePt t="175996" x="4216400" y="5746750"/>
          <p14:tracePt t="176014" x="4362450" y="5727700"/>
          <p14:tracePt t="176029" x="4445000" y="5708650"/>
          <p14:tracePt t="176046" x="4514850" y="5683250"/>
          <p14:tracePt t="176062" x="4546600" y="5683250"/>
          <p14:tracePt t="176079" x="4591050" y="5664200"/>
          <p14:tracePt t="176096" x="4597400" y="5657850"/>
          <p14:tracePt t="176112" x="4616450" y="5645150"/>
          <p14:tracePt t="176129" x="4622800" y="5645150"/>
          <p14:tracePt t="176146" x="4648200" y="5626100"/>
          <p14:tracePt t="176162" x="4648200" y="5619750"/>
          <p14:tracePt t="178169" x="4654550" y="5619750"/>
          <p14:tracePt t="178172" x="4667250" y="5619750"/>
          <p14:tracePt t="178179" x="4673600" y="5638800"/>
          <p14:tracePt t="178195" x="4711700" y="5645150"/>
          <p14:tracePt t="178212" x="4794250" y="5683250"/>
          <p14:tracePt t="178228" x="4864100" y="5708650"/>
          <p14:tracePt t="178245" x="4914900" y="5715000"/>
          <p14:tracePt t="178262" x="4959350" y="5721350"/>
          <p14:tracePt t="178278" x="5035550" y="5727700"/>
          <p14:tracePt t="178295" x="5086350" y="5734050"/>
          <p14:tracePt t="178312" x="5156200" y="5753100"/>
          <p14:tracePt t="178328" x="5245100" y="5765800"/>
          <p14:tracePt t="178345" x="5340350" y="5778500"/>
          <p14:tracePt t="178361" x="5441950" y="5797550"/>
          <p14:tracePt t="178378" x="5505450" y="5803900"/>
          <p14:tracePt t="178395" x="5537200" y="5810250"/>
          <p14:tracePt t="178411" x="5575300" y="5829300"/>
          <p14:tracePt t="178428" x="5613400" y="5835650"/>
          <p14:tracePt t="178445" x="5670550" y="5842000"/>
          <p14:tracePt t="178461" x="5727700" y="5854700"/>
          <p14:tracePt t="178478" x="5759450" y="5861050"/>
          <p14:tracePt t="178495" x="5924550" y="5892800"/>
          <p14:tracePt t="178511" x="6026150" y="5905500"/>
          <p14:tracePt t="178528" x="6102350" y="5918200"/>
          <p14:tracePt t="178545" x="6127750" y="5924550"/>
          <p14:tracePt t="178580" x="6140450" y="5924550"/>
          <p14:tracePt t="178596" x="6153150" y="5924550"/>
          <p14:tracePt t="178611" x="6165850" y="5924550"/>
          <p14:tracePt t="178628" x="6184900" y="5937250"/>
          <p14:tracePt t="178644" x="6223000" y="5943600"/>
          <p14:tracePt t="178661" x="6248400" y="5943600"/>
          <p14:tracePt t="178678" x="6261100" y="5949950"/>
          <p14:tracePt t="178711" x="6273800" y="5949950"/>
          <p14:tracePt t="178749" x="6280150" y="5949950"/>
          <p14:tracePt t="178763" x="6292850" y="5949950"/>
          <p14:tracePt t="178778" x="6299200" y="5949950"/>
          <p14:tracePt t="178794" x="6311900" y="5949950"/>
          <p14:tracePt t="178811" x="6337300" y="5949950"/>
          <p14:tracePt t="178885" x="6350000" y="5943600"/>
          <p14:tracePt t="178929" x="6356350" y="5943600"/>
          <p14:tracePt t="178971" x="6362700" y="5943600"/>
          <p14:tracePt t="178984" x="6369050" y="5943600"/>
          <p14:tracePt t="178996" x="6407150" y="5943600"/>
          <p14:tracePt t="179011" x="6464300" y="5943600"/>
          <p14:tracePt t="179027" x="6553200" y="5943600"/>
          <p14:tracePt t="179044" x="6699250" y="5943600"/>
          <p14:tracePt t="179061" x="6769100" y="5943600"/>
          <p14:tracePt t="179077" x="6832600" y="5943600"/>
          <p14:tracePt t="179094" x="6877050" y="5943600"/>
          <p14:tracePt t="179111" x="6908800" y="5943600"/>
          <p14:tracePt t="179127" x="6921500" y="5937250"/>
          <p14:tracePt t="179144" x="6927850" y="5937250"/>
          <p14:tracePt t="179161" x="6927850" y="5930900"/>
          <p14:tracePt t="179177" x="6940550" y="5930900"/>
          <p14:tracePt t="179194" x="6946900" y="5924550"/>
          <p14:tracePt t="179211" x="6978650" y="5924550"/>
          <p14:tracePt t="179227" x="6997700" y="5918200"/>
          <p14:tracePt t="179244" x="7010400" y="5918200"/>
          <p14:tracePt t="179261" x="7029450" y="5918200"/>
          <p14:tracePt t="179277" x="7061200" y="5918200"/>
          <p14:tracePt t="179295" x="7073900" y="5918200"/>
          <p14:tracePt t="179333" x="7080250" y="5918200"/>
          <p14:tracePt t="179383" x="7092950" y="5899150"/>
          <p14:tracePt t="179409" x="7099300" y="5899150"/>
          <p14:tracePt t="179425" x="7099300" y="5892800"/>
          <p14:tracePt t="179439" x="7105650" y="5892800"/>
          <p14:tracePt t="179465" x="7112000" y="5892800"/>
          <p14:tracePt t="179889" x="7118350" y="5892800"/>
          <p14:tracePt t="179919" x="7124700" y="5892800"/>
          <p14:tracePt t="179932" x="7131050" y="5892800"/>
          <p14:tracePt t="180085" x="7143750" y="5892800"/>
          <p14:tracePt t="180099" x="7150100" y="5892800"/>
          <p14:tracePt t="180113" x="7162800" y="5892800"/>
          <p14:tracePt t="180126" x="7169150" y="5892800"/>
          <p14:tracePt t="180143" x="7181850" y="5892800"/>
          <p14:tracePt t="180160" x="7200900" y="5892800"/>
          <p14:tracePt t="180177" x="7213600" y="5892800"/>
          <p14:tracePt t="180193" x="7226300" y="5892800"/>
          <p14:tracePt t="180210" x="7232650" y="5886450"/>
          <p14:tracePt t="180226" x="7239000" y="5848350"/>
          <p14:tracePt t="180243" x="7245350" y="5810250"/>
          <p14:tracePt t="180260" x="7245350" y="5772150"/>
          <p14:tracePt t="180276" x="7232650" y="5721350"/>
          <p14:tracePt t="180293" x="7200900" y="5683250"/>
          <p14:tracePt t="180310" x="7194550" y="5676900"/>
          <p14:tracePt t="180327" x="7181850" y="5670550"/>
          <p14:tracePt t="180343" x="7169150" y="5670550"/>
          <p14:tracePt t="180377" x="7137400" y="5670550"/>
          <p14:tracePt t="180393" x="7105650" y="5670550"/>
          <p14:tracePt t="180410" x="7086600" y="5670550"/>
          <p14:tracePt t="180427" x="7042150" y="5670550"/>
          <p14:tracePt t="180443" x="7023100" y="5676900"/>
          <p14:tracePt t="180460" x="6991350" y="5695950"/>
          <p14:tracePt t="180476" x="6985000" y="5708650"/>
          <p14:tracePt t="180493" x="6978650" y="5708650"/>
          <p14:tracePt t="180510" x="6965950" y="5721350"/>
          <p14:tracePt t="180527" x="6953250" y="5746750"/>
          <p14:tracePt t="180543" x="6953250" y="5765800"/>
          <p14:tracePt t="180560" x="6953250" y="5791200"/>
          <p14:tracePt t="180577" x="6953250" y="5816600"/>
          <p14:tracePt t="180593" x="6959600" y="5842000"/>
          <p14:tracePt t="180610" x="6959600" y="5873750"/>
          <p14:tracePt t="180626" x="6972300" y="5892800"/>
          <p14:tracePt t="180643" x="6991350" y="5911850"/>
          <p14:tracePt t="180660" x="7016750" y="5949950"/>
          <p14:tracePt t="180676" x="7054850" y="5988050"/>
          <p14:tracePt t="180693" x="7067550" y="5994400"/>
          <p14:tracePt t="180710" x="7092950" y="6007100"/>
          <p14:tracePt t="180726" x="7105650" y="6007100"/>
          <p14:tracePt t="180743" x="7137400" y="6007100"/>
          <p14:tracePt t="180760" x="7188200" y="6007100"/>
          <p14:tracePt t="180776" x="7219950" y="6007100"/>
          <p14:tracePt t="180793" x="7258050" y="6007100"/>
          <p14:tracePt t="180811" x="7315200" y="5994400"/>
          <p14:tracePt t="180826" x="7353300" y="5969000"/>
          <p14:tracePt t="180843" x="7366000" y="5962650"/>
          <p14:tracePt t="180860" x="7391400" y="5943600"/>
          <p14:tracePt t="180893" x="7416800" y="5899150"/>
          <p14:tracePt t="180910" x="7423150" y="5873750"/>
          <p14:tracePt t="180926" x="7429500" y="5816600"/>
          <p14:tracePt t="180943" x="7429500" y="5765800"/>
          <p14:tracePt t="180960" x="7416800" y="5708650"/>
          <p14:tracePt t="180976" x="7416800" y="5657850"/>
          <p14:tracePt t="180993" x="7423150" y="5613400"/>
          <p14:tracePt t="181010" x="7410450" y="5607050"/>
          <p14:tracePt t="181043" x="7404100" y="5594350"/>
          <p14:tracePt t="181054" x="7397750" y="5594350"/>
          <p14:tracePt t="181065" x="7385050" y="5594350"/>
          <p14:tracePt t="181076" x="7372350" y="5594350"/>
          <p14:tracePt t="181093" x="7308850" y="5594350"/>
          <p14:tracePt t="181109" x="7277100" y="5594350"/>
          <p14:tracePt t="181126" x="7232650" y="5594350"/>
          <p14:tracePt t="181143" x="7188200" y="5600700"/>
          <p14:tracePt t="181159" x="7137400" y="5638800"/>
          <p14:tracePt t="181176" x="7124700" y="5645150"/>
          <p14:tracePt t="181193" x="7092950" y="5676900"/>
          <p14:tracePt t="181209" x="7061200" y="5708650"/>
          <p14:tracePt t="181226" x="7048500" y="5715000"/>
          <p14:tracePt t="181242" x="7029450" y="5759450"/>
          <p14:tracePt t="181259" x="7023100" y="5784850"/>
          <p14:tracePt t="181276" x="7016750" y="5791200"/>
          <p14:tracePt t="181293" x="7010400" y="5803900"/>
          <p14:tracePt t="181309" x="7004050" y="5822950"/>
          <p14:tracePt t="181326" x="6997700" y="5842000"/>
          <p14:tracePt t="181359" x="6997700" y="5848350"/>
          <p14:tracePt t="181376" x="6997700" y="5867400"/>
          <p14:tracePt t="181393" x="6997700" y="5880100"/>
          <p14:tracePt t="181409" x="6997700" y="5892800"/>
          <p14:tracePt t="181426" x="6997700" y="5918200"/>
          <p14:tracePt t="181443" x="7010400" y="5949950"/>
          <p14:tracePt t="181459" x="7016750" y="5962650"/>
          <p14:tracePt t="181476" x="7023100" y="5969000"/>
          <p14:tracePt t="181497" x="7029450" y="5975350"/>
          <p14:tracePt t="181511" x="7042150" y="5975350"/>
          <p14:tracePt t="181526" x="7073900" y="5981700"/>
          <p14:tracePt t="181542" x="7105650" y="5981700"/>
          <p14:tracePt t="181559" x="7118350" y="5981700"/>
          <p14:tracePt t="181576" x="7181850" y="5981700"/>
          <p14:tracePt t="181592" x="7200900" y="5981700"/>
          <p14:tracePt t="181609" x="7207250" y="5981700"/>
          <p14:tracePt t="181644" x="7232650" y="5975350"/>
          <p14:tracePt t="181657" x="7239000" y="5962650"/>
          <p14:tracePt t="181670" x="7239000" y="5956300"/>
          <p14:tracePt t="181682" x="7264400" y="5892800"/>
          <p14:tracePt t="181696" x="7264400" y="5886450"/>
          <p14:tracePt t="181709" x="7277100" y="5829300"/>
          <p14:tracePt t="181726" x="7289800" y="5765800"/>
          <p14:tracePt t="181742" x="7289800" y="5740400"/>
          <p14:tracePt t="181759" x="7296150" y="5721350"/>
          <p14:tracePt t="181776" x="7296150" y="5715000"/>
          <p14:tracePt t="181792" x="7296150" y="5708650"/>
          <p14:tracePt t="181826" x="7296150" y="5695950"/>
          <p14:tracePt t="181842" x="7296150" y="5689600"/>
          <p14:tracePt t="181885" x="7296150" y="5683250"/>
          <p14:tracePt t="181894" x="7289800" y="5683250"/>
          <p14:tracePt t="181909" x="7264400" y="5676900"/>
          <p14:tracePt t="181926" x="7245350" y="5676900"/>
          <p14:tracePt t="181942" x="7232650" y="5676900"/>
          <p14:tracePt t="181959" x="7200900" y="5676900"/>
          <p14:tracePt t="181976" x="7175500" y="5676900"/>
          <p14:tracePt t="181992" x="7162800" y="5683250"/>
          <p14:tracePt t="182009" x="7124700" y="5702300"/>
          <p14:tracePt t="182025" x="7105650" y="5708650"/>
          <p14:tracePt t="182042" x="7092950" y="5727700"/>
          <p14:tracePt t="182059" x="7080250" y="5746750"/>
          <p14:tracePt t="182075" x="7061200" y="5759450"/>
          <p14:tracePt t="182093" x="7042150" y="5772150"/>
          <p14:tracePt t="182109" x="7035800" y="5778500"/>
          <p14:tracePt t="182125" x="7035800" y="5784850"/>
          <p14:tracePt t="182128" x="7023100" y="5803900"/>
          <p14:tracePt t="182143" x="7023100" y="5810250"/>
          <p14:tracePt t="182159" x="7016750" y="5835650"/>
          <p14:tracePt t="182175" x="7004050" y="5861050"/>
          <p14:tracePt t="182192" x="7004050" y="5886450"/>
          <p14:tracePt t="182208" x="7004050" y="5911850"/>
          <p14:tracePt t="182225" x="7004050" y="5918200"/>
          <p14:tracePt t="182242" x="7004050" y="5949950"/>
          <p14:tracePt t="182258" x="7010400" y="5962650"/>
          <p14:tracePt t="182275" x="7023100" y="5994400"/>
          <p14:tracePt t="182292" x="7048500" y="6032500"/>
          <p14:tracePt t="182308" x="7073900" y="6032500"/>
          <p14:tracePt t="182325" x="7080250" y="6032500"/>
          <p14:tracePt t="182342" x="7086600" y="6032500"/>
          <p14:tracePt t="182376" x="7112000" y="6032500"/>
          <p14:tracePt t="182392" x="7131050" y="6032500"/>
          <p14:tracePt t="182409" x="7156450" y="6026150"/>
          <p14:tracePt t="182425" x="7226300" y="5994400"/>
          <p14:tracePt t="182442" x="7277100" y="5956300"/>
          <p14:tracePt t="182459" x="7308850" y="5930900"/>
          <p14:tracePt t="182475" x="7327900" y="5911850"/>
          <p14:tracePt t="182492" x="7340600" y="5899150"/>
          <p14:tracePt t="182525" x="7340600" y="5892800"/>
          <p14:tracePt t="182813" x="7327900" y="5899150"/>
          <p14:tracePt t="182826" x="7321550" y="5899150"/>
          <p14:tracePt t="182841" x="7308850" y="5899150"/>
          <p14:tracePt t="182858" x="7264400" y="5924550"/>
          <p14:tracePt t="182875" x="7226300" y="5924550"/>
          <p14:tracePt t="182891" x="7200900" y="5924550"/>
          <p14:tracePt t="182909" x="7112000" y="5924550"/>
          <p14:tracePt t="182925" x="7054850" y="5930900"/>
          <p14:tracePt t="182941" x="7023100" y="5937250"/>
          <p14:tracePt t="182958" x="7010400" y="5943600"/>
          <p14:tracePt t="182975" x="7004050" y="5943600"/>
          <p14:tracePt t="183008" x="6978650" y="5943600"/>
          <p14:tracePt t="183025" x="6946900" y="5943600"/>
          <p14:tracePt t="183041" x="6921500" y="5937250"/>
          <p14:tracePt t="183058" x="6883400" y="5905500"/>
          <p14:tracePt t="183075" x="6851650" y="5873750"/>
          <p14:tracePt t="183091" x="6845300" y="5873750"/>
          <p14:tracePt t="183108" x="6832600" y="5861050"/>
          <p14:tracePt t="183125" x="6826250" y="5854700"/>
          <p14:tracePt t="183234" x="6819900" y="5854700"/>
          <p14:tracePt t="183253" x="6813550" y="5854700"/>
          <p14:tracePt t="183267" x="6800850" y="5873750"/>
          <p14:tracePt t="183282" x="6775450" y="5880100"/>
          <p14:tracePt t="183295" x="6775450" y="5886450"/>
          <p14:tracePt t="183310" x="6743700" y="5905500"/>
          <p14:tracePt t="183325" x="6711950" y="5943600"/>
          <p14:tracePt t="183341" x="6680200" y="5956300"/>
          <p14:tracePt t="183358" x="6667500" y="5975350"/>
          <p14:tracePt t="183374" x="6642100" y="5994400"/>
          <p14:tracePt t="183429" x="6635750" y="6000750"/>
          <p14:tracePt t="184510" x="6629400" y="6000750"/>
          <p14:tracePt t="184559" x="6616700" y="6000750"/>
          <p14:tracePt t="184572" x="6591300" y="6000750"/>
          <p14:tracePt t="184586" x="6553200" y="6000750"/>
          <p14:tracePt t="184599" x="6477000" y="6000750"/>
          <p14:tracePt t="184613" x="6445250" y="6000750"/>
          <p14:tracePt t="184627" x="6356350" y="6019800"/>
          <p14:tracePt t="184642" x="6286500" y="6026150"/>
          <p14:tracePt t="184657" x="6273800" y="6032500"/>
          <p14:tracePt t="184674" x="6229350" y="6032500"/>
          <p14:tracePt t="184677" x="6223000" y="6032500"/>
          <p14:tracePt t="184690" x="6197600" y="6038850"/>
          <p14:tracePt t="184707" x="6178550" y="6051550"/>
          <p14:tracePt t="184740" x="6159500" y="6057900"/>
          <p14:tracePt t="184757" x="6108700" y="6076950"/>
          <p14:tracePt t="184773" x="6019800" y="6083300"/>
          <p14:tracePt t="184790" x="5886450" y="6083300"/>
          <p14:tracePt t="184807" x="5765800" y="6083300"/>
          <p14:tracePt t="184824" x="5575300" y="6083300"/>
          <p14:tracePt t="184840" x="5492750" y="6083300"/>
          <p14:tracePt t="184857" x="5372100" y="6083300"/>
          <p14:tracePt t="184873" x="5276850" y="6083300"/>
          <p14:tracePt t="184890" x="5200650" y="6083300"/>
          <p14:tracePt t="184907" x="5041900" y="6083300"/>
          <p14:tracePt t="184923" x="4933950" y="6083300"/>
          <p14:tracePt t="184940" x="4864100" y="6083300"/>
          <p14:tracePt t="184957" x="4648200" y="6083300"/>
          <p14:tracePt t="184973" x="4400550" y="6083300"/>
          <p14:tracePt t="184990" x="4165600" y="6083300"/>
          <p14:tracePt t="185006" x="3943350" y="6076950"/>
          <p14:tracePt t="185023" x="3644900" y="6038850"/>
          <p14:tracePt t="185040" x="3492500" y="6032500"/>
          <p14:tracePt t="185057" x="3302000" y="6007100"/>
          <p14:tracePt t="185073" x="3124200" y="5975350"/>
          <p14:tracePt t="185090" x="2990850" y="5962650"/>
          <p14:tracePt t="185107" x="2844800" y="5962650"/>
          <p14:tracePt t="185123" x="2736850" y="5962650"/>
          <p14:tracePt t="185140" x="2686050" y="5962650"/>
          <p14:tracePt t="185157" x="2584450" y="5962650"/>
          <p14:tracePt t="185173" x="2438400" y="5962650"/>
          <p14:tracePt t="185190" x="2349500" y="5962650"/>
          <p14:tracePt t="185207" x="2254250" y="5962650"/>
          <p14:tracePt t="185223" x="2203450" y="5962650"/>
          <p14:tracePt t="185240" x="2089150" y="5962650"/>
          <p14:tracePt t="185257" x="2038350" y="5962650"/>
          <p14:tracePt t="185273" x="1987550" y="5962650"/>
          <p14:tracePt t="185290" x="1930400" y="5962650"/>
          <p14:tracePt t="185306" x="1860550" y="5962650"/>
          <p14:tracePt t="185323" x="1828800" y="5962650"/>
          <p14:tracePt t="185340" x="1790700" y="5962650"/>
          <p14:tracePt t="185356" x="1739900" y="5962650"/>
          <p14:tracePt t="185373" x="1708150" y="5949950"/>
          <p14:tracePt t="185390" x="1657350" y="5949950"/>
          <p14:tracePt t="185406" x="1625600" y="5943600"/>
          <p14:tracePt t="185423" x="1619250" y="5943600"/>
          <p14:tracePt t="185522" x="1625600" y="5943600"/>
          <p14:tracePt t="185534" x="1631950" y="5943600"/>
          <p14:tracePt t="185540" x="1644650" y="5949950"/>
          <p14:tracePt t="185556" x="1733550" y="5969000"/>
          <p14:tracePt t="185573" x="1847850" y="5994400"/>
          <p14:tracePt t="185590" x="1993900" y="6013450"/>
          <p14:tracePt t="185606" x="2076450" y="6013450"/>
          <p14:tracePt t="185623" x="2197100" y="6013450"/>
          <p14:tracePt t="185640" x="2286000" y="6013450"/>
          <p14:tracePt t="185657" x="2387600" y="6013450"/>
          <p14:tracePt t="185673" x="2520950" y="6013450"/>
          <p14:tracePt t="185675" x="2540000" y="6013450"/>
          <p14:tracePt t="185690" x="2641600" y="6013450"/>
          <p14:tracePt t="185706" x="2717800" y="6013450"/>
          <p14:tracePt t="185723" x="2794000" y="6019800"/>
          <p14:tracePt t="185739" x="2863850" y="6026150"/>
          <p14:tracePt t="185866" x="2863850" y="6032500"/>
          <p14:tracePt t="185870" x="2851150" y="6045200"/>
          <p14:tracePt t="185886" x="2819400" y="6045200"/>
          <p14:tracePt t="185891" x="2806700" y="6051550"/>
          <p14:tracePt t="185906" x="2743200" y="6070600"/>
          <p14:tracePt t="185923" x="2673350" y="6076950"/>
          <p14:tracePt t="185939" x="2609850" y="6083300"/>
          <p14:tracePt t="185956" x="2552700" y="6083300"/>
          <p14:tracePt t="185973" x="2540000" y="6083300"/>
          <p14:tracePt t="186032" x="2533650" y="6083300"/>
          <p14:tracePt t="186038" x="2527300" y="6083300"/>
          <p14:tracePt t="186048" x="2501900" y="6083300"/>
          <p14:tracePt t="186056" x="2495550" y="6083300"/>
          <p14:tracePt t="186073" x="2444750" y="6083300"/>
          <p14:tracePt t="186089" x="2406650" y="6083300"/>
          <p14:tracePt t="186106" x="2330450" y="6083300"/>
          <p14:tracePt t="186123" x="2279650" y="6083300"/>
          <p14:tracePt t="186139" x="2260600" y="6083300"/>
          <p14:tracePt t="186156" x="2190750" y="6076950"/>
          <p14:tracePt t="186173" x="2159000" y="6076950"/>
          <p14:tracePt t="186189" x="2152650" y="6076950"/>
          <p14:tracePt t="186206" x="2133600" y="6076950"/>
          <p14:tracePt t="186222" x="2127250" y="6076950"/>
          <p14:tracePt t="186290" x="2120900" y="6076950"/>
          <p14:tracePt t="186294" x="2101850" y="6076950"/>
          <p14:tracePt t="186306" x="2082800" y="6076950"/>
          <p14:tracePt t="186322" x="2044700" y="6076950"/>
          <p14:tracePt t="186339" x="2025650" y="6076950"/>
          <p14:tracePt t="186356" x="2006600" y="6076950"/>
          <p14:tracePt t="186406" x="2000250" y="6076950"/>
          <p14:tracePt t="186410" x="1993900" y="6076950"/>
          <p14:tracePt t="186426" x="1981200" y="6076950"/>
          <p14:tracePt t="186439" x="1974850" y="6076950"/>
          <p14:tracePt t="186456" x="1955800" y="6076950"/>
          <p14:tracePt t="186472" x="1943100" y="6064250"/>
          <p14:tracePt t="186489" x="1917700" y="6064250"/>
          <p14:tracePt t="186505" x="1866900" y="6064250"/>
          <p14:tracePt t="186522" x="1822450" y="6045200"/>
          <p14:tracePt t="186539" x="1797050" y="6038850"/>
          <p14:tracePt t="186556" x="1733550" y="6032500"/>
          <p14:tracePt t="186572" x="1714500" y="6026150"/>
          <p14:tracePt t="186589" x="1701800" y="6026150"/>
          <p14:tracePt t="186605" x="1689100" y="6026150"/>
          <p14:tracePt t="186622" x="1670050" y="6026150"/>
          <p14:tracePt t="186639" x="1625600" y="6013450"/>
          <p14:tracePt t="186656" x="1606550" y="6000750"/>
          <p14:tracePt t="186672" x="1555750" y="5988050"/>
          <p14:tracePt t="186689" x="1485900" y="5981700"/>
          <p14:tracePt t="186705" x="1447800" y="5981700"/>
          <p14:tracePt t="186722" x="1384300" y="5981700"/>
          <p14:tracePt t="186739" x="1327150" y="5975350"/>
          <p14:tracePt t="186755" x="1301750" y="5975350"/>
          <p14:tracePt t="186772" x="1263650" y="5969000"/>
          <p14:tracePt t="186789" x="1200150" y="5962650"/>
          <p14:tracePt t="186805" x="1181100" y="5962650"/>
          <p14:tracePt t="186822" x="1155700" y="5962650"/>
          <p14:tracePt t="186839" x="1104900" y="5962650"/>
          <p14:tracePt t="186855" x="1092200" y="5962650"/>
          <p14:tracePt t="186872" x="1073150" y="5962650"/>
          <p14:tracePt t="186889" x="1028700" y="5962650"/>
          <p14:tracePt t="186905" x="1022350" y="5962650"/>
          <p14:tracePt t="186922" x="971550" y="5962650"/>
          <p14:tracePt t="186939" x="914400" y="5962650"/>
          <p14:tracePt t="186955" x="901700" y="5962650"/>
          <p14:tracePt t="186972" x="869950" y="5962650"/>
          <p14:tracePt t="186989" x="838200" y="5962650"/>
          <p14:tracePt t="187005" x="831850" y="5962650"/>
          <p14:tracePt t="187022" x="812800" y="5962650"/>
          <p14:tracePt t="187039" x="793750" y="5962650"/>
          <p14:tracePt t="187055" x="762000" y="5962650"/>
          <p14:tracePt t="187072" x="717550" y="5962650"/>
          <p14:tracePt t="187089" x="685800" y="5962650"/>
          <p14:tracePt t="187105" x="647700" y="5969000"/>
          <p14:tracePt t="187122" x="615950" y="5981700"/>
          <p14:tracePt t="187139" x="577850" y="5994400"/>
          <p14:tracePt t="187155" x="514350" y="6000750"/>
          <p14:tracePt t="187172" x="469900" y="6013450"/>
          <p14:tracePt t="187189" x="419100" y="6032500"/>
          <p14:tracePt t="187192" x="412750" y="6038850"/>
          <p14:tracePt t="187205" x="400050" y="6051550"/>
          <p14:tracePt t="187222" x="387350" y="6064250"/>
          <p14:tracePt t="187238" x="374650" y="6070600"/>
          <p14:tracePt t="187255" x="361950" y="6083300"/>
          <p14:tracePt t="187272" x="336550" y="6115050"/>
          <p14:tracePt t="187288" x="317500" y="6146800"/>
          <p14:tracePt t="187305" x="304800" y="6165850"/>
          <p14:tracePt t="187338" x="304800" y="6184900"/>
          <p14:tracePt t="187355" x="304800" y="6203950"/>
          <p14:tracePt t="187372" x="304800" y="6210300"/>
          <p14:tracePt t="187388" x="311150" y="6242050"/>
          <p14:tracePt t="187405" x="342900" y="6273800"/>
          <p14:tracePt t="187422" x="381000" y="6292850"/>
          <p14:tracePt t="187438" x="438150" y="6318250"/>
          <p14:tracePt t="187455" x="495300" y="6356350"/>
          <p14:tracePt t="187472" x="558800" y="6375400"/>
          <p14:tracePt t="187488" x="654050" y="6394450"/>
          <p14:tracePt t="187505" x="749300" y="6438900"/>
          <p14:tracePt t="187522" x="793750" y="6451600"/>
          <p14:tracePt t="187538" x="895350" y="6477000"/>
          <p14:tracePt t="187555" x="1016000" y="6515100"/>
          <p14:tracePt t="187572" x="1117600" y="6527800"/>
          <p14:tracePt t="187588" x="1187450" y="6546850"/>
          <p14:tracePt t="187605" x="1270000" y="6559550"/>
          <p14:tracePt t="187748" x="1847850" y="6584950"/>
          <p14:tracePt t="187758" x="1879600" y="6584950"/>
          <p14:tracePt t="187771" x="1955800" y="6584950"/>
          <p14:tracePt t="187788" x="1987550" y="6584950"/>
          <p14:tracePt t="187805" x="2000250" y="6584950"/>
          <p14:tracePt t="187821" x="2006600" y="6584950"/>
          <p14:tracePt t="187864" x="2019300" y="6578600"/>
          <p14:tracePt t="187871" x="2025650" y="6553200"/>
          <p14:tracePt t="187888" x="2025650" y="6515100"/>
          <p14:tracePt t="187905" x="2025650" y="6464300"/>
          <p14:tracePt t="187921" x="2032000" y="6419850"/>
          <p14:tracePt t="187938" x="2032000" y="6369050"/>
          <p14:tracePt t="187955" x="2032000" y="6324600"/>
          <p14:tracePt t="187971" x="2025650" y="6292850"/>
          <p14:tracePt t="187988" x="2012950" y="6280150"/>
          <p14:tracePt t="188005" x="2012950" y="6267450"/>
          <p14:tracePt t="188021" x="1993900" y="6248400"/>
          <p14:tracePt t="188038" x="1968500" y="6216650"/>
          <p14:tracePt t="188055" x="1898650" y="6153150"/>
          <p14:tracePt t="188071" x="1873250" y="6140450"/>
          <p14:tracePt t="188088" x="1854200" y="6134100"/>
          <p14:tracePt t="188104" x="1822450" y="6115050"/>
          <p14:tracePt t="188121" x="1790700" y="6108700"/>
          <p14:tracePt t="188138" x="1758950" y="6102350"/>
          <p14:tracePt t="188154" x="1727200" y="6096000"/>
          <p14:tracePt t="188171" x="1708150" y="6096000"/>
          <p14:tracePt t="188938" x="1701800" y="6089650"/>
          <p14:tracePt t="188952" x="1733550" y="6064250"/>
          <p14:tracePt t="188972" x="1739900" y="6051550"/>
          <p14:tracePt t="188982" x="1746250" y="6000750"/>
          <p14:tracePt t="188994" x="1752600" y="5924550"/>
          <p14:tracePt t="189004" x="1758950" y="5905500"/>
          <p14:tracePt t="189020" x="1758950" y="5753100"/>
          <p14:tracePt t="189037" x="1771650" y="5518150"/>
          <p14:tracePt t="189054" x="1784350" y="5378450"/>
          <p14:tracePt t="189070" x="1797050" y="5270500"/>
          <p14:tracePt t="189087" x="1797050" y="4953000"/>
          <p14:tracePt t="189103" x="1797050" y="4432300"/>
          <p14:tracePt t="189120" x="1752600" y="4013200"/>
          <p14:tracePt t="189137" x="1714500" y="3759200"/>
          <p14:tracePt t="189153" x="1625600" y="3314700"/>
          <p14:tracePt t="189170" x="1600200" y="3175000"/>
          <p14:tracePt t="189186" x="1568450" y="2990850"/>
          <p14:tracePt t="189203" x="1511300" y="2832100"/>
          <p14:tracePt t="189220" x="1466850" y="2667000"/>
          <p14:tracePt t="189237" x="1352550" y="2419350"/>
          <p14:tracePt t="189254" x="1282700" y="2260600"/>
          <p14:tracePt t="189270" x="1206500" y="2101850"/>
          <p14:tracePt t="189287" x="1155700" y="2006600"/>
          <p14:tracePt t="189304" x="1130300" y="1936750"/>
          <p14:tracePt t="189320" x="1092200" y="1835150"/>
          <p14:tracePt t="189337" x="1085850" y="1746250"/>
          <p14:tracePt t="189354" x="1085850" y="1727200"/>
          <p14:tracePt t="189370" x="1079500" y="1676400"/>
          <p14:tracePt t="189387" x="1073150" y="1619250"/>
          <p14:tracePt t="189404" x="1073150" y="1562100"/>
          <p14:tracePt t="189420" x="1073150" y="1504950"/>
          <p14:tracePt t="189437" x="1073150" y="1371600"/>
          <p14:tracePt t="189454" x="1073150" y="1295400"/>
          <p14:tracePt t="189470" x="1073150" y="1181100"/>
          <p14:tracePt t="189487" x="1073150" y="1060450"/>
          <p14:tracePt t="189503" x="1073150" y="939800"/>
          <p14:tracePt t="189520" x="1073150" y="781050"/>
          <p14:tracePt t="189537" x="1073150" y="711200"/>
          <p14:tracePt t="189553" x="1041400" y="609600"/>
          <p14:tracePt t="189570" x="1041400" y="539750"/>
          <p14:tracePt t="189587" x="1035050" y="488950"/>
          <p14:tracePt t="189603" x="1035050" y="463550"/>
          <p14:tracePt t="189620" x="1035050" y="444500"/>
          <p14:tracePt t="189637" x="1035050" y="431800"/>
          <p14:tracePt t="189653" x="1035050" y="425450"/>
          <p14:tracePt t="189670" x="1054100" y="387350"/>
          <p14:tracePt t="189687" x="1060450" y="368300"/>
          <p14:tracePt t="189703" x="1085850" y="336550"/>
          <p14:tracePt t="190553" x="1250950" y="10795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11</Words>
  <Application>Microsoft Office PowerPoint</Application>
  <PresentationFormat>Widescreen</PresentationFormat>
  <Paragraphs>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31</cp:revision>
  <dcterms:created xsi:type="dcterms:W3CDTF">2020-04-22T08:31:34Z</dcterms:created>
  <dcterms:modified xsi:type="dcterms:W3CDTF">2020-05-07T11:50:53Z</dcterms:modified>
</cp:coreProperties>
</file>