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16B15-BBC0-49F1-B158-6B4AD94DAE52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E86BB-26F5-4446-BF1D-3370E03E5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Fransız Yeni Dalga Filmlerinin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Yeni gerçekçilere hayrandırlar.</a:t>
            </a:r>
          </a:p>
          <a:p>
            <a:pPr algn="just"/>
            <a:r>
              <a:rPr lang="tr-TR" dirty="0" smtClean="0"/>
              <a:t>Stüdyoda film çekmek yerine dış mekanlarda çekim yaparlar</a:t>
            </a:r>
          </a:p>
          <a:p>
            <a:pPr algn="just"/>
            <a:r>
              <a:rPr lang="tr-TR" dirty="0" smtClean="0"/>
              <a:t>Mizanseni öne çıkarırlar</a:t>
            </a:r>
          </a:p>
          <a:p>
            <a:pPr algn="just"/>
            <a:r>
              <a:rPr lang="tr-TR" dirty="0" smtClean="0"/>
              <a:t>Bazı filmlerde kendine özgü bir mizah dikkat çeker.</a:t>
            </a:r>
          </a:p>
          <a:p>
            <a:pPr algn="just"/>
            <a:r>
              <a:rPr lang="tr-TR" dirty="0" smtClean="0"/>
              <a:t>Pek çok filmin yönetmeni kendi senaryosunu yazar. Bu konuda en önemli </a:t>
            </a:r>
            <a:r>
              <a:rPr lang="tr-TR" dirty="0" smtClean="0"/>
              <a:t>istisnayı </a:t>
            </a:r>
            <a:r>
              <a:rPr lang="tr-TR" dirty="0" smtClean="0"/>
              <a:t>ise filmleri için yazarlarla işbirliğine giden </a:t>
            </a:r>
            <a:r>
              <a:rPr lang="tr-TR" dirty="0" err="1" smtClean="0"/>
              <a:t>Alain</a:t>
            </a:r>
            <a:r>
              <a:rPr lang="tr-TR" dirty="0" smtClean="0"/>
              <a:t> </a:t>
            </a:r>
            <a:r>
              <a:rPr lang="tr-TR" dirty="0" err="1" smtClean="0"/>
              <a:t>Resnais</a:t>
            </a:r>
            <a:r>
              <a:rPr lang="tr-TR" dirty="0" smtClean="0"/>
              <a:t> oluşturur.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Öykü bütünselliğine önem vermezler.</a:t>
            </a:r>
          </a:p>
          <a:p>
            <a:r>
              <a:rPr lang="tr-TR" dirty="0" smtClean="0"/>
              <a:t>Belirli hedeflere yönelmiş karakterlerden çok amaçsızca dolaşan karakterlere yer verirler.</a:t>
            </a:r>
          </a:p>
          <a:p>
            <a:r>
              <a:rPr lang="tr-TR" dirty="0" smtClean="0"/>
              <a:t>Doğrusal zamana karşı çıkarak, </a:t>
            </a:r>
            <a:r>
              <a:rPr lang="tr-TR" dirty="0" smtClean="0"/>
              <a:t>zamanda </a:t>
            </a:r>
            <a:r>
              <a:rPr lang="tr-TR" dirty="0" smtClean="0"/>
              <a:t>ileri ya da geri giderek sıçramalar yaparlar.</a:t>
            </a:r>
          </a:p>
          <a:p>
            <a:r>
              <a:rPr lang="tr-TR" dirty="0" smtClean="0"/>
              <a:t>Filmlerinde açık uçlu öykü anlayışını temel alırlar.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Dönemin Diğer </a:t>
            </a:r>
            <a:r>
              <a:rPr lang="tr-TR" dirty="0" smtClean="0"/>
              <a:t>Önemli Yönetmenleri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Robert </a:t>
            </a:r>
            <a:r>
              <a:rPr lang="tr-TR" dirty="0" err="1" smtClean="0"/>
              <a:t>Bresson</a:t>
            </a:r>
            <a:r>
              <a:rPr lang="tr-TR" dirty="0" smtClean="0"/>
              <a:t>: Ne yeni dalgaya ne de ana akıma bağlı bir yönetmendir. Geleneksel öykü anlayışını benimsemez. </a:t>
            </a:r>
            <a:r>
              <a:rPr lang="tr-TR" i="1" dirty="0" err="1" smtClean="0"/>
              <a:t>Jan</a:t>
            </a:r>
            <a:r>
              <a:rPr lang="tr-TR" i="1" dirty="0" smtClean="0"/>
              <a:t> </a:t>
            </a:r>
            <a:r>
              <a:rPr lang="tr-TR" i="1" dirty="0" err="1" smtClean="0"/>
              <a:t>Darc’ın</a:t>
            </a:r>
            <a:r>
              <a:rPr lang="tr-TR" i="1" dirty="0" smtClean="0"/>
              <a:t> Yargılanışı </a:t>
            </a:r>
            <a:r>
              <a:rPr lang="tr-TR" dirty="0" smtClean="0"/>
              <a:t>(1961), </a:t>
            </a:r>
            <a:r>
              <a:rPr lang="tr-TR" i="1" dirty="0" err="1" smtClean="0"/>
              <a:t>Mouchette</a:t>
            </a:r>
            <a:r>
              <a:rPr lang="tr-TR" i="1" dirty="0" smtClean="0"/>
              <a:t> </a:t>
            </a:r>
            <a:r>
              <a:rPr lang="tr-TR" dirty="0" smtClean="0"/>
              <a:t>(1966) ve </a:t>
            </a:r>
            <a:r>
              <a:rPr lang="tr-TR" i="1" dirty="0" smtClean="0"/>
              <a:t>Rastgele </a:t>
            </a:r>
            <a:r>
              <a:rPr lang="tr-TR" i="1" dirty="0" err="1" smtClean="0"/>
              <a:t>Balhazar</a:t>
            </a:r>
            <a:r>
              <a:rPr lang="tr-TR" i="1" dirty="0" smtClean="0"/>
              <a:t> </a:t>
            </a:r>
            <a:r>
              <a:rPr lang="tr-TR" dirty="0" smtClean="0"/>
              <a:t>(1965) önemli filmleri arasında sıralanabilir.</a:t>
            </a:r>
          </a:p>
          <a:p>
            <a:r>
              <a:rPr lang="tr-TR" dirty="0" err="1" smtClean="0"/>
              <a:t>Costa</a:t>
            </a:r>
            <a:r>
              <a:rPr lang="tr-TR" dirty="0" smtClean="0"/>
              <a:t> </a:t>
            </a:r>
            <a:r>
              <a:rPr lang="tr-TR" dirty="0" err="1" smtClean="0"/>
              <a:t>Gavras</a:t>
            </a:r>
            <a:r>
              <a:rPr lang="tr-TR" dirty="0" smtClean="0"/>
              <a:t>: Farklı ülkelerde, siyasi baskı ve yasaklarla ilgili filmler çeker. </a:t>
            </a:r>
            <a:r>
              <a:rPr lang="tr-TR" i="1" dirty="0" smtClean="0"/>
              <a:t>Z</a:t>
            </a:r>
            <a:r>
              <a:rPr lang="tr-TR" dirty="0" smtClean="0"/>
              <a:t> (1967), </a:t>
            </a:r>
            <a:r>
              <a:rPr lang="tr-TR" i="1" dirty="0" smtClean="0"/>
              <a:t>Sıkı Yönetim </a:t>
            </a:r>
            <a:r>
              <a:rPr lang="tr-TR" dirty="0" smtClean="0"/>
              <a:t>(1973) ve </a:t>
            </a:r>
            <a:r>
              <a:rPr lang="tr-TR" i="1" dirty="0" smtClean="0"/>
              <a:t>Kayıp </a:t>
            </a:r>
            <a:r>
              <a:rPr lang="tr-TR" dirty="0" smtClean="0"/>
              <a:t>(1982) önemli filmleri arasındadır. </a:t>
            </a:r>
            <a:r>
              <a:rPr lang="tr-TR" i="1" dirty="0" smtClean="0"/>
              <a:t>Kayıp</a:t>
            </a:r>
            <a:r>
              <a:rPr lang="tr-TR" dirty="0" smtClean="0"/>
              <a:t> Cannes Film Festivali’nde </a:t>
            </a:r>
            <a:r>
              <a:rPr lang="tr-TR" i="1" dirty="0" smtClean="0"/>
              <a:t>Yol</a:t>
            </a:r>
            <a:r>
              <a:rPr lang="tr-TR" dirty="0" smtClean="0"/>
              <a:t> filmiyle (Şerif Gören, 1982) </a:t>
            </a:r>
            <a:r>
              <a:rPr lang="tr-TR" dirty="0" smtClean="0"/>
              <a:t>Altın </a:t>
            </a:r>
            <a:r>
              <a:rPr lang="tr-TR" dirty="0" smtClean="0"/>
              <a:t>Palmiye’yi </a:t>
            </a:r>
            <a:r>
              <a:rPr lang="tr-TR" dirty="0" smtClean="0"/>
              <a:t>paylaşmıştır.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Jean </a:t>
            </a:r>
            <a:r>
              <a:rPr lang="tr-TR" dirty="0" err="1" smtClean="0"/>
              <a:t>Piere</a:t>
            </a:r>
            <a:r>
              <a:rPr lang="tr-TR" dirty="0" smtClean="0"/>
              <a:t> </a:t>
            </a:r>
            <a:r>
              <a:rPr lang="tr-TR" dirty="0" err="1" smtClean="0"/>
              <a:t>Melville</a:t>
            </a:r>
            <a:r>
              <a:rPr lang="tr-TR" dirty="0" smtClean="0"/>
              <a:t>: Daha çok erkeklerin egemen olduğu, karanlık bir dünya kuran yönetmen, polisiye filmleriyle öne çıkmaktadır.</a:t>
            </a:r>
          </a:p>
          <a:p>
            <a:r>
              <a:rPr lang="tr-TR" dirty="0" err="1" smtClean="0"/>
              <a:t>Jacques</a:t>
            </a:r>
            <a:r>
              <a:rPr lang="tr-TR" dirty="0" smtClean="0"/>
              <a:t> </a:t>
            </a:r>
            <a:r>
              <a:rPr lang="tr-TR" dirty="0" err="1" smtClean="0"/>
              <a:t>Tati</a:t>
            </a:r>
            <a:r>
              <a:rPr lang="tr-TR" dirty="0" smtClean="0"/>
              <a:t>: Güldürü sinemasının ustasıdır. Mösyö </a:t>
            </a:r>
            <a:r>
              <a:rPr lang="tr-TR" dirty="0" err="1" smtClean="0"/>
              <a:t>Hulot</a:t>
            </a:r>
            <a:r>
              <a:rPr lang="tr-TR" dirty="0" smtClean="0"/>
              <a:t> karakteri ile uygarlık taşlaması yapmıştır.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Mayıs 1968 Sonrası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Mayıs 1968 olayları film içeriklerini ve üretim yapısını etkilemiştir. </a:t>
            </a:r>
            <a:r>
              <a:rPr lang="tr-TR" dirty="0" err="1" smtClean="0"/>
              <a:t>Avance</a:t>
            </a:r>
            <a:r>
              <a:rPr lang="tr-TR" dirty="0" smtClean="0"/>
              <a:t> sur </a:t>
            </a:r>
            <a:r>
              <a:rPr lang="tr-TR" dirty="0" err="1" smtClean="0"/>
              <a:t>recettes</a:t>
            </a:r>
            <a:r>
              <a:rPr lang="tr-TR" dirty="0" smtClean="0"/>
              <a:t> sübvansiyonundan yapımcıların yanı sıra yönetmenler de yararlanmaya başlamıştır</a:t>
            </a:r>
          </a:p>
          <a:p>
            <a:r>
              <a:rPr lang="tr-TR" dirty="0" smtClean="0"/>
              <a:t>Daha çok yönetmen bu sübvansiyondan yararlanarak ilk filmlerini çekmiştir.</a:t>
            </a:r>
          </a:p>
          <a:p>
            <a:r>
              <a:rPr lang="tr-TR" dirty="0" smtClean="0"/>
              <a:t>Olaylara odaklanan militan filmler çekilmiştir. Jean </a:t>
            </a:r>
            <a:r>
              <a:rPr lang="tr-TR" dirty="0" err="1" smtClean="0"/>
              <a:t>Luc</a:t>
            </a:r>
            <a:r>
              <a:rPr lang="tr-TR" dirty="0" smtClean="0"/>
              <a:t> </a:t>
            </a:r>
            <a:r>
              <a:rPr lang="tr-TR" dirty="0" err="1" smtClean="0"/>
              <a:t>Godard</a:t>
            </a:r>
            <a:r>
              <a:rPr lang="tr-TR" dirty="0" smtClean="0"/>
              <a:t> ve Jean </a:t>
            </a:r>
            <a:r>
              <a:rPr lang="tr-TR" dirty="0" err="1" smtClean="0"/>
              <a:t>Piere</a:t>
            </a:r>
            <a:r>
              <a:rPr lang="tr-TR" dirty="0" smtClean="0"/>
              <a:t> </a:t>
            </a:r>
            <a:r>
              <a:rPr lang="tr-TR" dirty="0" err="1" smtClean="0"/>
              <a:t>Gorin’in</a:t>
            </a:r>
            <a:r>
              <a:rPr lang="tr-TR" dirty="0" smtClean="0"/>
              <a:t> </a:t>
            </a:r>
            <a:r>
              <a:rPr lang="tr-TR" i="1" dirty="0" err="1" smtClean="0"/>
              <a:t>Tout</a:t>
            </a:r>
            <a:r>
              <a:rPr lang="tr-TR" i="1" dirty="0" smtClean="0"/>
              <a:t> ve </a:t>
            </a:r>
            <a:r>
              <a:rPr lang="tr-TR" i="1" dirty="0" err="1" smtClean="0"/>
              <a:t>bien</a:t>
            </a:r>
            <a:r>
              <a:rPr lang="tr-TR" i="1" dirty="0" smtClean="0"/>
              <a:t> </a:t>
            </a:r>
            <a:r>
              <a:rPr lang="tr-TR" dirty="0" smtClean="0"/>
              <a:t>(1971) filmi gibi.</a:t>
            </a:r>
          </a:p>
          <a:p>
            <a:r>
              <a:rPr lang="tr-TR" dirty="0" smtClean="0"/>
              <a:t>Siyasal ve tarihsel tabular filmlerde yer almaya başlamıştır. Örneğin </a:t>
            </a:r>
            <a:r>
              <a:rPr lang="tr-TR" dirty="0" err="1" smtClean="0"/>
              <a:t>Marcel</a:t>
            </a:r>
            <a:r>
              <a:rPr lang="tr-TR" dirty="0" smtClean="0"/>
              <a:t> </a:t>
            </a:r>
            <a:r>
              <a:rPr lang="tr-TR" dirty="0" err="1" smtClean="0"/>
              <a:t>Ophuls’un</a:t>
            </a:r>
            <a:r>
              <a:rPr lang="tr-TR" dirty="0" smtClean="0"/>
              <a:t> Kader ve Acıma filmi (1971)savaşta Almanlarla işbirliği yapan Fransızları konu almıştır.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1980’ler ve 1990’larda Film Yapımcılığı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1980’lerde üç yeni yönetmen, Jean-</a:t>
            </a:r>
            <a:r>
              <a:rPr lang="tr-TR" dirty="0" err="1" smtClean="0"/>
              <a:t>Jacques</a:t>
            </a:r>
            <a:r>
              <a:rPr lang="tr-TR" dirty="0" smtClean="0"/>
              <a:t> </a:t>
            </a:r>
            <a:r>
              <a:rPr lang="tr-TR" dirty="0" err="1" smtClean="0"/>
              <a:t>Beneix</a:t>
            </a:r>
            <a:r>
              <a:rPr lang="tr-TR" dirty="0" smtClean="0"/>
              <a:t>, </a:t>
            </a:r>
            <a:r>
              <a:rPr lang="tr-TR" dirty="0" err="1" smtClean="0"/>
              <a:t>Luc</a:t>
            </a:r>
            <a:r>
              <a:rPr lang="tr-TR" dirty="0" smtClean="0"/>
              <a:t> </a:t>
            </a:r>
            <a:r>
              <a:rPr lang="tr-TR" dirty="0" err="1" smtClean="0"/>
              <a:t>Besson</a:t>
            </a:r>
            <a:r>
              <a:rPr lang="tr-TR" dirty="0" smtClean="0"/>
              <a:t> ve </a:t>
            </a:r>
            <a:r>
              <a:rPr lang="tr-TR" dirty="0" err="1" smtClean="0"/>
              <a:t>Leos</a:t>
            </a:r>
            <a:r>
              <a:rPr lang="tr-TR" dirty="0" smtClean="0"/>
              <a:t> </a:t>
            </a:r>
            <a:r>
              <a:rPr lang="tr-TR" dirty="0" err="1" smtClean="0"/>
              <a:t>Carax</a:t>
            </a:r>
            <a:r>
              <a:rPr lang="tr-TR" dirty="0" smtClean="0"/>
              <a:t> film çekmeye başlamıştır. Bu yönetmenlerin filmleri “</a:t>
            </a:r>
            <a:r>
              <a:rPr lang="tr-TR" dirty="0" err="1" smtClean="0"/>
              <a:t>Cinema</a:t>
            </a:r>
            <a:r>
              <a:rPr lang="tr-TR" dirty="0" smtClean="0"/>
              <a:t> </a:t>
            </a:r>
            <a:r>
              <a:rPr lang="tr-TR" dirty="0" err="1" smtClean="0"/>
              <a:t>du</a:t>
            </a:r>
            <a:r>
              <a:rPr lang="tr-TR" dirty="0" smtClean="0"/>
              <a:t> </a:t>
            </a:r>
            <a:r>
              <a:rPr lang="tr-TR" dirty="0" err="1" smtClean="0"/>
              <a:t>look</a:t>
            </a:r>
            <a:r>
              <a:rPr lang="tr-TR" dirty="0" smtClean="0"/>
              <a:t>” ( Bakışın Sineması) (Görüntü mesajdır) kavrayışı etrafında değerlendirilmiştir.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Cinema</a:t>
            </a:r>
            <a:r>
              <a:rPr lang="tr-TR" dirty="0" smtClean="0"/>
              <a:t> </a:t>
            </a:r>
            <a:r>
              <a:rPr lang="tr-TR" dirty="0" err="1" smtClean="0"/>
              <a:t>du</a:t>
            </a:r>
            <a:r>
              <a:rPr lang="tr-TR" dirty="0" smtClean="0"/>
              <a:t> </a:t>
            </a:r>
            <a:r>
              <a:rPr lang="tr-TR" dirty="0" err="1" smtClean="0"/>
              <a:t>Look</a:t>
            </a:r>
            <a:r>
              <a:rPr lang="tr-TR" dirty="0" smtClean="0"/>
              <a:t> (Bakışın Sineması)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u="sng" dirty="0" smtClean="0"/>
              <a:t>Jean </a:t>
            </a:r>
            <a:r>
              <a:rPr lang="tr-TR" u="sng" dirty="0" err="1" smtClean="0"/>
              <a:t>Jacques</a:t>
            </a:r>
            <a:r>
              <a:rPr lang="tr-TR" u="sng" dirty="0" smtClean="0"/>
              <a:t> </a:t>
            </a:r>
            <a:r>
              <a:rPr lang="tr-TR" u="sng" dirty="0" err="1" smtClean="0"/>
              <a:t>Beneix</a:t>
            </a:r>
            <a:endParaRPr lang="tr-TR" u="sng" dirty="0" smtClean="0"/>
          </a:p>
          <a:p>
            <a:r>
              <a:rPr lang="tr-TR" dirty="0" err="1" smtClean="0"/>
              <a:t>Betty</a:t>
            </a:r>
            <a:r>
              <a:rPr lang="tr-TR" dirty="0" smtClean="0"/>
              <a:t> </a:t>
            </a:r>
            <a:r>
              <a:rPr lang="tr-TR" dirty="0" err="1" smtClean="0"/>
              <a:t>Blue</a:t>
            </a:r>
            <a:r>
              <a:rPr lang="tr-TR" dirty="0" smtClean="0"/>
              <a:t> (1985)</a:t>
            </a:r>
          </a:p>
          <a:p>
            <a:r>
              <a:rPr lang="tr-TR" dirty="0" err="1" smtClean="0"/>
              <a:t>Diva</a:t>
            </a:r>
            <a:r>
              <a:rPr lang="tr-TR" dirty="0" smtClean="0"/>
              <a:t> (1979)</a:t>
            </a:r>
          </a:p>
          <a:p>
            <a:r>
              <a:rPr lang="tr-TR" dirty="0" smtClean="0"/>
              <a:t>Çöpteki Ay (1982)</a:t>
            </a:r>
          </a:p>
          <a:p>
            <a:pPr>
              <a:buNone/>
            </a:pPr>
            <a:r>
              <a:rPr lang="tr-TR" u="sng" dirty="0" err="1" smtClean="0"/>
              <a:t>Luc</a:t>
            </a:r>
            <a:r>
              <a:rPr lang="tr-TR" u="sng" dirty="0" smtClean="0"/>
              <a:t> </a:t>
            </a:r>
            <a:r>
              <a:rPr lang="tr-TR" u="sng" dirty="0" err="1" smtClean="0"/>
              <a:t>Besson</a:t>
            </a:r>
            <a:endParaRPr lang="tr-TR" u="sng" dirty="0" smtClean="0"/>
          </a:p>
          <a:p>
            <a:r>
              <a:rPr lang="tr-TR" dirty="0" smtClean="0"/>
              <a:t>Metro (1984)</a:t>
            </a:r>
          </a:p>
          <a:p>
            <a:r>
              <a:rPr lang="tr-TR" dirty="0" smtClean="0"/>
              <a:t>Derinlik Sarhoşluğu (1987)</a:t>
            </a:r>
          </a:p>
          <a:p>
            <a:r>
              <a:rPr lang="tr-TR" dirty="0" err="1" smtClean="0"/>
              <a:t>Nikita</a:t>
            </a:r>
            <a:r>
              <a:rPr lang="tr-TR" dirty="0" smtClean="0"/>
              <a:t> (1990)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u="sng" dirty="0" err="1" smtClean="0"/>
              <a:t>Leos</a:t>
            </a:r>
            <a:r>
              <a:rPr lang="tr-TR" u="sng" dirty="0" smtClean="0"/>
              <a:t> </a:t>
            </a:r>
            <a:r>
              <a:rPr lang="tr-TR" u="sng" dirty="0" err="1" smtClean="0"/>
              <a:t>Carax</a:t>
            </a:r>
            <a:endParaRPr lang="tr-TR" u="sng" dirty="0" smtClean="0"/>
          </a:p>
          <a:p>
            <a:r>
              <a:rPr lang="tr-TR" dirty="0" smtClean="0"/>
              <a:t>Oğlan Kızla Tanışır (1983)</a:t>
            </a:r>
          </a:p>
          <a:p>
            <a:r>
              <a:rPr lang="tr-TR" dirty="0" smtClean="0"/>
              <a:t>Kötü Kan (1985)</a:t>
            </a:r>
          </a:p>
          <a:p>
            <a:r>
              <a:rPr lang="tr-TR" dirty="0" err="1" smtClean="0"/>
              <a:t>Köprüüstü</a:t>
            </a:r>
            <a:r>
              <a:rPr lang="tr-TR" dirty="0" smtClean="0"/>
              <a:t> Aşıkları (1990)</a:t>
            </a:r>
          </a:p>
          <a:p>
            <a:pPr>
              <a:buNone/>
            </a:pPr>
            <a:endParaRPr lang="tr-TR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398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Fransız Yeni Dalga Filmlerinin Özellikleri</vt:lpstr>
      <vt:lpstr>Slayt 2</vt:lpstr>
      <vt:lpstr>Dönemin Diğer Önemli Yönetmenleri</vt:lpstr>
      <vt:lpstr>Slayt 4</vt:lpstr>
      <vt:lpstr>Mayıs 1968 Sonrası</vt:lpstr>
      <vt:lpstr>1980’ler ve 1990’larda Film Yapımcılığı</vt:lpstr>
      <vt:lpstr>Cinema du Look (Bakışın Sineması)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Fransız Yeni Dalga Filmlerinin Özellikleri</dc:title>
  <dc:creator>Windows User</dc:creator>
  <cp:lastModifiedBy>Windows User</cp:lastModifiedBy>
  <cp:revision>5</cp:revision>
  <dcterms:created xsi:type="dcterms:W3CDTF">2018-10-26T04:02:39Z</dcterms:created>
  <dcterms:modified xsi:type="dcterms:W3CDTF">2018-10-26T06:29:34Z</dcterms:modified>
</cp:coreProperties>
</file>