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7" r:id="rId2"/>
  </p:sldMasterIdLst>
  <p:sldIdLst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3DDDF14-1970-4222-A1AC-BA8BFBA85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B4AF1AC7-1718-4FB0-8BD4-F14E15C8B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5A26CB2-D97C-46AB-8B78-759856EB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198DEB4-813E-4D1B-A940-BDD84D498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1C31689-5B15-4805-B543-B31725D4A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9023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C385894-AA52-47F1-B780-1F2F8E0B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7023FB70-113D-434B-88D8-0C2B06928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5E74115-B940-492C-90A4-C41EB6616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04944EE1-04FE-4FD7-B7AA-BE5ADDD8D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8BEFCB26-861B-4349-B08A-3787D7C7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1176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FFCF26D9-B223-404C-AEB3-0BBEF22A2D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24CDBB9E-4334-46E0-849F-994CD2F8DC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4F617CE3-A964-40FA-AB5D-9663FE64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6FDFE40C-5FD3-4842-A2D3-F99625D1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64D74FF1-EAEF-46C5-90A8-1CDE20CED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86288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E7A34D0-3AA2-474B-9EFA-E2F1C4925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4CFAE21-7B43-45E8-86C5-FD6E683E8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45C9166F-693A-4380-A397-839CA3C05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D6928140-3BD0-4878-B436-6F32F22DE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5A0D723-1A5D-4A8A-9E65-6E4B7413F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323964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pPr/>
              <a:t>12.4.2018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403C73FC-E0B9-4772-9E32-3F60F023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260B63C8-D482-4048-BA56-4E62326BA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7B561E7-A2F9-4524-AD14-0AC3FA0B2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B59112C-FD7D-48B8-9CDA-67C43F4AA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66290167-C940-46DF-8198-59FA28AE1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7200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26567FB-99FA-4C3C-9DC8-B91C719A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0F7A601-09E9-4D3F-8105-8045B4BC43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7CC37217-ECB8-4C7C-97FD-A61DC6944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576D0AB2-2117-4BEB-BB9E-84600A6AC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275A4938-B8EA-4792-82F6-E5EB9FFE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2C070E4B-330D-4892-979A-97B2A1F19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2141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6C540F6F-34EA-4BE1-9A86-5D8CC08F0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60756762-1313-471A-ACD6-DF8D63A83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29F5B10A-C4BC-4839-BB6D-BA05DF45C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EBE5F166-1E1F-4B8D-ACD4-AD2BA3A20E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3AE25D51-39F4-49DA-9C18-3A6B3EF31C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FAEC2B14-9201-4D28-9E58-40C04DCE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34B43FEB-8439-4135-B62F-7BEBA4BC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A0BF028B-7551-4FFA-AF24-AF83F5D99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41321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6E9A023D-4425-4598-955A-FC0B2D6C0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8FE67F2E-F164-4292-BE50-D0C2E8F7B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88E5B3E6-0B25-4D2E-BA5B-651F5CE5A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564AC74F-1649-4538-BA30-3AD37C25C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297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905BDCC6-F69E-4E6F-BBCF-3AEEBC83B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DFCD580C-232A-4BE7-B486-E4D9C859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A846C571-90E3-4EB4-A227-274B149AE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6457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D9F656F-12EC-45D7-94A4-B7ABC9B06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13EC764-6437-4F80-962F-42761EB27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3ACE8A6C-995B-4925-9C7D-88BE9A468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AD2823B7-DCC4-4238-BFC9-A915E4ED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14C0087F-8119-4DCD-BC21-16C95C87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32D04FB0-9B88-40CF-89BF-F87860BCB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245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F05DDF4-CCFB-498D-997F-04C9273B6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CD578FDC-EE71-4A79-BE99-55553E84FF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568EA612-E8B8-4FC4-B587-79D2B78FD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B3274D2D-0906-46D4-84B2-704986AEF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107B6BD6-FBCD-4519-85AE-9BDA93E80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FAA66F35-7DEE-4868-8A5D-6D3765153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8071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6D996653-2B03-4898-9C82-962BF2C6F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6CF59855-11A1-409D-85CB-B911A9742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12FA999-0B79-42C0-BBAC-EF4F030600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CDCA84A-27AA-43FA-B9BC-0CDE61B39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5D762A9A-CE82-49FE-93E8-5BB2AD606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8038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06D914-4BCB-4B61-97D8-AE214E4E8696}" type="datetimeFigureOut">
              <a:rPr lang="tr-TR" smtClean="0"/>
              <a:pPr/>
              <a:t>12.4.2018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52B0CCC-D475-4AB8-AE6A-FA72961F4A4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7" y="87732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atang" panose="02030600000101010101" pitchFamily="18" charset="-127"/>
                <a:ea typeface="Batang" panose="02030600000101010101" pitchFamily="18" charset="-127"/>
              </a:rPr>
              <a:t>SOS407 – Kadın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70566" y="2456268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Prof. Dr. Nilay ÇABUK KAYA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Ankara Üniversitesi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Dil ve Tarih-Coğrafya Fakültesi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Sosyoloji Bölümü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E-mail: cabukkaya@gmail.com</a:t>
            </a: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859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Ücretli Kadın Emeği Konusunda Klasik Sosyolojik Kuramlar -2</a:t>
            </a:r>
          </a:p>
          <a:p>
            <a:endParaRPr lang="tr-TR" sz="24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Radikal Feminist Yaklaşımlar</a:t>
            </a: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İkili Sistemler Kuramı</a:t>
            </a:r>
          </a:p>
          <a:p>
            <a:endParaRPr lang="tr-TR" sz="22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1458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Küreselleşmenin Kadın Emeğine Etkisi</a:t>
            </a: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Bazı yazarlar, ticaretin küreselleşmesi ile uluslararası ticaret ürünü üreten fabrikalarda çalışacak kadın sayısında artışın olduğunu, böylece küreselleşmenin kadınların istihdamı açısından olumlu bir etki yarattığını savunmaktadır.</a:t>
            </a: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Öte yandan, çok sayıda yazar, ticaretin uluslararası olmasından kadınların zarar gördüğü iddiasındadır (düşük ücretli, güvencesiz ve sendikasız işler)</a:t>
            </a:r>
          </a:p>
          <a:p>
            <a:endParaRPr lang="tr-TR" sz="22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9357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«Çalışma» kavramının ev dışında, para karşılığı yapılan faaliyetler anlamındaki dar anlamıyla kullanılması kadın emeğinin ücretli iş dışında kalan biçimlerini uzun zaman gölgede bırakmıştır.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Ücretli emeğin yanında ev-içi/karşılıksız emek de incelenmelidir.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Gündelik hayatta bu iki emek türü iç içe geçmiş biçimde ortaya çıkar.</a:t>
            </a:r>
          </a:p>
        </p:txBody>
      </p:sp>
    </p:spTree>
    <p:extLst>
      <p:ext uri="{BB962C8B-B14F-4D97-AF65-F5344CB8AC3E}">
        <p14:creationId xmlns:p14="http://schemas.microsoft.com/office/powerpoint/2010/main" xmlns="" val="41563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Yeniden üretim: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emek gücü taşıyıcıları, kendilerini yeniden üretmelidir; bu, kapitalizmin var olabilmesinin ön koşuludur.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Feminist kuramcılar, emek gücünün yeniden üretiminde kadının oynadığı rolü ve koyduğu emeği analiz ederek kadının ezilmişliğini anlayabileceklerini düşünmüşlerdir.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Buna göre, kadının evde «karşılık almadan» yaptığı bütün işler, kocanın daha az ücret alabilmesini ve ailesini bununla geçindirebilmesini, işverenin de daha çok kar edebilmesini sağlamaktadır.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«saklı» ve «değerli» emek</a:t>
            </a:r>
          </a:p>
        </p:txBody>
      </p:sp>
    </p:spTree>
    <p:extLst>
      <p:ext uri="{BB962C8B-B14F-4D97-AF65-F5344CB8AC3E}">
        <p14:creationId xmlns:p14="http://schemas.microsoft.com/office/powerpoint/2010/main" xmlns="" val="1409841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Ev-içi/Karşılıksız kadın emeğinin özellikleri: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«Görünmeyen» emektir.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Doğallaşmış emektir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Miktarı belirlenemez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Nesneleşmemiştir.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Piyasa değeri bulunmamaktadır («ekonomi dışı» görülür)</a:t>
            </a:r>
          </a:p>
          <a:p>
            <a:endParaRPr lang="tr-T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4096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Ücretli çalışmanın kadına, aile ve toplum içindeki konumunu yükseltici bir güç kazanacağı görüşü bulunmaktadır.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Ücretli çalışma ve bunun sonucu elde edecekleri gelir, kadınların özgüvenlerini arttırarak, başkalarına bağlı ve bağımlı olma durumlarını hafifleterek, yoksulluklarını gidererek onları güçlendirir.</a:t>
            </a:r>
          </a:p>
        </p:txBody>
      </p:sp>
    </p:spTree>
    <p:extLst>
      <p:ext uri="{BB962C8B-B14F-4D97-AF65-F5344CB8AC3E}">
        <p14:creationId xmlns:p14="http://schemas.microsoft.com/office/powerpoint/2010/main" xmlns="" val="1677676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Bir diğer yaklaşım ise kadınların –ücretli de olsa- ev dışında bir işte çalışmalarının çifte sömürüden başka bir getirisi olmayacağı yönündedir.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Ücretli çalışma, olumsuz çakışma koşulları, karşılaşılacak ayrımcı muameleler ve evle birlikte işyerinde de çalışmaktan kaynaklanan iş yükü getirecektir.</a:t>
            </a:r>
          </a:p>
        </p:txBody>
      </p:sp>
    </p:spTree>
    <p:extLst>
      <p:ext uri="{BB962C8B-B14F-4D97-AF65-F5344CB8AC3E}">
        <p14:creationId xmlns:p14="http://schemas.microsoft.com/office/powerpoint/2010/main" xmlns="" val="1246948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Kadın ücretli emeğinin, emek piyasasında erkek ücretli emeğinden farklılaşma şekilleri:</a:t>
            </a:r>
          </a:p>
          <a:p>
            <a:pPr marL="457200" indent="-457200">
              <a:buAutoNum type="arabicPeriod"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emek piyasasına daha az katılması (istihdam oranı düşüktür)</a:t>
            </a:r>
          </a:p>
          <a:p>
            <a:pPr marL="457200" indent="-457200">
              <a:buAutoNum type="arabicPeriod"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Yatay ayrışma: kadınların ve erkeklerin yoğunlaştıkları sektörler farklıdır.</a:t>
            </a:r>
          </a:p>
          <a:p>
            <a:pPr marL="457200" indent="-457200">
              <a:buAutoNum type="arabicPeriod"/>
            </a:pP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Dikey ayrışma: kadınlar erkeklerle birlikte çalışmakta oldukları iş yerlerinde, statüsü düşük işlerde, alt katmanlarda yoğunlaşırlar.</a:t>
            </a:r>
          </a:p>
        </p:txBody>
      </p:sp>
    </p:spTree>
    <p:extLst>
      <p:ext uri="{BB962C8B-B14F-4D97-AF65-F5344CB8AC3E}">
        <p14:creationId xmlns:p14="http://schemas.microsoft.com/office/powerpoint/2010/main" xmlns="" val="1679428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Kadın ücretli emeğinin, emek piyasasında erkek ücretli emeğinden farklılaşma şekilleri: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4. Kadınların ücretleri erkeklerinkinden düşüktür.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5. Kadınların enformel sektörlerde ve kısmi zamanlı işlerde çalışma sıklıkları erkeklerden yüksektir.</a:t>
            </a:r>
          </a:p>
        </p:txBody>
      </p:sp>
    </p:spTree>
    <p:extLst>
      <p:ext uri="{BB962C8B-B14F-4D97-AF65-F5344CB8AC3E}">
        <p14:creationId xmlns:p14="http://schemas.microsoft.com/office/powerpoint/2010/main" xmlns="" val="1222294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Çalışma Yaşamı - Emek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55118D2-0DDA-4085-9E7C-FC793092DB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Ücretli Kadın Emeği Konusunda Klasik Sosyolojik Kuramlar -1</a:t>
            </a:r>
          </a:p>
          <a:p>
            <a:endParaRPr lang="tr-TR" sz="24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İnsan </a:t>
            </a:r>
            <a:r>
              <a:rPr lang="tr-TR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sermyesi</a:t>
            </a: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kuramı</a:t>
            </a:r>
          </a:p>
          <a:p>
            <a:r>
              <a:rPr lang="tr-TR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Marxist</a:t>
            </a: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ve </a:t>
            </a:r>
            <a:r>
              <a:rPr lang="tr-TR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Marxist</a:t>
            </a: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feminist kuramlar</a:t>
            </a:r>
          </a:p>
          <a:p>
            <a:pPr lvl="1"/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Harry </a:t>
            </a:r>
            <a:r>
              <a:rPr lang="tr-TR" sz="2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Braverman</a:t>
            </a: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ve </a:t>
            </a:r>
            <a:r>
              <a:rPr lang="tr-TR" sz="2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vefasızlaşma</a:t>
            </a:r>
            <a:endParaRPr lang="tr-TR" sz="2200" dirty="0">
              <a:solidFill>
                <a:prstClr val="black">
                  <a:lumMod val="75000"/>
                  <a:lumOff val="25000"/>
                </a:prst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/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Yedek sanayi ordusu kuramı</a:t>
            </a:r>
          </a:p>
          <a:p>
            <a:pPr lvl="1"/>
            <a:r>
              <a:rPr lang="tr-TR" sz="2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Marxist</a:t>
            </a: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parçalı emek piyasası kuramı</a:t>
            </a:r>
          </a:p>
        </p:txBody>
      </p:sp>
    </p:spTree>
    <p:extLst>
      <p:ext uri="{BB962C8B-B14F-4D97-AF65-F5344CB8AC3E}">
        <p14:creationId xmlns:p14="http://schemas.microsoft.com/office/powerpoint/2010/main" xmlns="" val="25913570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513</Words>
  <Application>Microsoft Office PowerPoint</Application>
  <PresentationFormat>Özel</PresentationFormat>
  <Paragraphs>55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3" baseType="lpstr">
      <vt:lpstr>Office Teması</vt:lpstr>
      <vt:lpstr>Hisse Senedi</vt:lpstr>
      <vt:lpstr>SOS407 – Kadın Çalışmaları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  <vt:lpstr>Toplumsal Cinsiyet ve Çalışma Yaşamı - Emek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SOS407 – Kadın Çalışmaları</dc:title>
  <dc:creator>bilgiseyerim</dc:creator>
  <cp:lastModifiedBy>iremyilmaz</cp:lastModifiedBy>
  <cp:revision>59</cp:revision>
  <dcterms:created xsi:type="dcterms:W3CDTF">2018-04-11T21:43:54Z</dcterms:created>
  <dcterms:modified xsi:type="dcterms:W3CDTF">2018-04-12T07:28:11Z</dcterms:modified>
</cp:coreProperties>
</file>