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Yemler Bilgisi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Yemin Tanımı ve Sınıflandırılması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Yemin Tanımı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Sınıflandırılması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Yemlerin Değerini Etkileyen Faktörler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Fiziksel Analizlere Göre Değerlendirilmesi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Kimyasal Analizlere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Göre Değerlendirilmesi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Sindirilebilirliklerine Göre Değerlendirilmesi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Enerji İçeriklerine Göre Değerlendirilmesi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Protein İçeriklerine Göre Değerlendirilmesi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Yemlerin Değerini Etkileyen Faktörler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Üretim Aşamasında Etkili Olan Faktörler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Toprak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İklim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Gübreleme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Hasat Zamanı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Diğer Faktörler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Saklanma Aşamasında Etkili Olan Faktörler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Yemlerin Değerini Etkileyen Faktörler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Kullanılma Aşamasında Etkili Olan Faktörler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İşlenmesiyle İlgili Faktörler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Sindirilme Derecesini Etkileyen Faktörler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Hayvanın Türü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Hayvanın Yaşı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Yemin Bileşimi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Yemlerin İşlenmesi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 Analizleri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 Analiz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Laboratuvarları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Laboratuvarda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Yapılan Analizler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Yemlerden Örnek Alma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Kimyasal Analize Hazırlanması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Kimyasal Analizi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Yemlerden Örnek Alma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Kaba Yemlerden Örnek Alma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Yeşil ve Sulu Yemlerden Örnek Alma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Kesif Yemlerden Örnek Alma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Karma Yemlerden Örnek Alma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Mineral Yem Karışımlarından Örnek Alma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Yemlerin Kimyasal Analizi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 Madde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 Kül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 Yağ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 Protein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ADF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NDF Tayini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 Selüloz Tayini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137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HAYVAN YETİŞTİRME VE BESLEME</vt:lpstr>
      <vt:lpstr>Yemin Tanımı ve Sınıflandırılması</vt:lpstr>
      <vt:lpstr>Yemlerin Değerini Etkileyen Faktörler</vt:lpstr>
      <vt:lpstr>Yemlerin Değerini Etkileyen Faktörler</vt:lpstr>
      <vt:lpstr>Yemlerin Değerini Etkileyen Faktörler</vt:lpstr>
      <vt:lpstr>Yem Analizleri</vt:lpstr>
      <vt:lpstr>Yemlerden Örnek Alma</vt:lpstr>
      <vt:lpstr>Yemlerin Kimyasal Analizi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9</cp:revision>
  <dcterms:created xsi:type="dcterms:W3CDTF">2018-02-28T06:01:55Z</dcterms:created>
  <dcterms:modified xsi:type="dcterms:W3CDTF">2018-02-28T14:34:52Z</dcterms:modified>
</cp:coreProperties>
</file>