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8E05-B143-42F6-AD67-0299C4708AEC}" type="datetimeFigureOut">
              <a:rPr lang="tr-TR" smtClean="0"/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81CF-7BB6-4D40-91DE-EBBB8927193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8E05-B143-42F6-AD67-0299C4708AEC}" type="datetimeFigureOut">
              <a:rPr lang="tr-TR" smtClean="0"/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81CF-7BB6-4D40-91DE-EBBB8927193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8E05-B143-42F6-AD67-0299C4708AEC}" type="datetimeFigureOut">
              <a:rPr lang="tr-TR" smtClean="0"/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81CF-7BB6-4D40-91DE-EBBB8927193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8E05-B143-42F6-AD67-0299C4708AEC}" type="datetimeFigureOut">
              <a:rPr lang="tr-TR" smtClean="0"/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81CF-7BB6-4D40-91DE-EBBB8927193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8E05-B143-42F6-AD67-0299C4708AEC}" type="datetimeFigureOut">
              <a:rPr lang="tr-TR" smtClean="0"/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81CF-7BB6-4D40-91DE-EBBB8927193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8E05-B143-42F6-AD67-0299C4708AEC}" type="datetimeFigureOut">
              <a:rPr lang="tr-TR" smtClean="0"/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81CF-7BB6-4D40-91DE-EBBB8927193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8E05-B143-42F6-AD67-0299C4708AEC}" type="datetimeFigureOut">
              <a:rPr lang="tr-TR" smtClean="0"/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81CF-7BB6-4D40-91DE-EBBB8927193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8E05-B143-42F6-AD67-0299C4708AEC}" type="datetimeFigureOut">
              <a:rPr lang="tr-TR" smtClean="0"/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81CF-7BB6-4D40-91DE-EBBB8927193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8E05-B143-42F6-AD67-0299C4708AEC}" type="datetimeFigureOut">
              <a:rPr lang="tr-TR" smtClean="0"/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81CF-7BB6-4D40-91DE-EBBB8927193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8E05-B143-42F6-AD67-0299C4708AEC}" type="datetimeFigureOut">
              <a:rPr lang="tr-TR" smtClean="0"/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81CF-7BB6-4D40-91DE-EBBB8927193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8E05-B143-42F6-AD67-0299C4708AEC}" type="datetimeFigureOut">
              <a:rPr lang="tr-TR" smtClean="0"/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81CF-7BB6-4D40-91DE-EBBB8927193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58E05-B143-42F6-AD67-0299C4708AEC}" type="datetimeFigureOut">
              <a:rPr lang="tr-TR" smtClean="0"/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081CF-7BB6-4D40-91DE-EBBB89271939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145" y="1246909"/>
            <a:ext cx="10605655" cy="49300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Kullanılan Araç, Gereç ve Ekipman  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Arabalar (Kirli çamaşır arabası, Meze arabası, Sandalye arabası, Servis arabası çeşitleri, Skirt arabası),  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Baharatlık,  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Bardak altlığı,  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Bardak basketleri,  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Bardak çeşitleri,  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Bardak soğutucusu,  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Buz kovası,  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Çöp kovası , çöp poşeti  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Çatal, bıçak, kaşık çeşitleri, 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Çiçek çeşitleri,    </a:t>
            </a:r>
            <a:endParaRPr lang="tr-T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400" b="1" dirty="0" smtClean="0"/>
          </a:p>
        </p:txBody>
      </p:sp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SERVİS GÖREVLİSİ SEVİYE 2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TEMEL ETİK İLKELERİ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Temel etik ilkeler şu şekilde sıralandırılmaktadır: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Dürüstlük ve Doğruluk: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Doğrucu, içten, açık sözlü, candan olmak; özgün olmak; çalmamak, yalan söylememek, kötülük etmemek ya da kötü bir harekette bulunmamak. İlkeli, saygılı, kurallara sadık olmak; ikiyüzlü veya vicdansız olmamak; duruma göre değişen ve ilkeleri yok sayan biri olmamak.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Sözünde durmak: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Güvenilir, verdiği sözü tutan, bağlılıklarını yerine getiren; gerek sözleşme hükümlerine gerekse verilen sözlere bağlı kalmak.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Bağlılık: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Aileye, arkadaşlara, çalışanlara, ülkeye bağlı ve inançlı olmak; profesyonel bir yapıda gereksiz etki veya çıkar çatışmalarından etkilenmeden bağımsız karar verebilme yeteneğini korumak. 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0694" y="1208108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sz="3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Adalet ve Tarafsızlık: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Tarafsız ve açık fikirli olmak, hataları kabul etmek; uygun durumlarda pozisyon ve inanç değiştirmek; yargıya olan bağlılığı sergilemek, bireylere eşit davranmak.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Başkalarına yardım etmek: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Düşünceli, içten ve tutkulu olmak; paylaşmak; verici olmak, başkalarına yardım etmek ve zarar vermekten kaçınmak.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Başkalarına saygı göstermek: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Kişilerin haklarına, özel yaşamlarına ve kişisel tercihlerine saygılı olmak; nazik, anlayışlı, teşvik edici olmak; insanların kendi hayatlarıyla ilgili kararlarında ihtiyaç duydukları bilgiyi sağlamak; başkalarını küçültücü davranışlar sergilememek.</a:t>
            </a:r>
            <a:r>
              <a:rPr lang="tr-TR" dirty="0" smtClean="0"/>
              <a:t>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2514" y="1021278"/>
            <a:ext cx="10831286" cy="51556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Vatandaşlık sorumluluğuna sahip olmak: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Kanunlara uymak; katılımcı, toplumsal, bilinçli toplumsal hizmet veren bir birey olarak tüm demokratik hak ve ayrıcalıkları kullanmak.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Mükemmeliyeti aramak: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 konuda mükemmel olanı aramak; gayretli, güvenilir, üretken ve bağımlı olmak; yetenekler çerçevesinde her görevde en iyi seviyeye ulaşmak.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Sorumluluk: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Verilebilecek kararlarda sorumluluk alabilmek, yapılan davranışlarda örnek oluşturmak, kendi davranışlarından sorumlu olmak, davranışlarının sonuçlarını önceden görebilmek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3139" y="819397"/>
            <a:ext cx="10890662" cy="53575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Sevgi: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İnsanın kendisi ve de başkalarıyla yaratıcı bir ilişki kurması demektir. Sevgi, sorumluluğu, ilgi ve bakımı, saygı ve bilgiyi gerektirir.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 Üstünlüğünü Kabul Etme: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 üstünlük ilkesinin kabul edilmesi hukuki düzenin toplumda egemen kılınması, politik baskıların yaşanmaması, suçlunun cezalandırılması, hukuk düzeninin aksamadan devamlılığını sağlar.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Laiklik: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Yöneten ve yönetilenlerin inançlar doğrultusunda değil, halka yönelik tarafsız küresel ve adil politikalar izlenebilmesine yön vermektedir. 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/>
              <a:t>Kaynakça</a:t>
            </a:r>
            <a:endParaRPr lang="tr-T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tr-TR" altLang="en-US">
                <a:sym typeface="+mn-ea"/>
              </a:rPr>
              <a:t>Ankuzem , Turizm İşletmelerinde Etik , Ankara , s. 1-84</a:t>
            </a:r>
            <a:endParaRPr lang="tr-TR" altLang="en-US"/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0644" y="522515"/>
            <a:ext cx="10617530" cy="5925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Çorba kâsesi altlığı,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Çöp kovası,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 Çöp poşeti,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 Ekmek sepeti ,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 Elektrikli masa süpürgesi,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16. Fincan çeşitleri,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17. İsimlik,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18. Kâğıt havlu,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19. Kalem,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20. Karaf çeşitleri,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21. Kibrit,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0021" y="997527"/>
            <a:ext cx="10593779" cy="51794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22. Kumaş malzemeler (Bez peçete çeşitleri, Kurulama (Discard) bezleri, Miflon-Multon, Üniforma, Yıkama Bezi),  </a:t>
            </a:r>
            <a:endParaRPr lang="tr-TR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23. Kül tablası,  </a:t>
            </a:r>
            <a:endParaRPr lang="tr-TR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24. Kürdanlık,  </a:t>
            </a:r>
            <a:endParaRPr lang="tr-TR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25. Makineler (buz makinesi, çay - kahve makinesi, ekmek kızartma makinesi, meyve suyu makinesi),  </a:t>
            </a:r>
            <a:endParaRPr lang="tr-TR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26. Masa ve donanımları (masa arabası, masa eteği, masa faraşı, masa fırçası, masa mandalı, masa numarası, masa örtüleri, masa üstü bayrakları),  </a:t>
            </a:r>
            <a:endParaRPr lang="tr-TR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27. Maşa çeşitleri,  </a:t>
            </a:r>
            <a:endParaRPr lang="tr-TR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28. Menaj takımı,  </a:t>
            </a:r>
            <a:endParaRPr lang="tr-TR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29. Mönü kartı,  </a:t>
            </a:r>
            <a:endParaRPr lang="tr-TR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30. Mum çeşitleri</a:t>
            </a:r>
            <a:r>
              <a:rPr lang="tr-TR" dirty="0" smtClean="0"/>
              <a:t>,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2530" y="225631"/>
            <a:ext cx="10760033" cy="58919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31. Not defteri,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32. Peçete çeşitleri,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33. Pot çeşitleri,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34. Reşo,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35. Sandalye,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36. Servant,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37. Sirkelik-yağdanlık,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38. Sosluk,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39. Sürahiler,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40. Sütlük,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41. Şamdan,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42. Şarap ayaklığı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5642" y="1116281"/>
            <a:ext cx="10748158" cy="50606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43. Şarap kovası,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44. Şarap sepeti,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45. Şekerlik,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46. Tabak çeşitleri ve donanımları (Tabak ısıtıcısı, Tabak kapağı {Kloş })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47. Takım basketleri,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48. Taze karabiber değirmeni,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49. Tepsi çeşitleri,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50. Vazo.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6894" y="1128156"/>
            <a:ext cx="10676906" cy="50488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Bilgi ve Beceriler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Araç, gereç ve donanım bilgisi,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El becerisi,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Farklı kültürlere ait bilgi,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Genel turizm bilgisi,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Görsel beceri,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Güçlü koku ve tat alma yeteneği,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Hafıza yeteneği,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Hijyen ve sanitasyon bilgisi,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İletişim kurma becerisi,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İSG bilgisi,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İşyeri çalışma izlekleri bilgisi,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Mesleki terim bilgisi,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 Stresle baş edebilme becerisi,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Yabancı dil bilgisi (Temel düzeyde),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 Yöreye ve işletmeye ait bilgi.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4395" y="1294410"/>
            <a:ext cx="10629405" cy="4882553"/>
          </a:xfrm>
        </p:spPr>
        <p:txBody>
          <a:bodyPr/>
          <a:lstStyle/>
          <a:p>
            <a:pPr marL="0" indent="0">
              <a:buNone/>
            </a:pP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Tutum ve Davranışlar  </a:t>
            </a:r>
            <a:endParaRPr lang="tr-T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Çevre korumaya karşı duyarlı olmak,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Dikkatli olmak,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Dürüst ve güvenilir olmak,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Ekip içinde uyumlu çalışmak,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Enerjik olmak,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Güler yüzlü olmak</a:t>
            </a:r>
            <a:r>
              <a:rPr lang="tr-TR" dirty="0" smtClean="0"/>
              <a:t>,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0644" y="1258784"/>
            <a:ext cx="10653156" cy="4918179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Hoş görülü olmak,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İş disiplinine sahip olmak,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Kaliteye önem vermek,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Planlı ve organize olmak,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Pratik olmak,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Sabırlı olmak,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 Soğukkanlı olmak, 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 Zamanı iyi kullanmak.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4725</Words>
  <Application>WPS Presentation</Application>
  <PresentationFormat>Geniş ekran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Calibri Light</vt:lpstr>
      <vt:lpstr>Office Teması</vt:lpstr>
      <vt:lpstr>SERVİS GÖREVLİSİ SEVİYE 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 TEMEL ETİK İLKELERİ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SERVİS GÖREVLİSİ SEVİYE 2</dc:title>
  <dc:creator>Windows Kullanıcısı</dc:creator>
  <cp:lastModifiedBy>ali</cp:lastModifiedBy>
  <cp:revision>5</cp:revision>
  <dcterms:created xsi:type="dcterms:W3CDTF">2018-02-14T13:18:00Z</dcterms:created>
  <dcterms:modified xsi:type="dcterms:W3CDTF">2018-02-16T12:56:35Z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