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3" r:id="rId3"/>
    <p:sldId id="264" r:id="rId4"/>
    <p:sldId id="271" r:id="rId5"/>
    <p:sldId id="270" r:id="rId6"/>
    <p:sldId id="269" r:id="rId7"/>
    <p:sldId id="268" r:id="rId8"/>
    <p:sldId id="267" r:id="rId9"/>
    <p:sldId id="266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14" autoAdjust="0"/>
    <p:restoredTop sz="94660"/>
  </p:normalViewPr>
  <p:slideViewPr>
    <p:cSldViewPr>
      <p:cViewPr varScale="1">
        <p:scale>
          <a:sx n="108" d="100"/>
          <a:sy n="108" d="100"/>
        </p:scale>
        <p:origin x="1734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26.03.2020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07704" y="836712"/>
            <a:ext cx="6192688" cy="5112568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7. Hafta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Hindi Okuma Parçası- 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hi-IN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यह शर्मा जी का मकान है।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lvl="0" indent="0" algn="ctr">
              <a:lnSpc>
                <a:spcPct val="200000"/>
              </a:lnSpc>
              <a:spcAft>
                <a:spcPts val="800"/>
              </a:spcAft>
              <a:buClr>
                <a:srgbClr val="FE8637"/>
              </a:buClr>
              <a:buNone/>
            </a:pP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घर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पीछे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एक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बरामदा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बरामदे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कुछ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फूल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शर्मा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घर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बहुत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सुन्दर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200000"/>
              </a:lnSpc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923274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यह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शर्मा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जी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का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मकान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शर्मा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जी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का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परिवार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बड़ा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इसलिए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उनका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घर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बड़ा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घर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के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आगे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एक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छोटा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बाग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बाग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बहुत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फूल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मकान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पांच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कमरे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सबसे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बड़ा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कमरा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बैठक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|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शर्मा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जी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की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बैठक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बहुत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बड़ी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सुन्दर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उनका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सोने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का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कमरा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काफ़ी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बड़ा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यहाँ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एक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पलंग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बड़ी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अलमारी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2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217948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शर्मा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तीन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बच्चे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बच्चे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अपना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कमरा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बच्चों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कमरे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ज़्यादा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बड़े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नहीं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कमरे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बच्चों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लिये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सबकुछ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उनके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कमरों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एक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मेज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साथ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एक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कुर्सी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किताबों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लिये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शेल्फ़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घर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पीछे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एक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बरामदा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बरामदे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कुछ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फूल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शर्मा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घर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बहुत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सुन्दर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49965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200000"/>
              </a:lnSpc>
              <a:buNone/>
            </a:pP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यह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शर्मा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जी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का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मकान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शर्मा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जी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का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परिवार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बड़ा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इसलिए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उनका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घर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बड़ा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घर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के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आगे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एक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छोटा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बाग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877352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500034" y="1628800"/>
            <a:ext cx="7467600" cy="487375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200000"/>
              </a:lnSpc>
              <a:buNone/>
            </a:pP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बाग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बहुत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फूल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मकान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पांच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कमरे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हैं।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सबसे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बड़ा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कमरा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बैठक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3600" dirty="0">
                <a:latin typeface="Times New Roman" panose="02020603050405020304" pitchFamily="18" charset="0"/>
                <a:ea typeface="Calibri" panose="020F0502020204030204" pitchFamily="34" charset="0"/>
              </a:rPr>
              <a:t>|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शर्मा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जी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की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बैठक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बहुत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बड़ी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सुन्दर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4109233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200000"/>
              </a:lnSpc>
              <a:buNone/>
            </a:pP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उनका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सोने</a:t>
            </a:r>
            <a:r>
              <a:rPr lang="hi-IN" sz="360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का</a:t>
            </a:r>
            <a:r>
              <a:rPr lang="hi-IN" sz="360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कमरा</a:t>
            </a:r>
            <a:r>
              <a:rPr lang="hi-IN" sz="3600" dirty="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काफ़ी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बड़ा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यहाँ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एक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पलंग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बड़ी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अल</a:t>
            </a:r>
            <a:r>
              <a:rPr lang="hi-IN" sz="3600" dirty="0">
                <a:solidFill>
                  <a:srgbClr val="FF0000"/>
                </a:solidFill>
                <a:ea typeface="Calibri" panose="020F0502020204030204" pitchFamily="34" charset="0"/>
                <a:cs typeface="Nirmala UI" panose="020B0502040204020203" pitchFamily="34" charset="0"/>
              </a:rPr>
              <a:t>मा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री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6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748073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200000"/>
              </a:lnSpc>
              <a:buNone/>
            </a:pP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शर्मा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तीन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बच्चे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बच्चे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अपना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कमरा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908166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200000"/>
              </a:lnSpc>
              <a:buNone/>
            </a:pP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बच्चों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कमरे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ज़्यादा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बड़े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नहीं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कमरे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बच्चों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लिये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सबकुछ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4170446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124 Hintçe Dinleme ve Konuşma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200000"/>
              </a:lnSpc>
              <a:buNone/>
            </a:pP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उनके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कमरों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एक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मेज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साथ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एक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कुर्सी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किताबों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लिये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शेल्फ़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2895668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1389</TotalTime>
  <Words>417</Words>
  <Application>Microsoft Office PowerPoint</Application>
  <PresentationFormat>Ekran Gösterisi (4:3)</PresentationFormat>
  <Paragraphs>26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Calibri</vt:lpstr>
      <vt:lpstr>Century Schoolbook</vt:lpstr>
      <vt:lpstr>Comic Sans MS</vt:lpstr>
      <vt:lpstr>Times New Roman</vt:lpstr>
      <vt:lpstr>Wingdings</vt:lpstr>
      <vt:lpstr>Wingdings 2</vt:lpstr>
      <vt:lpstr>Oriel</vt:lpstr>
      <vt:lpstr>                  HİN 124 Hintçe Dinleme ve Konuşma  7. Hafta  Hindi Okuma Parçası-  यह शर्मा जी का मकान है।        </vt:lpstr>
      <vt:lpstr>HİN 124 Hintçe Dinleme ve Konuşma</vt:lpstr>
      <vt:lpstr>HİN 124 Hintçe Dinleme ve Konuşma</vt:lpstr>
      <vt:lpstr>HİN 124 Hintçe Dinleme ve Konuşma</vt:lpstr>
      <vt:lpstr>HİN 124 Hintçe Dinleme ve Konuşma</vt:lpstr>
      <vt:lpstr>HİN 124 Hintçe Dinleme ve Konuşma</vt:lpstr>
      <vt:lpstr>HİN 124 Hintçe Dinleme ve Konuşma</vt:lpstr>
      <vt:lpstr>HİN 124 Hintçe Dinleme ve Konuşma</vt:lpstr>
      <vt:lpstr>HİN 124 Hintçe Dinleme ve Konuşma</vt:lpstr>
      <vt:lpstr>HİN 124 Hintçe Dinleme ve Konuşma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147</cp:revision>
  <dcterms:created xsi:type="dcterms:W3CDTF">2014-11-21T09:52:05Z</dcterms:created>
  <dcterms:modified xsi:type="dcterms:W3CDTF">2020-03-26T19:02:25Z</dcterms:modified>
</cp:coreProperties>
</file>