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7" r:id="rId9"/>
    <p:sldId id="266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7.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Okuma Parçası-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यह शर्मा जी का मकान है।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20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पीछे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बरामदा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बरामदे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फूल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शर्मा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सुन्दर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शर्मा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मकान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शर्मा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इसलिए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उनका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बड़ा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आगे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छोटा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बाग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बाग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फूल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मकान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पांच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कमरे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सबसे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बड़ा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बैठक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|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शर्मा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बैठक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बड़ी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सुन्दर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उनका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सोने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काफ़ी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बड़ा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पलंग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बड़ी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अलमारी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शर्मा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तीन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अपना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बच्चों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ज़्यादा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बड़े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बच्चों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लिये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सबकुछ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उनके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कमरों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मेज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साथ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कुर्सी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किताबों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लिये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शेल्फ़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पीछे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बरामदा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बरामदे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शर्मा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सुन्दर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शर्मा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मकान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शर्मा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इसलिए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उनका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बड़ा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आगे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छोटा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बाग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00034" y="1628800"/>
            <a:ext cx="7467600" cy="48737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बाग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फूल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मकान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पांच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कमरे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सबसे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बड़ा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बैठक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|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शर्मा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की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बैठक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बड़ी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सुन्दर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उनका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सोने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काफ़ी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बड़ा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पलंग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बड़ी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अल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मा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री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शर्मा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तीन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अपना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बच्चों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ज़्यादा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बड़े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बच्चों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लिये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सबकुछ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उनके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कमरों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मेज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साथ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कुर्सी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किताबों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लिये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शेल्फ़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1389</TotalTime>
  <Words>417</Words>
  <Application>Microsoft Office PowerPoint</Application>
  <PresentationFormat>Ekran Gösterisi (4:3)</PresentationFormat>
  <Paragraphs>26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Calibri</vt:lpstr>
      <vt:lpstr>Century Schoolbook</vt:lpstr>
      <vt:lpstr>Comic Sans MS</vt:lpstr>
      <vt:lpstr>Times New Roman</vt:lpstr>
      <vt:lpstr>Wingdings</vt:lpstr>
      <vt:lpstr>Wingdings 2</vt:lpstr>
      <vt:lpstr>Oriel</vt:lpstr>
      <vt:lpstr>                  HİN 124 Hintçe Dinleme ve Konuşma  7. Hafta  Hindi Okuma Parçası-  यह शर्मा जी का मकान है।        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147</cp:revision>
  <dcterms:created xsi:type="dcterms:W3CDTF">2014-11-21T09:52:05Z</dcterms:created>
  <dcterms:modified xsi:type="dcterms:W3CDTF">2020-03-26T19:02:25Z</dcterms:modified>
</cp:coreProperties>
</file>