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Parçası-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यह शर्मा जी का मकान है।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पीछे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बरामदा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बरामदे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इसलिए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आगे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बाग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बाग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फूल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पांच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|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सोने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अलमारी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ज़्यादा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बड़े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मेज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कुर्सी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किताबों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शेल्फ़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पीछे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बरामदा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बरामदे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इसलिए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आगे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बाग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1628800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बाग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फूल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पांच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|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सोने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बड़ा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अल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मा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री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ज़्यादा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बड़े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सबकुछ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मेज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कुर्सी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किताबों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शेल्फ़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1389</TotalTime>
  <Words>417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7. Hafta  Hindi Okuma Parçası-  यह शर्मा जी का मकान है।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2020-03-26T19:02:25Z</dcterms:modified>
</cp:coreProperties>
</file>