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CBE01-8918-4D44-8EE6-B2BF08272D0D}" type="datetimeFigureOut">
              <a:rPr lang="tr-TR" smtClean="0"/>
              <a:t>14.03.2021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75EAE0-1B21-468D-AFC5-3583BB9183A7}" type="slidenum">
              <a:rPr lang="tr-TR" smtClean="0"/>
              <a:t>‹#›</a:t>
            </a:fld>
            <a:endParaRPr lang="tr-TR"/>
          </a:p>
        </p:txBody>
      </p:sp>
    </p:spTree>
    <p:extLst>
      <p:ext uri="{BB962C8B-B14F-4D97-AF65-F5344CB8AC3E}">
        <p14:creationId xmlns:p14="http://schemas.microsoft.com/office/powerpoint/2010/main" val="1746819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44463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2093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20695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45683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31670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3299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44292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9238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735870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864146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2556189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9"/>
        <p:cNvGrpSpPr/>
        <p:nvPr/>
      </p:nvGrpSpPr>
      <p:grpSpPr>
        <a:xfrm>
          <a:off x="0" y="0"/>
          <a:ext cx="0" cy="0"/>
          <a:chOff x="0" y="0"/>
          <a:chExt cx="0" cy="0"/>
        </a:xfrm>
      </p:grpSpPr>
      <p:pic>
        <p:nvPicPr>
          <p:cNvPr id="80" name="Google Shape;80;p6"/>
          <p:cNvPicPr preferRelativeResize="0"/>
          <p:nvPr/>
        </p:nvPicPr>
        <p:blipFill>
          <a:blip r:embed="rId2">
            <a:alphaModFix/>
          </a:blip>
          <a:stretch>
            <a:fillRect/>
          </a:stretch>
        </p:blipFill>
        <p:spPr>
          <a:xfrm>
            <a:off x="5857417" y="1181100"/>
            <a:ext cx="4804667" cy="4984765"/>
          </a:xfrm>
          <a:prstGeom prst="rect">
            <a:avLst/>
          </a:prstGeom>
          <a:noFill/>
          <a:ln>
            <a:noFill/>
          </a:ln>
        </p:spPr>
      </p:pic>
      <p:pic>
        <p:nvPicPr>
          <p:cNvPr id="81" name="Google Shape;81;p6"/>
          <p:cNvPicPr preferRelativeResize="0"/>
          <p:nvPr/>
        </p:nvPicPr>
        <p:blipFill>
          <a:blip r:embed="rId2">
            <a:alphaModFix/>
          </a:blip>
          <a:stretch>
            <a:fillRect/>
          </a:stretch>
        </p:blipFill>
        <p:spPr>
          <a:xfrm flipH="1">
            <a:off x="1529917" y="1752601"/>
            <a:ext cx="4804667" cy="4718068"/>
          </a:xfrm>
          <a:prstGeom prst="rect">
            <a:avLst/>
          </a:prstGeom>
          <a:noFill/>
          <a:ln>
            <a:noFill/>
          </a:ln>
        </p:spPr>
      </p:pic>
      <p:sp>
        <p:nvSpPr>
          <p:cNvPr id="82" name="Google Shape;82;p6"/>
          <p:cNvSpPr txBox="1">
            <a:spLocks noGrp="1"/>
          </p:cNvSpPr>
          <p:nvPr>
            <p:ph type="title"/>
          </p:nvPr>
        </p:nvSpPr>
        <p:spPr>
          <a:xfrm>
            <a:off x="1984600" y="324100"/>
            <a:ext cx="8222800" cy="5284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83" name="Google Shape;83;p6"/>
          <p:cNvSpPr txBox="1">
            <a:spLocks noGrp="1"/>
          </p:cNvSpPr>
          <p:nvPr>
            <p:ph type="body" idx="1"/>
          </p:nvPr>
        </p:nvSpPr>
        <p:spPr>
          <a:xfrm>
            <a:off x="2257433" y="2157867"/>
            <a:ext cx="3346400" cy="3852400"/>
          </a:xfrm>
          <a:prstGeom prst="rect">
            <a:avLst/>
          </a:prstGeom>
        </p:spPr>
        <p:txBody>
          <a:bodyPr spcFirstLastPara="1" wrap="square" lIns="0" tIns="0" rIns="0" bIns="0" anchor="t" anchorCtr="0">
            <a:noAutofit/>
          </a:bodyPr>
          <a:lstStyle>
            <a:lvl1pPr marL="609585" lvl="0" indent="-474121" rtl="0">
              <a:spcBef>
                <a:spcPts val="0"/>
              </a:spcBef>
              <a:spcAft>
                <a:spcPts val="0"/>
              </a:spcAft>
              <a:buSzPts val="2000"/>
              <a:buChar char="➜"/>
              <a:defRPr sz="2667"/>
            </a:lvl1pPr>
            <a:lvl2pPr marL="1219170" lvl="1" indent="-474121" rtl="0">
              <a:spcBef>
                <a:spcPts val="1067"/>
              </a:spcBef>
              <a:spcAft>
                <a:spcPts val="0"/>
              </a:spcAft>
              <a:buSzPts val="2000"/>
              <a:buChar char="-"/>
              <a:defRPr sz="2667"/>
            </a:lvl2pPr>
            <a:lvl3pPr marL="1828754" lvl="2" indent="-474121" rtl="0">
              <a:spcBef>
                <a:spcPts val="1067"/>
              </a:spcBef>
              <a:spcAft>
                <a:spcPts val="0"/>
              </a:spcAft>
              <a:buSzPts val="2000"/>
              <a:buChar char="-"/>
              <a:defRPr sz="2667"/>
            </a:lvl3pPr>
            <a:lvl4pPr marL="2438339" lvl="3" indent="-474121" rtl="0">
              <a:spcBef>
                <a:spcPts val="1067"/>
              </a:spcBef>
              <a:spcAft>
                <a:spcPts val="0"/>
              </a:spcAft>
              <a:buSzPts val="2000"/>
              <a:buChar char="-"/>
              <a:defRPr sz="2667"/>
            </a:lvl4pPr>
            <a:lvl5pPr marL="3047924" lvl="4" indent="-474121" rtl="0">
              <a:spcBef>
                <a:spcPts val="1067"/>
              </a:spcBef>
              <a:spcAft>
                <a:spcPts val="0"/>
              </a:spcAft>
              <a:buSzPts val="2000"/>
              <a:buChar char="-"/>
              <a:defRPr sz="2667"/>
            </a:lvl5pPr>
            <a:lvl6pPr marL="3657509" lvl="5" indent="-474121" rtl="0">
              <a:spcBef>
                <a:spcPts val="1067"/>
              </a:spcBef>
              <a:spcAft>
                <a:spcPts val="0"/>
              </a:spcAft>
              <a:buSzPts val="2000"/>
              <a:buChar char="-"/>
              <a:defRPr sz="2667"/>
            </a:lvl6pPr>
            <a:lvl7pPr marL="4267093" lvl="6" indent="-474121" rtl="0">
              <a:spcBef>
                <a:spcPts val="1067"/>
              </a:spcBef>
              <a:spcAft>
                <a:spcPts val="0"/>
              </a:spcAft>
              <a:buSzPts val="2000"/>
              <a:buChar char="●"/>
              <a:defRPr sz="2667"/>
            </a:lvl7pPr>
            <a:lvl8pPr marL="4876678" lvl="7" indent="-474121" rtl="0">
              <a:spcBef>
                <a:spcPts val="1067"/>
              </a:spcBef>
              <a:spcAft>
                <a:spcPts val="0"/>
              </a:spcAft>
              <a:buSzPts val="2000"/>
              <a:buChar char="○"/>
              <a:defRPr sz="2667"/>
            </a:lvl8pPr>
            <a:lvl9pPr marL="5486263" lvl="8" indent="-474121" rtl="0">
              <a:spcBef>
                <a:spcPts val="1067"/>
              </a:spcBef>
              <a:spcAft>
                <a:spcPts val="1067"/>
              </a:spcAft>
              <a:buSzPts val="2000"/>
              <a:buChar char="■"/>
              <a:defRPr sz="2667"/>
            </a:lvl9pPr>
          </a:lstStyle>
          <a:p>
            <a:endParaRPr/>
          </a:p>
        </p:txBody>
      </p:sp>
      <p:sp>
        <p:nvSpPr>
          <p:cNvPr id="84" name="Google Shape;84;p6"/>
          <p:cNvSpPr txBox="1">
            <a:spLocks noGrp="1"/>
          </p:cNvSpPr>
          <p:nvPr>
            <p:ph type="body" idx="2"/>
          </p:nvPr>
        </p:nvSpPr>
        <p:spPr>
          <a:xfrm>
            <a:off x="6586565" y="1751467"/>
            <a:ext cx="3346400" cy="3852400"/>
          </a:xfrm>
          <a:prstGeom prst="rect">
            <a:avLst/>
          </a:prstGeom>
        </p:spPr>
        <p:txBody>
          <a:bodyPr spcFirstLastPara="1" wrap="square" lIns="0" tIns="0" rIns="0" bIns="0" anchor="t" anchorCtr="0">
            <a:noAutofit/>
          </a:bodyPr>
          <a:lstStyle>
            <a:lvl1pPr marL="609585" lvl="0" indent="-474121" rtl="0">
              <a:spcBef>
                <a:spcPts val="0"/>
              </a:spcBef>
              <a:spcAft>
                <a:spcPts val="0"/>
              </a:spcAft>
              <a:buSzPts val="2000"/>
              <a:buChar char="➜"/>
              <a:defRPr sz="2667"/>
            </a:lvl1pPr>
            <a:lvl2pPr marL="1219170" lvl="1" indent="-474121" rtl="0">
              <a:spcBef>
                <a:spcPts val="1067"/>
              </a:spcBef>
              <a:spcAft>
                <a:spcPts val="0"/>
              </a:spcAft>
              <a:buSzPts val="2000"/>
              <a:buChar char="-"/>
              <a:defRPr sz="2667"/>
            </a:lvl2pPr>
            <a:lvl3pPr marL="1828754" lvl="2" indent="-474121" rtl="0">
              <a:spcBef>
                <a:spcPts val="1067"/>
              </a:spcBef>
              <a:spcAft>
                <a:spcPts val="0"/>
              </a:spcAft>
              <a:buSzPts val="2000"/>
              <a:buChar char="-"/>
              <a:defRPr sz="2667"/>
            </a:lvl3pPr>
            <a:lvl4pPr marL="2438339" lvl="3" indent="-474121" rtl="0">
              <a:spcBef>
                <a:spcPts val="1067"/>
              </a:spcBef>
              <a:spcAft>
                <a:spcPts val="0"/>
              </a:spcAft>
              <a:buSzPts val="2000"/>
              <a:buChar char="-"/>
              <a:defRPr sz="2667"/>
            </a:lvl4pPr>
            <a:lvl5pPr marL="3047924" lvl="4" indent="-474121" rtl="0">
              <a:spcBef>
                <a:spcPts val="1067"/>
              </a:spcBef>
              <a:spcAft>
                <a:spcPts val="0"/>
              </a:spcAft>
              <a:buSzPts val="2000"/>
              <a:buChar char="-"/>
              <a:defRPr sz="2667"/>
            </a:lvl5pPr>
            <a:lvl6pPr marL="3657509" lvl="5" indent="-474121" rtl="0">
              <a:spcBef>
                <a:spcPts val="1067"/>
              </a:spcBef>
              <a:spcAft>
                <a:spcPts val="0"/>
              </a:spcAft>
              <a:buSzPts val="2000"/>
              <a:buChar char="-"/>
              <a:defRPr sz="2667"/>
            </a:lvl6pPr>
            <a:lvl7pPr marL="4267093" lvl="6" indent="-474121" rtl="0">
              <a:spcBef>
                <a:spcPts val="1067"/>
              </a:spcBef>
              <a:spcAft>
                <a:spcPts val="0"/>
              </a:spcAft>
              <a:buSzPts val="2000"/>
              <a:buChar char="●"/>
              <a:defRPr sz="2667"/>
            </a:lvl7pPr>
            <a:lvl8pPr marL="4876678" lvl="7" indent="-474121" rtl="0">
              <a:spcBef>
                <a:spcPts val="1067"/>
              </a:spcBef>
              <a:spcAft>
                <a:spcPts val="0"/>
              </a:spcAft>
              <a:buSzPts val="2000"/>
              <a:buChar char="○"/>
              <a:defRPr sz="2667"/>
            </a:lvl8pPr>
            <a:lvl9pPr marL="5486263" lvl="8" indent="-474121" rtl="0">
              <a:spcBef>
                <a:spcPts val="1067"/>
              </a:spcBef>
              <a:spcAft>
                <a:spcPts val="1067"/>
              </a:spcAft>
              <a:buSzPts val="2000"/>
              <a:buChar char="■"/>
              <a:defRPr sz="2667"/>
            </a:lvl9pPr>
          </a:lstStyle>
          <a:p>
            <a:endParaRPr/>
          </a:p>
        </p:txBody>
      </p:sp>
      <p:sp>
        <p:nvSpPr>
          <p:cNvPr id="85" name="Google Shape;85;p6"/>
          <p:cNvSpPr txBox="1">
            <a:spLocks noGrp="1"/>
          </p:cNvSpPr>
          <p:nvPr>
            <p:ph type="sldNum" idx="12"/>
          </p:nvPr>
        </p:nvSpPr>
        <p:spPr>
          <a:xfrm>
            <a:off x="11205845" y="266035"/>
            <a:ext cx="731600" cy="524800"/>
          </a:xfrm>
          <a:prstGeom prst="rect">
            <a:avLst/>
          </a:prstGeom>
        </p:spPr>
        <p:txBody>
          <a:bodyPr spcFirstLastPara="1" wrap="square" lIns="0" tIns="0" rIns="0" bIns="0"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grpSp>
        <p:nvGrpSpPr>
          <p:cNvPr id="86" name="Google Shape;86;p6"/>
          <p:cNvGrpSpPr/>
          <p:nvPr/>
        </p:nvGrpSpPr>
        <p:grpSpPr>
          <a:xfrm>
            <a:off x="10484548" y="3956534"/>
            <a:ext cx="1894120" cy="1701300"/>
            <a:chOff x="7863411" y="2967400"/>
            <a:chExt cx="1420590" cy="1275975"/>
          </a:xfrm>
        </p:grpSpPr>
        <p:grpSp>
          <p:nvGrpSpPr>
            <p:cNvPr id="87" name="Google Shape;87;p6"/>
            <p:cNvGrpSpPr/>
            <p:nvPr/>
          </p:nvGrpSpPr>
          <p:grpSpPr>
            <a:xfrm>
              <a:off x="8277250" y="3881444"/>
              <a:ext cx="440488" cy="361931"/>
              <a:chOff x="8277250" y="3881444"/>
              <a:chExt cx="440488" cy="361931"/>
            </a:xfrm>
          </p:grpSpPr>
          <p:sp>
            <p:nvSpPr>
              <p:cNvPr id="88" name="Google Shape;88;p6"/>
              <p:cNvSpPr/>
              <p:nvPr/>
            </p:nvSpPr>
            <p:spPr>
              <a:xfrm>
                <a:off x="8277250" y="3881444"/>
                <a:ext cx="121425" cy="361931"/>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sp>
            <p:nvSpPr>
              <p:cNvPr id="89" name="Google Shape;89;p6"/>
              <p:cNvSpPr/>
              <p:nvPr/>
            </p:nvSpPr>
            <p:spPr>
              <a:xfrm>
                <a:off x="8596313" y="3881444"/>
                <a:ext cx="121425" cy="361931"/>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grpSp>
        <p:pic>
          <p:nvPicPr>
            <p:cNvPr id="90" name="Google Shape;90;p6"/>
            <p:cNvPicPr preferRelativeResize="0"/>
            <p:nvPr/>
          </p:nvPicPr>
          <p:blipFill>
            <a:blip r:embed="rId3">
              <a:alphaModFix/>
            </a:blip>
            <a:stretch>
              <a:fillRect/>
            </a:stretch>
          </p:blipFill>
          <p:spPr>
            <a:xfrm>
              <a:off x="7863411" y="2967400"/>
              <a:ext cx="1420590" cy="982427"/>
            </a:xfrm>
            <a:prstGeom prst="rect">
              <a:avLst/>
            </a:prstGeom>
            <a:noFill/>
            <a:ln>
              <a:noFill/>
            </a:ln>
          </p:spPr>
        </p:pic>
        <p:sp>
          <p:nvSpPr>
            <p:cNvPr id="91" name="Google Shape;91;p6"/>
            <p:cNvSpPr/>
            <p:nvPr/>
          </p:nvSpPr>
          <p:spPr>
            <a:xfrm>
              <a:off x="8535376" y="3335872"/>
              <a:ext cx="145233" cy="145740"/>
            </a:xfrm>
            <a:custGeom>
              <a:avLst/>
              <a:gdLst/>
              <a:ahLst/>
              <a:cxnLst/>
              <a:rect l="l" t="t" r="r" b="b"/>
              <a:pathLst>
                <a:path w="1262894" h="1267301" extrusionOk="0">
                  <a:moveTo>
                    <a:pt x="231059" y="1122190"/>
                  </a:moveTo>
                  <a:cubicBezTo>
                    <a:pt x="514968" y="1352060"/>
                    <a:pt x="900540" y="1299990"/>
                    <a:pt x="1120059" y="1028464"/>
                  </a:cubicBezTo>
                  <a:cubicBezTo>
                    <a:pt x="1339579" y="756938"/>
                    <a:pt x="1304209" y="308501"/>
                    <a:pt x="1026778" y="139464"/>
                  </a:cubicBezTo>
                  <a:cubicBezTo>
                    <a:pt x="749346" y="-29573"/>
                    <a:pt x="340025" y="-94216"/>
                    <a:pt x="137778" y="233190"/>
                  </a:cubicBezTo>
                  <a:cubicBezTo>
                    <a:pt x="-64469" y="560596"/>
                    <a:pt x="-52785" y="892256"/>
                    <a:pt x="231059" y="112219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92" name="Google Shape;92;p6"/>
            <p:cNvSpPr/>
            <p:nvPr/>
          </p:nvSpPr>
          <p:spPr>
            <a:xfrm>
              <a:off x="8236780" y="3311073"/>
              <a:ext cx="127108" cy="131978"/>
            </a:xfrm>
            <a:custGeom>
              <a:avLst/>
              <a:gdLst/>
              <a:ahLst/>
              <a:cxnLst/>
              <a:rect l="l" t="t" r="r" b="b"/>
              <a:pathLst>
                <a:path w="248016" h="257519" extrusionOk="0">
                  <a:moveTo>
                    <a:pt x="34797" y="41482"/>
                  </a:moveTo>
                  <a:cubicBezTo>
                    <a:pt x="-15305" y="89424"/>
                    <a:pt x="-9653" y="162830"/>
                    <a:pt x="41147" y="218393"/>
                  </a:cubicBezTo>
                  <a:cubicBezTo>
                    <a:pt x="91947" y="273955"/>
                    <a:pt x="178624" y="269193"/>
                    <a:pt x="218057" y="211408"/>
                  </a:cubicBezTo>
                  <a:cubicBezTo>
                    <a:pt x="257491" y="153623"/>
                    <a:pt x="260603" y="87011"/>
                    <a:pt x="211707" y="34497"/>
                  </a:cubicBezTo>
                  <a:cubicBezTo>
                    <a:pt x="162813" y="-18017"/>
                    <a:pt x="84962" y="-6460"/>
                    <a:pt x="34797" y="4148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grpSp>
      <p:grpSp>
        <p:nvGrpSpPr>
          <p:cNvPr id="93" name="Google Shape;93;p6"/>
          <p:cNvGrpSpPr/>
          <p:nvPr/>
        </p:nvGrpSpPr>
        <p:grpSpPr>
          <a:xfrm>
            <a:off x="-276199" y="3949480"/>
            <a:ext cx="1715777" cy="2114779"/>
            <a:chOff x="-207150" y="2962110"/>
            <a:chExt cx="1286833" cy="1586084"/>
          </a:xfrm>
        </p:grpSpPr>
        <p:grpSp>
          <p:nvGrpSpPr>
            <p:cNvPr id="94" name="Google Shape;94;p6"/>
            <p:cNvGrpSpPr/>
            <p:nvPr/>
          </p:nvGrpSpPr>
          <p:grpSpPr>
            <a:xfrm>
              <a:off x="120475" y="4186263"/>
              <a:ext cx="547675" cy="361931"/>
              <a:chOff x="120475" y="4186263"/>
              <a:chExt cx="547675" cy="361931"/>
            </a:xfrm>
          </p:grpSpPr>
          <p:sp>
            <p:nvSpPr>
              <p:cNvPr id="95" name="Google Shape;95;p6"/>
              <p:cNvSpPr/>
              <p:nvPr/>
            </p:nvSpPr>
            <p:spPr>
              <a:xfrm>
                <a:off x="120475" y="4186263"/>
                <a:ext cx="121425" cy="361931"/>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sp>
            <p:nvSpPr>
              <p:cNvPr id="96" name="Google Shape;96;p6"/>
              <p:cNvSpPr/>
              <p:nvPr/>
            </p:nvSpPr>
            <p:spPr>
              <a:xfrm flipH="1">
                <a:off x="546725" y="4186263"/>
                <a:ext cx="121425" cy="361931"/>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grpSp>
        <p:pic>
          <p:nvPicPr>
            <p:cNvPr id="97" name="Google Shape;97;p6"/>
            <p:cNvPicPr preferRelativeResize="0"/>
            <p:nvPr/>
          </p:nvPicPr>
          <p:blipFill>
            <a:blip r:embed="rId4">
              <a:alphaModFix/>
            </a:blip>
            <a:stretch>
              <a:fillRect/>
            </a:stretch>
          </p:blipFill>
          <p:spPr>
            <a:xfrm>
              <a:off x="-207150" y="2962110"/>
              <a:ext cx="1286833" cy="1305290"/>
            </a:xfrm>
            <a:prstGeom prst="rect">
              <a:avLst/>
            </a:prstGeom>
            <a:noFill/>
            <a:ln>
              <a:noFill/>
            </a:ln>
          </p:spPr>
        </p:pic>
        <p:sp>
          <p:nvSpPr>
            <p:cNvPr id="98" name="Google Shape;98;p6"/>
            <p:cNvSpPr/>
            <p:nvPr/>
          </p:nvSpPr>
          <p:spPr>
            <a:xfrm rot="10576116">
              <a:off x="213730" y="3649426"/>
              <a:ext cx="145541" cy="146049"/>
            </a:xfrm>
            <a:custGeom>
              <a:avLst/>
              <a:gdLst/>
              <a:ahLst/>
              <a:cxnLst/>
              <a:rect l="l" t="t" r="r" b="b"/>
              <a:pathLst>
                <a:path w="1262894" h="1267301" extrusionOk="0">
                  <a:moveTo>
                    <a:pt x="231059" y="1122190"/>
                  </a:moveTo>
                  <a:cubicBezTo>
                    <a:pt x="514968" y="1352060"/>
                    <a:pt x="900540" y="1299990"/>
                    <a:pt x="1120059" y="1028464"/>
                  </a:cubicBezTo>
                  <a:cubicBezTo>
                    <a:pt x="1339579" y="756938"/>
                    <a:pt x="1304209" y="308501"/>
                    <a:pt x="1026778" y="139464"/>
                  </a:cubicBezTo>
                  <a:cubicBezTo>
                    <a:pt x="749346" y="-29573"/>
                    <a:pt x="340025" y="-94216"/>
                    <a:pt x="137778" y="233190"/>
                  </a:cubicBezTo>
                  <a:cubicBezTo>
                    <a:pt x="-64469" y="560596"/>
                    <a:pt x="-52785" y="892256"/>
                    <a:pt x="231059" y="112219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99" name="Google Shape;99;p6"/>
            <p:cNvSpPr/>
            <p:nvPr/>
          </p:nvSpPr>
          <p:spPr>
            <a:xfrm rot="10598995">
              <a:off x="532326" y="3669443"/>
              <a:ext cx="127326" cy="132204"/>
            </a:xfrm>
            <a:custGeom>
              <a:avLst/>
              <a:gdLst/>
              <a:ahLst/>
              <a:cxnLst/>
              <a:rect l="l" t="t" r="r" b="b"/>
              <a:pathLst>
                <a:path w="248016" h="257519" extrusionOk="0">
                  <a:moveTo>
                    <a:pt x="34797" y="41482"/>
                  </a:moveTo>
                  <a:cubicBezTo>
                    <a:pt x="-15305" y="89424"/>
                    <a:pt x="-9653" y="162830"/>
                    <a:pt x="41147" y="218393"/>
                  </a:cubicBezTo>
                  <a:cubicBezTo>
                    <a:pt x="91947" y="273955"/>
                    <a:pt x="178624" y="269193"/>
                    <a:pt x="218057" y="211408"/>
                  </a:cubicBezTo>
                  <a:cubicBezTo>
                    <a:pt x="257491" y="153623"/>
                    <a:pt x="260603" y="87011"/>
                    <a:pt x="211707" y="34497"/>
                  </a:cubicBezTo>
                  <a:cubicBezTo>
                    <a:pt x="162813" y="-18017"/>
                    <a:pt x="84962" y="-6460"/>
                    <a:pt x="34797" y="4148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100" name="Google Shape;100;p6"/>
            <p:cNvSpPr/>
            <p:nvPr/>
          </p:nvSpPr>
          <p:spPr>
            <a:xfrm rot="2878168">
              <a:off x="140003" y="3477827"/>
              <a:ext cx="592515" cy="660127"/>
            </a:xfrm>
            <a:custGeom>
              <a:avLst/>
              <a:gdLst/>
              <a:ahLst/>
              <a:cxnLst/>
              <a:rect l="l" t="t" r="r" b="b"/>
              <a:pathLst>
                <a:path w="10002" h="11144" extrusionOk="0">
                  <a:moveTo>
                    <a:pt x="0" y="11144"/>
                  </a:moveTo>
                  <a:cubicBezTo>
                    <a:pt x="4895" y="10166"/>
                    <a:pt x="10002" y="4991"/>
                    <a:pt x="10002" y="0"/>
                  </a:cubicBezTo>
                </a:path>
              </a:pathLst>
            </a:custGeom>
            <a:noFill/>
            <a:ln w="38100" cap="rnd" cmpd="sng">
              <a:solidFill>
                <a:schemeClr val="lt1"/>
              </a:solidFill>
              <a:prstDash val="solid"/>
              <a:round/>
              <a:headEnd type="none" w="med" len="med"/>
              <a:tailEnd type="none" w="med" len="med"/>
            </a:ln>
          </p:spPr>
        </p:sp>
      </p:grpSp>
    </p:spTree>
    <p:extLst>
      <p:ext uri="{BB962C8B-B14F-4D97-AF65-F5344CB8AC3E}">
        <p14:creationId xmlns:p14="http://schemas.microsoft.com/office/powerpoint/2010/main" val="3565855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101"/>
        <p:cNvGrpSpPr/>
        <p:nvPr/>
      </p:nvGrpSpPr>
      <p:grpSpPr>
        <a:xfrm>
          <a:off x="0" y="0"/>
          <a:ext cx="0" cy="0"/>
          <a:chOff x="0" y="0"/>
          <a:chExt cx="0" cy="0"/>
        </a:xfrm>
      </p:grpSpPr>
      <p:pic>
        <p:nvPicPr>
          <p:cNvPr id="102" name="Google Shape;102;p7"/>
          <p:cNvPicPr preferRelativeResize="0"/>
          <p:nvPr/>
        </p:nvPicPr>
        <p:blipFill>
          <a:blip r:embed="rId2">
            <a:alphaModFix/>
          </a:blip>
          <a:stretch>
            <a:fillRect/>
          </a:stretch>
        </p:blipFill>
        <p:spPr>
          <a:xfrm>
            <a:off x="202394" y="203200"/>
            <a:ext cx="9724989" cy="6451600"/>
          </a:xfrm>
          <a:prstGeom prst="rect">
            <a:avLst/>
          </a:prstGeom>
          <a:noFill/>
          <a:ln>
            <a:noFill/>
          </a:ln>
        </p:spPr>
      </p:pic>
      <p:sp>
        <p:nvSpPr>
          <p:cNvPr id="103" name="Google Shape;103;p7"/>
          <p:cNvSpPr txBox="1">
            <a:spLocks noGrp="1"/>
          </p:cNvSpPr>
          <p:nvPr>
            <p:ph type="title"/>
          </p:nvPr>
        </p:nvSpPr>
        <p:spPr>
          <a:xfrm>
            <a:off x="730833" y="790833"/>
            <a:ext cx="8222800" cy="528400"/>
          </a:xfrm>
          <a:prstGeom prst="rect">
            <a:avLst/>
          </a:prstGeom>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4" name="Google Shape;104;p7"/>
          <p:cNvSpPr txBox="1">
            <a:spLocks noGrp="1"/>
          </p:cNvSpPr>
          <p:nvPr>
            <p:ph type="body" idx="1"/>
          </p:nvPr>
        </p:nvSpPr>
        <p:spPr>
          <a:xfrm>
            <a:off x="730833" y="1695467"/>
            <a:ext cx="2561600" cy="4410000"/>
          </a:xfrm>
          <a:prstGeom prst="rect">
            <a:avLst/>
          </a:prstGeom>
        </p:spPr>
        <p:txBody>
          <a:bodyPr spcFirstLastPara="1" wrap="square" lIns="0" tIns="0" rIns="0" bIns="0" anchor="t" anchorCtr="0">
            <a:noAutofit/>
          </a:bodyPr>
          <a:lstStyle>
            <a:lvl1pPr marL="609585" lvl="0" indent="-457189" rtl="0">
              <a:spcBef>
                <a:spcPts val="0"/>
              </a:spcBef>
              <a:spcAft>
                <a:spcPts val="0"/>
              </a:spcAft>
              <a:buSzPts val="1800"/>
              <a:buChar char="➜"/>
              <a:defRPr sz="2400"/>
            </a:lvl1pPr>
            <a:lvl2pPr marL="1219170" lvl="1" indent="-457189" rtl="0">
              <a:spcBef>
                <a:spcPts val="1067"/>
              </a:spcBef>
              <a:spcAft>
                <a:spcPts val="0"/>
              </a:spcAft>
              <a:buSzPts val="1800"/>
              <a:buChar char="-"/>
              <a:defRPr sz="2400"/>
            </a:lvl2pPr>
            <a:lvl3pPr marL="1828754" lvl="2" indent="-457189" rtl="0">
              <a:spcBef>
                <a:spcPts val="1067"/>
              </a:spcBef>
              <a:spcAft>
                <a:spcPts val="0"/>
              </a:spcAft>
              <a:buSzPts val="1800"/>
              <a:buChar char="-"/>
              <a:defRPr sz="2400"/>
            </a:lvl3pPr>
            <a:lvl4pPr marL="2438339" lvl="3" indent="-457189" rtl="0">
              <a:spcBef>
                <a:spcPts val="1067"/>
              </a:spcBef>
              <a:spcAft>
                <a:spcPts val="0"/>
              </a:spcAft>
              <a:buSzPts val="1800"/>
              <a:buChar char="-"/>
              <a:defRPr sz="2400"/>
            </a:lvl4pPr>
            <a:lvl5pPr marL="3047924" lvl="4" indent="-457189" rtl="0">
              <a:spcBef>
                <a:spcPts val="1067"/>
              </a:spcBef>
              <a:spcAft>
                <a:spcPts val="0"/>
              </a:spcAft>
              <a:buSzPts val="1800"/>
              <a:buChar char="-"/>
              <a:defRPr sz="2400"/>
            </a:lvl5pPr>
            <a:lvl6pPr marL="3657509" lvl="5" indent="-457189" rtl="0">
              <a:spcBef>
                <a:spcPts val="1067"/>
              </a:spcBef>
              <a:spcAft>
                <a:spcPts val="0"/>
              </a:spcAft>
              <a:buSzPts val="1800"/>
              <a:buChar char="-"/>
              <a:defRPr sz="2400"/>
            </a:lvl6pPr>
            <a:lvl7pPr marL="4267093" lvl="6" indent="-457189" rtl="0">
              <a:spcBef>
                <a:spcPts val="1067"/>
              </a:spcBef>
              <a:spcAft>
                <a:spcPts val="0"/>
              </a:spcAft>
              <a:buSzPts val="1800"/>
              <a:buChar char="●"/>
              <a:defRPr sz="2400"/>
            </a:lvl7pPr>
            <a:lvl8pPr marL="4876678" lvl="7" indent="-457189" rtl="0">
              <a:spcBef>
                <a:spcPts val="1067"/>
              </a:spcBef>
              <a:spcAft>
                <a:spcPts val="0"/>
              </a:spcAft>
              <a:buSzPts val="1800"/>
              <a:buChar char="○"/>
              <a:defRPr sz="2400"/>
            </a:lvl8pPr>
            <a:lvl9pPr marL="5486263" lvl="8" indent="-457189" rtl="0">
              <a:spcBef>
                <a:spcPts val="1067"/>
              </a:spcBef>
              <a:spcAft>
                <a:spcPts val="1067"/>
              </a:spcAft>
              <a:buSzPts val="1800"/>
              <a:buChar char="■"/>
              <a:defRPr sz="2400"/>
            </a:lvl9pPr>
          </a:lstStyle>
          <a:p>
            <a:endParaRPr/>
          </a:p>
        </p:txBody>
      </p:sp>
      <p:sp>
        <p:nvSpPr>
          <p:cNvPr id="105" name="Google Shape;105;p7"/>
          <p:cNvSpPr txBox="1">
            <a:spLocks noGrp="1"/>
          </p:cNvSpPr>
          <p:nvPr>
            <p:ph type="body" idx="2"/>
          </p:nvPr>
        </p:nvSpPr>
        <p:spPr>
          <a:xfrm>
            <a:off x="3561433" y="1695467"/>
            <a:ext cx="2561600" cy="4410000"/>
          </a:xfrm>
          <a:prstGeom prst="rect">
            <a:avLst/>
          </a:prstGeom>
        </p:spPr>
        <p:txBody>
          <a:bodyPr spcFirstLastPara="1" wrap="square" lIns="0" tIns="0" rIns="0" bIns="0" anchor="t" anchorCtr="0">
            <a:noAutofit/>
          </a:bodyPr>
          <a:lstStyle>
            <a:lvl1pPr marL="609585" lvl="0" indent="-457189" rtl="0">
              <a:spcBef>
                <a:spcPts val="0"/>
              </a:spcBef>
              <a:spcAft>
                <a:spcPts val="0"/>
              </a:spcAft>
              <a:buSzPts val="1800"/>
              <a:buChar char="➜"/>
              <a:defRPr sz="2400"/>
            </a:lvl1pPr>
            <a:lvl2pPr marL="1219170" lvl="1" indent="-457189" rtl="0">
              <a:spcBef>
                <a:spcPts val="1067"/>
              </a:spcBef>
              <a:spcAft>
                <a:spcPts val="0"/>
              </a:spcAft>
              <a:buSzPts val="1800"/>
              <a:buChar char="-"/>
              <a:defRPr sz="2400"/>
            </a:lvl2pPr>
            <a:lvl3pPr marL="1828754" lvl="2" indent="-457189" rtl="0">
              <a:spcBef>
                <a:spcPts val="1067"/>
              </a:spcBef>
              <a:spcAft>
                <a:spcPts val="0"/>
              </a:spcAft>
              <a:buSzPts val="1800"/>
              <a:buChar char="-"/>
              <a:defRPr sz="2400"/>
            </a:lvl3pPr>
            <a:lvl4pPr marL="2438339" lvl="3" indent="-457189" rtl="0">
              <a:spcBef>
                <a:spcPts val="1067"/>
              </a:spcBef>
              <a:spcAft>
                <a:spcPts val="0"/>
              </a:spcAft>
              <a:buSzPts val="1800"/>
              <a:buChar char="-"/>
              <a:defRPr sz="2400"/>
            </a:lvl4pPr>
            <a:lvl5pPr marL="3047924" lvl="4" indent="-457189" rtl="0">
              <a:spcBef>
                <a:spcPts val="1067"/>
              </a:spcBef>
              <a:spcAft>
                <a:spcPts val="0"/>
              </a:spcAft>
              <a:buSzPts val="1800"/>
              <a:buChar char="-"/>
              <a:defRPr sz="2400"/>
            </a:lvl5pPr>
            <a:lvl6pPr marL="3657509" lvl="5" indent="-457189" rtl="0">
              <a:spcBef>
                <a:spcPts val="1067"/>
              </a:spcBef>
              <a:spcAft>
                <a:spcPts val="0"/>
              </a:spcAft>
              <a:buSzPts val="1800"/>
              <a:buChar char="-"/>
              <a:defRPr sz="2400"/>
            </a:lvl6pPr>
            <a:lvl7pPr marL="4267093" lvl="6" indent="-457189" rtl="0">
              <a:spcBef>
                <a:spcPts val="1067"/>
              </a:spcBef>
              <a:spcAft>
                <a:spcPts val="0"/>
              </a:spcAft>
              <a:buSzPts val="1800"/>
              <a:buChar char="●"/>
              <a:defRPr sz="2400"/>
            </a:lvl7pPr>
            <a:lvl8pPr marL="4876678" lvl="7" indent="-457189" rtl="0">
              <a:spcBef>
                <a:spcPts val="1067"/>
              </a:spcBef>
              <a:spcAft>
                <a:spcPts val="0"/>
              </a:spcAft>
              <a:buSzPts val="1800"/>
              <a:buChar char="○"/>
              <a:defRPr sz="2400"/>
            </a:lvl8pPr>
            <a:lvl9pPr marL="5486263" lvl="8" indent="-457189" rtl="0">
              <a:spcBef>
                <a:spcPts val="1067"/>
              </a:spcBef>
              <a:spcAft>
                <a:spcPts val="1067"/>
              </a:spcAft>
              <a:buSzPts val="1800"/>
              <a:buChar char="■"/>
              <a:defRPr sz="2400"/>
            </a:lvl9pPr>
          </a:lstStyle>
          <a:p>
            <a:endParaRPr/>
          </a:p>
        </p:txBody>
      </p:sp>
      <p:sp>
        <p:nvSpPr>
          <p:cNvPr id="106" name="Google Shape;106;p7"/>
          <p:cNvSpPr txBox="1">
            <a:spLocks noGrp="1"/>
          </p:cNvSpPr>
          <p:nvPr>
            <p:ph type="sldNum" idx="12"/>
          </p:nvPr>
        </p:nvSpPr>
        <p:spPr>
          <a:xfrm>
            <a:off x="11205845" y="266035"/>
            <a:ext cx="731600" cy="524800"/>
          </a:xfrm>
          <a:prstGeom prst="rect">
            <a:avLst/>
          </a:prstGeom>
        </p:spPr>
        <p:txBody>
          <a:bodyPr spcFirstLastPara="1" wrap="square" lIns="0" tIns="0" rIns="0" bIns="0"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07" name="Google Shape;107;p7"/>
          <p:cNvSpPr txBox="1">
            <a:spLocks noGrp="1"/>
          </p:cNvSpPr>
          <p:nvPr>
            <p:ph type="body" idx="3"/>
          </p:nvPr>
        </p:nvSpPr>
        <p:spPr>
          <a:xfrm>
            <a:off x="6392035" y="1695467"/>
            <a:ext cx="2561600" cy="4410000"/>
          </a:xfrm>
          <a:prstGeom prst="rect">
            <a:avLst/>
          </a:prstGeom>
        </p:spPr>
        <p:txBody>
          <a:bodyPr spcFirstLastPara="1" wrap="square" lIns="0" tIns="0" rIns="0" bIns="0" anchor="t" anchorCtr="0">
            <a:noAutofit/>
          </a:bodyPr>
          <a:lstStyle>
            <a:lvl1pPr marL="609585" lvl="0" indent="-457189" rtl="0">
              <a:spcBef>
                <a:spcPts val="0"/>
              </a:spcBef>
              <a:spcAft>
                <a:spcPts val="0"/>
              </a:spcAft>
              <a:buSzPts val="1800"/>
              <a:buChar char="➜"/>
              <a:defRPr sz="2400"/>
            </a:lvl1pPr>
            <a:lvl2pPr marL="1219170" lvl="1" indent="-457189" rtl="0">
              <a:spcBef>
                <a:spcPts val="1067"/>
              </a:spcBef>
              <a:spcAft>
                <a:spcPts val="0"/>
              </a:spcAft>
              <a:buSzPts val="1800"/>
              <a:buChar char="-"/>
              <a:defRPr sz="2400"/>
            </a:lvl2pPr>
            <a:lvl3pPr marL="1828754" lvl="2" indent="-457189" rtl="0">
              <a:spcBef>
                <a:spcPts val="1067"/>
              </a:spcBef>
              <a:spcAft>
                <a:spcPts val="0"/>
              </a:spcAft>
              <a:buSzPts val="1800"/>
              <a:buChar char="-"/>
              <a:defRPr sz="2400"/>
            </a:lvl3pPr>
            <a:lvl4pPr marL="2438339" lvl="3" indent="-457189" rtl="0">
              <a:spcBef>
                <a:spcPts val="1067"/>
              </a:spcBef>
              <a:spcAft>
                <a:spcPts val="0"/>
              </a:spcAft>
              <a:buSzPts val="1800"/>
              <a:buChar char="-"/>
              <a:defRPr sz="2400"/>
            </a:lvl4pPr>
            <a:lvl5pPr marL="3047924" lvl="4" indent="-457189" rtl="0">
              <a:spcBef>
                <a:spcPts val="1067"/>
              </a:spcBef>
              <a:spcAft>
                <a:spcPts val="0"/>
              </a:spcAft>
              <a:buSzPts val="1800"/>
              <a:buChar char="-"/>
              <a:defRPr sz="2400"/>
            </a:lvl5pPr>
            <a:lvl6pPr marL="3657509" lvl="5" indent="-457189" rtl="0">
              <a:spcBef>
                <a:spcPts val="1067"/>
              </a:spcBef>
              <a:spcAft>
                <a:spcPts val="0"/>
              </a:spcAft>
              <a:buSzPts val="1800"/>
              <a:buChar char="-"/>
              <a:defRPr sz="2400"/>
            </a:lvl6pPr>
            <a:lvl7pPr marL="4267093" lvl="6" indent="-457189" rtl="0">
              <a:spcBef>
                <a:spcPts val="1067"/>
              </a:spcBef>
              <a:spcAft>
                <a:spcPts val="0"/>
              </a:spcAft>
              <a:buSzPts val="1800"/>
              <a:buChar char="●"/>
              <a:defRPr sz="2400"/>
            </a:lvl7pPr>
            <a:lvl8pPr marL="4876678" lvl="7" indent="-457189" rtl="0">
              <a:spcBef>
                <a:spcPts val="1067"/>
              </a:spcBef>
              <a:spcAft>
                <a:spcPts val="0"/>
              </a:spcAft>
              <a:buSzPts val="1800"/>
              <a:buChar char="○"/>
              <a:defRPr sz="2400"/>
            </a:lvl8pPr>
            <a:lvl9pPr marL="5486263" lvl="8" indent="-457189" rtl="0">
              <a:spcBef>
                <a:spcPts val="1067"/>
              </a:spcBef>
              <a:spcAft>
                <a:spcPts val="1067"/>
              </a:spcAft>
              <a:buSzPts val="1800"/>
              <a:buChar char="■"/>
              <a:defRPr sz="2400"/>
            </a:lvl9pPr>
          </a:lstStyle>
          <a:p>
            <a:endParaRPr/>
          </a:p>
        </p:txBody>
      </p:sp>
      <p:grpSp>
        <p:nvGrpSpPr>
          <p:cNvPr id="108" name="Google Shape;108;p7"/>
          <p:cNvGrpSpPr/>
          <p:nvPr/>
        </p:nvGrpSpPr>
        <p:grpSpPr>
          <a:xfrm>
            <a:off x="9871030" y="3834795"/>
            <a:ext cx="2175500" cy="2377047"/>
            <a:chOff x="7403272" y="2876096"/>
            <a:chExt cx="1631625" cy="1782785"/>
          </a:xfrm>
        </p:grpSpPr>
        <p:sp>
          <p:nvSpPr>
            <p:cNvPr id="109" name="Google Shape;109;p7"/>
            <p:cNvSpPr/>
            <p:nvPr/>
          </p:nvSpPr>
          <p:spPr>
            <a:xfrm rot="5652216" flipH="1">
              <a:off x="7426337" y="4025462"/>
              <a:ext cx="250048" cy="278597"/>
            </a:xfrm>
            <a:custGeom>
              <a:avLst/>
              <a:gdLst/>
              <a:ahLst/>
              <a:cxnLst/>
              <a:rect l="l" t="t" r="r" b="b"/>
              <a:pathLst>
                <a:path w="10002" h="11144" extrusionOk="0">
                  <a:moveTo>
                    <a:pt x="0" y="11144"/>
                  </a:moveTo>
                  <a:cubicBezTo>
                    <a:pt x="4895" y="10166"/>
                    <a:pt x="10002" y="4991"/>
                    <a:pt x="10002" y="0"/>
                  </a:cubicBezTo>
                </a:path>
              </a:pathLst>
            </a:custGeom>
            <a:noFill/>
            <a:ln w="38100" cap="rnd" cmpd="sng">
              <a:solidFill>
                <a:schemeClr val="dk1"/>
              </a:solidFill>
              <a:prstDash val="solid"/>
              <a:round/>
              <a:headEnd type="none" w="med" len="med"/>
              <a:tailEnd type="none" w="med" len="med"/>
            </a:ln>
          </p:spPr>
        </p:sp>
        <p:sp>
          <p:nvSpPr>
            <p:cNvPr id="110" name="Google Shape;110;p7"/>
            <p:cNvSpPr/>
            <p:nvPr/>
          </p:nvSpPr>
          <p:spPr>
            <a:xfrm rot="682371">
              <a:off x="8759823" y="3818276"/>
              <a:ext cx="250059" cy="278610"/>
            </a:xfrm>
            <a:custGeom>
              <a:avLst/>
              <a:gdLst/>
              <a:ahLst/>
              <a:cxnLst/>
              <a:rect l="l" t="t" r="r" b="b"/>
              <a:pathLst>
                <a:path w="10002" h="11144" extrusionOk="0">
                  <a:moveTo>
                    <a:pt x="0" y="11144"/>
                  </a:moveTo>
                  <a:cubicBezTo>
                    <a:pt x="4895" y="10166"/>
                    <a:pt x="10002" y="4991"/>
                    <a:pt x="10002" y="0"/>
                  </a:cubicBezTo>
                </a:path>
              </a:pathLst>
            </a:custGeom>
            <a:noFill/>
            <a:ln w="38100" cap="rnd" cmpd="sng">
              <a:solidFill>
                <a:schemeClr val="dk1"/>
              </a:solidFill>
              <a:prstDash val="solid"/>
              <a:round/>
              <a:headEnd type="none" w="med" len="med"/>
              <a:tailEnd type="none" w="med" len="med"/>
            </a:ln>
          </p:spPr>
        </p:sp>
        <p:sp>
          <p:nvSpPr>
            <p:cNvPr id="111" name="Google Shape;111;p7"/>
            <p:cNvSpPr/>
            <p:nvPr/>
          </p:nvSpPr>
          <p:spPr>
            <a:xfrm>
              <a:off x="7919513" y="4266500"/>
              <a:ext cx="131637" cy="392380"/>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sp>
          <p:nvSpPr>
            <p:cNvPr id="112" name="Google Shape;112;p7"/>
            <p:cNvSpPr/>
            <p:nvPr/>
          </p:nvSpPr>
          <p:spPr>
            <a:xfrm flipH="1">
              <a:off x="8381628" y="4266500"/>
              <a:ext cx="131637" cy="392380"/>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pic>
          <p:nvPicPr>
            <p:cNvPr id="113" name="Google Shape;113;p7"/>
            <p:cNvPicPr preferRelativeResize="0"/>
            <p:nvPr/>
          </p:nvPicPr>
          <p:blipFill>
            <a:blip r:embed="rId3">
              <a:alphaModFix/>
            </a:blip>
            <a:stretch>
              <a:fillRect/>
            </a:stretch>
          </p:blipFill>
          <p:spPr>
            <a:xfrm>
              <a:off x="7445529" y="2876096"/>
              <a:ext cx="1541746" cy="1505664"/>
            </a:xfrm>
            <a:prstGeom prst="rect">
              <a:avLst/>
            </a:prstGeom>
            <a:noFill/>
            <a:ln>
              <a:noFill/>
            </a:ln>
          </p:spPr>
        </p:pic>
        <p:sp>
          <p:nvSpPr>
            <p:cNvPr id="114" name="Google Shape;114;p7"/>
            <p:cNvSpPr/>
            <p:nvPr/>
          </p:nvSpPr>
          <p:spPr>
            <a:xfrm rot="-372207">
              <a:off x="8259436" y="3705061"/>
              <a:ext cx="146088" cy="146598"/>
            </a:xfrm>
            <a:custGeom>
              <a:avLst/>
              <a:gdLst/>
              <a:ahLst/>
              <a:cxnLst/>
              <a:rect l="l" t="t" r="r" b="b"/>
              <a:pathLst>
                <a:path w="1262894" h="1267301" extrusionOk="0">
                  <a:moveTo>
                    <a:pt x="231059" y="1122190"/>
                  </a:moveTo>
                  <a:cubicBezTo>
                    <a:pt x="514968" y="1352060"/>
                    <a:pt x="900540" y="1299990"/>
                    <a:pt x="1120059" y="1028464"/>
                  </a:cubicBezTo>
                  <a:cubicBezTo>
                    <a:pt x="1339579" y="756938"/>
                    <a:pt x="1304209" y="308501"/>
                    <a:pt x="1026778" y="139464"/>
                  </a:cubicBezTo>
                  <a:cubicBezTo>
                    <a:pt x="749346" y="-29573"/>
                    <a:pt x="340025" y="-94216"/>
                    <a:pt x="137778" y="233190"/>
                  </a:cubicBezTo>
                  <a:cubicBezTo>
                    <a:pt x="-64469" y="560596"/>
                    <a:pt x="-52785" y="892256"/>
                    <a:pt x="231059" y="112219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115" name="Google Shape;115;p7"/>
            <p:cNvSpPr/>
            <p:nvPr/>
          </p:nvSpPr>
          <p:spPr>
            <a:xfrm rot="-335960">
              <a:off x="7958498" y="3711971"/>
              <a:ext cx="127095" cy="131964"/>
            </a:xfrm>
            <a:custGeom>
              <a:avLst/>
              <a:gdLst/>
              <a:ahLst/>
              <a:cxnLst/>
              <a:rect l="l" t="t" r="r" b="b"/>
              <a:pathLst>
                <a:path w="248016" h="257519" extrusionOk="0">
                  <a:moveTo>
                    <a:pt x="34797" y="41482"/>
                  </a:moveTo>
                  <a:cubicBezTo>
                    <a:pt x="-15305" y="89424"/>
                    <a:pt x="-9653" y="162830"/>
                    <a:pt x="41147" y="218393"/>
                  </a:cubicBezTo>
                  <a:cubicBezTo>
                    <a:pt x="91947" y="273955"/>
                    <a:pt x="178624" y="269193"/>
                    <a:pt x="218057" y="211408"/>
                  </a:cubicBezTo>
                  <a:cubicBezTo>
                    <a:pt x="257491" y="153623"/>
                    <a:pt x="260603" y="87011"/>
                    <a:pt x="211707" y="34497"/>
                  </a:cubicBezTo>
                  <a:cubicBezTo>
                    <a:pt x="162813" y="-18017"/>
                    <a:pt x="84962" y="-6460"/>
                    <a:pt x="34797" y="4148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116" name="Google Shape;116;p7"/>
            <p:cNvSpPr/>
            <p:nvPr/>
          </p:nvSpPr>
          <p:spPr>
            <a:xfrm>
              <a:off x="8101006" y="3969538"/>
              <a:ext cx="139200" cy="2073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42507779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6"/>
        <p:cNvGrpSpPr/>
        <p:nvPr/>
      </p:nvGrpSpPr>
      <p:grpSpPr>
        <a:xfrm>
          <a:off x="0" y="0"/>
          <a:ext cx="0" cy="0"/>
          <a:chOff x="0" y="0"/>
          <a:chExt cx="0" cy="0"/>
        </a:xfrm>
      </p:grpSpPr>
      <p:pic>
        <p:nvPicPr>
          <p:cNvPr id="67" name="Google Shape;67;p5"/>
          <p:cNvPicPr preferRelativeResize="0"/>
          <p:nvPr/>
        </p:nvPicPr>
        <p:blipFill>
          <a:blip r:embed="rId2">
            <a:alphaModFix/>
          </a:blip>
          <a:stretch>
            <a:fillRect/>
          </a:stretch>
        </p:blipFill>
        <p:spPr>
          <a:xfrm>
            <a:off x="202394" y="203200"/>
            <a:ext cx="9724989" cy="6451600"/>
          </a:xfrm>
          <a:prstGeom prst="rect">
            <a:avLst/>
          </a:prstGeom>
          <a:noFill/>
          <a:ln>
            <a:noFill/>
          </a:ln>
        </p:spPr>
      </p:pic>
      <p:sp>
        <p:nvSpPr>
          <p:cNvPr id="68" name="Google Shape;68;p5"/>
          <p:cNvSpPr txBox="1">
            <a:spLocks noGrp="1"/>
          </p:cNvSpPr>
          <p:nvPr>
            <p:ph type="title"/>
          </p:nvPr>
        </p:nvSpPr>
        <p:spPr>
          <a:xfrm>
            <a:off x="730833" y="790833"/>
            <a:ext cx="8222800" cy="528400"/>
          </a:xfrm>
          <a:prstGeom prst="rect">
            <a:avLst/>
          </a:prstGeom>
        </p:spPr>
        <p:txBody>
          <a:bodyPr spcFirstLastPara="1" wrap="square" lIns="0" tIns="0" rIns="0" bIns="0" anchor="t" anchorCtr="0">
            <a:noAutofit/>
          </a:bodyPr>
          <a:lstStyle>
            <a:lvl1pPr lvl="0" rtl="0">
              <a:spcBef>
                <a:spcPts val="0"/>
              </a:spcBef>
              <a:spcAft>
                <a:spcPts val="0"/>
              </a:spcAft>
              <a:buClr>
                <a:schemeClr val="dk1"/>
              </a:buClr>
              <a:buSzPts val="3000"/>
              <a:buNone/>
              <a:defRPr>
                <a:solidFill>
                  <a:schemeClr val="dk1"/>
                </a:solidFill>
              </a:defRPr>
            </a:lvl1pPr>
            <a:lvl2pPr lvl="1" rtl="0">
              <a:spcBef>
                <a:spcPts val="0"/>
              </a:spcBef>
              <a:spcAft>
                <a:spcPts val="0"/>
              </a:spcAft>
              <a:buClr>
                <a:schemeClr val="dk1"/>
              </a:buClr>
              <a:buSzPts val="3000"/>
              <a:buNone/>
              <a:defRPr>
                <a:solidFill>
                  <a:schemeClr val="dk1"/>
                </a:solidFill>
              </a:defRPr>
            </a:lvl2pPr>
            <a:lvl3pPr lvl="2" rtl="0">
              <a:spcBef>
                <a:spcPts val="0"/>
              </a:spcBef>
              <a:spcAft>
                <a:spcPts val="0"/>
              </a:spcAft>
              <a:buClr>
                <a:schemeClr val="dk1"/>
              </a:buClr>
              <a:buSzPts val="3000"/>
              <a:buNone/>
              <a:defRPr>
                <a:solidFill>
                  <a:schemeClr val="dk1"/>
                </a:solidFill>
              </a:defRPr>
            </a:lvl3pPr>
            <a:lvl4pPr lvl="3" rtl="0">
              <a:spcBef>
                <a:spcPts val="0"/>
              </a:spcBef>
              <a:spcAft>
                <a:spcPts val="0"/>
              </a:spcAft>
              <a:buClr>
                <a:schemeClr val="dk1"/>
              </a:buClr>
              <a:buSzPts val="3000"/>
              <a:buNone/>
              <a:defRPr>
                <a:solidFill>
                  <a:schemeClr val="dk1"/>
                </a:solidFill>
              </a:defRPr>
            </a:lvl4pPr>
            <a:lvl5pPr lvl="4" rtl="0">
              <a:spcBef>
                <a:spcPts val="0"/>
              </a:spcBef>
              <a:spcAft>
                <a:spcPts val="0"/>
              </a:spcAft>
              <a:buClr>
                <a:schemeClr val="dk1"/>
              </a:buClr>
              <a:buSzPts val="3000"/>
              <a:buNone/>
              <a:defRPr>
                <a:solidFill>
                  <a:schemeClr val="dk1"/>
                </a:solidFill>
              </a:defRPr>
            </a:lvl5pPr>
            <a:lvl6pPr lvl="5" rtl="0">
              <a:spcBef>
                <a:spcPts val="0"/>
              </a:spcBef>
              <a:spcAft>
                <a:spcPts val="0"/>
              </a:spcAft>
              <a:buClr>
                <a:schemeClr val="dk1"/>
              </a:buClr>
              <a:buSzPts val="3000"/>
              <a:buNone/>
              <a:defRPr>
                <a:solidFill>
                  <a:schemeClr val="dk1"/>
                </a:solidFill>
              </a:defRPr>
            </a:lvl6pPr>
            <a:lvl7pPr lvl="6" rtl="0">
              <a:spcBef>
                <a:spcPts val="0"/>
              </a:spcBef>
              <a:spcAft>
                <a:spcPts val="0"/>
              </a:spcAft>
              <a:buClr>
                <a:schemeClr val="dk1"/>
              </a:buClr>
              <a:buSzPts val="3000"/>
              <a:buNone/>
              <a:defRPr>
                <a:solidFill>
                  <a:schemeClr val="dk1"/>
                </a:solidFill>
              </a:defRPr>
            </a:lvl7pPr>
            <a:lvl8pPr lvl="7" rtl="0">
              <a:spcBef>
                <a:spcPts val="0"/>
              </a:spcBef>
              <a:spcAft>
                <a:spcPts val="0"/>
              </a:spcAft>
              <a:buClr>
                <a:schemeClr val="dk1"/>
              </a:buClr>
              <a:buSzPts val="3000"/>
              <a:buNone/>
              <a:defRPr>
                <a:solidFill>
                  <a:schemeClr val="dk1"/>
                </a:solidFill>
              </a:defRPr>
            </a:lvl8pPr>
            <a:lvl9pPr lvl="8" rtl="0">
              <a:spcBef>
                <a:spcPts val="0"/>
              </a:spcBef>
              <a:spcAft>
                <a:spcPts val="0"/>
              </a:spcAft>
              <a:buClr>
                <a:schemeClr val="dk1"/>
              </a:buClr>
              <a:buSzPts val="3000"/>
              <a:buNone/>
              <a:defRPr>
                <a:solidFill>
                  <a:schemeClr val="dk1"/>
                </a:solidFill>
              </a:defRPr>
            </a:lvl9pPr>
          </a:lstStyle>
          <a:p>
            <a:endParaRPr/>
          </a:p>
        </p:txBody>
      </p:sp>
      <p:sp>
        <p:nvSpPr>
          <p:cNvPr id="69" name="Google Shape;69;p5"/>
          <p:cNvSpPr txBox="1">
            <a:spLocks noGrp="1"/>
          </p:cNvSpPr>
          <p:nvPr>
            <p:ph type="body" idx="1"/>
          </p:nvPr>
        </p:nvSpPr>
        <p:spPr>
          <a:xfrm>
            <a:off x="730833" y="1695467"/>
            <a:ext cx="8222800" cy="4397200"/>
          </a:xfrm>
          <a:prstGeom prst="rect">
            <a:avLst/>
          </a:prstGeom>
        </p:spPr>
        <p:txBody>
          <a:bodyPr spcFirstLastPara="1" wrap="square" lIns="0" tIns="0" rIns="0" bIns="0" anchor="t" anchorCtr="0">
            <a:noAutofit/>
          </a:bodyPr>
          <a:lstStyle>
            <a:lvl1pPr marL="609585" lvl="0" indent="-474121" rtl="0">
              <a:spcBef>
                <a:spcPts val="0"/>
              </a:spcBef>
              <a:spcAft>
                <a:spcPts val="0"/>
              </a:spcAft>
              <a:buSzPts val="2000"/>
              <a:buChar char="➜"/>
              <a:defRPr/>
            </a:lvl1pPr>
            <a:lvl2pPr marL="1219170" lvl="1" indent="-507987" rtl="0">
              <a:spcBef>
                <a:spcPts val="1067"/>
              </a:spcBef>
              <a:spcAft>
                <a:spcPts val="0"/>
              </a:spcAft>
              <a:buSzPts val="2400"/>
              <a:buChar char="-"/>
              <a:defRPr/>
            </a:lvl2pPr>
            <a:lvl3pPr marL="1828754" lvl="2" indent="-507987" rtl="0">
              <a:spcBef>
                <a:spcPts val="1067"/>
              </a:spcBef>
              <a:spcAft>
                <a:spcPts val="0"/>
              </a:spcAft>
              <a:buSzPts val="2400"/>
              <a:buChar char="-"/>
              <a:defRPr/>
            </a:lvl3pPr>
            <a:lvl4pPr marL="2438339" lvl="3" indent="-507987" rtl="0">
              <a:spcBef>
                <a:spcPts val="1067"/>
              </a:spcBef>
              <a:spcAft>
                <a:spcPts val="0"/>
              </a:spcAft>
              <a:buSzPts val="2400"/>
              <a:buChar char="-"/>
              <a:defRPr/>
            </a:lvl4pPr>
            <a:lvl5pPr marL="3047924" lvl="4" indent="-507987" rtl="0">
              <a:spcBef>
                <a:spcPts val="1067"/>
              </a:spcBef>
              <a:spcAft>
                <a:spcPts val="0"/>
              </a:spcAft>
              <a:buSzPts val="2400"/>
              <a:buChar char="-"/>
              <a:defRPr/>
            </a:lvl5pPr>
            <a:lvl6pPr marL="3657509" lvl="5" indent="-507987" rtl="0">
              <a:spcBef>
                <a:spcPts val="1067"/>
              </a:spcBef>
              <a:spcAft>
                <a:spcPts val="0"/>
              </a:spcAft>
              <a:buSzPts val="2400"/>
              <a:buChar char="-"/>
              <a:defRPr/>
            </a:lvl6pPr>
            <a:lvl7pPr marL="4267093" lvl="6" indent="-507987" rtl="0">
              <a:spcBef>
                <a:spcPts val="1067"/>
              </a:spcBef>
              <a:spcAft>
                <a:spcPts val="0"/>
              </a:spcAft>
              <a:buSzPts val="2400"/>
              <a:buChar char="●"/>
              <a:defRPr/>
            </a:lvl7pPr>
            <a:lvl8pPr marL="4876678" lvl="7" indent="-507987" rtl="0">
              <a:spcBef>
                <a:spcPts val="1067"/>
              </a:spcBef>
              <a:spcAft>
                <a:spcPts val="0"/>
              </a:spcAft>
              <a:buSzPts val="2400"/>
              <a:buChar char="○"/>
              <a:defRPr/>
            </a:lvl8pPr>
            <a:lvl9pPr marL="5486263" lvl="8" indent="-507987" rtl="0">
              <a:spcBef>
                <a:spcPts val="1067"/>
              </a:spcBef>
              <a:spcAft>
                <a:spcPts val="1067"/>
              </a:spcAft>
              <a:buSzPts val="2400"/>
              <a:buChar char="■"/>
              <a:defRPr/>
            </a:lvl9pPr>
          </a:lstStyle>
          <a:p>
            <a:endParaRPr/>
          </a:p>
        </p:txBody>
      </p:sp>
      <p:sp>
        <p:nvSpPr>
          <p:cNvPr id="70" name="Google Shape;70;p5"/>
          <p:cNvSpPr txBox="1">
            <a:spLocks noGrp="1"/>
          </p:cNvSpPr>
          <p:nvPr>
            <p:ph type="sldNum" idx="12"/>
          </p:nvPr>
        </p:nvSpPr>
        <p:spPr>
          <a:xfrm>
            <a:off x="11205845" y="266035"/>
            <a:ext cx="731600" cy="524800"/>
          </a:xfrm>
          <a:prstGeom prst="rect">
            <a:avLst/>
          </a:prstGeom>
        </p:spPr>
        <p:txBody>
          <a:bodyPr spcFirstLastPara="1" wrap="square" lIns="0" tIns="0" rIns="0" bIns="0"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grpSp>
        <p:nvGrpSpPr>
          <p:cNvPr id="71" name="Google Shape;71;p5"/>
          <p:cNvGrpSpPr/>
          <p:nvPr/>
        </p:nvGrpSpPr>
        <p:grpSpPr>
          <a:xfrm>
            <a:off x="9802133" y="3711566"/>
            <a:ext cx="2151784" cy="2373097"/>
            <a:chOff x="7351600" y="2783674"/>
            <a:chExt cx="1613838" cy="1779823"/>
          </a:xfrm>
        </p:grpSpPr>
        <p:grpSp>
          <p:nvGrpSpPr>
            <p:cNvPr id="72" name="Google Shape;72;p5"/>
            <p:cNvGrpSpPr/>
            <p:nvPr/>
          </p:nvGrpSpPr>
          <p:grpSpPr>
            <a:xfrm flipH="1">
              <a:off x="7859537" y="4171128"/>
              <a:ext cx="477532" cy="392369"/>
              <a:chOff x="3019540" y="1549146"/>
              <a:chExt cx="440488" cy="361931"/>
            </a:xfrm>
          </p:grpSpPr>
          <p:sp>
            <p:nvSpPr>
              <p:cNvPr id="73" name="Google Shape;73;p5"/>
              <p:cNvSpPr/>
              <p:nvPr/>
            </p:nvSpPr>
            <p:spPr>
              <a:xfrm flipH="1">
                <a:off x="3338602" y="1549146"/>
                <a:ext cx="121425" cy="361931"/>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sp>
            <p:nvSpPr>
              <p:cNvPr id="74" name="Google Shape;74;p5"/>
              <p:cNvSpPr/>
              <p:nvPr/>
            </p:nvSpPr>
            <p:spPr>
              <a:xfrm flipH="1">
                <a:off x="3019540" y="1549146"/>
                <a:ext cx="121425" cy="361931"/>
              </a:xfrm>
              <a:custGeom>
                <a:avLst/>
                <a:gdLst/>
                <a:ahLst/>
                <a:cxnLst/>
                <a:rect l="l" t="t" r="r" b="b"/>
                <a:pathLst>
                  <a:path w="4857" h="13716" extrusionOk="0">
                    <a:moveTo>
                      <a:pt x="4857" y="0"/>
                    </a:moveTo>
                    <a:lnTo>
                      <a:pt x="1714" y="6858"/>
                    </a:lnTo>
                    <a:lnTo>
                      <a:pt x="4857" y="13716"/>
                    </a:lnTo>
                    <a:lnTo>
                      <a:pt x="0" y="13716"/>
                    </a:lnTo>
                  </a:path>
                </a:pathLst>
              </a:custGeom>
              <a:noFill/>
              <a:ln w="38100" cap="rnd" cmpd="sng">
                <a:solidFill>
                  <a:schemeClr val="dk1"/>
                </a:solidFill>
                <a:prstDash val="solid"/>
                <a:round/>
                <a:headEnd type="none" w="med" len="med"/>
                <a:tailEnd type="none" w="med" len="med"/>
              </a:ln>
            </p:spPr>
          </p:sp>
        </p:grpSp>
        <p:pic>
          <p:nvPicPr>
            <p:cNvPr id="75" name="Google Shape;75;p5"/>
            <p:cNvPicPr preferRelativeResize="0"/>
            <p:nvPr/>
          </p:nvPicPr>
          <p:blipFill>
            <a:blip r:embed="rId3">
              <a:alphaModFix/>
            </a:blip>
            <a:stretch>
              <a:fillRect/>
            </a:stretch>
          </p:blipFill>
          <p:spPr>
            <a:xfrm>
              <a:off x="7351600" y="2783674"/>
              <a:ext cx="1457782" cy="1483911"/>
            </a:xfrm>
            <a:prstGeom prst="rect">
              <a:avLst/>
            </a:prstGeom>
            <a:noFill/>
            <a:ln>
              <a:noFill/>
            </a:ln>
          </p:spPr>
        </p:pic>
        <p:sp>
          <p:nvSpPr>
            <p:cNvPr id="76" name="Google Shape;76;p5"/>
            <p:cNvSpPr/>
            <p:nvPr/>
          </p:nvSpPr>
          <p:spPr>
            <a:xfrm rot="10145659" flipH="1">
              <a:off x="8668242" y="3860439"/>
              <a:ext cx="271074" cy="302024"/>
            </a:xfrm>
            <a:custGeom>
              <a:avLst/>
              <a:gdLst/>
              <a:ahLst/>
              <a:cxnLst/>
              <a:rect l="l" t="t" r="r" b="b"/>
              <a:pathLst>
                <a:path w="10002" h="11144" extrusionOk="0">
                  <a:moveTo>
                    <a:pt x="0" y="11144"/>
                  </a:moveTo>
                  <a:cubicBezTo>
                    <a:pt x="4895" y="10166"/>
                    <a:pt x="10002" y="4991"/>
                    <a:pt x="10002" y="0"/>
                  </a:cubicBezTo>
                </a:path>
              </a:pathLst>
            </a:custGeom>
            <a:noFill/>
            <a:ln w="38100" cap="rnd" cmpd="sng">
              <a:solidFill>
                <a:schemeClr val="dk1"/>
              </a:solidFill>
              <a:prstDash val="solid"/>
              <a:round/>
              <a:headEnd type="none" w="med" len="med"/>
              <a:tailEnd type="none" w="med" len="med"/>
            </a:ln>
          </p:spPr>
        </p:sp>
        <p:sp>
          <p:nvSpPr>
            <p:cNvPr id="77" name="Google Shape;77;p5"/>
            <p:cNvSpPr/>
            <p:nvPr/>
          </p:nvSpPr>
          <p:spPr>
            <a:xfrm>
              <a:off x="8068901" y="3595797"/>
              <a:ext cx="145233" cy="145740"/>
            </a:xfrm>
            <a:custGeom>
              <a:avLst/>
              <a:gdLst/>
              <a:ahLst/>
              <a:cxnLst/>
              <a:rect l="l" t="t" r="r" b="b"/>
              <a:pathLst>
                <a:path w="1262894" h="1267301" extrusionOk="0">
                  <a:moveTo>
                    <a:pt x="231059" y="1122190"/>
                  </a:moveTo>
                  <a:cubicBezTo>
                    <a:pt x="514968" y="1352060"/>
                    <a:pt x="900540" y="1299990"/>
                    <a:pt x="1120059" y="1028464"/>
                  </a:cubicBezTo>
                  <a:cubicBezTo>
                    <a:pt x="1339579" y="756938"/>
                    <a:pt x="1304209" y="308501"/>
                    <a:pt x="1026778" y="139464"/>
                  </a:cubicBezTo>
                  <a:cubicBezTo>
                    <a:pt x="749346" y="-29573"/>
                    <a:pt x="340025" y="-94216"/>
                    <a:pt x="137778" y="233190"/>
                  </a:cubicBezTo>
                  <a:cubicBezTo>
                    <a:pt x="-64469" y="560596"/>
                    <a:pt x="-52785" y="892256"/>
                    <a:pt x="231059" y="112219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78" name="Google Shape;78;p5"/>
            <p:cNvSpPr/>
            <p:nvPr/>
          </p:nvSpPr>
          <p:spPr>
            <a:xfrm>
              <a:off x="7770305" y="3570998"/>
              <a:ext cx="127108" cy="131978"/>
            </a:xfrm>
            <a:custGeom>
              <a:avLst/>
              <a:gdLst/>
              <a:ahLst/>
              <a:cxnLst/>
              <a:rect l="l" t="t" r="r" b="b"/>
              <a:pathLst>
                <a:path w="248016" h="257519" extrusionOk="0">
                  <a:moveTo>
                    <a:pt x="34797" y="41482"/>
                  </a:moveTo>
                  <a:cubicBezTo>
                    <a:pt x="-15305" y="89424"/>
                    <a:pt x="-9653" y="162830"/>
                    <a:pt x="41147" y="218393"/>
                  </a:cubicBezTo>
                  <a:cubicBezTo>
                    <a:pt x="91947" y="273955"/>
                    <a:pt x="178624" y="269193"/>
                    <a:pt x="218057" y="211408"/>
                  </a:cubicBezTo>
                  <a:cubicBezTo>
                    <a:pt x="257491" y="153623"/>
                    <a:pt x="260603" y="87011"/>
                    <a:pt x="211707" y="34497"/>
                  </a:cubicBezTo>
                  <a:cubicBezTo>
                    <a:pt x="162813" y="-18017"/>
                    <a:pt x="84962" y="-6460"/>
                    <a:pt x="34797" y="4148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grpSp>
    </p:spTree>
    <p:extLst>
      <p:ext uri="{BB962C8B-B14F-4D97-AF65-F5344CB8AC3E}">
        <p14:creationId xmlns:p14="http://schemas.microsoft.com/office/powerpoint/2010/main" val="2874331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955366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165172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75108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46BF6B-5153-435C-9021-91E43818FE5F}" type="datetimeFigureOut">
              <a:rPr lang="tr-TR" smtClean="0"/>
              <a:t>14.03.2021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87459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46BF6B-5153-435C-9021-91E43818FE5F}" type="datetimeFigureOut">
              <a:rPr lang="tr-TR" smtClean="0"/>
              <a:t>14.03.2021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596581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46BF6B-5153-435C-9021-91E43818FE5F}" type="datetimeFigureOut">
              <a:rPr lang="tr-TR" smtClean="0"/>
              <a:t>14.03.2021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20107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492641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289374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E46BF6B-5153-435C-9021-91E43818FE5F}" type="datetimeFigureOut">
              <a:rPr lang="tr-TR" smtClean="0"/>
              <a:t>14.03.2021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E75215-A59F-4972-96CD-5D7AA685DED6}" type="slidenum">
              <a:rPr lang="tr-TR" smtClean="0"/>
              <a:t>‹#›</a:t>
            </a:fld>
            <a:endParaRPr lang="tr-TR"/>
          </a:p>
        </p:txBody>
      </p:sp>
    </p:spTree>
    <p:extLst>
      <p:ext uri="{BB962C8B-B14F-4D97-AF65-F5344CB8AC3E}">
        <p14:creationId xmlns:p14="http://schemas.microsoft.com/office/powerpoint/2010/main" val="28281430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9021" y="2282612"/>
            <a:ext cx="7766936" cy="1646302"/>
          </a:xfrm>
        </p:spPr>
        <p:txBody>
          <a:bodyPr/>
          <a:lstStyle/>
          <a:p>
            <a:pPr algn="ctr"/>
            <a:r>
              <a:rPr lang="tr-TR" sz="4000" b="1" dirty="0"/>
              <a:t>CGM302 SAĞLIK KURUMLARINDA ALAN ÇALIŞMASI </a:t>
            </a:r>
            <a:r>
              <a:rPr lang="tr-TR" sz="4000" b="1" dirty="0" smtClean="0"/>
              <a:t/>
            </a:r>
            <a:br>
              <a:rPr lang="tr-TR" sz="4000" b="1" dirty="0" smtClean="0"/>
            </a:br>
            <a:r>
              <a:rPr lang="tr-TR" sz="3200" b="1" dirty="0"/>
              <a:t/>
            </a:r>
            <a:br>
              <a:rPr lang="tr-TR" sz="3200" b="1" dirty="0"/>
            </a:br>
            <a:r>
              <a:rPr lang="tr-TR" sz="4000" b="1" dirty="0" smtClean="0">
                <a:solidFill>
                  <a:srgbClr val="00B050"/>
                </a:solidFill>
              </a:rPr>
              <a:t>ÇOCUKLARDA YEME BOZUKLUĞU</a:t>
            </a:r>
            <a:endParaRPr lang="tr-TR" sz="4000" b="1" dirty="0">
              <a:solidFill>
                <a:srgbClr val="00B050"/>
              </a:solidFill>
            </a:endParaRPr>
          </a:p>
        </p:txBody>
      </p:sp>
      <p:sp>
        <p:nvSpPr>
          <p:cNvPr id="3" name="Alt Başlık 2"/>
          <p:cNvSpPr>
            <a:spLocks noGrp="1"/>
          </p:cNvSpPr>
          <p:nvPr>
            <p:ph type="subTitle" idx="1"/>
          </p:nvPr>
        </p:nvSpPr>
        <p:spPr>
          <a:xfrm>
            <a:off x="1507067" y="4554583"/>
            <a:ext cx="7766936" cy="1820092"/>
          </a:xfrm>
        </p:spPr>
        <p:txBody>
          <a:bodyPr>
            <a:normAutofit fontScale="92500" lnSpcReduction="10000"/>
          </a:bodyPr>
          <a:lstStyle/>
          <a:p>
            <a:pPr algn="ctr"/>
            <a:r>
              <a:rPr lang="tr-TR" b="1" dirty="0">
                <a:solidFill>
                  <a:schemeClr val="tx1"/>
                </a:solidFill>
              </a:rPr>
              <a:t>Prof. Dr. Aysel KÖKSAL AKYOL</a:t>
            </a:r>
          </a:p>
          <a:p>
            <a:pPr algn="ctr"/>
            <a:r>
              <a:rPr lang="tr-TR" b="1" dirty="0">
                <a:solidFill>
                  <a:schemeClr val="tx1"/>
                </a:solidFill>
              </a:rPr>
              <a:t>Prof. Dr. Aynur BÜTÜN AYHAN</a:t>
            </a:r>
          </a:p>
          <a:p>
            <a:pPr algn="ctr"/>
            <a:r>
              <a:rPr lang="tr-TR" b="1" dirty="0">
                <a:solidFill>
                  <a:schemeClr val="tx1"/>
                </a:solidFill>
              </a:rPr>
              <a:t>Ankara Üniversitesi </a:t>
            </a:r>
          </a:p>
          <a:p>
            <a:pPr algn="ctr"/>
            <a:r>
              <a:rPr lang="tr-TR" b="1" dirty="0">
                <a:solidFill>
                  <a:schemeClr val="tx1"/>
                </a:solidFill>
              </a:rPr>
              <a:t>Sağlık Bilimleri Fakültesi </a:t>
            </a:r>
          </a:p>
          <a:p>
            <a:pPr algn="ctr"/>
            <a:r>
              <a:rPr lang="tr-TR" b="1" dirty="0">
                <a:solidFill>
                  <a:schemeClr val="tx1"/>
                </a:solidFill>
              </a:rPr>
              <a:t>Çocuk Gelişimi Bölümü</a:t>
            </a:r>
          </a:p>
          <a:p>
            <a:endParaRPr lang="tr-TR" dirty="0"/>
          </a:p>
        </p:txBody>
      </p:sp>
      <p:pic>
        <p:nvPicPr>
          <p:cNvPr id="4" name="Resim 3" descr="halı, yiyecek içeren bir resim&#10;&#10;Açıklama otomatik olarak oluşturuld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3792" y="402772"/>
            <a:ext cx="902335" cy="914400"/>
          </a:xfrm>
          <a:prstGeom prst="rect">
            <a:avLst/>
          </a:prstGeom>
          <a:noFill/>
        </p:spPr>
      </p:pic>
      <p:pic>
        <p:nvPicPr>
          <p:cNvPr id="5" name="Resim 4"/>
          <p:cNvPicPr/>
          <p:nvPr/>
        </p:nvPicPr>
        <p:blipFill>
          <a:blip r:embed="rId3" cstate="print">
            <a:extLst>
              <a:ext uri="{28A0092B-C50C-407E-A947-70E740481C1C}">
                <a14:useLocalDpi xmlns:a14="http://schemas.microsoft.com/office/drawing/2010/main" val="0"/>
              </a:ext>
            </a:extLst>
          </a:blip>
          <a:stretch>
            <a:fillRect/>
          </a:stretch>
        </p:blipFill>
        <p:spPr bwMode="auto">
          <a:xfrm>
            <a:off x="8387543" y="402772"/>
            <a:ext cx="886460" cy="895350"/>
          </a:xfrm>
          <a:prstGeom prst="rect">
            <a:avLst/>
          </a:prstGeom>
          <a:noFill/>
        </p:spPr>
      </p:pic>
    </p:spTree>
    <p:extLst>
      <p:ext uri="{BB962C8B-B14F-4D97-AF65-F5344CB8AC3E}">
        <p14:creationId xmlns:p14="http://schemas.microsoft.com/office/powerpoint/2010/main" val="3749976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3733" b="1" dirty="0"/>
              <a:t>YEME BOZUKLUĞUNUN TEDAVİSİ</a:t>
            </a:r>
          </a:p>
        </p:txBody>
      </p:sp>
      <p:sp>
        <p:nvSpPr>
          <p:cNvPr id="3" name="Metin Yer Tutucusu 2"/>
          <p:cNvSpPr>
            <a:spLocks noGrp="1"/>
          </p:cNvSpPr>
          <p:nvPr>
            <p:ph idx="1"/>
          </p:nvPr>
        </p:nvSpPr>
        <p:spPr>
          <a:xfrm>
            <a:off x="677334" y="1855789"/>
            <a:ext cx="8596668" cy="3880773"/>
          </a:xfrm>
        </p:spPr>
        <p:txBody>
          <a:bodyPr/>
          <a:lstStyle/>
          <a:p>
            <a:pPr algn="just">
              <a:buFont typeface="Wingdings" panose="05000000000000000000" pitchFamily="2" charset="2"/>
              <a:buChar char="Ø"/>
            </a:pPr>
            <a:r>
              <a:rPr lang="tr-TR" sz="2400" dirty="0"/>
              <a:t>Yeme bozukluklarının tedavisinde hastane uygulamaları, bireysel danışma, aile danışması, grup  danışmanlığı ve okul temelli müdahale yöntemleri kullanılmaktadır.  Bu süreç hekimler, psikologlar, aile, öğretmen ve akranların katılımıyla işbirliği ve iletişim ile yönetilmelidir. </a:t>
            </a:r>
          </a:p>
          <a:p>
            <a:pPr algn="just">
              <a:buFont typeface="Wingdings" panose="05000000000000000000" pitchFamily="2" charset="2"/>
              <a:buChar char="Ø"/>
            </a:pPr>
            <a:r>
              <a:rPr lang="tr-TR" sz="2400" dirty="0"/>
              <a:t>Çocuk veya ergenin uzun süreli tedavi ve desteklenmesinde birden fazla ve farklı tedavi ve destek yöntemi kullanılabilmektedir. </a:t>
            </a:r>
          </a:p>
          <a:p>
            <a:pPr algn="just"/>
            <a:endParaRPr lang="tr-TR" sz="2400" dirty="0"/>
          </a:p>
        </p:txBody>
      </p:sp>
      <p:sp>
        <p:nvSpPr>
          <p:cNvPr id="4" name="Slayt Numarası Yer Tutucusu 3"/>
          <p:cNvSpPr>
            <a:spLocks noGrp="1"/>
          </p:cNvSpPr>
          <p:nvPr>
            <p:ph type="sldNum" sz="quarter" idx="12"/>
          </p:nvPr>
        </p:nvSpPr>
        <p:spPr/>
        <p:txBody>
          <a:bodyPr/>
          <a:lstStyle/>
          <a:p>
            <a:fld id="{00000000-1234-1234-1234-123412341234}" type="slidenum">
              <a:rPr lang="en" smtClean="0"/>
              <a:pPr/>
              <a:t>10</a:t>
            </a:fld>
            <a:endParaRPr lang="en"/>
          </a:p>
        </p:txBody>
      </p:sp>
    </p:spTree>
    <p:extLst>
      <p:ext uri="{BB962C8B-B14F-4D97-AF65-F5344CB8AC3E}">
        <p14:creationId xmlns:p14="http://schemas.microsoft.com/office/powerpoint/2010/main" val="40349236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96092"/>
            <a:ext cx="8596668" cy="1320800"/>
          </a:xfrm>
        </p:spPr>
        <p:txBody>
          <a:bodyPr/>
          <a:lstStyle/>
          <a:p>
            <a:pPr algn="ctr"/>
            <a:r>
              <a:rPr lang="tr-TR" sz="3200" b="1" dirty="0"/>
              <a:t>KAYNAKLAR</a:t>
            </a:r>
          </a:p>
        </p:txBody>
      </p:sp>
      <p:sp>
        <p:nvSpPr>
          <p:cNvPr id="3" name="Metin Yer Tutucusu 2"/>
          <p:cNvSpPr>
            <a:spLocks noGrp="1"/>
          </p:cNvSpPr>
          <p:nvPr>
            <p:ph idx="1"/>
          </p:nvPr>
        </p:nvSpPr>
        <p:spPr>
          <a:xfrm>
            <a:off x="546706" y="1037184"/>
            <a:ext cx="8596668" cy="3880773"/>
          </a:xfrm>
        </p:spPr>
        <p:txBody>
          <a:bodyPr>
            <a:noAutofit/>
          </a:bodyPr>
          <a:lstStyle/>
          <a:p>
            <a:pPr algn="just">
              <a:buFont typeface="Wingdings" panose="05000000000000000000" pitchFamily="2" charset="2"/>
              <a:buChar char="Ø"/>
            </a:pPr>
            <a:r>
              <a:rPr lang="tr-TR" sz="1000" dirty="0"/>
              <a:t>AMERİCAN PSYCHİATRİC ASSOCİATİON (2013). “</a:t>
            </a:r>
            <a:r>
              <a:rPr lang="tr-TR" sz="1000" dirty="0" err="1"/>
              <a:t>Diagnostic</a:t>
            </a:r>
            <a:r>
              <a:rPr lang="tr-TR" sz="1000" dirty="0"/>
              <a:t> </a:t>
            </a:r>
            <a:r>
              <a:rPr lang="tr-TR" sz="1000" dirty="0" err="1"/>
              <a:t>and</a:t>
            </a:r>
            <a:r>
              <a:rPr lang="tr-TR" sz="1000" dirty="0"/>
              <a:t> Statistical Manual of </a:t>
            </a:r>
            <a:r>
              <a:rPr lang="tr-TR" sz="1000" dirty="0" err="1"/>
              <a:t>Mental</a:t>
            </a:r>
            <a:r>
              <a:rPr lang="tr-TR" sz="1000" dirty="0"/>
              <a:t> </a:t>
            </a:r>
            <a:r>
              <a:rPr lang="tr-TR" sz="1000" dirty="0" err="1"/>
              <a:t>Disorders</a:t>
            </a:r>
            <a:r>
              <a:rPr lang="tr-TR" sz="1000" dirty="0"/>
              <a:t> (DSM-5), </a:t>
            </a:r>
            <a:r>
              <a:rPr lang="tr-TR" sz="1000" dirty="0" err="1"/>
              <a:t>American</a:t>
            </a:r>
            <a:r>
              <a:rPr lang="tr-TR" sz="1000" dirty="0"/>
              <a:t> </a:t>
            </a:r>
            <a:r>
              <a:rPr lang="tr-TR" sz="1000" dirty="0" err="1"/>
              <a:t>Psychiatric</a:t>
            </a:r>
            <a:r>
              <a:rPr lang="tr-TR" sz="1000" dirty="0"/>
              <a:t> </a:t>
            </a:r>
            <a:r>
              <a:rPr lang="tr-TR" sz="1000" dirty="0" err="1"/>
              <a:t>Pub</a:t>
            </a:r>
            <a:r>
              <a:rPr lang="tr-TR" sz="1000" dirty="0"/>
              <a:t>., 171-179.</a:t>
            </a:r>
          </a:p>
          <a:p>
            <a:pPr algn="just">
              <a:buFont typeface="Wingdings" panose="05000000000000000000" pitchFamily="2" charset="2"/>
              <a:buChar char="Ø"/>
            </a:pPr>
            <a:r>
              <a:rPr lang="tr-TR" sz="1000" dirty="0" smtClean="0"/>
              <a:t>AUSTIN </a:t>
            </a:r>
            <a:r>
              <a:rPr lang="tr-TR" sz="1000" dirty="0"/>
              <a:t>V, SCIARRA D T (2019) Yeme Bozuklukları, İçinde: Çocuk ve Ergenlerde </a:t>
            </a:r>
            <a:r>
              <a:rPr lang="tr-TR" sz="1000" dirty="0" err="1"/>
              <a:t>Duysusal</a:t>
            </a:r>
            <a:r>
              <a:rPr lang="tr-TR" sz="1000" dirty="0"/>
              <a:t> ve Davranışsal Bozukluklar, 2. Baskı, Nobel Akademik Yayıncılık, Ankara. 188-2017.</a:t>
            </a:r>
          </a:p>
          <a:p>
            <a:pPr algn="just">
              <a:buFont typeface="Wingdings" panose="05000000000000000000" pitchFamily="2" charset="2"/>
              <a:buChar char="Ø"/>
            </a:pPr>
            <a:r>
              <a:rPr lang="tr-TR" sz="1000" dirty="0"/>
              <a:t>BRYANT-WAUGH R (2013). </a:t>
            </a:r>
            <a:r>
              <a:rPr lang="tr-TR" sz="1000" dirty="0" err="1"/>
              <a:t>Feeding</a:t>
            </a:r>
            <a:r>
              <a:rPr lang="tr-TR" sz="1000" dirty="0"/>
              <a:t> </a:t>
            </a:r>
            <a:r>
              <a:rPr lang="tr-TR" sz="1000" dirty="0" err="1"/>
              <a:t>and</a:t>
            </a:r>
            <a:r>
              <a:rPr lang="tr-TR" sz="1000" dirty="0"/>
              <a:t> </a:t>
            </a:r>
            <a:r>
              <a:rPr lang="tr-TR" sz="1000" dirty="0" err="1"/>
              <a:t>eating</a:t>
            </a:r>
            <a:r>
              <a:rPr lang="tr-TR" sz="1000" dirty="0"/>
              <a:t> </a:t>
            </a:r>
            <a:r>
              <a:rPr lang="tr-TR" sz="1000" dirty="0" err="1"/>
              <a:t>disorders</a:t>
            </a:r>
            <a:r>
              <a:rPr lang="tr-TR" sz="1000" dirty="0"/>
              <a:t> in </a:t>
            </a:r>
            <a:r>
              <a:rPr lang="tr-TR" sz="1000" dirty="0" err="1"/>
              <a:t>children</a:t>
            </a:r>
            <a:r>
              <a:rPr lang="tr-TR" sz="1000" dirty="0"/>
              <a:t>. </a:t>
            </a:r>
            <a:r>
              <a:rPr lang="tr-TR" sz="1000" dirty="0" err="1"/>
              <a:t>Current</a:t>
            </a:r>
            <a:r>
              <a:rPr lang="tr-TR" sz="1000" dirty="0"/>
              <a:t> </a:t>
            </a:r>
            <a:r>
              <a:rPr lang="tr-TR" sz="1000" dirty="0" err="1"/>
              <a:t>Opinion</a:t>
            </a:r>
            <a:r>
              <a:rPr lang="tr-TR" sz="1000" dirty="0"/>
              <a:t> in </a:t>
            </a:r>
            <a:r>
              <a:rPr lang="tr-TR" sz="1000" dirty="0" err="1"/>
              <a:t>Psychiatry</a:t>
            </a:r>
            <a:r>
              <a:rPr lang="tr-TR" sz="1000" dirty="0"/>
              <a:t>, 26: 537-542.</a:t>
            </a:r>
          </a:p>
          <a:p>
            <a:pPr algn="just">
              <a:buFont typeface="Wingdings" panose="05000000000000000000" pitchFamily="2" charset="2"/>
              <a:buChar char="Ø"/>
            </a:pPr>
            <a:r>
              <a:rPr lang="tr-TR" sz="1000" dirty="0"/>
              <a:t>EDWARDS CH, JOHNSON AA, KNİGHT EM, OYEMADE UJ, COLE OJ, WESTNEY OE, JONES S, LARYEA H, WESTNEY LS. (1994). </a:t>
            </a:r>
            <a:r>
              <a:rPr lang="tr-TR" sz="1000" dirty="0" err="1"/>
              <a:t>Pica</a:t>
            </a:r>
            <a:r>
              <a:rPr lang="tr-TR" sz="1000" dirty="0"/>
              <a:t> in an urban </a:t>
            </a:r>
            <a:r>
              <a:rPr lang="tr-TR" sz="1000" dirty="0" err="1"/>
              <a:t>environment</a:t>
            </a:r>
            <a:r>
              <a:rPr lang="tr-TR" sz="1000" dirty="0"/>
              <a:t>. </a:t>
            </a:r>
            <a:r>
              <a:rPr lang="tr-TR" sz="1000" dirty="0" err="1"/>
              <a:t>Journal</a:t>
            </a:r>
            <a:r>
              <a:rPr lang="tr-TR" sz="1000" dirty="0"/>
              <a:t> of </a:t>
            </a:r>
            <a:r>
              <a:rPr lang="tr-TR" sz="1000" dirty="0" err="1"/>
              <a:t>Nutrition</a:t>
            </a:r>
            <a:r>
              <a:rPr lang="tr-TR" sz="1000" dirty="0"/>
              <a:t>, 124: 954–962. </a:t>
            </a:r>
          </a:p>
          <a:p>
            <a:pPr algn="just">
              <a:buFont typeface="Wingdings" panose="05000000000000000000" pitchFamily="2" charset="2"/>
              <a:buChar char="Ø"/>
            </a:pPr>
            <a:r>
              <a:rPr lang="tr-TR" sz="1000" dirty="0"/>
              <a:t>KAÇAR M, HOCAOĞLU Ç (2019) </a:t>
            </a:r>
            <a:r>
              <a:rPr lang="tr-TR" sz="1000" dirty="0" err="1"/>
              <a:t>Pika</a:t>
            </a:r>
            <a:r>
              <a:rPr lang="tr-TR" sz="1000" dirty="0"/>
              <a:t>, geri çıkarma bozukluğu nedir? Tanı ve tedavi yaklaşımları, Klinik Psikiyatri Dergisi, 22: 347-354,  DOİ: 10.5505/kpd.2019.50570.</a:t>
            </a:r>
          </a:p>
          <a:p>
            <a:pPr algn="just">
              <a:buFont typeface="Wingdings" panose="05000000000000000000" pitchFamily="2" charset="2"/>
              <a:buChar char="Ø"/>
            </a:pPr>
            <a:r>
              <a:rPr lang="tr-TR" sz="1000" dirty="0"/>
              <a:t>KARA UZUN A, YILDIZ AKKUŞ, S (2020). Sosyal Pediatri Polikliniği’nden Çocuk Gelişim Bölümü’ne yönlendirilen 0-6 yaş arası çocuğu olan ailelerin çocukların büyüme-gelişme döneminde destek ihtiyacı duydukları konuların değerlendirilmesi. Ankara Sağlık Bilimleri Dergisi, 9(1): 137-148.</a:t>
            </a:r>
          </a:p>
          <a:p>
            <a:pPr algn="just">
              <a:buFont typeface="Wingdings" panose="05000000000000000000" pitchFamily="2" charset="2"/>
              <a:buChar char="Ø"/>
            </a:pPr>
            <a:r>
              <a:rPr lang="tr-TR" sz="1000" dirty="0"/>
              <a:t>KARADERE M E, HOCAOĞLU Ç (2018). Kaçıngan/Kısıtlı Yiyecek Alımı Bozukluğu Nedir? Tanı ve Tedavi Yaklaşımları, Gümüşhane Üniversitesi Sağlık Bilimleri Dergisi, 7(4): 110 – 118. </a:t>
            </a:r>
          </a:p>
          <a:p>
            <a:pPr algn="just">
              <a:buFont typeface="Wingdings" panose="05000000000000000000" pitchFamily="2" charset="2"/>
              <a:buChar char="Ø"/>
            </a:pPr>
            <a:r>
              <a:rPr lang="tr-TR" sz="1000" dirty="0"/>
              <a:t>KURT E, ÖRÜN E (2016). Yeme Bozukluğu Olan Çocuğa Yaklaşım, </a:t>
            </a:r>
            <a:r>
              <a:rPr lang="tr-TR" sz="1000" dirty="0" err="1"/>
              <a:t>The</a:t>
            </a:r>
            <a:r>
              <a:rPr lang="tr-TR" sz="1000" dirty="0"/>
              <a:t> </a:t>
            </a:r>
            <a:r>
              <a:rPr lang="tr-TR" sz="1000" dirty="0" err="1"/>
              <a:t>Journal</a:t>
            </a:r>
            <a:r>
              <a:rPr lang="tr-TR" sz="1000" dirty="0"/>
              <a:t> of </a:t>
            </a:r>
            <a:r>
              <a:rPr lang="tr-TR" sz="1000" dirty="0" err="1"/>
              <a:t>Current</a:t>
            </a:r>
            <a:r>
              <a:rPr lang="tr-TR" sz="1000" dirty="0"/>
              <a:t> Pediatr, 14: 129-135.</a:t>
            </a:r>
          </a:p>
          <a:p>
            <a:pPr algn="just">
              <a:buFont typeface="Wingdings" panose="05000000000000000000" pitchFamily="2" charset="2"/>
              <a:buChar char="Ø"/>
            </a:pPr>
            <a:r>
              <a:rPr lang="tr-TR" sz="1000" dirty="0"/>
              <a:t>STİEGLER L N (2005). </a:t>
            </a:r>
            <a:r>
              <a:rPr lang="tr-TR" sz="1000" dirty="0" err="1"/>
              <a:t>Understanding</a:t>
            </a:r>
            <a:r>
              <a:rPr lang="tr-TR" sz="1000" dirty="0"/>
              <a:t> </a:t>
            </a:r>
            <a:r>
              <a:rPr lang="tr-TR" sz="1000" dirty="0" err="1"/>
              <a:t>pica</a:t>
            </a:r>
            <a:r>
              <a:rPr lang="tr-TR" sz="1000" dirty="0"/>
              <a:t> </a:t>
            </a:r>
            <a:r>
              <a:rPr lang="tr-TR" sz="1000" dirty="0" err="1"/>
              <a:t>behavior</a:t>
            </a:r>
            <a:r>
              <a:rPr lang="tr-TR" sz="1000" dirty="0"/>
              <a:t>: A </a:t>
            </a:r>
            <a:r>
              <a:rPr lang="tr-TR" sz="1000" dirty="0" err="1"/>
              <a:t>review</a:t>
            </a:r>
            <a:r>
              <a:rPr lang="tr-TR" sz="1000" dirty="0"/>
              <a:t> </a:t>
            </a:r>
            <a:r>
              <a:rPr lang="tr-TR" sz="1000" dirty="0" err="1"/>
              <a:t>for</a:t>
            </a:r>
            <a:r>
              <a:rPr lang="tr-TR" sz="1000" dirty="0"/>
              <a:t> </a:t>
            </a:r>
            <a:r>
              <a:rPr lang="tr-TR" sz="1000" dirty="0" err="1"/>
              <a:t>clinical</a:t>
            </a:r>
            <a:r>
              <a:rPr lang="tr-TR" sz="1000" dirty="0"/>
              <a:t> </a:t>
            </a:r>
            <a:r>
              <a:rPr lang="tr-TR" sz="1000" dirty="0" err="1"/>
              <a:t>and</a:t>
            </a:r>
            <a:r>
              <a:rPr lang="tr-TR" sz="1000" dirty="0"/>
              <a:t> </a:t>
            </a:r>
            <a:r>
              <a:rPr lang="tr-TR" sz="1000" dirty="0" err="1"/>
              <a:t>education</a:t>
            </a:r>
            <a:r>
              <a:rPr lang="tr-TR" sz="1000" dirty="0"/>
              <a:t> </a:t>
            </a:r>
            <a:r>
              <a:rPr lang="tr-TR" sz="1000" dirty="0" err="1"/>
              <a:t>professionals</a:t>
            </a:r>
            <a:r>
              <a:rPr lang="tr-TR" sz="1000" dirty="0"/>
              <a:t>. </a:t>
            </a:r>
            <a:r>
              <a:rPr lang="tr-TR" sz="1000" dirty="0" err="1"/>
              <a:t>Focus</a:t>
            </a:r>
            <a:r>
              <a:rPr lang="tr-TR" sz="1000" dirty="0"/>
              <a:t> on </a:t>
            </a:r>
            <a:r>
              <a:rPr lang="tr-TR" sz="1000" dirty="0" err="1"/>
              <a:t>Autism</a:t>
            </a:r>
            <a:r>
              <a:rPr lang="tr-TR" sz="1000" dirty="0"/>
              <a:t> </a:t>
            </a:r>
            <a:r>
              <a:rPr lang="tr-TR" sz="1000" dirty="0" err="1"/>
              <a:t>and</a:t>
            </a:r>
            <a:r>
              <a:rPr lang="tr-TR" sz="1000" dirty="0"/>
              <a:t> </a:t>
            </a:r>
            <a:r>
              <a:rPr lang="tr-TR" sz="1000" dirty="0" err="1"/>
              <a:t>other</a:t>
            </a:r>
            <a:r>
              <a:rPr lang="tr-TR" sz="1000" dirty="0"/>
              <a:t> </a:t>
            </a:r>
            <a:r>
              <a:rPr lang="tr-TR" sz="1000" dirty="0" err="1"/>
              <a:t>Developmental</a:t>
            </a:r>
            <a:r>
              <a:rPr lang="tr-TR" sz="1000" dirty="0"/>
              <a:t> </a:t>
            </a:r>
            <a:r>
              <a:rPr lang="tr-TR" sz="1000" dirty="0" err="1"/>
              <a:t>Disabilities</a:t>
            </a:r>
            <a:r>
              <a:rPr lang="tr-TR" sz="1000" dirty="0"/>
              <a:t>, 20: 27–38.</a:t>
            </a:r>
          </a:p>
          <a:p>
            <a:pPr algn="just">
              <a:buFont typeface="Wingdings" panose="05000000000000000000" pitchFamily="2" charset="2"/>
              <a:buChar char="Ø"/>
            </a:pPr>
            <a:r>
              <a:rPr lang="tr-TR" sz="1000" dirty="0"/>
              <a:t>ŞAHİN S, ŞAHİN E S, ÖZ N S, ÜLKER ATAV P,  KIVANÇ R ( 2019). Pediatrik Yeme veya Yutma Bozukluğu ve Beslenme Alışkanlığında Aile Rolünün Etkisinin Meta-Analiz Yöntemiyle İncelenmesi, H.Ü. Sağlık Bilimleri Fakültesi Dergisi 6(2): 200-214. DOİ: 10.21020/husbfd.529292. </a:t>
            </a:r>
          </a:p>
          <a:p>
            <a:pPr algn="just">
              <a:buFont typeface="Wingdings" panose="05000000000000000000" pitchFamily="2" charset="2"/>
              <a:buChar char="Ø"/>
            </a:pPr>
            <a:r>
              <a:rPr lang="tr-TR" sz="1000" dirty="0"/>
              <a:t>TURAN Ş, AKSOY POYRAZ C, ÖZDEMİR A (2015). Tıkınırcasına Yeme Bozukluğu, Psikiyatride Güncel Yaklaşımlar - </a:t>
            </a:r>
            <a:r>
              <a:rPr lang="tr-TR" sz="1000" dirty="0" err="1"/>
              <a:t>Current</a:t>
            </a:r>
            <a:r>
              <a:rPr lang="tr-TR" sz="1000" dirty="0"/>
              <a:t> </a:t>
            </a:r>
            <a:r>
              <a:rPr lang="tr-TR" sz="1000" dirty="0" err="1"/>
              <a:t>Approaches</a:t>
            </a:r>
            <a:r>
              <a:rPr lang="tr-TR" sz="1000" dirty="0"/>
              <a:t> in </a:t>
            </a:r>
            <a:r>
              <a:rPr lang="tr-TR" sz="1000" dirty="0" err="1"/>
              <a:t>Psychiatry</a:t>
            </a:r>
            <a:r>
              <a:rPr lang="tr-TR" sz="1000" dirty="0"/>
              <a:t> 7(4): 419-435 </a:t>
            </a:r>
            <a:r>
              <a:rPr lang="tr-TR" sz="1000" dirty="0" err="1"/>
              <a:t>doi</a:t>
            </a:r>
            <a:r>
              <a:rPr lang="tr-TR" sz="1000" dirty="0"/>
              <a:t>: 10.5455/cap.20150213091928.</a:t>
            </a:r>
          </a:p>
          <a:p>
            <a:pPr algn="just">
              <a:buFont typeface="Wingdings" panose="05000000000000000000" pitchFamily="2" charset="2"/>
              <a:buChar char="Ø"/>
            </a:pPr>
            <a:r>
              <a:rPr lang="tr-TR" sz="1000" dirty="0"/>
              <a:t>VARDAR E, ERZENGİN E (2011). Ergenlerde Yeme Bozukluklarının Yaygınlığı ve Psikiyatrik Eş Tanıları İki Aşamalı Toplum Merkezli Bir Çalışma, Türk Psikiyatri Dergisi, 22: 1-8.</a:t>
            </a:r>
          </a:p>
          <a:p>
            <a:pPr algn="just">
              <a:buFont typeface="Wingdings" panose="05000000000000000000" pitchFamily="2" charset="2"/>
              <a:buChar char="Ø"/>
            </a:pPr>
            <a:r>
              <a:rPr lang="tr-TR" sz="1000" dirty="0"/>
              <a:t>YILMAZ DİNÇ S, KOÇHAN K ( 2016). Yeme Bozuklukları Tedavisinde Aile Terapisi Yaklaşımı İle İlgili Araştırmalar:  Bir Gözden Geçirme, International </a:t>
            </a:r>
            <a:r>
              <a:rPr lang="tr-TR" sz="1000" dirty="0" err="1"/>
              <a:t>Journal</a:t>
            </a:r>
            <a:r>
              <a:rPr lang="tr-TR" sz="1000" dirty="0"/>
              <a:t> of </a:t>
            </a:r>
            <a:r>
              <a:rPr lang="tr-TR" sz="1000" dirty="0" err="1"/>
              <a:t>Social</a:t>
            </a:r>
            <a:r>
              <a:rPr lang="tr-TR" sz="1000" dirty="0"/>
              <a:t> </a:t>
            </a:r>
            <a:r>
              <a:rPr lang="tr-TR" sz="1000" dirty="0" err="1"/>
              <a:t>Science</a:t>
            </a:r>
            <a:r>
              <a:rPr lang="tr-TR" sz="1000" dirty="0"/>
              <a:t>, 50: 541-551. DOİ: 10.9761/JASSS3378.</a:t>
            </a:r>
          </a:p>
          <a:p>
            <a:pPr algn="just">
              <a:buFont typeface="Wingdings" panose="05000000000000000000" pitchFamily="2" charset="2"/>
              <a:buChar char="Ø"/>
            </a:pPr>
            <a:endParaRPr lang="tr-TR" sz="900" dirty="0"/>
          </a:p>
        </p:txBody>
      </p:sp>
    </p:spTree>
    <p:extLst>
      <p:ext uri="{BB962C8B-B14F-4D97-AF65-F5344CB8AC3E}">
        <p14:creationId xmlns:p14="http://schemas.microsoft.com/office/powerpoint/2010/main" val="1764661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766354"/>
            <a:ext cx="8596668" cy="1320800"/>
          </a:xfrm>
        </p:spPr>
        <p:txBody>
          <a:bodyPr/>
          <a:lstStyle/>
          <a:p>
            <a:pPr algn="ctr"/>
            <a:r>
              <a:rPr lang="tr-TR" b="1" dirty="0" smtClean="0"/>
              <a:t>DERS KAPSAMINDA HEDEFLENEN KAZANIMLAR</a:t>
            </a:r>
            <a:endParaRPr lang="tr-TR" b="1" dirty="0"/>
          </a:p>
        </p:txBody>
      </p:sp>
      <p:sp>
        <p:nvSpPr>
          <p:cNvPr id="3" name="İçerik Yer Tutucusu 2"/>
          <p:cNvSpPr>
            <a:spLocks noGrp="1"/>
          </p:cNvSpPr>
          <p:nvPr>
            <p:ph idx="1"/>
          </p:nvPr>
        </p:nvSpPr>
        <p:spPr>
          <a:xfrm>
            <a:off x="677334" y="2404428"/>
            <a:ext cx="8884677" cy="3880773"/>
          </a:xfrm>
        </p:spPr>
        <p:txBody>
          <a:bodyPr>
            <a:normAutofit/>
          </a:bodyPr>
          <a:lstStyle/>
          <a:p>
            <a:pPr algn="just"/>
            <a:r>
              <a:rPr lang="tr-TR" sz="2800" dirty="0" smtClean="0"/>
              <a:t>Yeme bozukluğu hakkında bilgi sahibi olur. </a:t>
            </a:r>
          </a:p>
          <a:p>
            <a:pPr algn="just"/>
            <a:r>
              <a:rPr lang="tr-TR" sz="2800" dirty="0"/>
              <a:t>Yeme bozukluğu </a:t>
            </a:r>
            <a:r>
              <a:rPr lang="tr-TR" sz="2800" dirty="0" smtClean="0"/>
              <a:t>sorunu </a:t>
            </a:r>
            <a:r>
              <a:rPr lang="tr-TR" sz="2800" dirty="0"/>
              <a:t>olan çocuklar hakkında bilgi sahibi olur. </a:t>
            </a:r>
          </a:p>
        </p:txBody>
      </p:sp>
    </p:spTree>
    <p:extLst>
      <p:ext uri="{BB962C8B-B14F-4D97-AF65-F5344CB8AC3E}">
        <p14:creationId xmlns:p14="http://schemas.microsoft.com/office/powerpoint/2010/main" val="171119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4" name="Google Shape;274;p20"/>
          <p:cNvSpPr txBox="1">
            <a:spLocks noGrp="1"/>
          </p:cNvSpPr>
          <p:nvPr>
            <p:ph type="title"/>
          </p:nvPr>
        </p:nvSpPr>
        <p:spPr>
          <a:xfrm>
            <a:off x="685799" y="496388"/>
            <a:ext cx="8588203" cy="3022600"/>
          </a:xfrm>
          <a:prstGeom prst="rect">
            <a:avLst/>
          </a:prstGeom>
        </p:spPr>
        <p:txBody>
          <a:bodyPr spcFirstLastPara="1" vert="horz" wrap="square" lIns="0" tIns="0" rIns="0" bIns="0" rtlCol="0" anchor="t" anchorCtr="0">
            <a:noAutofit/>
          </a:bodyPr>
          <a:lstStyle/>
          <a:p>
            <a:pPr algn="ctr"/>
            <a:r>
              <a:rPr lang="tr-TR" b="1" dirty="0" smtClean="0"/>
              <a:t>YEME BOZUKLUĞU NEDİR?</a:t>
            </a:r>
            <a:endParaRPr lang="tr-TR" b="1" dirty="0"/>
          </a:p>
        </p:txBody>
      </p:sp>
      <p:sp>
        <p:nvSpPr>
          <p:cNvPr id="273" name="Google Shape;273;p20"/>
          <p:cNvSpPr txBox="1">
            <a:spLocks noGrp="1"/>
          </p:cNvSpPr>
          <p:nvPr>
            <p:ph type="body" idx="1"/>
          </p:nvPr>
        </p:nvSpPr>
        <p:spPr>
          <a:xfrm>
            <a:off x="677334" y="1506441"/>
            <a:ext cx="8596668" cy="1513914"/>
          </a:xfrm>
          <a:prstGeom prst="rect">
            <a:avLst/>
          </a:prstGeom>
        </p:spPr>
        <p:txBody>
          <a:bodyPr spcFirstLastPara="1" vert="horz" wrap="square" lIns="0" tIns="0" rIns="0" bIns="0" rtlCol="0" anchor="t" anchorCtr="0">
            <a:noAutofit/>
          </a:bodyPr>
          <a:lstStyle/>
          <a:p>
            <a:pPr marL="342900" indent="-342900" algn="just">
              <a:buFont typeface="Wingdings" panose="05000000000000000000" pitchFamily="2" charset="2"/>
              <a:buChar char="Ø"/>
            </a:pPr>
            <a:r>
              <a:rPr lang="tr-TR" sz="2133" dirty="0">
                <a:solidFill>
                  <a:schemeClr val="tx1"/>
                </a:solidFill>
              </a:rPr>
              <a:t>Büyüme, gelişme ve yaşamın sağlıklı olarak devam ettirilebilmesi için düzenli ve yeterli besin alınmalıdır. Beslenmedeki temel amaçlar ise açlığı gidermek, haz duymak, tatmin olmak ve saygınlık kazanmak, geleneklere uymak olarak sıralanmaktadır. </a:t>
            </a:r>
            <a:endParaRPr lang="tr-TR" sz="2133" dirty="0" smtClean="0">
              <a:solidFill>
                <a:schemeClr val="tx1"/>
              </a:solidFill>
            </a:endParaRPr>
          </a:p>
          <a:p>
            <a:pPr marL="342900" indent="-342900" algn="just">
              <a:buFont typeface="Wingdings" panose="05000000000000000000" pitchFamily="2" charset="2"/>
              <a:buChar char="Ø"/>
            </a:pPr>
            <a:endParaRPr lang="tr-TR" sz="2133" dirty="0">
              <a:solidFill>
                <a:schemeClr val="tx1"/>
              </a:solidFill>
            </a:endParaRPr>
          </a:p>
          <a:p>
            <a:pPr marL="342900" indent="-342900" algn="just">
              <a:buFont typeface="Wingdings" panose="05000000000000000000" pitchFamily="2" charset="2"/>
              <a:buChar char="Ø"/>
            </a:pPr>
            <a:r>
              <a:rPr lang="tr-TR" sz="2133" dirty="0">
                <a:solidFill>
                  <a:schemeClr val="tx1"/>
                </a:solidFill>
              </a:rPr>
              <a:t>Normal yeme davranışları; besinin ağıza alınması çiğnenmesi, besinin geriye doğru itilmesi ve yutulması gibi sıralı basamakları içermektedir. Yeme bozukluğu ise bu süreçlerden birinde meydana gelmektedir. </a:t>
            </a:r>
            <a:r>
              <a:rPr lang="tr-TR" sz="2133" dirty="0" err="1">
                <a:solidFill>
                  <a:schemeClr val="tx1"/>
                </a:solidFill>
              </a:rPr>
              <a:t>American</a:t>
            </a:r>
            <a:r>
              <a:rPr lang="tr-TR" sz="2133" dirty="0">
                <a:solidFill>
                  <a:schemeClr val="tx1"/>
                </a:solidFill>
              </a:rPr>
              <a:t> </a:t>
            </a:r>
            <a:r>
              <a:rPr lang="tr-TR" sz="2133" dirty="0" err="1">
                <a:solidFill>
                  <a:schemeClr val="tx1"/>
                </a:solidFill>
              </a:rPr>
              <a:t>Psychological</a:t>
            </a:r>
            <a:r>
              <a:rPr lang="tr-TR" sz="2133" dirty="0">
                <a:solidFill>
                  <a:schemeClr val="tx1"/>
                </a:solidFill>
              </a:rPr>
              <a:t> </a:t>
            </a:r>
            <a:r>
              <a:rPr lang="tr-TR" sz="2133" dirty="0" err="1">
                <a:solidFill>
                  <a:schemeClr val="tx1"/>
                </a:solidFill>
              </a:rPr>
              <a:t>Association</a:t>
            </a:r>
            <a:r>
              <a:rPr lang="tr-TR" sz="2133" dirty="0">
                <a:solidFill>
                  <a:schemeClr val="tx1"/>
                </a:solidFill>
              </a:rPr>
              <a:t> (APA) sözlüğüne göre yeme bozuklukları, besinlerle ilgili patolojik olarak sergilenen davranışlar ve tutumlar ile karakterize bozukluklar şeklinde tanımlanmaktadır. </a:t>
            </a:r>
          </a:p>
          <a:p>
            <a:pPr marL="0" indent="0" algn="just">
              <a:buNone/>
            </a:pPr>
            <a:endParaRPr lang="tr-TR" sz="2133" dirty="0">
              <a:solidFill>
                <a:schemeClr val="tx1"/>
              </a:solidFill>
            </a:endParaRPr>
          </a:p>
        </p:txBody>
      </p:sp>
      <p:sp>
        <p:nvSpPr>
          <p:cNvPr id="276" name="Google Shape;276;p20"/>
          <p:cNvSpPr txBox="1">
            <a:spLocks noGrp="1"/>
          </p:cNvSpPr>
          <p:nvPr>
            <p:ph type="sldNum" sz="quarter" idx="12"/>
          </p:nvPr>
        </p:nvSpPr>
        <p:spPr>
          <a:prstGeom prst="rect">
            <a:avLst/>
          </a:prstGeom>
        </p:spPr>
        <p:txBody>
          <a:bodyPr spcFirstLastPara="1" vert="horz" wrap="square" lIns="0" tIns="0" rIns="0" bIns="0" rtlCol="0" anchor="t" anchorCtr="0">
            <a:noAutofit/>
          </a:bodyPr>
          <a:lstStyle/>
          <a:p>
            <a:fld id="{00000000-1234-1234-1234-123412341234}" type="slidenum">
              <a:rPr lang="en"/>
              <a:pPr/>
              <a:t>3</a:t>
            </a:fld>
            <a:endParaRPr/>
          </a:p>
        </p:txBody>
      </p:sp>
    </p:spTree>
    <p:extLst>
      <p:ext uri="{BB962C8B-B14F-4D97-AF65-F5344CB8AC3E}">
        <p14:creationId xmlns:p14="http://schemas.microsoft.com/office/powerpoint/2010/main" val="1087329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 name="Metin Yer Tutucusu 1"/>
          <p:cNvSpPr>
            <a:spLocks noGrp="1"/>
          </p:cNvSpPr>
          <p:nvPr>
            <p:ph idx="1"/>
          </p:nvPr>
        </p:nvSpPr>
        <p:spPr>
          <a:xfrm>
            <a:off x="677334" y="932680"/>
            <a:ext cx="8596668" cy="3880773"/>
          </a:xfrm>
        </p:spPr>
        <p:txBody>
          <a:bodyPr>
            <a:noAutofit/>
          </a:bodyPr>
          <a:lstStyle/>
          <a:p>
            <a:pPr algn="just">
              <a:buClr>
                <a:schemeClr val="accent2"/>
              </a:buClr>
              <a:buFont typeface="Wingdings" panose="05000000000000000000" pitchFamily="2" charset="2"/>
              <a:buChar char="Ø"/>
            </a:pPr>
            <a:r>
              <a:rPr lang="tr-TR" sz="2000" dirty="0"/>
              <a:t>Çocuklukta görülen yeme sorunları, yemenin reddedilmesi, çocuğun kendini besleme yetilerindeki yetersizlik, çiğneme, yutma bozuklukları, beslenme sırasında ya da hemen sonrasında öğürme, kusma, yeme saatlerinin olağandan çok uzun sürmesi, beslenme zamanlarında besini çok uzun süre ağız içinde bekletme gibi uygun olmayan yeme davranışları ya da besin türüne göre seçici yeme davranışıdır. </a:t>
            </a:r>
            <a:endParaRPr lang="tr-TR" sz="2000" dirty="0" smtClean="0"/>
          </a:p>
          <a:p>
            <a:pPr algn="just">
              <a:buClr>
                <a:schemeClr val="accent2"/>
              </a:buClr>
              <a:buFont typeface="Wingdings" panose="05000000000000000000" pitchFamily="2" charset="2"/>
              <a:buChar char="Ø"/>
            </a:pPr>
            <a:endParaRPr lang="tr-TR" sz="2000" dirty="0"/>
          </a:p>
          <a:p>
            <a:pPr algn="just">
              <a:buClr>
                <a:schemeClr val="accent2"/>
              </a:buClr>
              <a:buFont typeface="Wingdings" panose="05000000000000000000" pitchFamily="2" charset="2"/>
              <a:buChar char="Ø"/>
            </a:pPr>
            <a:r>
              <a:rPr lang="tr-TR" sz="2000" dirty="0"/>
              <a:t>Yeme sorunu sık rastlanan bir sorundur, tüm çocukların %25’inde görülmekle birlikte, gelişimsel sorunları olan çocuklarda bu oran %35-80 arasında bildirilmektedir</a:t>
            </a:r>
            <a:r>
              <a:rPr lang="tr-TR" sz="2000" dirty="0" smtClean="0"/>
              <a:t>.</a:t>
            </a:r>
          </a:p>
          <a:p>
            <a:pPr marL="0" indent="0" algn="just">
              <a:buClr>
                <a:schemeClr val="accent2"/>
              </a:buClr>
              <a:buNone/>
            </a:pPr>
            <a:endParaRPr lang="tr-TR" sz="2000" dirty="0"/>
          </a:p>
          <a:p>
            <a:pPr algn="just">
              <a:buClr>
                <a:schemeClr val="accent2"/>
              </a:buClr>
              <a:buFont typeface="Wingdings" panose="05000000000000000000" pitchFamily="2" charset="2"/>
              <a:buChar char="Ø"/>
            </a:pPr>
            <a:r>
              <a:rPr lang="tr-TR" sz="2000" dirty="0"/>
              <a:t>Bebeklik ve erken çocuklukta karşılaşılan yeme sorunlarının ve yeme davranışı ile ilgili olumsuz tutumların ileri yaşantılarda yeme bozukluklarının temelini oluşturabildiği bilinmektedir. </a:t>
            </a:r>
          </a:p>
          <a:p>
            <a:pPr algn="just">
              <a:buFont typeface="Wingdings" panose="05000000000000000000" pitchFamily="2" charset="2"/>
              <a:buChar char="Ø"/>
            </a:pPr>
            <a:endParaRPr lang="tr-TR" sz="2000" dirty="0"/>
          </a:p>
        </p:txBody>
      </p:sp>
      <p:sp>
        <p:nvSpPr>
          <p:cNvPr id="285" name="Google Shape;285;p21"/>
          <p:cNvSpPr txBox="1">
            <a:spLocks noGrp="1"/>
          </p:cNvSpPr>
          <p:nvPr>
            <p:ph type="sldNum" sz="quarter" idx="12"/>
          </p:nvPr>
        </p:nvSpPr>
        <p:spPr>
          <a:prstGeom prst="rect">
            <a:avLst/>
          </a:prstGeom>
        </p:spPr>
        <p:txBody>
          <a:bodyPr spcFirstLastPara="1" vert="horz" wrap="square" lIns="0" tIns="0" rIns="0" bIns="0" rtlCol="0" anchor="t" anchorCtr="0">
            <a:noAutofit/>
          </a:bodyPr>
          <a:lstStyle/>
          <a:p>
            <a:fld id="{00000000-1234-1234-1234-123412341234}" type="slidenum">
              <a:rPr lang="en"/>
              <a:pPr/>
              <a:t>4</a:t>
            </a:fld>
            <a:endParaRPr/>
          </a:p>
        </p:txBody>
      </p:sp>
    </p:spTree>
    <p:extLst>
      <p:ext uri="{BB962C8B-B14F-4D97-AF65-F5344CB8AC3E}">
        <p14:creationId xmlns:p14="http://schemas.microsoft.com/office/powerpoint/2010/main" val="2670626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677334" y="1672909"/>
            <a:ext cx="8596668" cy="3880773"/>
          </a:xfrm>
        </p:spPr>
        <p:txBody>
          <a:bodyPr>
            <a:normAutofit fontScale="92500" lnSpcReduction="20000"/>
          </a:bodyPr>
          <a:lstStyle/>
          <a:p>
            <a:pPr algn="just">
              <a:buFont typeface="Wingdings" panose="05000000000000000000" pitchFamily="2" charset="2"/>
              <a:buChar char="Ø"/>
            </a:pPr>
            <a:r>
              <a:rPr lang="tr-TR" sz="2400" dirty="0"/>
              <a:t>Yeme bozuklukları (YB) ise beden ağırlığı ile aşırı uğraş ve yeme davranışındaki değişikliklerle ortaya çıkan pek çok farklı psikiyatrik sorunu barındıran hastalık grubudur. </a:t>
            </a:r>
            <a:endParaRPr lang="tr-TR" sz="2400" dirty="0" smtClean="0"/>
          </a:p>
          <a:p>
            <a:pPr algn="just">
              <a:buFont typeface="Wingdings" panose="05000000000000000000" pitchFamily="2" charset="2"/>
              <a:buChar char="Ø"/>
            </a:pPr>
            <a:endParaRPr lang="tr-TR" sz="2400" dirty="0"/>
          </a:p>
          <a:p>
            <a:pPr algn="just">
              <a:buFont typeface="Wingdings" panose="05000000000000000000" pitchFamily="2" charset="2"/>
              <a:buChar char="Ø"/>
            </a:pPr>
            <a:r>
              <a:rPr lang="tr-TR" sz="2400" dirty="0"/>
              <a:t>Yeme davranışı biyolojik ve sosyal içeriği olan karmaşık bir davranıştır. Bazı durumlarda bu davranışla ilişkili olarak çocuğun, yiyeceği alma, yeme veya yutma aşamalarında sorun yaşadığı görülmektedir. </a:t>
            </a:r>
          </a:p>
          <a:p>
            <a:pPr algn="just">
              <a:buFont typeface="Wingdings" panose="05000000000000000000" pitchFamily="2" charset="2"/>
              <a:buChar char="Ø"/>
            </a:pPr>
            <a:endParaRPr lang="tr-TR" sz="2400" dirty="0"/>
          </a:p>
          <a:p>
            <a:pPr algn="just">
              <a:buFont typeface="Wingdings" panose="05000000000000000000" pitchFamily="2" charset="2"/>
              <a:buChar char="Ø"/>
            </a:pPr>
            <a:r>
              <a:rPr lang="tr-TR" sz="2400" dirty="0"/>
              <a:t>Yeme davranışının sorun haline dönüşmesi; çocukta gerek fiziksel gerekse gelişimsel açıdan çeşitli problemlerin ortaya çıkmasına neden olabilmektedir.</a:t>
            </a:r>
          </a:p>
          <a:p>
            <a:pPr algn="just"/>
            <a:endParaRPr lang="tr-TR" sz="2400" dirty="0"/>
          </a:p>
        </p:txBody>
      </p:sp>
      <p:sp>
        <p:nvSpPr>
          <p:cNvPr id="4" name="Slayt Numarası Yer Tutucusu 3"/>
          <p:cNvSpPr>
            <a:spLocks noGrp="1"/>
          </p:cNvSpPr>
          <p:nvPr>
            <p:ph type="sldNum" sz="quarter" idx="12"/>
          </p:nvPr>
        </p:nvSpPr>
        <p:spPr/>
        <p:txBody>
          <a:bodyPr/>
          <a:lstStyle/>
          <a:p>
            <a:fld id="{00000000-1234-1234-1234-123412341234}" type="slidenum">
              <a:rPr lang="en" smtClean="0"/>
              <a:pPr/>
              <a:t>5</a:t>
            </a:fld>
            <a:endParaRPr lang="en"/>
          </a:p>
        </p:txBody>
      </p:sp>
    </p:spTree>
    <p:extLst>
      <p:ext uri="{BB962C8B-B14F-4D97-AF65-F5344CB8AC3E}">
        <p14:creationId xmlns:p14="http://schemas.microsoft.com/office/powerpoint/2010/main" val="2733223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 name="Metin Yer Tutucusu 1"/>
          <p:cNvSpPr>
            <a:spLocks noGrp="1"/>
          </p:cNvSpPr>
          <p:nvPr>
            <p:ph idx="1"/>
          </p:nvPr>
        </p:nvSpPr>
        <p:spPr>
          <a:xfrm>
            <a:off x="677334" y="889139"/>
            <a:ext cx="8596668" cy="3880773"/>
          </a:xfrm>
        </p:spPr>
        <p:txBody>
          <a:bodyPr>
            <a:noAutofit/>
          </a:bodyPr>
          <a:lstStyle/>
          <a:p>
            <a:pPr marL="152396" indent="0" algn="just">
              <a:buNone/>
            </a:pPr>
            <a:r>
              <a:rPr lang="tr-TR" sz="2000" dirty="0"/>
              <a:t>Tanı Ölçütleri Başvuru El Kitabı (</a:t>
            </a:r>
            <a:r>
              <a:rPr lang="tr-TR" sz="2000" dirty="0" err="1"/>
              <a:t>Diagnosticand</a:t>
            </a:r>
            <a:r>
              <a:rPr lang="tr-TR" sz="2000" dirty="0"/>
              <a:t> Statistical Manual-DSM-5) tanı ölçütlerine göre beslenme ve yeme bozuklukları; </a:t>
            </a:r>
          </a:p>
          <a:p>
            <a:pPr marL="152396" indent="0" algn="just">
              <a:buNone/>
            </a:pPr>
            <a:endParaRPr lang="tr-TR" sz="2000" dirty="0"/>
          </a:p>
          <a:p>
            <a:pPr algn="just">
              <a:buClr>
                <a:schemeClr val="accent2"/>
              </a:buClr>
              <a:buFont typeface="Wingdings" panose="05000000000000000000" pitchFamily="2" charset="2"/>
              <a:buChar char="Ø"/>
            </a:pPr>
            <a:r>
              <a:rPr lang="tr-TR" sz="2000" dirty="0" err="1"/>
              <a:t>Pika</a:t>
            </a:r>
            <a:r>
              <a:rPr lang="tr-TR" sz="2000" dirty="0"/>
              <a:t>, </a:t>
            </a:r>
          </a:p>
          <a:p>
            <a:pPr algn="just">
              <a:buClr>
                <a:schemeClr val="accent2"/>
              </a:buClr>
              <a:buFont typeface="Wingdings" panose="05000000000000000000" pitchFamily="2" charset="2"/>
              <a:buChar char="Ø"/>
            </a:pPr>
            <a:r>
              <a:rPr lang="tr-TR" sz="2000" dirty="0"/>
              <a:t>Geri çıkarma bozukluğu, </a:t>
            </a:r>
          </a:p>
          <a:p>
            <a:pPr algn="just">
              <a:buClr>
                <a:schemeClr val="accent2"/>
              </a:buClr>
              <a:buFont typeface="Wingdings" panose="05000000000000000000" pitchFamily="2" charset="2"/>
              <a:buChar char="Ø"/>
            </a:pPr>
            <a:r>
              <a:rPr lang="tr-TR" sz="2000" dirty="0"/>
              <a:t>Kaçınma/kısıtlı yiyecek alımı bozukluğu, </a:t>
            </a:r>
          </a:p>
          <a:p>
            <a:pPr algn="just">
              <a:buClr>
                <a:schemeClr val="accent2"/>
              </a:buClr>
              <a:buFont typeface="Wingdings" panose="05000000000000000000" pitchFamily="2" charset="2"/>
              <a:buChar char="Ø"/>
            </a:pPr>
            <a:r>
              <a:rPr lang="tr-TR" sz="2000" dirty="0" err="1"/>
              <a:t>Aneroksiyanervoza</a:t>
            </a:r>
            <a:r>
              <a:rPr lang="tr-TR" sz="2000" dirty="0"/>
              <a:t>, </a:t>
            </a:r>
          </a:p>
          <a:p>
            <a:pPr algn="just">
              <a:buClr>
                <a:schemeClr val="accent2"/>
              </a:buClr>
              <a:buFont typeface="Wingdings" panose="05000000000000000000" pitchFamily="2" charset="2"/>
              <a:buChar char="Ø"/>
            </a:pPr>
            <a:r>
              <a:rPr lang="tr-TR" sz="2000" dirty="0" err="1"/>
              <a:t>Bulimianervoza</a:t>
            </a:r>
            <a:r>
              <a:rPr lang="tr-TR" sz="2000" dirty="0"/>
              <a:t>, </a:t>
            </a:r>
          </a:p>
          <a:p>
            <a:pPr algn="just">
              <a:buClr>
                <a:schemeClr val="accent2"/>
              </a:buClr>
              <a:buFont typeface="Wingdings" panose="05000000000000000000" pitchFamily="2" charset="2"/>
              <a:buChar char="Ø"/>
            </a:pPr>
            <a:r>
              <a:rPr lang="tr-TR" sz="2000" dirty="0"/>
              <a:t>Tıkanırcasına yeme bozukluğu, </a:t>
            </a:r>
          </a:p>
          <a:p>
            <a:pPr algn="just">
              <a:buClr>
                <a:schemeClr val="accent2"/>
              </a:buClr>
              <a:buFont typeface="Wingdings" panose="05000000000000000000" pitchFamily="2" charset="2"/>
              <a:buChar char="Ø"/>
            </a:pPr>
            <a:r>
              <a:rPr lang="tr-TR" sz="2000" dirty="0"/>
              <a:t>Tanımlanmış diğer bir beslenme ve yeme bozukluğu (çıkarma bozukluğu, gece yeme sendromu)</a:t>
            </a:r>
          </a:p>
          <a:p>
            <a:pPr algn="just">
              <a:buClr>
                <a:schemeClr val="accent2"/>
              </a:buClr>
              <a:buFont typeface="Wingdings" panose="05000000000000000000" pitchFamily="2" charset="2"/>
              <a:buChar char="Ø"/>
            </a:pPr>
            <a:r>
              <a:rPr lang="tr-TR" sz="2000" dirty="0"/>
              <a:t>Tanımlanmamış beslenme ve yeme bozukluğu kategorilerinde ele alınmıştır. </a:t>
            </a:r>
          </a:p>
        </p:txBody>
      </p:sp>
      <p:sp>
        <p:nvSpPr>
          <p:cNvPr id="285" name="Google Shape;285;p21"/>
          <p:cNvSpPr txBox="1">
            <a:spLocks noGrp="1"/>
          </p:cNvSpPr>
          <p:nvPr>
            <p:ph type="sldNum" sz="quarter" idx="12"/>
          </p:nvPr>
        </p:nvSpPr>
        <p:spPr>
          <a:prstGeom prst="rect">
            <a:avLst/>
          </a:prstGeom>
        </p:spPr>
        <p:txBody>
          <a:bodyPr spcFirstLastPara="1" vert="horz" wrap="square" lIns="0" tIns="0" rIns="0" bIns="0" rtlCol="0" anchor="t" anchorCtr="0">
            <a:noAutofit/>
          </a:bodyPr>
          <a:lstStyle/>
          <a:p>
            <a:fld id="{00000000-1234-1234-1234-123412341234}" type="slidenum">
              <a:rPr lang="en"/>
              <a:pPr/>
              <a:t>6</a:t>
            </a:fld>
            <a:endParaRPr/>
          </a:p>
        </p:txBody>
      </p:sp>
    </p:spTree>
    <p:extLst>
      <p:ext uri="{BB962C8B-B14F-4D97-AF65-F5344CB8AC3E}">
        <p14:creationId xmlns:p14="http://schemas.microsoft.com/office/powerpoint/2010/main" val="2342340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677334" y="392922"/>
            <a:ext cx="8596668" cy="3880773"/>
          </a:xfrm>
        </p:spPr>
        <p:txBody>
          <a:bodyPr/>
          <a:lstStyle/>
          <a:p>
            <a:pPr marL="135463" indent="0" algn="just">
              <a:buNone/>
            </a:pPr>
            <a:r>
              <a:rPr lang="tr-TR" sz="2133" dirty="0"/>
              <a:t>İşlevsellik, Yeti Yitimi ve Sağlığın Uluslararası Sınıflandırılması (International </a:t>
            </a:r>
            <a:r>
              <a:rPr lang="tr-TR" sz="2133" dirty="0" err="1"/>
              <a:t>Classification</a:t>
            </a:r>
            <a:r>
              <a:rPr lang="tr-TR" sz="2133" dirty="0"/>
              <a:t> of </a:t>
            </a:r>
            <a:r>
              <a:rPr lang="tr-TR" sz="2133" dirty="0" err="1"/>
              <a:t>Functioning</a:t>
            </a:r>
            <a:r>
              <a:rPr lang="tr-TR" sz="2133" dirty="0"/>
              <a:t>-ICF) sınıflandırmasına göre; yeme, emme, ısırma, çiğneme, yutma fonksiyonları, sindirim sistemleriyle ilgili işlevler yer almıştır.</a:t>
            </a:r>
          </a:p>
          <a:p>
            <a:pPr algn="just"/>
            <a:endParaRPr lang="tr-TR" sz="2133" dirty="0"/>
          </a:p>
        </p:txBody>
      </p:sp>
      <p:sp>
        <p:nvSpPr>
          <p:cNvPr id="4" name="Slayt Numarası Yer Tutucusu 3"/>
          <p:cNvSpPr>
            <a:spLocks noGrp="1"/>
          </p:cNvSpPr>
          <p:nvPr>
            <p:ph type="sldNum" sz="quarter" idx="12"/>
          </p:nvPr>
        </p:nvSpPr>
        <p:spPr/>
        <p:txBody>
          <a:bodyPr/>
          <a:lstStyle/>
          <a:p>
            <a:fld id="{00000000-1234-1234-1234-123412341234}" type="slidenum">
              <a:rPr lang="en" smtClean="0"/>
              <a:pPr/>
              <a:t>7</a:t>
            </a:fld>
            <a:endParaRPr lang="en"/>
          </a:p>
        </p:txBody>
      </p:sp>
      <p:pic>
        <p:nvPicPr>
          <p:cNvPr id="5" name="Resim 4"/>
          <p:cNvPicPr>
            <a:picLocks noChangeAspect="1"/>
          </p:cNvPicPr>
          <p:nvPr/>
        </p:nvPicPr>
        <p:blipFill>
          <a:blip r:embed="rId2"/>
          <a:stretch>
            <a:fillRect/>
          </a:stretch>
        </p:blipFill>
        <p:spPr>
          <a:xfrm>
            <a:off x="2002382" y="2124303"/>
            <a:ext cx="5946571" cy="3845820"/>
          </a:xfrm>
          <a:prstGeom prst="rect">
            <a:avLst/>
          </a:prstGeom>
        </p:spPr>
      </p:pic>
    </p:spTree>
    <p:extLst>
      <p:ext uri="{BB962C8B-B14F-4D97-AF65-F5344CB8AC3E}">
        <p14:creationId xmlns:p14="http://schemas.microsoft.com/office/powerpoint/2010/main" val="3425436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Yer Tutucusu 7"/>
          <p:cNvSpPr>
            <a:spLocks noGrp="1"/>
          </p:cNvSpPr>
          <p:nvPr>
            <p:ph type="body" idx="4294967295"/>
          </p:nvPr>
        </p:nvSpPr>
        <p:spPr>
          <a:xfrm>
            <a:off x="488735" y="505543"/>
            <a:ext cx="8707516" cy="5982342"/>
          </a:xfrm>
        </p:spPr>
        <p:txBody>
          <a:bodyPr>
            <a:normAutofit fontScale="77500" lnSpcReduction="20000"/>
          </a:bodyPr>
          <a:lstStyle/>
          <a:p>
            <a:pPr marL="135463" indent="0" algn="just">
              <a:buNone/>
            </a:pPr>
            <a:r>
              <a:rPr lang="tr-TR" sz="2300" dirty="0"/>
              <a:t>Çocuk Gelişimi Birimi’ne yönlendirilme nedenleri sırasıyla;</a:t>
            </a:r>
          </a:p>
          <a:p>
            <a:pPr marL="135463" indent="0" algn="just">
              <a:buNone/>
            </a:pPr>
            <a:r>
              <a:rPr lang="tr-TR" sz="2300" dirty="0"/>
              <a:t> </a:t>
            </a:r>
          </a:p>
          <a:p>
            <a:pPr algn="just">
              <a:buClr>
                <a:srgbClr val="00B050"/>
              </a:buClr>
              <a:buFont typeface="Wingdings" panose="05000000000000000000" pitchFamily="2" charset="2"/>
              <a:buChar char="Ø"/>
            </a:pPr>
            <a:r>
              <a:rPr lang="tr-TR" sz="2300" dirty="0"/>
              <a:t>%38,9’u (632) yeme/yedirme sorunu, </a:t>
            </a:r>
          </a:p>
          <a:p>
            <a:pPr algn="just">
              <a:buClr>
                <a:srgbClr val="00B050"/>
              </a:buClr>
              <a:buFont typeface="Wingdings" panose="05000000000000000000" pitchFamily="2" charset="2"/>
              <a:buChar char="Ø"/>
            </a:pPr>
            <a:r>
              <a:rPr lang="tr-TR" sz="2300" dirty="0"/>
              <a:t>%15,1’i (245) tuvalet eğitimi, </a:t>
            </a:r>
          </a:p>
          <a:p>
            <a:pPr algn="just">
              <a:buClr>
                <a:srgbClr val="00B050"/>
              </a:buClr>
              <a:buFont typeface="Wingdings" panose="05000000000000000000" pitchFamily="2" charset="2"/>
              <a:buChar char="Ø"/>
            </a:pPr>
            <a:r>
              <a:rPr lang="tr-TR" sz="2300" dirty="0"/>
              <a:t>%12,6’sı (205) uyku problemleri, </a:t>
            </a:r>
          </a:p>
          <a:p>
            <a:pPr algn="just">
              <a:buClr>
                <a:srgbClr val="00B050"/>
              </a:buClr>
              <a:buFont typeface="Wingdings" panose="05000000000000000000" pitchFamily="2" charset="2"/>
              <a:buChar char="Ø"/>
            </a:pPr>
            <a:r>
              <a:rPr lang="tr-TR" sz="2300" dirty="0"/>
              <a:t>%8,1’i (132) dil gelişimi (alıcı dil gelişimi, ifade edici dil gelişimi, fizyolojik kekemelik, artikülasyon problemi vd.), </a:t>
            </a:r>
          </a:p>
          <a:p>
            <a:pPr algn="just">
              <a:buClr>
                <a:srgbClr val="00B050"/>
              </a:buClr>
              <a:buFont typeface="Wingdings" panose="05000000000000000000" pitchFamily="2" charset="2"/>
              <a:buChar char="Ø"/>
            </a:pPr>
            <a:r>
              <a:rPr lang="tr-TR" sz="2300" dirty="0"/>
              <a:t>%7,3’ü (118) </a:t>
            </a:r>
            <a:r>
              <a:rPr lang="tr-TR" sz="2300" dirty="0" err="1"/>
              <a:t>yenidoğan</a:t>
            </a:r>
            <a:r>
              <a:rPr lang="tr-TR" sz="2300" dirty="0"/>
              <a:t> desteği, </a:t>
            </a:r>
          </a:p>
          <a:p>
            <a:pPr algn="just">
              <a:buClr>
                <a:srgbClr val="00B050"/>
              </a:buClr>
              <a:buFont typeface="Wingdings" panose="05000000000000000000" pitchFamily="2" charset="2"/>
              <a:buChar char="Ø"/>
            </a:pPr>
            <a:r>
              <a:rPr lang="tr-TR" sz="2300" dirty="0"/>
              <a:t>%5,5’i (90) gelişimsel destek, </a:t>
            </a:r>
          </a:p>
          <a:p>
            <a:pPr algn="just">
              <a:buClr>
                <a:srgbClr val="00B050"/>
              </a:buClr>
              <a:buFont typeface="Wingdings" panose="05000000000000000000" pitchFamily="2" charset="2"/>
              <a:buChar char="Ø"/>
            </a:pPr>
            <a:r>
              <a:rPr lang="tr-TR" sz="2300" dirty="0"/>
              <a:t>%2,9’u (47) sınır koyma (davranış problemi), </a:t>
            </a:r>
          </a:p>
          <a:p>
            <a:pPr algn="just">
              <a:buClr>
                <a:srgbClr val="00B050"/>
              </a:buClr>
              <a:buFont typeface="Wingdings" panose="05000000000000000000" pitchFamily="2" charset="2"/>
              <a:buChar char="Ø"/>
            </a:pPr>
            <a:r>
              <a:rPr lang="tr-TR" sz="2300" dirty="0"/>
              <a:t>%2,6’sı (43) memeden kesme, </a:t>
            </a:r>
          </a:p>
          <a:p>
            <a:pPr algn="just">
              <a:buClr>
                <a:srgbClr val="00B050"/>
              </a:buClr>
              <a:buFont typeface="Wingdings" panose="05000000000000000000" pitchFamily="2" charset="2"/>
              <a:buChar char="Ø"/>
            </a:pPr>
            <a:r>
              <a:rPr lang="tr-TR" sz="2300" dirty="0"/>
              <a:t>%2,3’ü (38) uyaran eksikliği, </a:t>
            </a:r>
          </a:p>
          <a:p>
            <a:pPr algn="just">
              <a:buClr>
                <a:srgbClr val="00B050"/>
              </a:buClr>
              <a:buFont typeface="Wingdings" panose="05000000000000000000" pitchFamily="2" charset="2"/>
              <a:buChar char="Ø"/>
            </a:pPr>
            <a:r>
              <a:rPr lang="tr-TR" sz="2300" dirty="0"/>
              <a:t>%1,2’si (20) iki yaş sendromu, </a:t>
            </a:r>
          </a:p>
          <a:p>
            <a:pPr algn="just">
              <a:buClr>
                <a:srgbClr val="00B050"/>
              </a:buClr>
              <a:buFont typeface="Wingdings" panose="05000000000000000000" pitchFamily="2" charset="2"/>
              <a:buChar char="Ø"/>
            </a:pPr>
            <a:r>
              <a:rPr lang="tr-TR" sz="2300" dirty="0"/>
              <a:t>%1,3’ü (21) anne-bebek bağlanması, </a:t>
            </a:r>
          </a:p>
          <a:p>
            <a:pPr algn="just">
              <a:buClr>
                <a:srgbClr val="00B050"/>
              </a:buClr>
              <a:buFont typeface="Wingdings" panose="05000000000000000000" pitchFamily="2" charset="2"/>
              <a:buChar char="Ø"/>
            </a:pPr>
            <a:r>
              <a:rPr lang="tr-TR" sz="2300" dirty="0"/>
              <a:t>%0,9 (15) ek gıdalara geçiş, </a:t>
            </a:r>
          </a:p>
          <a:p>
            <a:pPr algn="just">
              <a:buClr>
                <a:srgbClr val="00B050"/>
              </a:buClr>
              <a:buFont typeface="Wingdings" panose="05000000000000000000" pitchFamily="2" charset="2"/>
              <a:buChar char="Ø"/>
            </a:pPr>
            <a:r>
              <a:rPr lang="tr-TR" sz="2300" dirty="0"/>
              <a:t>%0,8’i (13) kardeş kıskançlığı,</a:t>
            </a:r>
          </a:p>
          <a:p>
            <a:pPr algn="just">
              <a:buClr>
                <a:srgbClr val="00B050"/>
              </a:buClr>
              <a:buFont typeface="Wingdings" panose="05000000000000000000" pitchFamily="2" charset="2"/>
              <a:buChar char="Ø"/>
            </a:pPr>
            <a:r>
              <a:rPr lang="tr-TR" sz="2300" dirty="0"/>
              <a:t>%0,3’ü (5) kreşe başlamadır (Kara Uzun ve Yıldız Akkuş, 2020).</a:t>
            </a:r>
          </a:p>
          <a:p>
            <a:pPr algn="just"/>
            <a:endParaRPr lang="tr-TR" sz="1867" dirty="0"/>
          </a:p>
          <a:p>
            <a:pPr algn="just"/>
            <a:endParaRPr lang="tr-TR" sz="1867" dirty="0"/>
          </a:p>
          <a:p>
            <a:pPr algn="just"/>
            <a:endParaRPr lang="tr-TR" sz="1867" dirty="0"/>
          </a:p>
        </p:txBody>
      </p:sp>
    </p:spTree>
    <p:extLst>
      <p:ext uri="{BB962C8B-B14F-4D97-AF65-F5344CB8AC3E}">
        <p14:creationId xmlns:p14="http://schemas.microsoft.com/office/powerpoint/2010/main" val="3538373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667" b="1" dirty="0">
                <a:solidFill>
                  <a:schemeClr val="accent2"/>
                </a:solidFill>
              </a:rPr>
              <a:t>YEME BOZUKLUĞUNA NEDEN OLAN FAKTÖRLER</a:t>
            </a:r>
          </a:p>
        </p:txBody>
      </p:sp>
      <p:sp>
        <p:nvSpPr>
          <p:cNvPr id="3" name="Metin Yer Tutucusu 2"/>
          <p:cNvSpPr>
            <a:spLocks noGrp="1"/>
          </p:cNvSpPr>
          <p:nvPr>
            <p:ph idx="1"/>
          </p:nvPr>
        </p:nvSpPr>
        <p:spPr>
          <a:xfrm>
            <a:off x="677334" y="1707744"/>
            <a:ext cx="8596668" cy="3880773"/>
          </a:xfrm>
        </p:spPr>
        <p:txBody>
          <a:bodyPr>
            <a:normAutofit/>
          </a:bodyPr>
          <a:lstStyle/>
          <a:p>
            <a:pPr algn="just">
              <a:buClr>
                <a:schemeClr val="accent2"/>
              </a:buClr>
              <a:buFont typeface="Wingdings" panose="05000000000000000000" pitchFamily="2" charset="2"/>
              <a:buChar char="Ø"/>
            </a:pPr>
            <a:r>
              <a:rPr lang="tr-TR" sz="2400" dirty="0"/>
              <a:t>Yeme bozuklukları (YB) </a:t>
            </a:r>
            <a:r>
              <a:rPr lang="tr-TR" sz="2400" dirty="0" smtClean="0"/>
              <a:t>etiyolojisi </a:t>
            </a:r>
            <a:r>
              <a:rPr lang="tr-TR" sz="2400" dirty="0"/>
              <a:t>her zaman tam olarak bilinmemekle birlikte gelişimsel, genetik, </a:t>
            </a:r>
            <a:r>
              <a:rPr lang="tr-TR" sz="2400" dirty="0" err="1"/>
              <a:t>nörobiyolojik</a:t>
            </a:r>
            <a:r>
              <a:rPr lang="tr-TR" sz="2400" dirty="0"/>
              <a:t> ve </a:t>
            </a:r>
            <a:r>
              <a:rPr lang="tr-TR" sz="2400" dirty="0" err="1"/>
              <a:t>psikososyal</a:t>
            </a:r>
            <a:r>
              <a:rPr lang="tr-TR" sz="2400" dirty="0"/>
              <a:t> yapı gibi birçok teorinin üzerinde durulmuştur. </a:t>
            </a:r>
            <a:endParaRPr lang="tr-TR" sz="2400" dirty="0" smtClean="0"/>
          </a:p>
          <a:p>
            <a:pPr marL="152396" indent="0" algn="just">
              <a:buClr>
                <a:schemeClr val="accent2"/>
              </a:buClr>
              <a:buNone/>
            </a:pPr>
            <a:endParaRPr lang="tr-TR" sz="2400" dirty="0" smtClean="0"/>
          </a:p>
          <a:p>
            <a:pPr algn="just">
              <a:buClr>
                <a:schemeClr val="accent2"/>
              </a:buClr>
              <a:buFont typeface="Wingdings" panose="05000000000000000000" pitchFamily="2" charset="2"/>
              <a:buChar char="Ø"/>
            </a:pPr>
            <a:r>
              <a:rPr lang="tr-TR" sz="2400" dirty="0" smtClean="0"/>
              <a:t>Günümüzdeki </a:t>
            </a:r>
            <a:r>
              <a:rPr lang="tr-TR" sz="2400" dirty="0"/>
              <a:t>çalışmalar </a:t>
            </a:r>
            <a:r>
              <a:rPr lang="tr-TR" sz="2400" dirty="0" err="1"/>
              <a:t>YB’nin</a:t>
            </a:r>
            <a:r>
              <a:rPr lang="tr-TR" sz="2400" dirty="0"/>
              <a:t> </a:t>
            </a:r>
            <a:r>
              <a:rPr lang="tr-TR" sz="2400" dirty="0" err="1"/>
              <a:t>multifaktöriyel</a:t>
            </a:r>
            <a:r>
              <a:rPr lang="tr-TR" sz="2400" dirty="0"/>
              <a:t> etiyolojiye dayandığı görüşünü </a:t>
            </a:r>
            <a:r>
              <a:rPr lang="tr-TR" sz="2400" dirty="0" smtClean="0"/>
              <a:t>savunmaktadır.</a:t>
            </a:r>
            <a:endParaRPr lang="tr-TR" sz="2400" dirty="0"/>
          </a:p>
        </p:txBody>
      </p:sp>
      <p:sp>
        <p:nvSpPr>
          <p:cNvPr id="5" name="Slayt Numarası Yer Tutucusu 4"/>
          <p:cNvSpPr>
            <a:spLocks noGrp="1"/>
          </p:cNvSpPr>
          <p:nvPr>
            <p:ph type="sldNum" sz="quarter" idx="12"/>
          </p:nvPr>
        </p:nvSpPr>
        <p:spPr/>
        <p:txBody>
          <a:bodyPr/>
          <a:lstStyle/>
          <a:p>
            <a:fld id="{00000000-1234-1234-1234-123412341234}" type="slidenum">
              <a:rPr lang="en" smtClean="0"/>
              <a:pPr/>
              <a:t>9</a:t>
            </a:fld>
            <a:endParaRPr lang="en"/>
          </a:p>
        </p:txBody>
      </p:sp>
    </p:spTree>
    <p:extLst>
      <p:ext uri="{BB962C8B-B14F-4D97-AF65-F5344CB8AC3E}">
        <p14:creationId xmlns:p14="http://schemas.microsoft.com/office/powerpoint/2010/main" val="3247080823"/>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TotalTime>
  <Words>1107</Words>
  <Application>Microsoft Office PowerPoint</Application>
  <PresentationFormat>Geniş ekran</PresentationFormat>
  <Paragraphs>79</Paragraphs>
  <Slides>11</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Trebuchet MS</vt:lpstr>
      <vt:lpstr>Wingdings</vt:lpstr>
      <vt:lpstr>Wingdings 3</vt:lpstr>
      <vt:lpstr>Yüzeyler</vt:lpstr>
      <vt:lpstr>CGM302 SAĞLIK KURUMLARINDA ALAN ÇALIŞMASI   ÇOCUKLARDA YEME BOZUKLUĞU</vt:lpstr>
      <vt:lpstr>DERS KAPSAMINDA HEDEFLENEN KAZANIMLAR</vt:lpstr>
      <vt:lpstr>YEME BOZUKLUĞU NEDİR?</vt:lpstr>
      <vt:lpstr>PowerPoint Sunusu</vt:lpstr>
      <vt:lpstr>PowerPoint Sunusu</vt:lpstr>
      <vt:lpstr>PowerPoint Sunusu</vt:lpstr>
      <vt:lpstr>PowerPoint Sunusu</vt:lpstr>
      <vt:lpstr>PowerPoint Sunusu</vt:lpstr>
      <vt:lpstr>YEME BOZUKLUĞUNA NEDEN OLAN FAKTÖRLER</vt:lpstr>
      <vt:lpstr>YEME BOZUKLUĞUNUN TEDAVİSİ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CGM302 SAĞLIK KURUMLARINDA ALAN ÇALIŞMASI   HASTANEDE ÇOCUK GELİŞİMCİLER</dc:title>
  <dc:creator>LUGEN</dc:creator>
  <cp:lastModifiedBy>LUGEN</cp:lastModifiedBy>
  <cp:revision>7</cp:revision>
  <dcterms:created xsi:type="dcterms:W3CDTF">2021-03-14T11:53:28Z</dcterms:created>
  <dcterms:modified xsi:type="dcterms:W3CDTF">2021-03-14T17:28:25Z</dcterms:modified>
</cp:coreProperties>
</file>