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10.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M.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Stokes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-Türkiye’de Arabesk Olayı-3. Kaide, Usul ve Fen: Türk Halk Müziği’nin Yeniden İnşası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10.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10.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10.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>
                <a:latin typeface="Bell MT" pitchFamily="18" charset="0"/>
              </a:rPr>
              <a:t>Martin </a:t>
            </a:r>
            <a:r>
              <a:rPr lang="tr-TR" sz="2400" dirty="0" err="1">
                <a:latin typeface="Bell MT" pitchFamily="18" charset="0"/>
              </a:rPr>
              <a:t>Stokes</a:t>
            </a:r>
            <a:r>
              <a:rPr lang="tr-TR" sz="2400" dirty="0">
                <a:latin typeface="Bell MT" pitchFamily="18" charset="0"/>
              </a:rPr>
              <a:t> (1998). </a:t>
            </a:r>
            <a:r>
              <a:rPr lang="tr-TR" sz="2400" i="1" dirty="0">
                <a:latin typeface="Bell MT" pitchFamily="18" charset="0"/>
              </a:rPr>
              <a:t>Türkiye’de Arabesk Olayı.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3. Kaide, Usul ve Fen: Türk Halk Müziği’nin Yeniden İnşası </a:t>
            </a:r>
            <a:r>
              <a:rPr lang="tr-TR" sz="2400" dirty="0">
                <a:latin typeface="Bell MT" pitchFamily="18" charset="0"/>
              </a:rPr>
              <a:t>bölümü)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10.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Türkiye’de Arabesk Olayı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üçüncü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argümanlar şunlar:</a:t>
            </a:r>
          </a:p>
          <a:p>
            <a:r>
              <a:rPr lang="tr-TR" sz="2400" dirty="0">
                <a:latin typeface="Bell MT" pitchFamily="18" charset="0"/>
              </a:rPr>
              <a:t>Bu defa icracılar ve öğrenciler temelinde müziğin farklı diller üretilerek kodlanması; makam ve ayak kavramları ve bunlar etrafında örülen bilgi siyaseti; halk müziğinin </a:t>
            </a:r>
            <a:r>
              <a:rPr lang="tr-TR" sz="2400" dirty="0" err="1">
                <a:latin typeface="Bell MT" pitchFamily="18" charset="0"/>
              </a:rPr>
              <a:t>yüzyüze</a:t>
            </a:r>
            <a:r>
              <a:rPr lang="tr-TR" sz="2400" dirty="0">
                <a:latin typeface="Bell MT" pitchFamily="18" charset="0"/>
              </a:rPr>
              <a:t> ilişkilerde </a:t>
            </a:r>
            <a:r>
              <a:rPr lang="tr-TR" sz="2400" dirty="0" err="1">
                <a:latin typeface="Bell MT" pitchFamily="18" charset="0"/>
              </a:rPr>
              <a:t>anonimlik</a:t>
            </a:r>
            <a:r>
              <a:rPr lang="tr-TR" sz="2400" dirty="0">
                <a:latin typeface="Bell MT" pitchFamily="18" charset="0"/>
              </a:rPr>
              <a:t> ve bireysellik değerlendirmeleri etrafında eşzamanlı bir iyi-kötü icracı olma kıstası sunması; benzer biçimde tavır ve düzen kavramları etrafında bir yöresel eserin doğru-yanlış icrasına dönük kolektif değerlendirmeler; ve tüm bunlara eşlik eden bir </a:t>
            </a:r>
            <a:r>
              <a:rPr lang="tr-TR" sz="2400" dirty="0" err="1">
                <a:latin typeface="Bell MT" pitchFamily="18" charset="0"/>
              </a:rPr>
              <a:t>notasyon</a:t>
            </a:r>
            <a:r>
              <a:rPr lang="tr-TR" sz="2400">
                <a:latin typeface="Bell MT" pitchFamily="18" charset="0"/>
              </a:rPr>
              <a:t> çalışmasının </a:t>
            </a:r>
            <a:r>
              <a:rPr lang="tr-TR" sz="2400" dirty="0">
                <a:latin typeface="Bell MT" pitchFamily="18" charset="0"/>
              </a:rPr>
              <a:t>ve nota </a:t>
            </a:r>
            <a:r>
              <a:rPr lang="tr-TR" sz="2400">
                <a:latin typeface="Bell MT" pitchFamily="18" charset="0"/>
              </a:rPr>
              <a:t>bilme ayrıcalığının </a:t>
            </a:r>
            <a:r>
              <a:rPr lang="tr-TR" sz="2400" dirty="0" err="1">
                <a:latin typeface="Bell MT" pitchFamily="18" charset="0"/>
              </a:rPr>
              <a:t>formülasyonu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391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10. hafta</vt:lpstr>
      <vt:lpstr>10. hafta</vt:lpstr>
      <vt:lpstr>10. hafta</vt:lpstr>
      <vt:lpstr>10. hafta</vt:lpstr>
      <vt:lpstr>10.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30</cp:revision>
  <dcterms:created xsi:type="dcterms:W3CDTF">2018-05-08T13:48:36Z</dcterms:created>
  <dcterms:modified xsi:type="dcterms:W3CDTF">2018-06-14T19:08:04Z</dcterms:modified>
</cp:coreProperties>
</file>