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0E2510-4941-43E2-BC66-3354500BA1FA}" type="doc">
      <dgm:prSet loTypeId="urn:microsoft.com/office/officeart/2005/8/layout/pyramid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05672C5-DCB6-48E7-A442-210F20539B02}">
      <dgm:prSet phldrT="[Metin]"/>
      <dgm:spPr/>
      <dgm:t>
        <a:bodyPr/>
        <a:lstStyle/>
        <a:p>
          <a:r>
            <a:rPr lang="tr-TR" dirty="0" smtClean="0"/>
            <a:t>Yalnızca ÇED’ ne özgü olarak geliştirilen yöntemler ve teknikler </a:t>
          </a:r>
          <a:endParaRPr lang="tr-TR" dirty="0"/>
        </a:p>
      </dgm:t>
    </dgm:pt>
    <dgm:pt modelId="{0F768740-BD74-460D-B634-936CE89AF5A9}" type="parTrans" cxnId="{C2282A6F-4708-4131-A998-9BA51CDE2867}">
      <dgm:prSet/>
      <dgm:spPr/>
      <dgm:t>
        <a:bodyPr/>
        <a:lstStyle/>
        <a:p>
          <a:endParaRPr lang="tr-TR"/>
        </a:p>
      </dgm:t>
    </dgm:pt>
    <dgm:pt modelId="{9839C33E-61A2-4005-BE71-6E0E98468EBC}" type="sibTrans" cxnId="{C2282A6F-4708-4131-A998-9BA51CDE2867}">
      <dgm:prSet/>
      <dgm:spPr/>
      <dgm:t>
        <a:bodyPr/>
        <a:lstStyle/>
        <a:p>
          <a:endParaRPr lang="tr-TR"/>
        </a:p>
      </dgm:t>
    </dgm:pt>
    <dgm:pt modelId="{3717630E-5B6B-4EB1-914C-B1F1ECC7F840}">
      <dgm:prSet phldrT="[Metin]"/>
      <dgm:spPr/>
      <dgm:t>
        <a:bodyPr/>
        <a:lstStyle/>
        <a:p>
          <a:r>
            <a:rPr lang="tr-TR" dirty="0" smtClean="0"/>
            <a:t>ÇED’ </a:t>
          </a:r>
          <a:r>
            <a:rPr lang="tr-TR" dirty="0" err="1" smtClean="0"/>
            <a:t>nin</a:t>
          </a:r>
          <a:r>
            <a:rPr lang="tr-TR" dirty="0" smtClean="0"/>
            <a:t> çok disiplinli olma özelliğine bağlı olarak farklı disiplinlere ait olup ÇED uygulamalarında kullanılan yöntemler ve tekniklerdir.</a:t>
          </a:r>
          <a:endParaRPr lang="tr-TR" dirty="0"/>
        </a:p>
      </dgm:t>
    </dgm:pt>
    <dgm:pt modelId="{9D8E7C45-7D0C-46F8-8B3D-70CCB9375B33}" type="parTrans" cxnId="{72A1E449-3FE0-4E2B-AB0F-F3FCBD575457}">
      <dgm:prSet/>
      <dgm:spPr/>
      <dgm:t>
        <a:bodyPr/>
        <a:lstStyle/>
        <a:p>
          <a:endParaRPr lang="tr-TR"/>
        </a:p>
      </dgm:t>
    </dgm:pt>
    <dgm:pt modelId="{630F36F8-30B2-481F-9C18-E46B0C809C58}" type="sibTrans" cxnId="{72A1E449-3FE0-4E2B-AB0F-F3FCBD575457}">
      <dgm:prSet/>
      <dgm:spPr/>
      <dgm:t>
        <a:bodyPr/>
        <a:lstStyle/>
        <a:p>
          <a:endParaRPr lang="tr-TR"/>
        </a:p>
      </dgm:t>
    </dgm:pt>
    <dgm:pt modelId="{A8A55D19-3683-4070-9E2B-F2AAE317B5BF}" type="pres">
      <dgm:prSet presAssocID="{180E2510-4941-43E2-BC66-3354500BA1FA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A0489A8E-EF62-46DB-9371-69C1D9374BD6}" type="pres">
      <dgm:prSet presAssocID="{180E2510-4941-43E2-BC66-3354500BA1FA}" presName="pyramid" presStyleLbl="node1" presStyleIdx="0" presStyleCnt="1"/>
      <dgm:spPr/>
    </dgm:pt>
    <dgm:pt modelId="{6E679DF1-DB79-42F6-A7EA-6460E711FB08}" type="pres">
      <dgm:prSet presAssocID="{180E2510-4941-43E2-BC66-3354500BA1FA}" presName="theList" presStyleCnt="0"/>
      <dgm:spPr/>
    </dgm:pt>
    <dgm:pt modelId="{31610012-39C7-46DD-8CB7-928473E103AE}" type="pres">
      <dgm:prSet presAssocID="{605672C5-DCB6-48E7-A442-210F20539B02}" presName="aNode" presStyleLbl="fgAcc1" presStyleIdx="0" presStyleCnt="2" custScaleX="203881" custScaleY="16901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8E065D-0AEC-47D1-AEE1-47D1E566047B}" type="pres">
      <dgm:prSet presAssocID="{605672C5-DCB6-48E7-A442-210F20539B02}" presName="aSpace" presStyleCnt="0"/>
      <dgm:spPr/>
    </dgm:pt>
    <dgm:pt modelId="{8F6F5D2C-A99D-409F-BC38-5CA44E35F405}" type="pres">
      <dgm:prSet presAssocID="{3717630E-5B6B-4EB1-914C-B1F1ECC7F840}" presName="aNode" presStyleLbl="fgAcc1" presStyleIdx="1" presStyleCnt="2" custScaleX="204579" custScaleY="18453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016C66-417A-482C-86B4-4DC3680397E8}" type="pres">
      <dgm:prSet presAssocID="{3717630E-5B6B-4EB1-914C-B1F1ECC7F840}" presName="aSpace" presStyleCnt="0"/>
      <dgm:spPr/>
    </dgm:pt>
  </dgm:ptLst>
  <dgm:cxnLst>
    <dgm:cxn modelId="{C2E1F053-C006-405A-9FE1-2E567A6AEC61}" type="presOf" srcId="{605672C5-DCB6-48E7-A442-210F20539B02}" destId="{31610012-39C7-46DD-8CB7-928473E103AE}" srcOrd="0" destOrd="0" presId="urn:microsoft.com/office/officeart/2005/8/layout/pyramid2"/>
    <dgm:cxn modelId="{72A1E449-3FE0-4E2B-AB0F-F3FCBD575457}" srcId="{180E2510-4941-43E2-BC66-3354500BA1FA}" destId="{3717630E-5B6B-4EB1-914C-B1F1ECC7F840}" srcOrd="1" destOrd="0" parTransId="{9D8E7C45-7D0C-46F8-8B3D-70CCB9375B33}" sibTransId="{630F36F8-30B2-481F-9C18-E46B0C809C58}"/>
    <dgm:cxn modelId="{6F8B5743-99E5-4CEA-8DAC-312655A50E7F}" type="presOf" srcId="{3717630E-5B6B-4EB1-914C-B1F1ECC7F840}" destId="{8F6F5D2C-A99D-409F-BC38-5CA44E35F405}" srcOrd="0" destOrd="0" presId="urn:microsoft.com/office/officeart/2005/8/layout/pyramid2"/>
    <dgm:cxn modelId="{1C935FCC-103A-43AB-9A74-C6898DE0A89F}" type="presOf" srcId="{180E2510-4941-43E2-BC66-3354500BA1FA}" destId="{A8A55D19-3683-4070-9E2B-F2AAE317B5BF}" srcOrd="0" destOrd="0" presId="urn:microsoft.com/office/officeart/2005/8/layout/pyramid2"/>
    <dgm:cxn modelId="{C2282A6F-4708-4131-A998-9BA51CDE2867}" srcId="{180E2510-4941-43E2-BC66-3354500BA1FA}" destId="{605672C5-DCB6-48E7-A442-210F20539B02}" srcOrd="0" destOrd="0" parTransId="{0F768740-BD74-460D-B634-936CE89AF5A9}" sibTransId="{9839C33E-61A2-4005-BE71-6E0E98468EBC}"/>
    <dgm:cxn modelId="{B885BD1A-EAC7-4016-8473-9AF359FAEECB}" type="presParOf" srcId="{A8A55D19-3683-4070-9E2B-F2AAE317B5BF}" destId="{A0489A8E-EF62-46DB-9371-69C1D9374BD6}" srcOrd="0" destOrd="0" presId="urn:microsoft.com/office/officeart/2005/8/layout/pyramid2"/>
    <dgm:cxn modelId="{E598C534-4CF1-4CD5-A44C-4B2D5900C1F1}" type="presParOf" srcId="{A8A55D19-3683-4070-9E2B-F2AAE317B5BF}" destId="{6E679DF1-DB79-42F6-A7EA-6460E711FB08}" srcOrd="1" destOrd="0" presId="urn:microsoft.com/office/officeart/2005/8/layout/pyramid2"/>
    <dgm:cxn modelId="{86476AFD-974F-4388-9C57-A00922BBCCA6}" type="presParOf" srcId="{6E679DF1-DB79-42F6-A7EA-6460E711FB08}" destId="{31610012-39C7-46DD-8CB7-928473E103AE}" srcOrd="0" destOrd="0" presId="urn:microsoft.com/office/officeart/2005/8/layout/pyramid2"/>
    <dgm:cxn modelId="{F59D4E8D-B2DD-4703-8A6A-02F6D265FDD1}" type="presParOf" srcId="{6E679DF1-DB79-42F6-A7EA-6460E711FB08}" destId="{F68E065D-0AEC-47D1-AEE1-47D1E566047B}" srcOrd="1" destOrd="0" presId="urn:microsoft.com/office/officeart/2005/8/layout/pyramid2"/>
    <dgm:cxn modelId="{4D14165F-A8D8-45E2-8A49-94A4BC44CA42}" type="presParOf" srcId="{6E679DF1-DB79-42F6-A7EA-6460E711FB08}" destId="{8F6F5D2C-A99D-409F-BC38-5CA44E35F405}" srcOrd="2" destOrd="0" presId="urn:microsoft.com/office/officeart/2005/8/layout/pyramid2"/>
    <dgm:cxn modelId="{8A4CF36A-DB43-4881-8301-FDB2264A4156}" type="presParOf" srcId="{6E679DF1-DB79-42F6-A7EA-6460E711FB08}" destId="{E8016C66-417A-482C-86B4-4DC3680397E8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2C0129-A79D-4BF9-96AC-FB070F752156}" type="doc">
      <dgm:prSet loTypeId="urn:microsoft.com/office/officeart/2005/8/layout/process2" loCatId="process" qsTypeId="urn:microsoft.com/office/officeart/2005/8/quickstyle/3d5" qsCatId="3D" csTypeId="urn:microsoft.com/office/officeart/2005/8/colors/colorful5" csCatId="colorful" phldr="1"/>
      <dgm:spPr/>
    </dgm:pt>
    <dgm:pt modelId="{30936FA9-FAE0-40BB-81F8-54405AF8DBCD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ÇED yalnızca çevre mühendisliği meslek alanına ait bir uygulama değildir.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4B5DAE-942E-4FBE-8C32-91AB3A159DB0}" type="parTrans" cxnId="{16FE610A-057B-4002-9754-49BC7D46B935}">
      <dgm:prSet/>
      <dgm:spPr/>
      <dgm:t>
        <a:bodyPr/>
        <a:lstStyle/>
        <a:p>
          <a:endParaRPr lang="tr-TR"/>
        </a:p>
      </dgm:t>
    </dgm:pt>
    <dgm:pt modelId="{D985F317-7DC6-44B4-9DE3-8C750A2B96A2}" type="sibTrans" cxnId="{16FE610A-057B-4002-9754-49BC7D46B935}">
      <dgm:prSet/>
      <dgm:spPr/>
      <dgm:t>
        <a:bodyPr/>
        <a:lstStyle/>
        <a:p>
          <a:endParaRPr lang="tr-TR"/>
        </a:p>
      </dgm:t>
    </dgm:pt>
    <dgm:pt modelId="{0BDC49E4-9071-4FCF-A524-472BA55E0DCC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ÇED tam anlamıyla uzmanlık alanıdır.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7C8A44-A9A1-4607-AC0A-570C35549F6A}" type="parTrans" cxnId="{F2FD8F39-35A0-4D03-8659-3778849F5DD7}">
      <dgm:prSet/>
      <dgm:spPr/>
      <dgm:t>
        <a:bodyPr/>
        <a:lstStyle/>
        <a:p>
          <a:endParaRPr lang="tr-TR"/>
        </a:p>
      </dgm:t>
    </dgm:pt>
    <dgm:pt modelId="{7F0D64AE-F760-4A26-BA3C-8C5335B8739A}" type="sibTrans" cxnId="{F2FD8F39-35A0-4D03-8659-3778849F5DD7}">
      <dgm:prSet/>
      <dgm:spPr/>
      <dgm:t>
        <a:bodyPr/>
        <a:lstStyle/>
        <a:p>
          <a:endParaRPr lang="tr-TR"/>
        </a:p>
      </dgm:t>
    </dgm:pt>
    <dgm:pt modelId="{1A0AEAF1-03DA-4F76-944C-65B32AF377AC}">
      <dgm:prSet phldrT="[Metin]" custT="1"/>
      <dgm:spPr/>
      <dgm:t>
        <a:bodyPr/>
        <a:lstStyle/>
        <a:p>
          <a:r>
            <a:rPr lang="tr-TR" sz="2800" b="1" dirty="0" smtClean="0">
              <a:latin typeface="Arial" panose="020B0604020202020204" pitchFamily="34" charset="0"/>
              <a:cs typeface="Arial" panose="020B0604020202020204" pitchFamily="34" charset="0"/>
            </a:rPr>
            <a:t>Kesinlikle bu alanda yeterli bilgiye sahip olmayanların yürütebileceği bir iş değildir.</a:t>
          </a:r>
          <a:endParaRPr lang="tr-TR" sz="2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E68A141-0356-437B-81EB-2C81999880C3}" type="parTrans" cxnId="{211EFA94-FBFA-4BFF-9806-2959F6DC491F}">
      <dgm:prSet/>
      <dgm:spPr/>
      <dgm:t>
        <a:bodyPr/>
        <a:lstStyle/>
        <a:p>
          <a:endParaRPr lang="tr-TR"/>
        </a:p>
      </dgm:t>
    </dgm:pt>
    <dgm:pt modelId="{6BEE96BA-092F-4F03-B6B2-74085DE0951B}" type="sibTrans" cxnId="{211EFA94-FBFA-4BFF-9806-2959F6DC491F}">
      <dgm:prSet/>
      <dgm:spPr/>
      <dgm:t>
        <a:bodyPr/>
        <a:lstStyle/>
        <a:p>
          <a:endParaRPr lang="tr-TR"/>
        </a:p>
      </dgm:t>
    </dgm:pt>
    <dgm:pt modelId="{30336A8F-C078-492B-86DA-1D824502C853}" type="pres">
      <dgm:prSet presAssocID="{EA2C0129-A79D-4BF9-96AC-FB070F752156}" presName="linearFlow" presStyleCnt="0">
        <dgm:presLayoutVars>
          <dgm:resizeHandles val="exact"/>
        </dgm:presLayoutVars>
      </dgm:prSet>
      <dgm:spPr/>
    </dgm:pt>
    <dgm:pt modelId="{AF3A6822-0974-4717-8CAB-DE22EE53D016}" type="pres">
      <dgm:prSet presAssocID="{30936FA9-FAE0-40BB-81F8-54405AF8DBCD}" presName="node" presStyleLbl="node1" presStyleIdx="0" presStyleCnt="3" custScaleX="38889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7A2F9FA-C6D4-4AD1-B003-B949A077BDF5}" type="pres">
      <dgm:prSet presAssocID="{D985F317-7DC6-44B4-9DE3-8C750A2B96A2}" presName="sibTrans" presStyleLbl="sibTrans2D1" presStyleIdx="0" presStyleCnt="2"/>
      <dgm:spPr/>
      <dgm:t>
        <a:bodyPr/>
        <a:lstStyle/>
        <a:p>
          <a:endParaRPr lang="tr-TR"/>
        </a:p>
      </dgm:t>
    </dgm:pt>
    <dgm:pt modelId="{599F4BBA-C1DE-43B1-939C-641A298D4A94}" type="pres">
      <dgm:prSet presAssocID="{D985F317-7DC6-44B4-9DE3-8C750A2B96A2}" presName="connectorText" presStyleLbl="sibTrans2D1" presStyleIdx="0" presStyleCnt="2"/>
      <dgm:spPr/>
      <dgm:t>
        <a:bodyPr/>
        <a:lstStyle/>
        <a:p>
          <a:endParaRPr lang="tr-TR"/>
        </a:p>
      </dgm:t>
    </dgm:pt>
    <dgm:pt modelId="{0E7111E0-08B9-40EC-A108-09B9B422614B}" type="pres">
      <dgm:prSet presAssocID="{0BDC49E4-9071-4FCF-A524-472BA55E0DCC}" presName="node" presStyleLbl="node1" presStyleIdx="1" presStyleCnt="3" custScaleX="38702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11DACC-5D76-46B8-B083-227FD8485EC5}" type="pres">
      <dgm:prSet presAssocID="{7F0D64AE-F760-4A26-BA3C-8C5335B8739A}" presName="sibTrans" presStyleLbl="sibTrans2D1" presStyleIdx="1" presStyleCnt="2"/>
      <dgm:spPr/>
      <dgm:t>
        <a:bodyPr/>
        <a:lstStyle/>
        <a:p>
          <a:endParaRPr lang="tr-TR"/>
        </a:p>
      </dgm:t>
    </dgm:pt>
    <dgm:pt modelId="{BE1B115D-A177-4D1F-846C-1F5C98A18FD4}" type="pres">
      <dgm:prSet presAssocID="{7F0D64AE-F760-4A26-BA3C-8C5335B8739A}" presName="connectorText" presStyleLbl="sibTrans2D1" presStyleIdx="1" presStyleCnt="2"/>
      <dgm:spPr/>
      <dgm:t>
        <a:bodyPr/>
        <a:lstStyle/>
        <a:p>
          <a:endParaRPr lang="tr-TR"/>
        </a:p>
      </dgm:t>
    </dgm:pt>
    <dgm:pt modelId="{01AC9719-C540-495E-A6B2-5406B2BBBF00}" type="pres">
      <dgm:prSet presAssocID="{1A0AEAF1-03DA-4F76-944C-65B32AF377AC}" presName="node" presStyleLbl="node1" presStyleIdx="2" presStyleCnt="3" custScaleX="38033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332205D-EFCF-49AD-B401-D076F2A3B507}" type="presOf" srcId="{EA2C0129-A79D-4BF9-96AC-FB070F752156}" destId="{30336A8F-C078-492B-86DA-1D824502C853}" srcOrd="0" destOrd="0" presId="urn:microsoft.com/office/officeart/2005/8/layout/process2"/>
    <dgm:cxn modelId="{18FC0F1E-E4BD-4591-8497-5C8F310D7C91}" type="presOf" srcId="{7F0D64AE-F760-4A26-BA3C-8C5335B8739A}" destId="{E411DACC-5D76-46B8-B083-227FD8485EC5}" srcOrd="0" destOrd="0" presId="urn:microsoft.com/office/officeart/2005/8/layout/process2"/>
    <dgm:cxn modelId="{F2FD8F39-35A0-4D03-8659-3778849F5DD7}" srcId="{EA2C0129-A79D-4BF9-96AC-FB070F752156}" destId="{0BDC49E4-9071-4FCF-A524-472BA55E0DCC}" srcOrd="1" destOrd="0" parTransId="{6D7C8A44-A9A1-4607-AC0A-570C35549F6A}" sibTransId="{7F0D64AE-F760-4A26-BA3C-8C5335B8739A}"/>
    <dgm:cxn modelId="{4043F4DC-8574-4870-849A-024B3834B61C}" type="presOf" srcId="{7F0D64AE-F760-4A26-BA3C-8C5335B8739A}" destId="{BE1B115D-A177-4D1F-846C-1F5C98A18FD4}" srcOrd="1" destOrd="0" presId="urn:microsoft.com/office/officeart/2005/8/layout/process2"/>
    <dgm:cxn modelId="{3543515A-BECB-4ADC-B4BF-F9343DDF42D8}" type="presOf" srcId="{D985F317-7DC6-44B4-9DE3-8C750A2B96A2}" destId="{599F4BBA-C1DE-43B1-939C-641A298D4A94}" srcOrd="1" destOrd="0" presId="urn:microsoft.com/office/officeart/2005/8/layout/process2"/>
    <dgm:cxn modelId="{A877EAA0-5113-47FB-9DEC-B9A2C5E3EF63}" type="presOf" srcId="{30936FA9-FAE0-40BB-81F8-54405AF8DBCD}" destId="{AF3A6822-0974-4717-8CAB-DE22EE53D016}" srcOrd="0" destOrd="0" presId="urn:microsoft.com/office/officeart/2005/8/layout/process2"/>
    <dgm:cxn modelId="{211EFA94-FBFA-4BFF-9806-2959F6DC491F}" srcId="{EA2C0129-A79D-4BF9-96AC-FB070F752156}" destId="{1A0AEAF1-03DA-4F76-944C-65B32AF377AC}" srcOrd="2" destOrd="0" parTransId="{9E68A141-0356-437B-81EB-2C81999880C3}" sibTransId="{6BEE96BA-092F-4F03-B6B2-74085DE0951B}"/>
    <dgm:cxn modelId="{37E3B251-802B-4DCE-9EAC-01EA24F2554C}" type="presOf" srcId="{0BDC49E4-9071-4FCF-A524-472BA55E0DCC}" destId="{0E7111E0-08B9-40EC-A108-09B9B422614B}" srcOrd="0" destOrd="0" presId="urn:microsoft.com/office/officeart/2005/8/layout/process2"/>
    <dgm:cxn modelId="{16FE610A-057B-4002-9754-49BC7D46B935}" srcId="{EA2C0129-A79D-4BF9-96AC-FB070F752156}" destId="{30936FA9-FAE0-40BB-81F8-54405AF8DBCD}" srcOrd="0" destOrd="0" parTransId="{DA4B5DAE-942E-4FBE-8C32-91AB3A159DB0}" sibTransId="{D985F317-7DC6-44B4-9DE3-8C750A2B96A2}"/>
    <dgm:cxn modelId="{08D00848-271F-4551-A21C-578248178F0C}" type="presOf" srcId="{D985F317-7DC6-44B4-9DE3-8C750A2B96A2}" destId="{D7A2F9FA-C6D4-4AD1-B003-B949A077BDF5}" srcOrd="0" destOrd="0" presId="urn:microsoft.com/office/officeart/2005/8/layout/process2"/>
    <dgm:cxn modelId="{B82788E4-D6F3-4E34-BB84-6BC8E8E92899}" type="presOf" srcId="{1A0AEAF1-03DA-4F76-944C-65B32AF377AC}" destId="{01AC9719-C540-495E-A6B2-5406B2BBBF00}" srcOrd="0" destOrd="0" presId="urn:microsoft.com/office/officeart/2005/8/layout/process2"/>
    <dgm:cxn modelId="{138C2100-6A1D-426B-99E3-061CDE4C50C6}" type="presParOf" srcId="{30336A8F-C078-492B-86DA-1D824502C853}" destId="{AF3A6822-0974-4717-8CAB-DE22EE53D016}" srcOrd="0" destOrd="0" presId="urn:microsoft.com/office/officeart/2005/8/layout/process2"/>
    <dgm:cxn modelId="{355C79DB-EA92-4D2D-9E6B-AEECE40C344B}" type="presParOf" srcId="{30336A8F-C078-492B-86DA-1D824502C853}" destId="{D7A2F9FA-C6D4-4AD1-B003-B949A077BDF5}" srcOrd="1" destOrd="0" presId="urn:microsoft.com/office/officeart/2005/8/layout/process2"/>
    <dgm:cxn modelId="{5A0DF772-8B4E-4FE8-A2BF-C5F2B120C038}" type="presParOf" srcId="{D7A2F9FA-C6D4-4AD1-B003-B949A077BDF5}" destId="{599F4BBA-C1DE-43B1-939C-641A298D4A94}" srcOrd="0" destOrd="0" presId="urn:microsoft.com/office/officeart/2005/8/layout/process2"/>
    <dgm:cxn modelId="{26E388E2-E962-454C-9AD3-C8BC11C4CECD}" type="presParOf" srcId="{30336A8F-C078-492B-86DA-1D824502C853}" destId="{0E7111E0-08B9-40EC-A108-09B9B422614B}" srcOrd="2" destOrd="0" presId="urn:microsoft.com/office/officeart/2005/8/layout/process2"/>
    <dgm:cxn modelId="{CE4B897E-F967-4B91-96E2-5155C2658440}" type="presParOf" srcId="{30336A8F-C078-492B-86DA-1D824502C853}" destId="{E411DACC-5D76-46B8-B083-227FD8485EC5}" srcOrd="3" destOrd="0" presId="urn:microsoft.com/office/officeart/2005/8/layout/process2"/>
    <dgm:cxn modelId="{DAD4D4E6-5D71-4AA5-AA42-2810288D8625}" type="presParOf" srcId="{E411DACC-5D76-46B8-B083-227FD8485EC5}" destId="{BE1B115D-A177-4D1F-846C-1F5C98A18FD4}" srcOrd="0" destOrd="0" presId="urn:microsoft.com/office/officeart/2005/8/layout/process2"/>
    <dgm:cxn modelId="{F9B717C7-795C-47DE-B8B9-B719B7E52793}" type="presParOf" srcId="{30336A8F-C078-492B-86DA-1D824502C853}" destId="{01AC9719-C540-495E-A6B2-5406B2BBBF00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489A8E-EF62-46DB-9371-69C1D9374BD6}">
      <dsp:nvSpPr>
        <dsp:cNvPr id="0" name=""/>
        <dsp:cNvSpPr/>
      </dsp:nvSpPr>
      <dsp:spPr>
        <a:xfrm>
          <a:off x="742023" y="0"/>
          <a:ext cx="5069160" cy="506916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610012-39C7-46DD-8CB7-928473E103AE}">
      <dsp:nvSpPr>
        <dsp:cNvPr id="0" name=""/>
        <dsp:cNvSpPr/>
      </dsp:nvSpPr>
      <dsp:spPr>
        <a:xfrm>
          <a:off x="1565187" y="506933"/>
          <a:ext cx="6717785" cy="181062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Yalnızca ÇED’ ne özgü olarak geliştirilen yöntemler ve teknikler </a:t>
          </a:r>
          <a:endParaRPr lang="tr-TR" sz="2700" kern="1200" dirty="0"/>
        </a:p>
      </dsp:txBody>
      <dsp:txXfrm>
        <a:off x="1653574" y="595320"/>
        <a:ext cx="6541011" cy="1633852"/>
      </dsp:txXfrm>
    </dsp:sp>
    <dsp:sp modelId="{8F6F5D2C-A99D-409F-BC38-5CA44E35F405}">
      <dsp:nvSpPr>
        <dsp:cNvPr id="0" name=""/>
        <dsp:cNvSpPr/>
      </dsp:nvSpPr>
      <dsp:spPr>
        <a:xfrm>
          <a:off x="1553688" y="2451466"/>
          <a:ext cx="6740783" cy="197685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ÇED’ </a:t>
          </a:r>
          <a:r>
            <a:rPr lang="tr-TR" sz="2600" kern="1200" dirty="0" err="1" smtClean="0"/>
            <a:t>nin</a:t>
          </a:r>
          <a:r>
            <a:rPr lang="tr-TR" sz="2600" kern="1200" dirty="0" smtClean="0"/>
            <a:t> çok disiplinli olma özelliğine bağlı olarak farklı disiplinlere ait olup ÇED uygulamalarında kullanılan yöntemler ve tekniklerdir.</a:t>
          </a:r>
          <a:endParaRPr lang="tr-TR" sz="2600" kern="1200" dirty="0"/>
        </a:p>
      </dsp:txBody>
      <dsp:txXfrm>
        <a:off x="1650190" y="2547968"/>
        <a:ext cx="6547779" cy="17838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3A6822-0974-4717-8CAB-DE22EE53D016}">
      <dsp:nvSpPr>
        <dsp:cNvPr id="0" name=""/>
        <dsp:cNvSpPr/>
      </dsp:nvSpPr>
      <dsp:spPr>
        <a:xfrm>
          <a:off x="-21408" y="2475"/>
          <a:ext cx="8899800" cy="126605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ÇED yalnızca çevre mühendisliği meslek alanına ait bir uygulama değildir.</a:t>
          </a:r>
          <a:endParaRPr lang="tr-TR" sz="2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5673" y="39556"/>
        <a:ext cx="8825638" cy="1191890"/>
      </dsp:txXfrm>
    </dsp:sp>
    <dsp:sp modelId="{D7A2F9FA-C6D4-4AD1-B003-B949A077BDF5}">
      <dsp:nvSpPr>
        <dsp:cNvPr id="0" name=""/>
        <dsp:cNvSpPr/>
      </dsp:nvSpPr>
      <dsp:spPr>
        <a:xfrm rot="5400000">
          <a:off x="4191106" y="1300178"/>
          <a:ext cx="474769" cy="5697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 rot="-5400000">
        <a:off x="4257575" y="1347655"/>
        <a:ext cx="341833" cy="332338"/>
      </dsp:txXfrm>
    </dsp:sp>
    <dsp:sp modelId="{0E7111E0-08B9-40EC-A108-09B9B422614B}">
      <dsp:nvSpPr>
        <dsp:cNvPr id="0" name=""/>
        <dsp:cNvSpPr/>
      </dsp:nvSpPr>
      <dsp:spPr>
        <a:xfrm>
          <a:off x="0" y="1901553"/>
          <a:ext cx="8856983" cy="1266052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ÇED tam anlamıyla uzmanlık alanıdır.</a:t>
          </a:r>
          <a:endParaRPr lang="tr-TR" sz="2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081" y="1938634"/>
        <a:ext cx="8782821" cy="1191890"/>
      </dsp:txXfrm>
    </dsp:sp>
    <dsp:sp modelId="{E411DACC-5D76-46B8-B083-227FD8485EC5}">
      <dsp:nvSpPr>
        <dsp:cNvPr id="0" name=""/>
        <dsp:cNvSpPr/>
      </dsp:nvSpPr>
      <dsp:spPr>
        <a:xfrm rot="5400000">
          <a:off x="4191106" y="3199257"/>
          <a:ext cx="474769" cy="5697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300" kern="1200"/>
        </a:p>
      </dsp:txBody>
      <dsp:txXfrm rot="-5400000">
        <a:off x="4257575" y="3246734"/>
        <a:ext cx="341833" cy="332338"/>
      </dsp:txXfrm>
    </dsp:sp>
    <dsp:sp modelId="{01AC9719-C540-495E-A6B2-5406B2BBBF00}">
      <dsp:nvSpPr>
        <dsp:cNvPr id="0" name=""/>
        <dsp:cNvSpPr/>
      </dsp:nvSpPr>
      <dsp:spPr>
        <a:xfrm>
          <a:off x="76526" y="3800632"/>
          <a:ext cx="8703929" cy="1266052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Kesinlikle bu alanda yeterli bilgiye sahip olmayanların yürütebileceği bir iş değildir.</a:t>
          </a:r>
          <a:endParaRPr lang="tr-TR" sz="2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3607" y="3837713"/>
        <a:ext cx="8629767" cy="1191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472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522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177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319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2531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88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762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10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62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209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483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64CC8-E4A4-4A70-8CD0-C5E035D3839C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51EB1-0990-4F3C-A100-106718783B8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219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 sonrası izleme ve değerlendirme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Diğer ÇED çalışmalarına ışık tutması,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ÇED konusunda yeni yöntemlerin geliştirilmesine yardımcı olması,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ÇED çalışmasın yapan  grubun irdelenecekleri bilincinde olması daha titiz çalışmasını sağlar,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ÇED’in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son ve sürekli aşaması, faaliyetlerin izlenmesi ve denetimi olmalıdır.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520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 sonrası izleme ve değerlendirme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En önemli olarak;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ÇED çalışmasında öngörülen etkilerin tahmin edilen kapsamda gerçekleşip gerçekleşmediği,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ÇED çalışmasında dikkate alınmamış veya gözden kaçmış olan etkilerin var olup olmadığı,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Alınmış olan önlemlerin yeterli olup olmadığı gibi hususlar açıklığa </a:t>
            </a:r>
            <a:r>
              <a:rPr lang="tr-TR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kavuuşturulur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15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İzleme ve denetim</a:t>
            </a:r>
            <a:endParaRPr lang="tr-T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Yatırım kararı alınması ile başlar</a:t>
            </a:r>
          </a:p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İnşaat ve gerçek işletme süresince devam eder.</a:t>
            </a:r>
          </a:p>
          <a:p>
            <a:pPr marL="0" indent="0" algn="just">
              <a:buNone/>
            </a:pPr>
            <a:r>
              <a:rPr lang="tr-T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raporu 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izleme ve denetim programı önerisini de içermeli ve gelecekte bu çalışmaları yapacak olanlar ışık tutmalıdır.</a:t>
            </a:r>
          </a:p>
          <a:p>
            <a:pPr marL="0" indent="0" algn="just">
              <a:buNone/>
            </a:pP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759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çalışmalarında kullanılan yöntemler</a:t>
            </a:r>
            <a:endParaRPr lang="tr-TR" sz="32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93346356"/>
              </p:ext>
            </p:extLst>
          </p:nvPr>
        </p:nvGraphicFramePr>
        <p:xfrm>
          <a:off x="107504" y="1600200"/>
          <a:ext cx="9036495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3793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çalışmalarında kullanılan yöntemler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27044784"/>
              </p:ext>
            </p:extLst>
          </p:nvPr>
        </p:nvGraphicFramePr>
        <p:xfrm>
          <a:off x="179512" y="1600200"/>
          <a:ext cx="8856983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573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</Words>
  <Application>Microsoft Office PowerPoint</Application>
  <PresentationFormat>Ekran Gösterisi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Proje sonrası izleme ve değerlendirme</vt:lpstr>
      <vt:lpstr>Proje sonrası izleme ve değerlendirme</vt:lpstr>
      <vt:lpstr>İzleme ve denetim</vt:lpstr>
      <vt:lpstr>ÇED çalışmalarında kullanılan yöntemler</vt:lpstr>
      <vt:lpstr>ÇED çalışmalarında kullanılan yöntemler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2019-04-28T15:00:18Z</dcterms:created>
  <dcterms:modified xsi:type="dcterms:W3CDTF">2019-04-28T15:01:13Z</dcterms:modified>
</cp:coreProperties>
</file>