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0" r:id="rId4"/>
    <p:sldId id="262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37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7963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044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85242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379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8481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353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7825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9199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17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1823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6205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444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65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557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098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35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1317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0573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894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761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3.11.2017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49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706756" y="1103244"/>
            <a:ext cx="6858000" cy="29434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/>
              <a:t>SHB-419 DAYANIŞMA </a:t>
            </a:r>
            <a:br>
              <a:rPr lang="tr-TR" b="1" dirty="0" smtClean="0"/>
            </a:br>
            <a:r>
              <a:rPr lang="tr-TR" b="1" dirty="0" smtClean="0"/>
              <a:t>İNSANİ HİZMET ÖRGÜTLERİNDE GÖNÜLLÜ ÇALIŞMA PLANLAMA: ÇALIŞMANIN UYGULAMA ALANI İÇİN ÖNEMİ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0134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03046" y="590480"/>
            <a:ext cx="10135676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HER BİR ÖĞRENCİ GRUBUNUN ÖRNEK PROJELERİNİN </a:t>
            </a: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GELİŞİM AŞAMALARINA GÖRE İNCELENMESİ 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b="1" dirty="0" smtClean="0">
                <a:solidFill>
                  <a:prstClr val="black"/>
                </a:solidFill>
              </a:rPr>
              <a:t>PROJE </a:t>
            </a:r>
            <a:r>
              <a:rPr lang="tr-TR" sz="2400" b="1" dirty="0" smtClean="0">
                <a:solidFill>
                  <a:prstClr val="black"/>
                </a:solidFill>
              </a:rPr>
              <a:t>GELİŞİM AŞAMASI VII: </a:t>
            </a:r>
            <a:r>
              <a:rPr lang="tr-TR" sz="2400" dirty="0" smtClean="0">
                <a:solidFill>
                  <a:prstClr val="black"/>
                </a:solidFill>
              </a:rPr>
              <a:t>Proje Faaliyetlerinin Belirlenmesi «Çalışma ve Zaman Çizelgesi Hazırlama»</a:t>
            </a: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just"/>
            <a:r>
              <a:rPr lang="tr-TR" sz="2400" b="1" dirty="0">
                <a:solidFill>
                  <a:prstClr val="black"/>
                </a:solidFill>
              </a:rPr>
              <a:t>PROJE GELİŞİM AŞAMASI </a:t>
            </a:r>
            <a:r>
              <a:rPr lang="tr-TR" sz="2400" b="1" dirty="0" smtClean="0">
                <a:solidFill>
                  <a:prstClr val="black"/>
                </a:solidFill>
              </a:rPr>
              <a:t>VIII</a:t>
            </a:r>
            <a:r>
              <a:rPr lang="tr-TR" sz="2400" b="1" dirty="0">
                <a:solidFill>
                  <a:prstClr val="black"/>
                </a:solidFill>
              </a:rPr>
              <a:t>: </a:t>
            </a:r>
            <a:r>
              <a:rPr lang="tr-TR" sz="2400" dirty="0">
                <a:solidFill>
                  <a:prstClr val="black"/>
                </a:solidFill>
              </a:rPr>
              <a:t>Proje Olanaklarının </a:t>
            </a:r>
            <a:r>
              <a:rPr lang="tr-TR" sz="2400" dirty="0" smtClean="0">
                <a:solidFill>
                  <a:prstClr val="black"/>
                </a:solidFill>
              </a:rPr>
              <a:t>Belirlenmesi «Kullanılacak </a:t>
            </a:r>
            <a:r>
              <a:rPr lang="tr-TR" sz="2400" dirty="0">
                <a:solidFill>
                  <a:prstClr val="black"/>
                </a:solidFill>
              </a:rPr>
              <a:t>alan, araç, makine-teçhizat </a:t>
            </a:r>
            <a:r>
              <a:rPr lang="tr-TR" sz="2400" dirty="0" err="1" smtClean="0">
                <a:solidFill>
                  <a:prstClr val="black"/>
                </a:solidFill>
              </a:rPr>
              <a:t>vb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>
              <a:solidFill>
                <a:prstClr val="black"/>
              </a:solidFill>
            </a:endParaRP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10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03046" y="590480"/>
            <a:ext cx="7832543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HER BİR ÖĞRENCİ GRUBUNUN ÖRNEK PROJESİNİN  </a:t>
            </a: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«İLGİLİ SOSYAL HİZMET ALANI İÇİN ÖNEMİ»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Proje </a:t>
            </a:r>
            <a:r>
              <a:rPr lang="tr-TR" sz="2400" b="1" dirty="0" smtClean="0">
                <a:solidFill>
                  <a:prstClr val="black"/>
                </a:solidFill>
              </a:rPr>
              <a:t>konusunun </a:t>
            </a:r>
            <a:endParaRPr lang="tr-TR" sz="2400" b="1" dirty="0">
              <a:solidFill>
                <a:prstClr val="black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İ</a:t>
            </a:r>
            <a:r>
              <a:rPr lang="tr-TR" sz="2400" dirty="0" smtClean="0">
                <a:solidFill>
                  <a:prstClr val="black"/>
                </a:solidFill>
              </a:rPr>
              <a:t>lgili literatür açısından önemi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Alanda </a:t>
            </a:r>
            <a:r>
              <a:rPr lang="tr-TR" sz="2400" dirty="0">
                <a:solidFill>
                  <a:prstClr val="black"/>
                </a:solidFill>
              </a:rPr>
              <a:t>kullanılan mesleki yaklaşım ve </a:t>
            </a:r>
            <a:r>
              <a:rPr lang="tr-TR" sz="2400" dirty="0" smtClean="0">
                <a:solidFill>
                  <a:prstClr val="black"/>
                </a:solidFill>
              </a:rPr>
              <a:t>teknikler açısından önemi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S</a:t>
            </a:r>
            <a:r>
              <a:rPr lang="tr-TR" sz="2400" dirty="0" smtClean="0">
                <a:solidFill>
                  <a:prstClr val="black"/>
                </a:solidFill>
              </a:rPr>
              <a:t>osyal </a:t>
            </a:r>
            <a:r>
              <a:rPr lang="tr-TR" sz="2400" dirty="0">
                <a:solidFill>
                  <a:prstClr val="black"/>
                </a:solidFill>
              </a:rPr>
              <a:t>hizmet uygulamasındaki </a:t>
            </a:r>
            <a:r>
              <a:rPr lang="tr-TR" sz="2400" dirty="0" smtClean="0">
                <a:solidFill>
                  <a:prstClr val="black"/>
                </a:solidFill>
              </a:rPr>
              <a:t>yeri açısından önemi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tr-TR" sz="2400" dirty="0">
              <a:solidFill>
                <a:prstClr val="black"/>
              </a:solidFill>
            </a:endParaRP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82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03046" y="590480"/>
            <a:ext cx="7832543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HER BİR ÖĞRENCİ GRUBUNUN ÖRNEK PROJESİNİN  </a:t>
            </a:r>
          </a:p>
          <a:p>
            <a:pPr lvl="0" algn="ctr"/>
            <a:r>
              <a:rPr lang="tr-TR" sz="2400" b="1" dirty="0" smtClean="0">
                <a:solidFill>
                  <a:prstClr val="black"/>
                </a:solidFill>
              </a:rPr>
              <a:t>«İLGİLİ SOSYAL HİZMET ALANI İÇİN ÖNEMİ»</a:t>
            </a: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r>
              <a:rPr lang="tr-TR" sz="2400" b="1" dirty="0">
                <a:solidFill>
                  <a:prstClr val="black"/>
                </a:solidFill>
              </a:rPr>
              <a:t>Proje </a:t>
            </a:r>
            <a:r>
              <a:rPr lang="tr-TR" sz="2400" b="1" dirty="0" smtClean="0">
                <a:solidFill>
                  <a:prstClr val="black"/>
                </a:solidFill>
              </a:rPr>
              <a:t>konusunun </a:t>
            </a: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Alanda faaliyet gösteren kurumlar ve bu kurumların </a:t>
            </a:r>
            <a:r>
              <a:rPr lang="tr-TR" sz="2400" dirty="0" smtClean="0">
                <a:solidFill>
                  <a:prstClr val="black"/>
                </a:solidFill>
              </a:rPr>
              <a:t>yetkileri </a:t>
            </a:r>
            <a:r>
              <a:rPr lang="tr-TR" sz="2400" dirty="0">
                <a:solidFill>
                  <a:prstClr val="black"/>
                </a:solidFill>
              </a:rPr>
              <a:t>ve sorumlulukları açısından </a:t>
            </a:r>
            <a:r>
              <a:rPr lang="tr-TR" sz="2400" dirty="0" smtClean="0">
                <a:solidFill>
                  <a:prstClr val="black"/>
                </a:solidFill>
              </a:rPr>
              <a:t>önemi</a:t>
            </a:r>
          </a:p>
          <a:p>
            <a:pPr lvl="0" algn="just"/>
            <a:endParaRPr lang="tr-TR" sz="2400" dirty="0">
              <a:solidFill>
                <a:prstClr val="black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prstClr val="black"/>
                </a:solidFill>
              </a:rPr>
              <a:t>Alana ilişkin ulusal politika ve stratejiler  açısından önemi</a:t>
            </a:r>
          </a:p>
          <a:p>
            <a:pPr lvl="0" algn="just"/>
            <a:endParaRPr lang="tr-TR" sz="2400" dirty="0">
              <a:solidFill>
                <a:prstClr val="black"/>
              </a:solidFill>
            </a:endParaRPr>
          </a:p>
          <a:p>
            <a:pPr lvl="0" algn="ctr"/>
            <a:endParaRPr lang="tr-TR" sz="2400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 smtClean="0">
              <a:solidFill>
                <a:prstClr val="black"/>
              </a:solidFill>
            </a:endParaRPr>
          </a:p>
          <a:p>
            <a:pPr lvl="0" algn="ctr"/>
            <a:endParaRPr lang="tr-TR" sz="2400" b="1" dirty="0">
              <a:solidFill>
                <a:prstClr val="black"/>
              </a:solidFill>
            </a:endParaRPr>
          </a:p>
          <a:p>
            <a:pPr lvl="0"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ctr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894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112</Words>
  <Application>Microsoft Office PowerPoint</Application>
  <PresentationFormat>Geniş ekran</PresentationFormat>
  <Paragraphs>61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Ofis Teması</vt:lpstr>
      <vt:lpstr>1_Ofis Teması</vt:lpstr>
      <vt:lpstr>  SHB-419 DAYANIŞMA  İNSANİ HİZMET ÖRGÜTLERİNDE GÖNÜLLÜ ÇALIŞMA PLANLAMA: ÇALIŞMANIN UYGULAMA ALANI İÇİN ÖNEMİ  DOÇ.DR.FİLİZ YILDIRIM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SHB-419 DAYANIŞMA MODELLERİ TOPLUMLA SOSYAL HİZMET: DAYANIŞMA İÇİN İYİ UYGULAMA ÖRNEKLERİ DOÇ.DR.FİLİZ YILDIRIM</dc:title>
  <dc:creator>C</dc:creator>
  <cp:lastModifiedBy>C</cp:lastModifiedBy>
  <cp:revision>18</cp:revision>
  <dcterms:created xsi:type="dcterms:W3CDTF">2017-11-02T20:04:30Z</dcterms:created>
  <dcterms:modified xsi:type="dcterms:W3CDTF">2017-11-03T18:10:07Z</dcterms:modified>
</cp:coreProperties>
</file>