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14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58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903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6889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4123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999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265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03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16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68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04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4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6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75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5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21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8FBD4-F5E7-48A4-A202-815244764FC8}" type="datetimeFigureOut">
              <a:rPr lang="tr-TR" smtClean="0"/>
              <a:t>19.04.2018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DB90837-AA4E-4D69-BB53-B0B6E72400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9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all" dirty="0" smtClean="0"/>
              <a:t>Ambar ve silolarda depolama teknikleri</a:t>
            </a:r>
            <a:endParaRPr lang="tr-TR" cap="all" dirty="0"/>
          </a:p>
        </p:txBody>
      </p:sp>
    </p:spTree>
    <p:extLst>
      <p:ext uri="{BB962C8B-B14F-4D97-AF65-F5344CB8AC3E}">
        <p14:creationId xmlns:p14="http://schemas.microsoft.com/office/powerpoint/2010/main" val="33786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Depolamanın Prensipleri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Depolanan tarla ürününün (tahıl, </a:t>
            </a:r>
            <a:r>
              <a:rPr lang="tr-TR" dirty="0" err="1" smtClean="0"/>
              <a:t>baklagil</a:t>
            </a:r>
            <a:r>
              <a:rPr lang="tr-TR" dirty="0" smtClean="0"/>
              <a:t>, yağlı tohum ve yumrular) bünyesinde üretimden tüketime kadar olan evrede herhangi bir değer azalmasına olanak vermeden depolama tekniğinin yetiştiriciler tarafından iyi bilinmesi ve uygulanması gerekir.</a:t>
            </a:r>
          </a:p>
          <a:p>
            <a:r>
              <a:rPr lang="tr-TR" dirty="0" smtClean="0"/>
              <a:t>Bunun için, ürünün çeşitli özelliklerinin bilinmesi gereklidir. Ürünlerin depolama özellikleri; yetiştiriciliğinin yapıldığı yöredeki ekolojik koşullardan, hasattaki olgunlaşma derecesinden hasat </a:t>
            </a:r>
            <a:r>
              <a:rPr lang="tr-TR" dirty="0" err="1" smtClean="0"/>
              <a:t>metodlarından</a:t>
            </a:r>
            <a:r>
              <a:rPr lang="tr-TR" dirty="0" smtClean="0"/>
              <a:t> ve depoya konulana kadar ürünün geçirdiği çeşitli işlemlerden etkilenir.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98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70264"/>
            <a:ext cx="10515600" cy="51066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Bu nedenle uygulanacak depolama tekniği için ürünün ve depolama yerinin aşağıdaki verilen özelliklerin iyi bilinmesi gerekir.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Ürünün bünyesindeki nem,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Ürünün bünyesindeki sıcaklık,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Depodaki havanın nispi nemi,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Depodaki havanın sıcaklığı,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Ürünün bünyesindeki yabancı madde durumu,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Üründeki mikroorganizmanın varlığı,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Üründeki haşere faaliyeti,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Deponun yapısı, depolama süresi, depolama tekniği yönünden önemlidir.</a:t>
            </a:r>
          </a:p>
        </p:txBody>
      </p:sp>
    </p:spTree>
    <p:extLst>
      <p:ext uri="{BB962C8B-B14F-4D97-AF65-F5344CB8AC3E}">
        <p14:creationId xmlns:p14="http://schemas.microsoft.com/office/powerpoint/2010/main" val="225030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cap="all" dirty="0" smtClean="0"/>
              <a:t>Ürünlerin depolanacağı yerlerde aranılacak özellikler</a:t>
            </a:r>
            <a:endParaRPr lang="tr-TR" cap="all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Binaların dış duvarlarıyla iç bölmeleri malın basıncına dayanacak sağlamlıkta olmalıdır.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Çatılar sağlam, yağmur ve kar suyunu içeriye sızdırmayacak durumda imal edilmelidir.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Zemini yoldan ve çevrenin toprak düzeyinden yüksek, su toplayan yerlerde ve sel yataklarına uzak tutulmalıdır.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Tabanı ahşap, beton veya taş döşemeli ve ürünün ağırlığı ile çöküntü yapmayacak derecede sağlam dizayn edilmelidir.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Depolar rutubetsiz, kapı ve pencereleri kapandığında havanın giremeyeceği, dış hava sıcaklığındaki değişikliklerin deponun içini çok az etkileyeceği yapıya sahip kılınmalıdır.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264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81891"/>
            <a:ext cx="10515600" cy="559507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6. Duvar ve boks iç yüzeyleri düz ve sıvalı olmalıdır.</a:t>
            </a:r>
          </a:p>
          <a:p>
            <a:pPr marL="0" indent="0">
              <a:buNone/>
            </a:pPr>
            <a:r>
              <a:rPr lang="tr-TR" dirty="0" smtClean="0"/>
              <a:t>7. Depolar içinde yanıcı veya patlayıcı maddeler bulunan bina ve tesislerden, patlama veya yangın vukuunda zarar görmeyecek kadar (en az 100 m) uzak yerlere inşa edilmelidir.</a:t>
            </a:r>
          </a:p>
          <a:p>
            <a:pPr marL="0" indent="0">
              <a:buNone/>
            </a:pPr>
            <a:r>
              <a:rPr lang="tr-TR" dirty="0" smtClean="0"/>
              <a:t>8. İş yerine mümkün olduğu kadar yakı, giriş ve çıkış kapıları taşıma vasıtalarının yanaşabilmesine ve yükleme- boşaltmaya elverişli durumda olmalıdır.</a:t>
            </a:r>
          </a:p>
          <a:p>
            <a:pPr marL="0" indent="0">
              <a:buNone/>
            </a:pPr>
            <a:r>
              <a:rPr lang="tr-TR" dirty="0" smtClean="0"/>
              <a:t>9. Deponun içinde veya zararlı olabilecek kadar yakınında diğer binalara ait su ve pis su tesisatı bulunmamalıdır.</a:t>
            </a:r>
          </a:p>
          <a:p>
            <a:pPr marL="0" indent="0">
              <a:buNone/>
            </a:pPr>
            <a:r>
              <a:rPr lang="tr-TR" dirty="0" smtClean="0"/>
              <a:t>10. Binaya sinmiş, giderilmesi güç veya imkansız, saklanacak ürünler için zararlı kokular olmamalıdır.</a:t>
            </a:r>
          </a:p>
        </p:txBody>
      </p:sp>
    </p:spTree>
    <p:extLst>
      <p:ext uri="{BB962C8B-B14F-4D97-AF65-F5344CB8AC3E}">
        <p14:creationId xmlns:p14="http://schemas.microsoft.com/office/powerpoint/2010/main" val="356551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89709"/>
            <a:ext cx="10515600" cy="5387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Açıkta yığın yapılması gerektiğinde arazi seçiminde aşağıdaki konulara ayrıca dikkat edilmelidir.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Su toplayan yer olmaması,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Sel akıntı yatağında bulunmaması,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Dolma topraklı yer olmaması,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Akıntı temin edecek derecede meyilli ve düzgün olmalı, 100 m’de en az 1 ve en çok 5 m eğimi bulunmalıdır.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Bina yağmur oluklarından veya açık ve kapalı kanallardan uzak bulunması,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Mümkün olduğu kadar işyerine yakın bulunması,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Az rüzgar tutan yer olması,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Arazi bünyesinin çok hafif (tamamen kumlu), veya çok ağır (tamamen killi)olmaması ve ayrıca arazi toprak kalınlığının da yığın üzerlerini örtecek yeterlikte olması, bu gibi durumların saptanması, toprak </a:t>
            </a:r>
            <a:r>
              <a:rPr lang="tr-TR" dirty="0" err="1" smtClean="0"/>
              <a:t>strüktürününde</a:t>
            </a:r>
            <a:r>
              <a:rPr lang="tr-TR" dirty="0" smtClean="0"/>
              <a:t> bilinmesi gerekir.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078437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Kristal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433</Words>
  <Application>Microsoft Office PowerPoint</Application>
  <PresentationFormat>Geniş ekran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Kristal</vt:lpstr>
      <vt:lpstr>Ambar ve silolarda depolama teknikleri</vt:lpstr>
      <vt:lpstr>Depolamanın Prensipleri</vt:lpstr>
      <vt:lpstr>PowerPoint Sunusu</vt:lpstr>
      <vt:lpstr>Ürünlerin depolanacağı yerlerde aranılacak özellikler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Ambar ve silolarda depolama teknikleri</dc:title>
  <dc:creator>Nilüfer</dc:creator>
  <cp:lastModifiedBy>Nilüfer</cp:lastModifiedBy>
  <cp:revision>9</cp:revision>
  <dcterms:created xsi:type="dcterms:W3CDTF">2018-04-19T06:48:26Z</dcterms:created>
  <dcterms:modified xsi:type="dcterms:W3CDTF">2018-04-19T07:52:55Z</dcterms:modified>
</cp:coreProperties>
</file>