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1"/>
  </p:notesMasterIdLst>
  <p:sldIdLst>
    <p:sldId id="1082" r:id="rId4"/>
    <p:sldId id="1121" r:id="rId5"/>
    <p:sldId id="1132" r:id="rId6"/>
    <p:sldId id="1131" r:id="rId7"/>
    <p:sldId id="1133" r:id="rId8"/>
    <p:sldId id="1134" r:id="rId9"/>
    <p:sldId id="1135"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63" d="100"/>
          <a:sy n="63" d="100"/>
        </p:scale>
        <p:origin x="84" y="33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C0BEDE-0DBD-4820-A82D-3836292CB2D1}" type="doc">
      <dgm:prSet loTypeId="urn:microsoft.com/office/officeart/2005/8/layout/pyramid1" loCatId="pyramid" qsTypeId="urn:microsoft.com/office/officeart/2005/8/quickstyle/simple1" qsCatId="simple" csTypeId="urn:microsoft.com/office/officeart/2005/8/colors/accent1_2" csCatId="accent1" phldr="1"/>
      <dgm:spPr/>
      <dgm:t>
        <a:bodyPr/>
        <a:lstStyle/>
        <a:p>
          <a:endParaRPr lang="tr-TR"/>
        </a:p>
      </dgm:t>
    </dgm:pt>
    <dgm:pt modelId="{F53DE67E-A1F8-42D4-B558-8DC07554862B}">
      <dgm:prSet/>
      <dgm:spPr>
        <a:solidFill>
          <a:srgbClr val="002060"/>
        </a:solidFill>
      </dgm:spPr>
      <dgm:t>
        <a:bodyPr/>
        <a:lstStyle/>
        <a:p>
          <a:pPr rtl="0"/>
          <a:endParaRPr lang="tr-TR" dirty="0" smtClean="0">
            <a:latin typeface="Times New Roman" pitchFamily="18" charset="0"/>
            <a:cs typeface="Times New Roman" pitchFamily="18" charset="0"/>
          </a:endParaRPr>
        </a:p>
        <a:p>
          <a:pPr rtl="0"/>
          <a:r>
            <a:rPr lang="tr-TR" b="1" dirty="0" smtClean="0">
              <a:solidFill>
                <a:schemeClr val="bg1"/>
              </a:solidFill>
              <a:latin typeface="Times New Roman" pitchFamily="18" charset="0"/>
              <a:cs typeface="Times New Roman" pitchFamily="18" charset="0"/>
            </a:rPr>
            <a:t>ANAYASA</a:t>
          </a:r>
          <a:endParaRPr lang="tr-TR" b="1" dirty="0">
            <a:solidFill>
              <a:schemeClr val="bg1"/>
            </a:solidFill>
            <a:latin typeface="Times New Roman" pitchFamily="18" charset="0"/>
            <a:cs typeface="Times New Roman" pitchFamily="18" charset="0"/>
          </a:endParaRPr>
        </a:p>
      </dgm:t>
    </dgm:pt>
    <dgm:pt modelId="{77E49D97-E803-4C86-898E-B6BF9622B2F7}" type="parTrans" cxnId="{7C19E102-82DD-4FEA-874A-666D49294261}">
      <dgm:prSet/>
      <dgm:spPr/>
      <dgm:t>
        <a:bodyPr/>
        <a:lstStyle/>
        <a:p>
          <a:endParaRPr lang="tr-TR"/>
        </a:p>
      </dgm:t>
    </dgm:pt>
    <dgm:pt modelId="{AAB5A336-A582-494E-912F-34374D1CF356}" type="sibTrans" cxnId="{7C19E102-82DD-4FEA-874A-666D49294261}">
      <dgm:prSet/>
      <dgm:spPr/>
      <dgm:t>
        <a:bodyPr/>
        <a:lstStyle/>
        <a:p>
          <a:endParaRPr lang="tr-TR"/>
        </a:p>
      </dgm:t>
    </dgm:pt>
    <dgm:pt modelId="{58B65EB8-610D-4464-951B-5E0210D79017}">
      <dgm:prSet/>
      <dgm:spPr>
        <a:solidFill>
          <a:srgbClr val="002060"/>
        </a:solidFill>
      </dgm:spPr>
      <dgm:t>
        <a:bodyPr/>
        <a:lstStyle/>
        <a:p>
          <a:pPr rtl="0"/>
          <a:r>
            <a:rPr lang="tr-TR" b="1" dirty="0" smtClean="0">
              <a:solidFill>
                <a:schemeClr val="bg1"/>
              </a:solidFill>
              <a:latin typeface="Times New Roman" pitchFamily="18" charset="0"/>
              <a:cs typeface="Times New Roman" pitchFamily="18" charset="0"/>
            </a:rPr>
            <a:t>KANUN </a:t>
          </a:r>
        </a:p>
        <a:p>
          <a:pPr rtl="0"/>
          <a:r>
            <a:rPr lang="tr-TR" b="1" dirty="0" smtClean="0">
              <a:solidFill>
                <a:schemeClr val="bg1"/>
              </a:solidFill>
              <a:latin typeface="Times New Roman" pitchFamily="18" charset="0"/>
              <a:cs typeface="Times New Roman" pitchFamily="18" charset="0"/>
            </a:rPr>
            <a:t> = Cumhurbaşkanlığı Kararnamesi</a:t>
          </a:r>
        </a:p>
        <a:p>
          <a:pPr rtl="0"/>
          <a:r>
            <a:rPr lang="tr-TR" b="1" dirty="0" smtClean="0">
              <a:solidFill>
                <a:schemeClr val="bg1"/>
              </a:solidFill>
              <a:latin typeface="Times New Roman" pitchFamily="18" charset="0"/>
              <a:cs typeface="Times New Roman" pitchFamily="18" charset="0"/>
            </a:rPr>
            <a:t>= Uluslararası Antlaşmalar=KHK</a:t>
          </a:r>
          <a:endParaRPr lang="tr-TR" b="1" dirty="0">
            <a:solidFill>
              <a:schemeClr val="bg1"/>
            </a:solidFill>
            <a:latin typeface="Times New Roman" pitchFamily="18" charset="0"/>
            <a:cs typeface="Times New Roman" pitchFamily="18" charset="0"/>
          </a:endParaRPr>
        </a:p>
      </dgm:t>
    </dgm:pt>
    <dgm:pt modelId="{40E3EE6A-521B-40C0-9D6E-3AA57C27623E}" type="parTrans" cxnId="{764D9C7B-79BC-484E-BA24-896AC41F7E69}">
      <dgm:prSet/>
      <dgm:spPr/>
      <dgm:t>
        <a:bodyPr/>
        <a:lstStyle/>
        <a:p>
          <a:endParaRPr lang="tr-TR"/>
        </a:p>
      </dgm:t>
    </dgm:pt>
    <dgm:pt modelId="{AEA57F38-FB24-4CEE-9B19-8AD7B99AE680}" type="sibTrans" cxnId="{764D9C7B-79BC-484E-BA24-896AC41F7E69}">
      <dgm:prSet/>
      <dgm:spPr/>
      <dgm:t>
        <a:bodyPr/>
        <a:lstStyle/>
        <a:p>
          <a:endParaRPr lang="tr-TR"/>
        </a:p>
      </dgm:t>
    </dgm:pt>
    <dgm:pt modelId="{376DC5C0-777E-4ADC-A99F-A9EBF5EE63CA}">
      <dgm:prSet/>
      <dgm:spPr>
        <a:solidFill>
          <a:srgbClr val="002060"/>
        </a:solidFill>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latin typeface="Times New Roman" pitchFamily="18" charset="0"/>
              <a:cs typeface="Times New Roman" pitchFamily="18" charset="0"/>
            </a:rPr>
            <a:t>YÖNETMELİK</a:t>
          </a:r>
          <a:endParaRPr lang="tr-TR" dirty="0">
            <a:latin typeface="Times New Roman" pitchFamily="18" charset="0"/>
            <a:cs typeface="Times New Roman" pitchFamily="18" charset="0"/>
          </a:endParaRPr>
        </a:p>
      </dgm:t>
    </dgm:pt>
    <dgm:pt modelId="{B85AFE9F-7238-4DC9-9385-C08EB9CC2986}" type="parTrans" cxnId="{420F2339-DB6D-42D4-9FF2-99A8597852CD}">
      <dgm:prSet/>
      <dgm:spPr/>
      <dgm:t>
        <a:bodyPr/>
        <a:lstStyle/>
        <a:p>
          <a:endParaRPr lang="tr-TR"/>
        </a:p>
      </dgm:t>
    </dgm:pt>
    <dgm:pt modelId="{7449FD24-884D-44E8-B90C-DB9638365526}" type="sibTrans" cxnId="{420F2339-DB6D-42D4-9FF2-99A8597852CD}">
      <dgm:prSet/>
      <dgm:spPr/>
      <dgm:t>
        <a:bodyPr/>
        <a:lstStyle/>
        <a:p>
          <a:endParaRPr lang="tr-TR"/>
        </a:p>
      </dgm:t>
    </dgm:pt>
    <dgm:pt modelId="{ECEAF747-90F4-4AAD-9D0B-CDA99C67B3D7}">
      <dgm:prSet/>
      <dgm:spPr>
        <a:solidFill>
          <a:srgbClr val="002060"/>
        </a:solidFill>
      </dgm:spPr>
      <dgm:t>
        <a:bodyPr/>
        <a:lstStyle/>
        <a:p>
          <a:pPr rtl="0"/>
          <a:r>
            <a:rPr lang="tr-TR" b="1" dirty="0" smtClean="0">
              <a:solidFill>
                <a:schemeClr val="bg1"/>
              </a:solidFill>
              <a:latin typeface="Times New Roman" pitchFamily="18" charset="0"/>
              <a:cs typeface="Times New Roman" pitchFamily="18" charset="0"/>
            </a:rPr>
            <a:t>TÜZÜK</a:t>
          </a:r>
          <a:endParaRPr lang="tr-TR" b="1" dirty="0">
            <a:solidFill>
              <a:schemeClr val="bg1"/>
            </a:solidFill>
            <a:latin typeface="Times New Roman" pitchFamily="18" charset="0"/>
            <a:cs typeface="Times New Roman" pitchFamily="18" charset="0"/>
          </a:endParaRPr>
        </a:p>
      </dgm:t>
    </dgm:pt>
    <dgm:pt modelId="{F7327FFB-91D4-4271-8494-9E95EC559717}" type="parTrans" cxnId="{B66354FD-E64D-4514-871D-B4358EB97E7C}">
      <dgm:prSet/>
      <dgm:spPr/>
      <dgm:t>
        <a:bodyPr/>
        <a:lstStyle/>
        <a:p>
          <a:endParaRPr lang="tr-TR"/>
        </a:p>
      </dgm:t>
    </dgm:pt>
    <dgm:pt modelId="{720E0750-B9E1-4C94-AD45-41DD26F39DF4}" type="sibTrans" cxnId="{B66354FD-E64D-4514-871D-B4358EB97E7C}">
      <dgm:prSet/>
      <dgm:spPr/>
      <dgm:t>
        <a:bodyPr/>
        <a:lstStyle/>
        <a:p>
          <a:endParaRPr lang="tr-TR"/>
        </a:p>
      </dgm:t>
    </dgm:pt>
    <dgm:pt modelId="{36AA6785-88B8-4B2F-92AA-43AFB3CB43A1}">
      <dgm:prSet/>
      <dgm:spPr>
        <a:solidFill>
          <a:srgbClr val="002060"/>
        </a:solidFill>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latin typeface="Times New Roman" pitchFamily="18" charset="0"/>
              <a:cs typeface="Times New Roman" pitchFamily="18" charset="0"/>
            </a:rPr>
            <a:t>Genelge, Tebliğ, Yönerge, Usul ve Esaslar, Olur, Cumhurbaşkanlığı Kararı, Adsız Düzenleyici İşlemler</a:t>
          </a:r>
        </a:p>
        <a:p>
          <a:pPr algn="ctr" defTabSz="755650" rtl="0">
            <a:lnSpc>
              <a:spcPct val="90000"/>
            </a:lnSpc>
            <a:spcBef>
              <a:spcPct val="0"/>
            </a:spcBef>
            <a:spcAft>
              <a:spcPct val="35000"/>
            </a:spcAft>
          </a:pPr>
          <a:endParaRPr lang="tr-TR" dirty="0">
            <a:latin typeface="Times New Roman" pitchFamily="18" charset="0"/>
            <a:cs typeface="Times New Roman" pitchFamily="18" charset="0"/>
          </a:endParaRPr>
        </a:p>
      </dgm:t>
    </dgm:pt>
    <dgm:pt modelId="{A15063A0-6668-47B7-89E1-DE0394B3D431}" type="parTrans" cxnId="{D92A5DFD-9743-477C-A3F6-A42482031207}">
      <dgm:prSet/>
      <dgm:spPr/>
      <dgm:t>
        <a:bodyPr/>
        <a:lstStyle/>
        <a:p>
          <a:endParaRPr lang="tr-TR"/>
        </a:p>
      </dgm:t>
    </dgm:pt>
    <dgm:pt modelId="{D4FFFA55-8F5A-40DD-BA23-9569121CC73D}" type="sibTrans" cxnId="{D92A5DFD-9743-477C-A3F6-A42482031207}">
      <dgm:prSet/>
      <dgm:spPr/>
      <dgm:t>
        <a:bodyPr/>
        <a:lstStyle/>
        <a:p>
          <a:endParaRPr lang="tr-TR"/>
        </a:p>
      </dgm:t>
    </dgm:pt>
    <dgm:pt modelId="{E2A21710-D8B4-4863-8F43-36F11A5D9B62}" type="pres">
      <dgm:prSet presAssocID="{C8C0BEDE-0DBD-4820-A82D-3836292CB2D1}" presName="Name0" presStyleCnt="0">
        <dgm:presLayoutVars>
          <dgm:dir/>
          <dgm:animLvl val="lvl"/>
          <dgm:resizeHandles val="exact"/>
        </dgm:presLayoutVars>
      </dgm:prSet>
      <dgm:spPr/>
      <dgm:t>
        <a:bodyPr/>
        <a:lstStyle/>
        <a:p>
          <a:endParaRPr lang="tr-TR"/>
        </a:p>
      </dgm:t>
    </dgm:pt>
    <dgm:pt modelId="{969C057C-96F3-41A6-AC15-285074FCCA98}" type="pres">
      <dgm:prSet presAssocID="{F53DE67E-A1F8-42D4-B558-8DC07554862B}" presName="Name8" presStyleCnt="0"/>
      <dgm:spPr/>
    </dgm:pt>
    <dgm:pt modelId="{A3E794E9-7FCC-4769-BAFE-60B8C073E77F}" type="pres">
      <dgm:prSet presAssocID="{F53DE67E-A1F8-42D4-B558-8DC07554862B}" presName="level" presStyleLbl="node1" presStyleIdx="0" presStyleCnt="5" custLinFactNeighborX="-980" custLinFactNeighborY="-12681">
        <dgm:presLayoutVars>
          <dgm:chMax val="1"/>
          <dgm:bulletEnabled val="1"/>
        </dgm:presLayoutVars>
      </dgm:prSet>
      <dgm:spPr/>
      <dgm:t>
        <a:bodyPr/>
        <a:lstStyle/>
        <a:p>
          <a:endParaRPr lang="tr-TR"/>
        </a:p>
      </dgm:t>
    </dgm:pt>
    <dgm:pt modelId="{ED76685C-5CFC-48AE-953B-02DAC445247A}" type="pres">
      <dgm:prSet presAssocID="{F53DE67E-A1F8-42D4-B558-8DC07554862B}" presName="levelTx" presStyleLbl="revTx" presStyleIdx="0" presStyleCnt="0">
        <dgm:presLayoutVars>
          <dgm:chMax val="1"/>
          <dgm:bulletEnabled val="1"/>
        </dgm:presLayoutVars>
      </dgm:prSet>
      <dgm:spPr/>
      <dgm:t>
        <a:bodyPr/>
        <a:lstStyle/>
        <a:p>
          <a:endParaRPr lang="tr-TR"/>
        </a:p>
      </dgm:t>
    </dgm:pt>
    <dgm:pt modelId="{736CF8D8-0F84-4AA1-85A3-4910B02C5DE6}" type="pres">
      <dgm:prSet presAssocID="{58B65EB8-610D-4464-951B-5E0210D79017}" presName="Name8" presStyleCnt="0"/>
      <dgm:spPr/>
    </dgm:pt>
    <dgm:pt modelId="{2182D674-F4DF-4985-96A8-8812A5E80F4B}" type="pres">
      <dgm:prSet presAssocID="{58B65EB8-610D-4464-951B-5E0210D79017}" presName="level" presStyleLbl="node1" presStyleIdx="1" presStyleCnt="5">
        <dgm:presLayoutVars>
          <dgm:chMax val="1"/>
          <dgm:bulletEnabled val="1"/>
        </dgm:presLayoutVars>
      </dgm:prSet>
      <dgm:spPr/>
      <dgm:t>
        <a:bodyPr/>
        <a:lstStyle/>
        <a:p>
          <a:endParaRPr lang="tr-TR"/>
        </a:p>
      </dgm:t>
    </dgm:pt>
    <dgm:pt modelId="{C2FBDECD-7887-46A6-9FBE-940949B54F4D}" type="pres">
      <dgm:prSet presAssocID="{58B65EB8-610D-4464-951B-5E0210D79017}" presName="levelTx" presStyleLbl="revTx" presStyleIdx="0" presStyleCnt="0">
        <dgm:presLayoutVars>
          <dgm:chMax val="1"/>
          <dgm:bulletEnabled val="1"/>
        </dgm:presLayoutVars>
      </dgm:prSet>
      <dgm:spPr/>
      <dgm:t>
        <a:bodyPr/>
        <a:lstStyle/>
        <a:p>
          <a:endParaRPr lang="tr-TR"/>
        </a:p>
      </dgm:t>
    </dgm:pt>
    <dgm:pt modelId="{AA5DA0A4-B6CF-420B-8082-9F2438FE550B}" type="pres">
      <dgm:prSet presAssocID="{ECEAF747-90F4-4AAD-9D0B-CDA99C67B3D7}" presName="Name8" presStyleCnt="0"/>
      <dgm:spPr/>
    </dgm:pt>
    <dgm:pt modelId="{E66FEFE5-2071-4678-B9EB-52686AB03E90}" type="pres">
      <dgm:prSet presAssocID="{ECEAF747-90F4-4AAD-9D0B-CDA99C67B3D7}" presName="level" presStyleLbl="node1" presStyleIdx="2" presStyleCnt="5">
        <dgm:presLayoutVars>
          <dgm:chMax val="1"/>
          <dgm:bulletEnabled val="1"/>
        </dgm:presLayoutVars>
      </dgm:prSet>
      <dgm:spPr/>
      <dgm:t>
        <a:bodyPr/>
        <a:lstStyle/>
        <a:p>
          <a:endParaRPr lang="tr-TR"/>
        </a:p>
      </dgm:t>
    </dgm:pt>
    <dgm:pt modelId="{ACC55926-68A4-4B10-9669-CEE78E92179F}" type="pres">
      <dgm:prSet presAssocID="{ECEAF747-90F4-4AAD-9D0B-CDA99C67B3D7}" presName="levelTx" presStyleLbl="revTx" presStyleIdx="0" presStyleCnt="0">
        <dgm:presLayoutVars>
          <dgm:chMax val="1"/>
          <dgm:bulletEnabled val="1"/>
        </dgm:presLayoutVars>
      </dgm:prSet>
      <dgm:spPr/>
      <dgm:t>
        <a:bodyPr/>
        <a:lstStyle/>
        <a:p>
          <a:endParaRPr lang="tr-TR"/>
        </a:p>
      </dgm:t>
    </dgm:pt>
    <dgm:pt modelId="{0A960785-565B-417D-ABEE-C04B107CC3D9}" type="pres">
      <dgm:prSet presAssocID="{376DC5C0-777E-4ADC-A99F-A9EBF5EE63CA}" presName="Name8" presStyleCnt="0"/>
      <dgm:spPr/>
    </dgm:pt>
    <dgm:pt modelId="{0A0BAB7F-0A2C-44D3-90E2-E53A5C96FA1D}" type="pres">
      <dgm:prSet presAssocID="{376DC5C0-777E-4ADC-A99F-A9EBF5EE63CA}" presName="level" presStyleLbl="node1" presStyleIdx="3" presStyleCnt="5" custLinFactNeighborX="-316" custLinFactNeighborY="-1458">
        <dgm:presLayoutVars>
          <dgm:chMax val="1"/>
          <dgm:bulletEnabled val="1"/>
        </dgm:presLayoutVars>
      </dgm:prSet>
      <dgm:spPr/>
      <dgm:t>
        <a:bodyPr/>
        <a:lstStyle/>
        <a:p>
          <a:endParaRPr lang="tr-TR"/>
        </a:p>
      </dgm:t>
    </dgm:pt>
    <dgm:pt modelId="{29B1F1A1-8276-4B87-B7DF-8F3B1F4DF3E9}" type="pres">
      <dgm:prSet presAssocID="{376DC5C0-777E-4ADC-A99F-A9EBF5EE63CA}" presName="levelTx" presStyleLbl="revTx" presStyleIdx="0" presStyleCnt="0">
        <dgm:presLayoutVars>
          <dgm:chMax val="1"/>
          <dgm:bulletEnabled val="1"/>
        </dgm:presLayoutVars>
      </dgm:prSet>
      <dgm:spPr/>
      <dgm:t>
        <a:bodyPr/>
        <a:lstStyle/>
        <a:p>
          <a:endParaRPr lang="tr-TR"/>
        </a:p>
      </dgm:t>
    </dgm:pt>
    <dgm:pt modelId="{8379CAE2-5220-4D19-96F7-39B314D45252}" type="pres">
      <dgm:prSet presAssocID="{36AA6785-88B8-4B2F-92AA-43AFB3CB43A1}" presName="Name8" presStyleCnt="0"/>
      <dgm:spPr/>
    </dgm:pt>
    <dgm:pt modelId="{0F03990F-A61A-4EC2-84E0-583756B3B84C}" type="pres">
      <dgm:prSet presAssocID="{36AA6785-88B8-4B2F-92AA-43AFB3CB43A1}" presName="level" presStyleLbl="node1" presStyleIdx="4" presStyleCnt="5">
        <dgm:presLayoutVars>
          <dgm:chMax val="1"/>
          <dgm:bulletEnabled val="1"/>
        </dgm:presLayoutVars>
      </dgm:prSet>
      <dgm:spPr/>
      <dgm:t>
        <a:bodyPr/>
        <a:lstStyle/>
        <a:p>
          <a:endParaRPr lang="tr-TR"/>
        </a:p>
      </dgm:t>
    </dgm:pt>
    <dgm:pt modelId="{3FF549B8-F1D4-45C0-AC32-E25C3D4522C1}" type="pres">
      <dgm:prSet presAssocID="{36AA6785-88B8-4B2F-92AA-43AFB3CB43A1}" presName="levelTx" presStyleLbl="revTx" presStyleIdx="0" presStyleCnt="0">
        <dgm:presLayoutVars>
          <dgm:chMax val="1"/>
          <dgm:bulletEnabled val="1"/>
        </dgm:presLayoutVars>
      </dgm:prSet>
      <dgm:spPr/>
      <dgm:t>
        <a:bodyPr/>
        <a:lstStyle/>
        <a:p>
          <a:endParaRPr lang="tr-TR"/>
        </a:p>
      </dgm:t>
    </dgm:pt>
  </dgm:ptLst>
  <dgm:cxnLst>
    <dgm:cxn modelId="{0A6E2AC5-43A9-4A88-B192-1D8F8C321838}" type="presOf" srcId="{F53DE67E-A1F8-42D4-B558-8DC07554862B}" destId="{A3E794E9-7FCC-4769-BAFE-60B8C073E77F}" srcOrd="0" destOrd="0" presId="urn:microsoft.com/office/officeart/2005/8/layout/pyramid1"/>
    <dgm:cxn modelId="{D92A5DFD-9743-477C-A3F6-A42482031207}" srcId="{C8C0BEDE-0DBD-4820-A82D-3836292CB2D1}" destId="{36AA6785-88B8-4B2F-92AA-43AFB3CB43A1}" srcOrd="4" destOrd="0" parTransId="{A15063A0-6668-47B7-89E1-DE0394B3D431}" sibTransId="{D4FFFA55-8F5A-40DD-BA23-9569121CC73D}"/>
    <dgm:cxn modelId="{E99CB7EA-39F7-4DDB-81BB-C586D656A579}" type="presOf" srcId="{ECEAF747-90F4-4AAD-9D0B-CDA99C67B3D7}" destId="{E66FEFE5-2071-4678-B9EB-52686AB03E90}" srcOrd="0" destOrd="0" presId="urn:microsoft.com/office/officeart/2005/8/layout/pyramid1"/>
    <dgm:cxn modelId="{DE42A454-318B-428E-A405-B7DCB8EE019C}" type="presOf" srcId="{36AA6785-88B8-4B2F-92AA-43AFB3CB43A1}" destId="{3FF549B8-F1D4-45C0-AC32-E25C3D4522C1}" srcOrd="1" destOrd="0" presId="urn:microsoft.com/office/officeart/2005/8/layout/pyramid1"/>
    <dgm:cxn modelId="{1013E253-C022-4C04-A91E-01B6A4A4CFCF}" type="presOf" srcId="{376DC5C0-777E-4ADC-A99F-A9EBF5EE63CA}" destId="{29B1F1A1-8276-4B87-B7DF-8F3B1F4DF3E9}" srcOrd="1" destOrd="0" presId="urn:microsoft.com/office/officeart/2005/8/layout/pyramid1"/>
    <dgm:cxn modelId="{291BB5A1-BCAD-48A9-88B8-ABA52D0908A5}" type="presOf" srcId="{58B65EB8-610D-4464-951B-5E0210D79017}" destId="{C2FBDECD-7887-46A6-9FBE-940949B54F4D}" srcOrd="1" destOrd="0" presId="urn:microsoft.com/office/officeart/2005/8/layout/pyramid1"/>
    <dgm:cxn modelId="{B66354FD-E64D-4514-871D-B4358EB97E7C}" srcId="{C8C0BEDE-0DBD-4820-A82D-3836292CB2D1}" destId="{ECEAF747-90F4-4AAD-9D0B-CDA99C67B3D7}" srcOrd="2" destOrd="0" parTransId="{F7327FFB-91D4-4271-8494-9E95EC559717}" sibTransId="{720E0750-B9E1-4C94-AD45-41DD26F39DF4}"/>
    <dgm:cxn modelId="{A8575137-4144-4E95-A176-A7F3930750B2}" type="presOf" srcId="{376DC5C0-777E-4ADC-A99F-A9EBF5EE63CA}" destId="{0A0BAB7F-0A2C-44D3-90E2-E53A5C96FA1D}" srcOrd="0" destOrd="0" presId="urn:microsoft.com/office/officeart/2005/8/layout/pyramid1"/>
    <dgm:cxn modelId="{72DF8DE8-981E-4DE9-8EB2-92B4AFE1BEB9}" type="presOf" srcId="{ECEAF747-90F4-4AAD-9D0B-CDA99C67B3D7}" destId="{ACC55926-68A4-4B10-9669-CEE78E92179F}" srcOrd="1" destOrd="0" presId="urn:microsoft.com/office/officeart/2005/8/layout/pyramid1"/>
    <dgm:cxn modelId="{9A23121C-E6AE-45FC-A329-7DC4B4C679A3}" type="presOf" srcId="{36AA6785-88B8-4B2F-92AA-43AFB3CB43A1}" destId="{0F03990F-A61A-4EC2-84E0-583756B3B84C}" srcOrd="0" destOrd="0" presId="urn:microsoft.com/office/officeart/2005/8/layout/pyramid1"/>
    <dgm:cxn modelId="{ADEC4CBB-7F0F-4096-A739-91EDB112E24F}" type="presOf" srcId="{C8C0BEDE-0DBD-4820-A82D-3836292CB2D1}" destId="{E2A21710-D8B4-4863-8F43-36F11A5D9B62}" srcOrd="0" destOrd="0" presId="urn:microsoft.com/office/officeart/2005/8/layout/pyramid1"/>
    <dgm:cxn modelId="{22DD1E7A-25ED-49EA-8914-47F8D3C21A82}" type="presOf" srcId="{F53DE67E-A1F8-42D4-B558-8DC07554862B}" destId="{ED76685C-5CFC-48AE-953B-02DAC445247A}" srcOrd="1" destOrd="0" presId="urn:microsoft.com/office/officeart/2005/8/layout/pyramid1"/>
    <dgm:cxn modelId="{764D9C7B-79BC-484E-BA24-896AC41F7E69}" srcId="{C8C0BEDE-0DBD-4820-A82D-3836292CB2D1}" destId="{58B65EB8-610D-4464-951B-5E0210D79017}" srcOrd="1" destOrd="0" parTransId="{40E3EE6A-521B-40C0-9D6E-3AA57C27623E}" sibTransId="{AEA57F38-FB24-4CEE-9B19-8AD7B99AE680}"/>
    <dgm:cxn modelId="{356F2253-9F70-45E4-9E2E-DE6027C41D21}" type="presOf" srcId="{58B65EB8-610D-4464-951B-5E0210D79017}" destId="{2182D674-F4DF-4985-96A8-8812A5E80F4B}" srcOrd="0" destOrd="0" presId="urn:microsoft.com/office/officeart/2005/8/layout/pyramid1"/>
    <dgm:cxn modelId="{420F2339-DB6D-42D4-9FF2-99A8597852CD}" srcId="{C8C0BEDE-0DBD-4820-A82D-3836292CB2D1}" destId="{376DC5C0-777E-4ADC-A99F-A9EBF5EE63CA}" srcOrd="3" destOrd="0" parTransId="{B85AFE9F-7238-4DC9-9385-C08EB9CC2986}" sibTransId="{7449FD24-884D-44E8-B90C-DB9638365526}"/>
    <dgm:cxn modelId="{7C19E102-82DD-4FEA-874A-666D49294261}" srcId="{C8C0BEDE-0DBD-4820-A82D-3836292CB2D1}" destId="{F53DE67E-A1F8-42D4-B558-8DC07554862B}" srcOrd="0" destOrd="0" parTransId="{77E49D97-E803-4C86-898E-B6BF9622B2F7}" sibTransId="{AAB5A336-A582-494E-912F-34374D1CF356}"/>
    <dgm:cxn modelId="{72DB7FAB-5DE6-435F-BBAF-3C302F8E7B65}" type="presParOf" srcId="{E2A21710-D8B4-4863-8F43-36F11A5D9B62}" destId="{969C057C-96F3-41A6-AC15-285074FCCA98}" srcOrd="0" destOrd="0" presId="urn:microsoft.com/office/officeart/2005/8/layout/pyramid1"/>
    <dgm:cxn modelId="{A0999535-CC26-4BC2-AC3F-E7D630E029FA}" type="presParOf" srcId="{969C057C-96F3-41A6-AC15-285074FCCA98}" destId="{A3E794E9-7FCC-4769-BAFE-60B8C073E77F}" srcOrd="0" destOrd="0" presId="urn:microsoft.com/office/officeart/2005/8/layout/pyramid1"/>
    <dgm:cxn modelId="{8E50D784-ED9C-4D7D-8CBF-79CFA5787013}" type="presParOf" srcId="{969C057C-96F3-41A6-AC15-285074FCCA98}" destId="{ED76685C-5CFC-48AE-953B-02DAC445247A}" srcOrd="1" destOrd="0" presId="urn:microsoft.com/office/officeart/2005/8/layout/pyramid1"/>
    <dgm:cxn modelId="{5667EE7B-4CD7-4F3D-8EC7-769913E9622C}" type="presParOf" srcId="{E2A21710-D8B4-4863-8F43-36F11A5D9B62}" destId="{736CF8D8-0F84-4AA1-85A3-4910B02C5DE6}" srcOrd="1" destOrd="0" presId="urn:microsoft.com/office/officeart/2005/8/layout/pyramid1"/>
    <dgm:cxn modelId="{7B5F39B5-6694-429C-85C7-566C8E8167E2}" type="presParOf" srcId="{736CF8D8-0F84-4AA1-85A3-4910B02C5DE6}" destId="{2182D674-F4DF-4985-96A8-8812A5E80F4B}" srcOrd="0" destOrd="0" presId="urn:microsoft.com/office/officeart/2005/8/layout/pyramid1"/>
    <dgm:cxn modelId="{D3BAE555-833C-488A-BF44-DA2A813D9D88}" type="presParOf" srcId="{736CF8D8-0F84-4AA1-85A3-4910B02C5DE6}" destId="{C2FBDECD-7887-46A6-9FBE-940949B54F4D}" srcOrd="1" destOrd="0" presId="urn:microsoft.com/office/officeart/2005/8/layout/pyramid1"/>
    <dgm:cxn modelId="{1CC925C0-EF41-4C9A-81BB-DBBE3C136310}" type="presParOf" srcId="{E2A21710-D8B4-4863-8F43-36F11A5D9B62}" destId="{AA5DA0A4-B6CF-420B-8082-9F2438FE550B}" srcOrd="2" destOrd="0" presId="urn:microsoft.com/office/officeart/2005/8/layout/pyramid1"/>
    <dgm:cxn modelId="{AC72D02B-D8DC-4A0B-A5E0-74A7EFEFCE05}" type="presParOf" srcId="{AA5DA0A4-B6CF-420B-8082-9F2438FE550B}" destId="{E66FEFE5-2071-4678-B9EB-52686AB03E90}" srcOrd="0" destOrd="0" presId="urn:microsoft.com/office/officeart/2005/8/layout/pyramid1"/>
    <dgm:cxn modelId="{97D61D77-F1B8-46F0-B75D-2C0575841820}" type="presParOf" srcId="{AA5DA0A4-B6CF-420B-8082-9F2438FE550B}" destId="{ACC55926-68A4-4B10-9669-CEE78E92179F}" srcOrd="1" destOrd="0" presId="urn:microsoft.com/office/officeart/2005/8/layout/pyramid1"/>
    <dgm:cxn modelId="{F7443196-7837-45D7-B13C-35570C3404C8}" type="presParOf" srcId="{E2A21710-D8B4-4863-8F43-36F11A5D9B62}" destId="{0A960785-565B-417D-ABEE-C04B107CC3D9}" srcOrd="3" destOrd="0" presId="urn:microsoft.com/office/officeart/2005/8/layout/pyramid1"/>
    <dgm:cxn modelId="{43888AB3-7855-4163-A638-0172148073E6}" type="presParOf" srcId="{0A960785-565B-417D-ABEE-C04B107CC3D9}" destId="{0A0BAB7F-0A2C-44D3-90E2-E53A5C96FA1D}" srcOrd="0" destOrd="0" presId="urn:microsoft.com/office/officeart/2005/8/layout/pyramid1"/>
    <dgm:cxn modelId="{1B19D8AF-BC0E-4553-9BDE-D9FB604A8898}" type="presParOf" srcId="{0A960785-565B-417D-ABEE-C04B107CC3D9}" destId="{29B1F1A1-8276-4B87-B7DF-8F3B1F4DF3E9}" srcOrd="1" destOrd="0" presId="urn:microsoft.com/office/officeart/2005/8/layout/pyramid1"/>
    <dgm:cxn modelId="{D49727E8-B89E-4ED1-A38A-B3BA04AFF5BE}" type="presParOf" srcId="{E2A21710-D8B4-4863-8F43-36F11A5D9B62}" destId="{8379CAE2-5220-4D19-96F7-39B314D45252}" srcOrd="4" destOrd="0" presId="urn:microsoft.com/office/officeart/2005/8/layout/pyramid1"/>
    <dgm:cxn modelId="{E8A63D19-F849-4621-858E-40C666FAB787}" type="presParOf" srcId="{8379CAE2-5220-4D19-96F7-39B314D45252}" destId="{0F03990F-A61A-4EC2-84E0-583756B3B84C}" srcOrd="0" destOrd="0" presId="urn:microsoft.com/office/officeart/2005/8/layout/pyramid1"/>
    <dgm:cxn modelId="{AB448B7D-6B1F-4B77-8EBC-885F6E2B0BAE}" type="presParOf" srcId="{8379CAE2-5220-4D19-96F7-39B314D45252}" destId="{3FF549B8-F1D4-45C0-AC32-E25C3D4522C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794E9-7FCC-4769-BAFE-60B8C073E77F}">
      <dsp:nvSpPr>
        <dsp:cNvPr id="0" name=""/>
        <dsp:cNvSpPr/>
      </dsp:nvSpPr>
      <dsp:spPr>
        <a:xfrm>
          <a:off x="3430132" y="0"/>
          <a:ext cx="1723511" cy="903060"/>
        </a:xfrm>
        <a:prstGeom prst="trapezoid">
          <a:avLst>
            <a:gd name="adj" fmla="val 95426"/>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endParaRPr lang="tr-TR" sz="1100" kern="1200" dirty="0" smtClean="0">
            <a:latin typeface="Times New Roman" pitchFamily="18" charset="0"/>
            <a:cs typeface="Times New Roman" pitchFamily="18" charset="0"/>
          </a:endParaRPr>
        </a:p>
        <a:p>
          <a:pPr lvl="0" algn="ctr" defTabSz="488950" rtl="0">
            <a:lnSpc>
              <a:spcPct val="90000"/>
            </a:lnSpc>
            <a:spcBef>
              <a:spcPct val="0"/>
            </a:spcBef>
            <a:spcAft>
              <a:spcPct val="35000"/>
            </a:spcAft>
          </a:pPr>
          <a:r>
            <a:rPr lang="tr-TR" sz="1100" b="1" kern="1200" dirty="0" smtClean="0">
              <a:solidFill>
                <a:schemeClr val="bg1"/>
              </a:solidFill>
              <a:latin typeface="Times New Roman" pitchFamily="18" charset="0"/>
              <a:cs typeface="Times New Roman" pitchFamily="18" charset="0"/>
            </a:rPr>
            <a:t>ANAYASA</a:t>
          </a:r>
          <a:endParaRPr lang="tr-TR" sz="1100" b="1" kern="1200" dirty="0">
            <a:solidFill>
              <a:schemeClr val="bg1"/>
            </a:solidFill>
            <a:latin typeface="Times New Roman" pitchFamily="18" charset="0"/>
            <a:cs typeface="Times New Roman" pitchFamily="18" charset="0"/>
          </a:endParaRPr>
        </a:p>
      </dsp:txBody>
      <dsp:txXfrm>
        <a:off x="3430132" y="0"/>
        <a:ext cx="1723511" cy="903060"/>
      </dsp:txXfrm>
    </dsp:sp>
    <dsp:sp modelId="{2182D674-F4DF-4985-96A8-8812A5E80F4B}">
      <dsp:nvSpPr>
        <dsp:cNvPr id="0" name=""/>
        <dsp:cNvSpPr/>
      </dsp:nvSpPr>
      <dsp:spPr>
        <a:xfrm>
          <a:off x="2585267" y="903060"/>
          <a:ext cx="3447023" cy="903060"/>
        </a:xfrm>
        <a:prstGeom prst="trapezoid">
          <a:avLst>
            <a:gd name="adj" fmla="val 95426"/>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tr-TR" sz="1100" b="1" kern="1200" dirty="0" smtClean="0">
              <a:solidFill>
                <a:schemeClr val="bg1"/>
              </a:solidFill>
              <a:latin typeface="Times New Roman" pitchFamily="18" charset="0"/>
              <a:cs typeface="Times New Roman" pitchFamily="18" charset="0"/>
            </a:rPr>
            <a:t>KANUN </a:t>
          </a:r>
        </a:p>
        <a:p>
          <a:pPr lvl="0" algn="ctr" defTabSz="488950" rtl="0">
            <a:lnSpc>
              <a:spcPct val="90000"/>
            </a:lnSpc>
            <a:spcBef>
              <a:spcPct val="0"/>
            </a:spcBef>
            <a:spcAft>
              <a:spcPct val="35000"/>
            </a:spcAft>
          </a:pPr>
          <a:r>
            <a:rPr lang="tr-TR" sz="1100" b="1" kern="1200" dirty="0" smtClean="0">
              <a:solidFill>
                <a:schemeClr val="bg1"/>
              </a:solidFill>
              <a:latin typeface="Times New Roman" pitchFamily="18" charset="0"/>
              <a:cs typeface="Times New Roman" pitchFamily="18" charset="0"/>
            </a:rPr>
            <a:t> = Cumhurbaşkanlığı Kararnamesi</a:t>
          </a:r>
        </a:p>
        <a:p>
          <a:pPr lvl="0" algn="ctr" defTabSz="488950" rtl="0">
            <a:lnSpc>
              <a:spcPct val="90000"/>
            </a:lnSpc>
            <a:spcBef>
              <a:spcPct val="0"/>
            </a:spcBef>
            <a:spcAft>
              <a:spcPct val="35000"/>
            </a:spcAft>
          </a:pPr>
          <a:r>
            <a:rPr lang="tr-TR" sz="1100" b="1" kern="1200" dirty="0" smtClean="0">
              <a:solidFill>
                <a:schemeClr val="bg1"/>
              </a:solidFill>
              <a:latin typeface="Times New Roman" pitchFamily="18" charset="0"/>
              <a:cs typeface="Times New Roman" pitchFamily="18" charset="0"/>
            </a:rPr>
            <a:t>= Uluslararası Antlaşmalar=KHK</a:t>
          </a:r>
          <a:endParaRPr lang="tr-TR" sz="1100" b="1" kern="1200" dirty="0">
            <a:solidFill>
              <a:schemeClr val="bg1"/>
            </a:solidFill>
            <a:latin typeface="Times New Roman" pitchFamily="18" charset="0"/>
            <a:cs typeface="Times New Roman" pitchFamily="18" charset="0"/>
          </a:endParaRPr>
        </a:p>
      </dsp:txBody>
      <dsp:txXfrm>
        <a:off x="3188496" y="903060"/>
        <a:ext cx="2240565" cy="903060"/>
      </dsp:txXfrm>
    </dsp:sp>
    <dsp:sp modelId="{E66FEFE5-2071-4678-B9EB-52686AB03E90}">
      <dsp:nvSpPr>
        <dsp:cNvPr id="0" name=""/>
        <dsp:cNvSpPr/>
      </dsp:nvSpPr>
      <dsp:spPr>
        <a:xfrm>
          <a:off x="1723511" y="1806121"/>
          <a:ext cx="5170534" cy="903060"/>
        </a:xfrm>
        <a:prstGeom prst="trapezoid">
          <a:avLst>
            <a:gd name="adj" fmla="val 95426"/>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rtl="0">
            <a:lnSpc>
              <a:spcPct val="90000"/>
            </a:lnSpc>
            <a:spcBef>
              <a:spcPct val="0"/>
            </a:spcBef>
            <a:spcAft>
              <a:spcPct val="35000"/>
            </a:spcAft>
          </a:pPr>
          <a:r>
            <a:rPr lang="tr-TR" sz="1100" b="1" kern="1200" dirty="0" smtClean="0">
              <a:solidFill>
                <a:schemeClr val="bg1"/>
              </a:solidFill>
              <a:latin typeface="Times New Roman" pitchFamily="18" charset="0"/>
              <a:cs typeface="Times New Roman" pitchFamily="18" charset="0"/>
            </a:rPr>
            <a:t>TÜZÜK</a:t>
          </a:r>
          <a:endParaRPr lang="tr-TR" sz="1100" b="1" kern="1200" dirty="0">
            <a:solidFill>
              <a:schemeClr val="bg1"/>
            </a:solidFill>
            <a:latin typeface="Times New Roman" pitchFamily="18" charset="0"/>
            <a:cs typeface="Times New Roman" pitchFamily="18" charset="0"/>
          </a:endParaRPr>
        </a:p>
      </dsp:txBody>
      <dsp:txXfrm>
        <a:off x="2628355" y="1806121"/>
        <a:ext cx="3360847" cy="903060"/>
      </dsp:txXfrm>
    </dsp:sp>
    <dsp:sp modelId="{0A0BAB7F-0A2C-44D3-90E2-E53A5C96FA1D}">
      <dsp:nvSpPr>
        <dsp:cNvPr id="0" name=""/>
        <dsp:cNvSpPr/>
      </dsp:nvSpPr>
      <dsp:spPr>
        <a:xfrm>
          <a:off x="839970" y="2696015"/>
          <a:ext cx="6894046" cy="903060"/>
        </a:xfrm>
        <a:prstGeom prst="trapezoid">
          <a:avLst>
            <a:gd name="adj" fmla="val 95426"/>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1100" kern="1200" dirty="0" smtClean="0">
              <a:solidFill>
                <a:schemeClr val="bg1"/>
              </a:solidFill>
              <a:latin typeface="Times New Roman" pitchFamily="18" charset="0"/>
              <a:cs typeface="Times New Roman" pitchFamily="18" charset="0"/>
            </a:rPr>
            <a:t>YÖNETMELİK</a:t>
          </a:r>
          <a:endParaRPr lang="tr-TR" sz="1100" kern="1200" dirty="0">
            <a:latin typeface="Times New Roman" pitchFamily="18" charset="0"/>
            <a:cs typeface="Times New Roman" pitchFamily="18" charset="0"/>
          </a:endParaRPr>
        </a:p>
      </dsp:txBody>
      <dsp:txXfrm>
        <a:off x="2046428" y="2696015"/>
        <a:ext cx="4481130" cy="903060"/>
      </dsp:txXfrm>
    </dsp:sp>
    <dsp:sp modelId="{0F03990F-A61A-4EC2-84E0-583756B3B84C}">
      <dsp:nvSpPr>
        <dsp:cNvPr id="0" name=""/>
        <dsp:cNvSpPr/>
      </dsp:nvSpPr>
      <dsp:spPr>
        <a:xfrm>
          <a:off x="0" y="3612242"/>
          <a:ext cx="8617558" cy="903060"/>
        </a:xfrm>
        <a:prstGeom prst="trapezoid">
          <a:avLst>
            <a:gd name="adj" fmla="val 95426"/>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1100" kern="1200" dirty="0" smtClean="0">
              <a:solidFill>
                <a:schemeClr val="bg1"/>
              </a:solidFill>
              <a:latin typeface="Times New Roman" pitchFamily="18" charset="0"/>
              <a:cs typeface="Times New Roman" pitchFamily="18" charset="0"/>
            </a:rPr>
            <a:t>Genelge, Tebliğ, Yönerge, Usul ve Esaslar, Olur, Cumhurbaşkanlığı Kararı, Adsız Düzenleyici İşlemler</a:t>
          </a:r>
        </a:p>
        <a:p>
          <a:pPr lvl="0" algn="ctr" defTabSz="755650" rtl="0">
            <a:lnSpc>
              <a:spcPct val="90000"/>
            </a:lnSpc>
            <a:spcBef>
              <a:spcPct val="0"/>
            </a:spcBef>
            <a:spcAft>
              <a:spcPct val="35000"/>
            </a:spcAft>
          </a:pPr>
          <a:endParaRPr lang="tr-TR" sz="1100" kern="1200" dirty="0">
            <a:latin typeface="Times New Roman" pitchFamily="18" charset="0"/>
            <a:cs typeface="Times New Roman" pitchFamily="18" charset="0"/>
          </a:endParaRPr>
        </a:p>
      </dsp:txBody>
      <dsp:txXfrm>
        <a:off x="1508072" y="3612242"/>
        <a:ext cx="5601412" cy="90306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103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Hukukun Temel İlkeleri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(3-0)5</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a:t>
            </a:r>
            <a:r>
              <a:rPr lang="tr-TR" sz="1600" b="1" dirty="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Erdem ERCAN </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5355312"/>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smtClean="0">
                <a:latin typeface="Times New Roman" pitchFamily="18" charset="0"/>
                <a:cs typeface="Times New Roman" pitchFamily="18" charset="0"/>
              </a:rPr>
              <a:t>Hukukun </a:t>
            </a:r>
            <a:r>
              <a:rPr lang="tr-TR" sz="2400" dirty="0">
                <a:latin typeface="Times New Roman" pitchFamily="18" charset="0"/>
                <a:cs typeface="Times New Roman" pitchFamily="18" charset="0"/>
              </a:rPr>
              <a:t>k</a:t>
            </a:r>
            <a:r>
              <a:rPr lang="tr-TR" sz="2400" dirty="0" smtClean="0">
                <a:latin typeface="Times New Roman" pitchFamily="18" charset="0"/>
                <a:cs typeface="Times New Roman" pitchFamily="18" charset="0"/>
              </a:rPr>
              <a:t>aynakları ile kastedilen yazılı ve yazısız hukuk kuralları ile bu hukuk kurallarının uygulanmasında, yorumlanmasında ve geliştirilmesinde yararlanılan kaynaklardır.</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itchFamily="18" charset="0"/>
                <a:cs typeface="Times New Roman" pitchFamily="18" charset="0"/>
              </a:rPr>
              <a:t>Hukukun </a:t>
            </a:r>
            <a:r>
              <a:rPr lang="tr-TR" sz="2400" dirty="0" smtClean="0">
                <a:latin typeface="Times New Roman" pitchFamily="18" charset="0"/>
                <a:cs typeface="Times New Roman" pitchFamily="18" charset="0"/>
              </a:rPr>
              <a:t>kaynakları asli ve yardımcı kaynaklar şeklinde ikiye ayrılmaktadır.</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itchFamily="18" charset="0"/>
                <a:cs typeface="Times New Roman" pitchFamily="18" charset="0"/>
              </a:rPr>
              <a:t>Hukukun </a:t>
            </a:r>
            <a:r>
              <a:rPr lang="tr-TR" sz="2400" dirty="0" smtClean="0">
                <a:latin typeface="Times New Roman" pitchFamily="18" charset="0"/>
                <a:cs typeface="Times New Roman" pitchFamily="18" charset="0"/>
              </a:rPr>
              <a:t>asli kaynakları yürürlükteki yazılı ve yazısız kurallardır.</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itchFamily="18" charset="0"/>
                <a:cs typeface="Times New Roman" pitchFamily="18" charset="0"/>
              </a:rPr>
              <a:t>Hukukun </a:t>
            </a:r>
            <a:r>
              <a:rPr lang="tr-TR" sz="2400" dirty="0" smtClean="0">
                <a:latin typeface="Times New Roman" pitchFamily="18" charset="0"/>
                <a:cs typeface="Times New Roman" pitchFamily="18" charset="0"/>
              </a:rPr>
              <a:t>yardımcı kaynakları ise yargı içtihatlarının yanı sıra bilimsel içtihatlar olarak da nitelendirilebilen hukuk alanındaki bilimsel nitelikli akademik çalışmalar, eserlerdir.</a:t>
            </a: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72275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4985980"/>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dirty="0" smtClean="0">
                <a:latin typeface="Times New Roman" pitchFamily="18" charset="0"/>
                <a:cs typeface="Times New Roman" pitchFamily="18" charset="0"/>
              </a:rPr>
              <a:t>Hukukun asli kaynakları yürürlükteki yazılı ve yazısız kurallardır. Bu kurallar «norm» olarak da adlandırılır. Pozitif hukukun kaynaklarıdırlar. Yürürlükteki normlardır. </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itchFamily="18" charset="0"/>
                <a:cs typeface="Times New Roman" pitchFamily="18" charset="0"/>
              </a:rPr>
              <a:t>Bu </a:t>
            </a:r>
            <a:r>
              <a:rPr lang="tr-TR" sz="2400" dirty="0" smtClean="0">
                <a:latin typeface="Times New Roman" pitchFamily="18" charset="0"/>
                <a:cs typeface="Times New Roman" pitchFamily="18" charset="0"/>
              </a:rPr>
              <a:t>kural türleri, normlar hiyerarşisi adı verilen bir ast üst ilişkisi içerisindedir.</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itchFamily="18" charset="0"/>
                <a:cs typeface="Times New Roman" pitchFamily="18" charset="0"/>
              </a:rPr>
              <a:t>Buna </a:t>
            </a:r>
            <a:r>
              <a:rPr lang="tr-TR" sz="2400" dirty="0" smtClean="0">
                <a:latin typeface="Times New Roman" pitchFamily="18" charset="0"/>
                <a:cs typeface="Times New Roman" pitchFamily="18" charset="0"/>
              </a:rPr>
              <a:t>göre bir alt sıradaki norm (kural) türü, bir üstteki norm (kural) türüne aykırı olamamaktadır. Aksi halde iptal edilebilirlik yaptırımı gündeme gelecektir.</a:t>
            </a: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itchFamily="18" charset="0"/>
                <a:cs typeface="Times New Roman" pitchFamily="18" charset="0"/>
              </a:rPr>
              <a:t>Normlar </a:t>
            </a:r>
            <a:r>
              <a:rPr lang="tr-TR" sz="2400" dirty="0" smtClean="0">
                <a:latin typeface="Times New Roman" pitchFamily="18" charset="0"/>
                <a:cs typeface="Times New Roman" pitchFamily="18" charset="0"/>
              </a:rPr>
              <a:t>arasındaki hiyerarşi bir piramit şema üzerinde gösterilir.</a:t>
            </a: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52019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784830"/>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endParaRPr lang="tr-TR" sz="2000" dirty="0" smtClean="0">
              <a:latin typeface="Times New Roman" pitchFamily="18" charset="0"/>
              <a:cs typeface="Times New Roman"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graphicFrame>
        <p:nvGraphicFramePr>
          <p:cNvPr id="5" name="İçerik Yer Tutucusu 6"/>
          <p:cNvGraphicFramePr>
            <a:graphicFrameLocks noGrp="1"/>
          </p:cNvGraphicFramePr>
          <p:nvPr>
            <p:ph idx="1"/>
            <p:extLst>
              <p:ext uri="{D42A27DB-BD31-4B8C-83A1-F6EECF244321}">
                <p14:modId xmlns:p14="http://schemas.microsoft.com/office/powerpoint/2010/main" val="2128841179"/>
              </p:ext>
            </p:extLst>
          </p:nvPr>
        </p:nvGraphicFramePr>
        <p:xfrm>
          <a:off x="213361" y="1265736"/>
          <a:ext cx="8617558" cy="4515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9264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02239" y="1265736"/>
            <a:ext cx="8933157" cy="5647700"/>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ANAYASA: </a:t>
            </a:r>
            <a:r>
              <a:rPr lang="tr-TR" sz="2400" dirty="0" smtClean="0">
                <a:latin typeface="Times New Roman" pitchFamily="18" charset="0"/>
                <a:cs typeface="Times New Roman" pitchFamily="18" charset="0"/>
              </a:rPr>
              <a:t>Anayasa</a:t>
            </a:r>
            <a:r>
              <a:rPr lang="tr-TR" sz="2400" dirty="0">
                <a:latin typeface="Times New Roman" pitchFamily="18" charset="0"/>
                <a:cs typeface="Times New Roman" pitchFamily="18" charset="0"/>
              </a:rPr>
              <a:t>, devletin temel yapısını, kişilerin hak ve ödevlerini, devlet organlarını ve bu organların işleyişini düzenleyen esas ve kurallar bütünüdür.</a:t>
            </a:r>
          </a:p>
          <a:p>
            <a:pPr marL="800100" lvl="1" indent="-342900" algn="just">
              <a:spcBef>
                <a:spcPts val="600"/>
              </a:spcBef>
              <a:buClr>
                <a:srgbClr val="000099"/>
              </a:buClr>
              <a:buFont typeface="Wingdings" panose="05000000000000000000" pitchFamily="2" charset="2"/>
              <a:buChar char="q"/>
            </a:pPr>
            <a:r>
              <a:rPr lang="tr-TR" sz="2400" dirty="0">
                <a:latin typeface="Times New Roman" pitchFamily="18" charset="0"/>
                <a:cs typeface="Times New Roman" pitchFamily="18" charset="0"/>
              </a:rPr>
              <a:t>Anayasalar </a:t>
            </a:r>
            <a:r>
              <a:rPr lang="tr-TR" sz="2400" dirty="0" smtClean="0">
                <a:latin typeface="Times New Roman" pitchFamily="18" charset="0"/>
                <a:cs typeface="Times New Roman" pitchFamily="18" charset="0"/>
              </a:rPr>
              <a:t>genellikle; savaş, devrim</a:t>
            </a: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darbe ve </a:t>
            </a:r>
            <a:r>
              <a:rPr lang="tr-TR" sz="2400" dirty="0">
                <a:latin typeface="Times New Roman" pitchFamily="18" charset="0"/>
                <a:cs typeface="Times New Roman" pitchFamily="18" charset="0"/>
              </a:rPr>
              <a:t>benzeri olağanüstü durumlarda ortaya çıkan asli kurucu iktidarlarca yapılır. Niteliği itibarıyla asli kurucu iktidarlar sınırsız yetkilere sahiptirler ki, bu yetkilerden biri de anayasa yapmaktır.</a:t>
            </a:r>
          </a:p>
          <a:p>
            <a:pPr marL="800100" lvl="1" indent="-342900" algn="just">
              <a:spcBef>
                <a:spcPts val="600"/>
              </a:spcBef>
              <a:buClr>
                <a:srgbClr val="000099"/>
              </a:buClr>
              <a:buFont typeface="Wingdings" panose="05000000000000000000" pitchFamily="2" charset="2"/>
              <a:buChar char="q"/>
            </a:pPr>
            <a:r>
              <a:rPr lang="tr-TR" sz="2400" dirty="0">
                <a:latin typeface="Times New Roman" pitchFamily="18" charset="0"/>
                <a:cs typeface="Times New Roman" pitchFamily="18" charset="0"/>
              </a:rPr>
              <a:t>Anayasalar bir kez yapıldıktan sonra kendi belirledikleri esaslara göre değiştirilebilirler. Anayasa’da değişiklik yapma iktidarı tali kurucu iktidara aittir. Tali kurucu iktidar asli kurucu iktidar gibi sınırsız yetkilere sahip olmadığı için anayasaların sadece belli maddelerinde değişiklik yapabilirler.</a:t>
            </a: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itchFamily="18" charset="0"/>
              <a:cs typeface="Times New Roman"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itchFamily="18" charset="0"/>
              <a:cs typeface="Times New Roman"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457837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02239" y="1181958"/>
            <a:ext cx="8933157" cy="4247317"/>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endParaRPr lang="tr-TR" sz="24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Sert Anayasa: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Diğer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kanunlara göre daha güç koşulların yerine getirilmesiyle yani daha zor değiştirilebilen anayasa demektir. </a:t>
            </a: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Sert anayasa olmanın koşulları:</a:t>
            </a:r>
            <a:endParaRPr 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a-Değiştirilemeyen maddelerinin olması.</a:t>
            </a:r>
            <a:endParaRPr 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b-Anayasa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maddelerinin değiştirilmesinin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kanunlara göre daha zor koşullara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bağlanmış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olması.</a:t>
            </a:r>
            <a:endParaRPr 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Ülkemizde bugün yürürlükte olan 1982 Anayasası sert bir anayasadır</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a:t>
            </a: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3131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02239" y="1181958"/>
            <a:ext cx="8933157" cy="3585597"/>
          </a:xfrm>
          <a:prstGeom prst="rect">
            <a:avLst/>
          </a:prstGeom>
        </p:spPr>
        <p:txBody>
          <a:bodyPr wrap="square">
            <a:spAutoFit/>
          </a:bodyPr>
          <a:lstStyle/>
          <a:p>
            <a:pPr marL="800100" lvl="1" indent="-342900" algn="just">
              <a:spcBef>
                <a:spcPts val="600"/>
              </a:spcBef>
              <a:buClr>
                <a:srgbClr val="000099"/>
              </a:buClr>
              <a:buFont typeface="Wingdings" panose="05000000000000000000" pitchFamily="2" charset="2"/>
              <a:buChar char="q"/>
            </a:pPr>
            <a:endParaRPr lang="tr-TR" sz="24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Yumuşak Anayasa:</a:t>
            </a:r>
          </a:p>
          <a:p>
            <a:pPr marL="800100" lvl="1" indent="-342900" algn="just">
              <a:spcBef>
                <a:spcPts val="600"/>
              </a:spcBef>
              <a:buClr>
                <a:srgbClr val="000099"/>
              </a:buClr>
              <a:buFont typeface="Wingdings" panose="05000000000000000000" pitchFamily="2" charset="2"/>
              <a:buChar char="q"/>
            </a:pPr>
            <a:endParaRPr lang="tr-TR" sz="24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Değiştirilemeyen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maddesi olmayan ve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değiştirilme usulleri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kanunlarla aynı olan a</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nayasalara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yumuşak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anayasa denir.</a:t>
            </a:r>
            <a:endParaRPr 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800100" lvl="1"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Ülkemizdeki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tek yumuşak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anayasa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1921 Anayasası’dır. </a:t>
            </a: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Hukukun Asli ve Yardımcı Kaynakları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314214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12871</TotalTime>
  <Words>392</Words>
  <Application>Microsoft Office PowerPoint</Application>
  <PresentationFormat>Ekran Gösterisi (4:3)</PresentationFormat>
  <Paragraphs>41</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7</vt:i4>
      </vt:variant>
    </vt:vector>
  </HeadingPairs>
  <TitlesOfParts>
    <vt:vector size="15"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893</cp:revision>
  <cp:lastPrinted>2016-10-24T07:53:35Z</cp:lastPrinted>
  <dcterms:created xsi:type="dcterms:W3CDTF">2016-09-18T09:35:24Z</dcterms:created>
  <dcterms:modified xsi:type="dcterms:W3CDTF">2020-02-28T12:26:50Z</dcterms:modified>
</cp:coreProperties>
</file>