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1"/>
  </p:notesMasterIdLst>
  <p:sldIdLst>
    <p:sldId id="1082" r:id="rId4"/>
    <p:sldId id="1121" r:id="rId5"/>
    <p:sldId id="1132" r:id="rId6"/>
    <p:sldId id="1131" r:id="rId7"/>
    <p:sldId id="1133" r:id="rId8"/>
    <p:sldId id="1134" r:id="rId9"/>
    <p:sldId id="1135" r:id="rId10"/>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64" autoAdjust="0"/>
    <p:restoredTop sz="91471" autoAdjust="0"/>
  </p:normalViewPr>
  <p:slideViewPr>
    <p:cSldViewPr snapToGrid="0">
      <p:cViewPr varScale="1">
        <p:scale>
          <a:sx n="63" d="100"/>
          <a:sy n="63" d="100"/>
        </p:scale>
        <p:origin x="84" y="33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tableStyles" Target="tableStyle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8C0BEDE-0DBD-4820-A82D-3836292CB2D1}" type="doc">
      <dgm:prSet loTypeId="urn:microsoft.com/office/officeart/2005/8/layout/pyramid1" loCatId="pyramid" qsTypeId="urn:microsoft.com/office/officeart/2005/8/quickstyle/simple1" qsCatId="simple" csTypeId="urn:microsoft.com/office/officeart/2005/8/colors/accent1_2" csCatId="accent1" phldr="1"/>
      <dgm:spPr/>
      <dgm:t>
        <a:bodyPr/>
        <a:lstStyle/>
        <a:p>
          <a:endParaRPr lang="tr-TR"/>
        </a:p>
      </dgm:t>
    </dgm:pt>
    <dgm:pt modelId="{F53DE67E-A1F8-42D4-B558-8DC07554862B}">
      <dgm:prSet/>
      <dgm:spPr>
        <a:solidFill>
          <a:srgbClr val="002060"/>
        </a:solidFill>
      </dgm:spPr>
      <dgm:t>
        <a:bodyPr/>
        <a:lstStyle/>
        <a:p>
          <a:pPr rtl="0"/>
          <a:endParaRPr lang="tr-TR" dirty="0" smtClean="0">
            <a:latin typeface="Times New Roman" pitchFamily="18" charset="0"/>
            <a:cs typeface="Times New Roman" pitchFamily="18" charset="0"/>
          </a:endParaRPr>
        </a:p>
        <a:p>
          <a:pPr rtl="0"/>
          <a:r>
            <a:rPr lang="tr-TR" b="1" dirty="0" smtClean="0">
              <a:solidFill>
                <a:schemeClr val="bg1"/>
              </a:solidFill>
              <a:latin typeface="Times New Roman" pitchFamily="18" charset="0"/>
              <a:cs typeface="Times New Roman" pitchFamily="18" charset="0"/>
            </a:rPr>
            <a:t>ANAYASA</a:t>
          </a:r>
          <a:endParaRPr lang="tr-TR" b="1" dirty="0">
            <a:solidFill>
              <a:schemeClr val="bg1"/>
            </a:solidFill>
            <a:latin typeface="Times New Roman" pitchFamily="18" charset="0"/>
            <a:cs typeface="Times New Roman" pitchFamily="18" charset="0"/>
          </a:endParaRPr>
        </a:p>
      </dgm:t>
    </dgm:pt>
    <dgm:pt modelId="{77E49D97-E803-4C86-898E-B6BF9622B2F7}" type="parTrans" cxnId="{7C19E102-82DD-4FEA-874A-666D49294261}">
      <dgm:prSet/>
      <dgm:spPr/>
      <dgm:t>
        <a:bodyPr/>
        <a:lstStyle/>
        <a:p>
          <a:endParaRPr lang="tr-TR"/>
        </a:p>
      </dgm:t>
    </dgm:pt>
    <dgm:pt modelId="{AAB5A336-A582-494E-912F-34374D1CF356}" type="sibTrans" cxnId="{7C19E102-82DD-4FEA-874A-666D49294261}">
      <dgm:prSet/>
      <dgm:spPr/>
      <dgm:t>
        <a:bodyPr/>
        <a:lstStyle/>
        <a:p>
          <a:endParaRPr lang="tr-TR"/>
        </a:p>
      </dgm:t>
    </dgm:pt>
    <dgm:pt modelId="{58B65EB8-610D-4464-951B-5E0210D79017}">
      <dgm:prSet/>
      <dgm:spPr>
        <a:solidFill>
          <a:srgbClr val="002060"/>
        </a:solidFill>
      </dgm:spPr>
      <dgm:t>
        <a:bodyPr/>
        <a:lstStyle/>
        <a:p>
          <a:pPr rtl="0"/>
          <a:r>
            <a:rPr lang="tr-TR" b="1" dirty="0" smtClean="0">
              <a:solidFill>
                <a:schemeClr val="bg1"/>
              </a:solidFill>
              <a:latin typeface="Times New Roman" pitchFamily="18" charset="0"/>
              <a:cs typeface="Times New Roman" pitchFamily="18" charset="0"/>
            </a:rPr>
            <a:t>KANUN </a:t>
          </a:r>
        </a:p>
        <a:p>
          <a:pPr rtl="0"/>
          <a:r>
            <a:rPr lang="tr-TR" b="1" dirty="0" smtClean="0">
              <a:solidFill>
                <a:schemeClr val="bg1"/>
              </a:solidFill>
              <a:latin typeface="Times New Roman" pitchFamily="18" charset="0"/>
              <a:cs typeface="Times New Roman" pitchFamily="18" charset="0"/>
            </a:rPr>
            <a:t> = Cumhurbaşkanlığı Kararnamesi</a:t>
          </a:r>
        </a:p>
        <a:p>
          <a:pPr rtl="0"/>
          <a:r>
            <a:rPr lang="tr-TR" b="1" dirty="0" smtClean="0">
              <a:solidFill>
                <a:schemeClr val="bg1"/>
              </a:solidFill>
              <a:latin typeface="Times New Roman" pitchFamily="18" charset="0"/>
              <a:cs typeface="Times New Roman" pitchFamily="18" charset="0"/>
            </a:rPr>
            <a:t>= Uluslararası Antlaşmalar=KHK</a:t>
          </a:r>
          <a:endParaRPr lang="tr-TR" b="1" dirty="0">
            <a:solidFill>
              <a:schemeClr val="bg1"/>
            </a:solidFill>
            <a:latin typeface="Times New Roman" pitchFamily="18" charset="0"/>
            <a:cs typeface="Times New Roman" pitchFamily="18" charset="0"/>
          </a:endParaRPr>
        </a:p>
      </dgm:t>
    </dgm:pt>
    <dgm:pt modelId="{40E3EE6A-521B-40C0-9D6E-3AA57C27623E}" type="parTrans" cxnId="{764D9C7B-79BC-484E-BA24-896AC41F7E69}">
      <dgm:prSet/>
      <dgm:spPr/>
      <dgm:t>
        <a:bodyPr/>
        <a:lstStyle/>
        <a:p>
          <a:endParaRPr lang="tr-TR"/>
        </a:p>
      </dgm:t>
    </dgm:pt>
    <dgm:pt modelId="{AEA57F38-FB24-4CEE-9B19-8AD7B99AE680}" type="sibTrans" cxnId="{764D9C7B-79BC-484E-BA24-896AC41F7E69}">
      <dgm:prSet/>
      <dgm:spPr/>
      <dgm:t>
        <a:bodyPr/>
        <a:lstStyle/>
        <a:p>
          <a:endParaRPr lang="tr-TR"/>
        </a:p>
      </dgm:t>
    </dgm:pt>
    <dgm:pt modelId="{376DC5C0-777E-4ADC-A99F-A9EBF5EE63CA}">
      <dgm:prSet/>
      <dgm:spPr>
        <a:solidFill>
          <a:srgbClr val="002060"/>
        </a:solidFill>
      </dgm:spPr>
      <dgm:t>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solidFill>
                <a:schemeClr val="bg1"/>
              </a:solidFill>
              <a:latin typeface="Times New Roman" pitchFamily="18" charset="0"/>
              <a:cs typeface="Times New Roman" pitchFamily="18" charset="0"/>
            </a:rPr>
            <a:t>YÖNETMELİK</a:t>
          </a:r>
          <a:endParaRPr lang="tr-TR" dirty="0">
            <a:latin typeface="Times New Roman" pitchFamily="18" charset="0"/>
            <a:cs typeface="Times New Roman" pitchFamily="18" charset="0"/>
          </a:endParaRPr>
        </a:p>
      </dgm:t>
    </dgm:pt>
    <dgm:pt modelId="{B85AFE9F-7238-4DC9-9385-C08EB9CC2986}" type="parTrans" cxnId="{420F2339-DB6D-42D4-9FF2-99A8597852CD}">
      <dgm:prSet/>
      <dgm:spPr/>
      <dgm:t>
        <a:bodyPr/>
        <a:lstStyle/>
        <a:p>
          <a:endParaRPr lang="tr-TR"/>
        </a:p>
      </dgm:t>
    </dgm:pt>
    <dgm:pt modelId="{7449FD24-884D-44E8-B90C-DB9638365526}" type="sibTrans" cxnId="{420F2339-DB6D-42D4-9FF2-99A8597852CD}">
      <dgm:prSet/>
      <dgm:spPr/>
      <dgm:t>
        <a:bodyPr/>
        <a:lstStyle/>
        <a:p>
          <a:endParaRPr lang="tr-TR"/>
        </a:p>
      </dgm:t>
    </dgm:pt>
    <dgm:pt modelId="{ECEAF747-90F4-4AAD-9D0B-CDA99C67B3D7}">
      <dgm:prSet/>
      <dgm:spPr>
        <a:solidFill>
          <a:srgbClr val="002060"/>
        </a:solidFill>
      </dgm:spPr>
      <dgm:t>
        <a:bodyPr/>
        <a:lstStyle/>
        <a:p>
          <a:pPr rtl="0"/>
          <a:r>
            <a:rPr lang="tr-TR" b="1" dirty="0" smtClean="0">
              <a:solidFill>
                <a:schemeClr val="bg1"/>
              </a:solidFill>
              <a:latin typeface="Times New Roman" pitchFamily="18" charset="0"/>
              <a:cs typeface="Times New Roman" pitchFamily="18" charset="0"/>
            </a:rPr>
            <a:t>TÜZÜK</a:t>
          </a:r>
          <a:endParaRPr lang="tr-TR" b="1" dirty="0">
            <a:solidFill>
              <a:schemeClr val="bg1"/>
            </a:solidFill>
            <a:latin typeface="Times New Roman" pitchFamily="18" charset="0"/>
            <a:cs typeface="Times New Roman" pitchFamily="18" charset="0"/>
          </a:endParaRPr>
        </a:p>
      </dgm:t>
    </dgm:pt>
    <dgm:pt modelId="{F7327FFB-91D4-4271-8494-9E95EC559717}" type="parTrans" cxnId="{B66354FD-E64D-4514-871D-B4358EB97E7C}">
      <dgm:prSet/>
      <dgm:spPr/>
      <dgm:t>
        <a:bodyPr/>
        <a:lstStyle/>
        <a:p>
          <a:endParaRPr lang="tr-TR"/>
        </a:p>
      </dgm:t>
    </dgm:pt>
    <dgm:pt modelId="{720E0750-B9E1-4C94-AD45-41DD26F39DF4}" type="sibTrans" cxnId="{B66354FD-E64D-4514-871D-B4358EB97E7C}">
      <dgm:prSet/>
      <dgm:spPr/>
      <dgm:t>
        <a:bodyPr/>
        <a:lstStyle/>
        <a:p>
          <a:endParaRPr lang="tr-TR"/>
        </a:p>
      </dgm:t>
    </dgm:pt>
    <dgm:pt modelId="{36AA6785-88B8-4B2F-92AA-43AFB3CB43A1}">
      <dgm:prSet/>
      <dgm:spPr>
        <a:solidFill>
          <a:srgbClr val="002060"/>
        </a:solidFill>
      </dgm:spPr>
      <dgm:t>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solidFill>
                <a:schemeClr val="bg1"/>
              </a:solidFill>
              <a:latin typeface="Times New Roman" pitchFamily="18" charset="0"/>
              <a:cs typeface="Times New Roman" pitchFamily="18" charset="0"/>
            </a:rPr>
            <a:t>Genelge, Tebliğ, Yönerge, Usul ve Esaslar, Olur, Cumhurbaşkanlığı Kararı, Adsız Düzenleyici İşlemler</a:t>
          </a:r>
        </a:p>
        <a:p>
          <a:pPr algn="ctr" defTabSz="755650" rtl="0">
            <a:lnSpc>
              <a:spcPct val="90000"/>
            </a:lnSpc>
            <a:spcBef>
              <a:spcPct val="0"/>
            </a:spcBef>
            <a:spcAft>
              <a:spcPct val="35000"/>
            </a:spcAft>
          </a:pPr>
          <a:endParaRPr lang="tr-TR" dirty="0">
            <a:latin typeface="Times New Roman" pitchFamily="18" charset="0"/>
            <a:cs typeface="Times New Roman" pitchFamily="18" charset="0"/>
          </a:endParaRPr>
        </a:p>
      </dgm:t>
    </dgm:pt>
    <dgm:pt modelId="{A15063A0-6668-47B7-89E1-DE0394B3D431}" type="parTrans" cxnId="{D92A5DFD-9743-477C-A3F6-A42482031207}">
      <dgm:prSet/>
      <dgm:spPr/>
      <dgm:t>
        <a:bodyPr/>
        <a:lstStyle/>
        <a:p>
          <a:endParaRPr lang="tr-TR"/>
        </a:p>
      </dgm:t>
    </dgm:pt>
    <dgm:pt modelId="{D4FFFA55-8F5A-40DD-BA23-9569121CC73D}" type="sibTrans" cxnId="{D92A5DFD-9743-477C-A3F6-A42482031207}">
      <dgm:prSet/>
      <dgm:spPr/>
      <dgm:t>
        <a:bodyPr/>
        <a:lstStyle/>
        <a:p>
          <a:endParaRPr lang="tr-TR"/>
        </a:p>
      </dgm:t>
    </dgm:pt>
    <dgm:pt modelId="{E2A21710-D8B4-4863-8F43-36F11A5D9B62}" type="pres">
      <dgm:prSet presAssocID="{C8C0BEDE-0DBD-4820-A82D-3836292CB2D1}" presName="Name0" presStyleCnt="0">
        <dgm:presLayoutVars>
          <dgm:dir/>
          <dgm:animLvl val="lvl"/>
          <dgm:resizeHandles val="exact"/>
        </dgm:presLayoutVars>
      </dgm:prSet>
      <dgm:spPr/>
      <dgm:t>
        <a:bodyPr/>
        <a:lstStyle/>
        <a:p>
          <a:endParaRPr lang="tr-TR"/>
        </a:p>
      </dgm:t>
    </dgm:pt>
    <dgm:pt modelId="{969C057C-96F3-41A6-AC15-285074FCCA98}" type="pres">
      <dgm:prSet presAssocID="{F53DE67E-A1F8-42D4-B558-8DC07554862B}" presName="Name8" presStyleCnt="0"/>
      <dgm:spPr/>
    </dgm:pt>
    <dgm:pt modelId="{A3E794E9-7FCC-4769-BAFE-60B8C073E77F}" type="pres">
      <dgm:prSet presAssocID="{F53DE67E-A1F8-42D4-B558-8DC07554862B}" presName="level" presStyleLbl="node1" presStyleIdx="0" presStyleCnt="5" custLinFactNeighborX="-980" custLinFactNeighborY="-12681">
        <dgm:presLayoutVars>
          <dgm:chMax val="1"/>
          <dgm:bulletEnabled val="1"/>
        </dgm:presLayoutVars>
      </dgm:prSet>
      <dgm:spPr/>
      <dgm:t>
        <a:bodyPr/>
        <a:lstStyle/>
        <a:p>
          <a:endParaRPr lang="tr-TR"/>
        </a:p>
      </dgm:t>
    </dgm:pt>
    <dgm:pt modelId="{ED76685C-5CFC-48AE-953B-02DAC445247A}" type="pres">
      <dgm:prSet presAssocID="{F53DE67E-A1F8-42D4-B558-8DC07554862B}" presName="levelTx" presStyleLbl="revTx" presStyleIdx="0" presStyleCnt="0">
        <dgm:presLayoutVars>
          <dgm:chMax val="1"/>
          <dgm:bulletEnabled val="1"/>
        </dgm:presLayoutVars>
      </dgm:prSet>
      <dgm:spPr/>
      <dgm:t>
        <a:bodyPr/>
        <a:lstStyle/>
        <a:p>
          <a:endParaRPr lang="tr-TR"/>
        </a:p>
      </dgm:t>
    </dgm:pt>
    <dgm:pt modelId="{736CF8D8-0F84-4AA1-85A3-4910B02C5DE6}" type="pres">
      <dgm:prSet presAssocID="{58B65EB8-610D-4464-951B-5E0210D79017}" presName="Name8" presStyleCnt="0"/>
      <dgm:spPr/>
    </dgm:pt>
    <dgm:pt modelId="{2182D674-F4DF-4985-96A8-8812A5E80F4B}" type="pres">
      <dgm:prSet presAssocID="{58B65EB8-610D-4464-951B-5E0210D79017}" presName="level" presStyleLbl="node1" presStyleIdx="1" presStyleCnt="5">
        <dgm:presLayoutVars>
          <dgm:chMax val="1"/>
          <dgm:bulletEnabled val="1"/>
        </dgm:presLayoutVars>
      </dgm:prSet>
      <dgm:spPr/>
      <dgm:t>
        <a:bodyPr/>
        <a:lstStyle/>
        <a:p>
          <a:endParaRPr lang="tr-TR"/>
        </a:p>
      </dgm:t>
    </dgm:pt>
    <dgm:pt modelId="{C2FBDECD-7887-46A6-9FBE-940949B54F4D}" type="pres">
      <dgm:prSet presAssocID="{58B65EB8-610D-4464-951B-5E0210D79017}" presName="levelTx" presStyleLbl="revTx" presStyleIdx="0" presStyleCnt="0">
        <dgm:presLayoutVars>
          <dgm:chMax val="1"/>
          <dgm:bulletEnabled val="1"/>
        </dgm:presLayoutVars>
      </dgm:prSet>
      <dgm:spPr/>
      <dgm:t>
        <a:bodyPr/>
        <a:lstStyle/>
        <a:p>
          <a:endParaRPr lang="tr-TR"/>
        </a:p>
      </dgm:t>
    </dgm:pt>
    <dgm:pt modelId="{AA5DA0A4-B6CF-420B-8082-9F2438FE550B}" type="pres">
      <dgm:prSet presAssocID="{ECEAF747-90F4-4AAD-9D0B-CDA99C67B3D7}" presName="Name8" presStyleCnt="0"/>
      <dgm:spPr/>
    </dgm:pt>
    <dgm:pt modelId="{E66FEFE5-2071-4678-B9EB-52686AB03E90}" type="pres">
      <dgm:prSet presAssocID="{ECEAF747-90F4-4AAD-9D0B-CDA99C67B3D7}" presName="level" presStyleLbl="node1" presStyleIdx="2" presStyleCnt="5">
        <dgm:presLayoutVars>
          <dgm:chMax val="1"/>
          <dgm:bulletEnabled val="1"/>
        </dgm:presLayoutVars>
      </dgm:prSet>
      <dgm:spPr/>
      <dgm:t>
        <a:bodyPr/>
        <a:lstStyle/>
        <a:p>
          <a:endParaRPr lang="tr-TR"/>
        </a:p>
      </dgm:t>
    </dgm:pt>
    <dgm:pt modelId="{ACC55926-68A4-4B10-9669-CEE78E92179F}" type="pres">
      <dgm:prSet presAssocID="{ECEAF747-90F4-4AAD-9D0B-CDA99C67B3D7}" presName="levelTx" presStyleLbl="revTx" presStyleIdx="0" presStyleCnt="0">
        <dgm:presLayoutVars>
          <dgm:chMax val="1"/>
          <dgm:bulletEnabled val="1"/>
        </dgm:presLayoutVars>
      </dgm:prSet>
      <dgm:spPr/>
      <dgm:t>
        <a:bodyPr/>
        <a:lstStyle/>
        <a:p>
          <a:endParaRPr lang="tr-TR"/>
        </a:p>
      </dgm:t>
    </dgm:pt>
    <dgm:pt modelId="{0A960785-565B-417D-ABEE-C04B107CC3D9}" type="pres">
      <dgm:prSet presAssocID="{376DC5C0-777E-4ADC-A99F-A9EBF5EE63CA}" presName="Name8" presStyleCnt="0"/>
      <dgm:spPr/>
    </dgm:pt>
    <dgm:pt modelId="{0A0BAB7F-0A2C-44D3-90E2-E53A5C96FA1D}" type="pres">
      <dgm:prSet presAssocID="{376DC5C0-777E-4ADC-A99F-A9EBF5EE63CA}" presName="level" presStyleLbl="node1" presStyleIdx="3" presStyleCnt="5" custLinFactNeighborX="-316" custLinFactNeighborY="-1458">
        <dgm:presLayoutVars>
          <dgm:chMax val="1"/>
          <dgm:bulletEnabled val="1"/>
        </dgm:presLayoutVars>
      </dgm:prSet>
      <dgm:spPr/>
      <dgm:t>
        <a:bodyPr/>
        <a:lstStyle/>
        <a:p>
          <a:endParaRPr lang="tr-TR"/>
        </a:p>
      </dgm:t>
    </dgm:pt>
    <dgm:pt modelId="{29B1F1A1-8276-4B87-B7DF-8F3B1F4DF3E9}" type="pres">
      <dgm:prSet presAssocID="{376DC5C0-777E-4ADC-A99F-A9EBF5EE63CA}" presName="levelTx" presStyleLbl="revTx" presStyleIdx="0" presStyleCnt="0">
        <dgm:presLayoutVars>
          <dgm:chMax val="1"/>
          <dgm:bulletEnabled val="1"/>
        </dgm:presLayoutVars>
      </dgm:prSet>
      <dgm:spPr/>
      <dgm:t>
        <a:bodyPr/>
        <a:lstStyle/>
        <a:p>
          <a:endParaRPr lang="tr-TR"/>
        </a:p>
      </dgm:t>
    </dgm:pt>
    <dgm:pt modelId="{8379CAE2-5220-4D19-96F7-39B314D45252}" type="pres">
      <dgm:prSet presAssocID="{36AA6785-88B8-4B2F-92AA-43AFB3CB43A1}" presName="Name8" presStyleCnt="0"/>
      <dgm:spPr/>
    </dgm:pt>
    <dgm:pt modelId="{0F03990F-A61A-4EC2-84E0-583756B3B84C}" type="pres">
      <dgm:prSet presAssocID="{36AA6785-88B8-4B2F-92AA-43AFB3CB43A1}" presName="level" presStyleLbl="node1" presStyleIdx="4" presStyleCnt="5">
        <dgm:presLayoutVars>
          <dgm:chMax val="1"/>
          <dgm:bulletEnabled val="1"/>
        </dgm:presLayoutVars>
      </dgm:prSet>
      <dgm:spPr/>
      <dgm:t>
        <a:bodyPr/>
        <a:lstStyle/>
        <a:p>
          <a:endParaRPr lang="tr-TR"/>
        </a:p>
      </dgm:t>
    </dgm:pt>
    <dgm:pt modelId="{3FF549B8-F1D4-45C0-AC32-E25C3D4522C1}" type="pres">
      <dgm:prSet presAssocID="{36AA6785-88B8-4B2F-92AA-43AFB3CB43A1}" presName="levelTx" presStyleLbl="revTx" presStyleIdx="0" presStyleCnt="0">
        <dgm:presLayoutVars>
          <dgm:chMax val="1"/>
          <dgm:bulletEnabled val="1"/>
        </dgm:presLayoutVars>
      </dgm:prSet>
      <dgm:spPr/>
      <dgm:t>
        <a:bodyPr/>
        <a:lstStyle/>
        <a:p>
          <a:endParaRPr lang="tr-TR"/>
        </a:p>
      </dgm:t>
    </dgm:pt>
  </dgm:ptLst>
  <dgm:cxnLst>
    <dgm:cxn modelId="{0A6E2AC5-43A9-4A88-B192-1D8F8C321838}" type="presOf" srcId="{F53DE67E-A1F8-42D4-B558-8DC07554862B}" destId="{A3E794E9-7FCC-4769-BAFE-60B8C073E77F}" srcOrd="0" destOrd="0" presId="urn:microsoft.com/office/officeart/2005/8/layout/pyramid1"/>
    <dgm:cxn modelId="{D92A5DFD-9743-477C-A3F6-A42482031207}" srcId="{C8C0BEDE-0DBD-4820-A82D-3836292CB2D1}" destId="{36AA6785-88B8-4B2F-92AA-43AFB3CB43A1}" srcOrd="4" destOrd="0" parTransId="{A15063A0-6668-47B7-89E1-DE0394B3D431}" sibTransId="{D4FFFA55-8F5A-40DD-BA23-9569121CC73D}"/>
    <dgm:cxn modelId="{E99CB7EA-39F7-4DDB-81BB-C586D656A579}" type="presOf" srcId="{ECEAF747-90F4-4AAD-9D0B-CDA99C67B3D7}" destId="{E66FEFE5-2071-4678-B9EB-52686AB03E90}" srcOrd="0" destOrd="0" presId="urn:microsoft.com/office/officeart/2005/8/layout/pyramid1"/>
    <dgm:cxn modelId="{DE42A454-318B-428E-A405-B7DCB8EE019C}" type="presOf" srcId="{36AA6785-88B8-4B2F-92AA-43AFB3CB43A1}" destId="{3FF549B8-F1D4-45C0-AC32-E25C3D4522C1}" srcOrd="1" destOrd="0" presId="urn:microsoft.com/office/officeart/2005/8/layout/pyramid1"/>
    <dgm:cxn modelId="{1013E253-C022-4C04-A91E-01B6A4A4CFCF}" type="presOf" srcId="{376DC5C0-777E-4ADC-A99F-A9EBF5EE63CA}" destId="{29B1F1A1-8276-4B87-B7DF-8F3B1F4DF3E9}" srcOrd="1" destOrd="0" presId="urn:microsoft.com/office/officeart/2005/8/layout/pyramid1"/>
    <dgm:cxn modelId="{291BB5A1-BCAD-48A9-88B8-ABA52D0908A5}" type="presOf" srcId="{58B65EB8-610D-4464-951B-5E0210D79017}" destId="{C2FBDECD-7887-46A6-9FBE-940949B54F4D}" srcOrd="1" destOrd="0" presId="urn:microsoft.com/office/officeart/2005/8/layout/pyramid1"/>
    <dgm:cxn modelId="{B66354FD-E64D-4514-871D-B4358EB97E7C}" srcId="{C8C0BEDE-0DBD-4820-A82D-3836292CB2D1}" destId="{ECEAF747-90F4-4AAD-9D0B-CDA99C67B3D7}" srcOrd="2" destOrd="0" parTransId="{F7327FFB-91D4-4271-8494-9E95EC559717}" sibTransId="{720E0750-B9E1-4C94-AD45-41DD26F39DF4}"/>
    <dgm:cxn modelId="{A8575137-4144-4E95-A176-A7F3930750B2}" type="presOf" srcId="{376DC5C0-777E-4ADC-A99F-A9EBF5EE63CA}" destId="{0A0BAB7F-0A2C-44D3-90E2-E53A5C96FA1D}" srcOrd="0" destOrd="0" presId="urn:microsoft.com/office/officeart/2005/8/layout/pyramid1"/>
    <dgm:cxn modelId="{72DF8DE8-981E-4DE9-8EB2-92B4AFE1BEB9}" type="presOf" srcId="{ECEAF747-90F4-4AAD-9D0B-CDA99C67B3D7}" destId="{ACC55926-68A4-4B10-9669-CEE78E92179F}" srcOrd="1" destOrd="0" presId="urn:microsoft.com/office/officeart/2005/8/layout/pyramid1"/>
    <dgm:cxn modelId="{9A23121C-E6AE-45FC-A329-7DC4B4C679A3}" type="presOf" srcId="{36AA6785-88B8-4B2F-92AA-43AFB3CB43A1}" destId="{0F03990F-A61A-4EC2-84E0-583756B3B84C}" srcOrd="0" destOrd="0" presId="urn:microsoft.com/office/officeart/2005/8/layout/pyramid1"/>
    <dgm:cxn modelId="{ADEC4CBB-7F0F-4096-A739-91EDB112E24F}" type="presOf" srcId="{C8C0BEDE-0DBD-4820-A82D-3836292CB2D1}" destId="{E2A21710-D8B4-4863-8F43-36F11A5D9B62}" srcOrd="0" destOrd="0" presId="urn:microsoft.com/office/officeart/2005/8/layout/pyramid1"/>
    <dgm:cxn modelId="{22DD1E7A-25ED-49EA-8914-47F8D3C21A82}" type="presOf" srcId="{F53DE67E-A1F8-42D4-B558-8DC07554862B}" destId="{ED76685C-5CFC-48AE-953B-02DAC445247A}" srcOrd="1" destOrd="0" presId="urn:microsoft.com/office/officeart/2005/8/layout/pyramid1"/>
    <dgm:cxn modelId="{764D9C7B-79BC-484E-BA24-896AC41F7E69}" srcId="{C8C0BEDE-0DBD-4820-A82D-3836292CB2D1}" destId="{58B65EB8-610D-4464-951B-5E0210D79017}" srcOrd="1" destOrd="0" parTransId="{40E3EE6A-521B-40C0-9D6E-3AA57C27623E}" sibTransId="{AEA57F38-FB24-4CEE-9B19-8AD7B99AE680}"/>
    <dgm:cxn modelId="{356F2253-9F70-45E4-9E2E-DE6027C41D21}" type="presOf" srcId="{58B65EB8-610D-4464-951B-5E0210D79017}" destId="{2182D674-F4DF-4985-96A8-8812A5E80F4B}" srcOrd="0" destOrd="0" presId="urn:microsoft.com/office/officeart/2005/8/layout/pyramid1"/>
    <dgm:cxn modelId="{420F2339-DB6D-42D4-9FF2-99A8597852CD}" srcId="{C8C0BEDE-0DBD-4820-A82D-3836292CB2D1}" destId="{376DC5C0-777E-4ADC-A99F-A9EBF5EE63CA}" srcOrd="3" destOrd="0" parTransId="{B85AFE9F-7238-4DC9-9385-C08EB9CC2986}" sibTransId="{7449FD24-884D-44E8-B90C-DB9638365526}"/>
    <dgm:cxn modelId="{7C19E102-82DD-4FEA-874A-666D49294261}" srcId="{C8C0BEDE-0DBD-4820-A82D-3836292CB2D1}" destId="{F53DE67E-A1F8-42D4-B558-8DC07554862B}" srcOrd="0" destOrd="0" parTransId="{77E49D97-E803-4C86-898E-B6BF9622B2F7}" sibTransId="{AAB5A336-A582-494E-912F-34374D1CF356}"/>
    <dgm:cxn modelId="{72DB7FAB-5DE6-435F-BBAF-3C302F8E7B65}" type="presParOf" srcId="{E2A21710-D8B4-4863-8F43-36F11A5D9B62}" destId="{969C057C-96F3-41A6-AC15-285074FCCA98}" srcOrd="0" destOrd="0" presId="urn:microsoft.com/office/officeart/2005/8/layout/pyramid1"/>
    <dgm:cxn modelId="{A0999535-CC26-4BC2-AC3F-E7D630E029FA}" type="presParOf" srcId="{969C057C-96F3-41A6-AC15-285074FCCA98}" destId="{A3E794E9-7FCC-4769-BAFE-60B8C073E77F}" srcOrd="0" destOrd="0" presId="urn:microsoft.com/office/officeart/2005/8/layout/pyramid1"/>
    <dgm:cxn modelId="{8E50D784-ED9C-4D7D-8CBF-79CFA5787013}" type="presParOf" srcId="{969C057C-96F3-41A6-AC15-285074FCCA98}" destId="{ED76685C-5CFC-48AE-953B-02DAC445247A}" srcOrd="1" destOrd="0" presId="urn:microsoft.com/office/officeart/2005/8/layout/pyramid1"/>
    <dgm:cxn modelId="{5667EE7B-4CD7-4F3D-8EC7-769913E9622C}" type="presParOf" srcId="{E2A21710-D8B4-4863-8F43-36F11A5D9B62}" destId="{736CF8D8-0F84-4AA1-85A3-4910B02C5DE6}" srcOrd="1" destOrd="0" presId="urn:microsoft.com/office/officeart/2005/8/layout/pyramid1"/>
    <dgm:cxn modelId="{7B5F39B5-6694-429C-85C7-566C8E8167E2}" type="presParOf" srcId="{736CF8D8-0F84-4AA1-85A3-4910B02C5DE6}" destId="{2182D674-F4DF-4985-96A8-8812A5E80F4B}" srcOrd="0" destOrd="0" presId="urn:microsoft.com/office/officeart/2005/8/layout/pyramid1"/>
    <dgm:cxn modelId="{D3BAE555-833C-488A-BF44-DA2A813D9D88}" type="presParOf" srcId="{736CF8D8-0F84-4AA1-85A3-4910B02C5DE6}" destId="{C2FBDECD-7887-46A6-9FBE-940949B54F4D}" srcOrd="1" destOrd="0" presId="urn:microsoft.com/office/officeart/2005/8/layout/pyramid1"/>
    <dgm:cxn modelId="{1CC925C0-EF41-4C9A-81BB-DBBE3C136310}" type="presParOf" srcId="{E2A21710-D8B4-4863-8F43-36F11A5D9B62}" destId="{AA5DA0A4-B6CF-420B-8082-9F2438FE550B}" srcOrd="2" destOrd="0" presId="urn:microsoft.com/office/officeart/2005/8/layout/pyramid1"/>
    <dgm:cxn modelId="{AC72D02B-D8DC-4A0B-A5E0-74A7EFEFCE05}" type="presParOf" srcId="{AA5DA0A4-B6CF-420B-8082-9F2438FE550B}" destId="{E66FEFE5-2071-4678-B9EB-52686AB03E90}" srcOrd="0" destOrd="0" presId="urn:microsoft.com/office/officeart/2005/8/layout/pyramid1"/>
    <dgm:cxn modelId="{97D61D77-F1B8-46F0-B75D-2C0575841820}" type="presParOf" srcId="{AA5DA0A4-B6CF-420B-8082-9F2438FE550B}" destId="{ACC55926-68A4-4B10-9669-CEE78E92179F}" srcOrd="1" destOrd="0" presId="urn:microsoft.com/office/officeart/2005/8/layout/pyramid1"/>
    <dgm:cxn modelId="{F7443196-7837-45D7-B13C-35570C3404C8}" type="presParOf" srcId="{E2A21710-D8B4-4863-8F43-36F11A5D9B62}" destId="{0A960785-565B-417D-ABEE-C04B107CC3D9}" srcOrd="3" destOrd="0" presId="urn:microsoft.com/office/officeart/2005/8/layout/pyramid1"/>
    <dgm:cxn modelId="{43888AB3-7855-4163-A638-0172148073E6}" type="presParOf" srcId="{0A960785-565B-417D-ABEE-C04B107CC3D9}" destId="{0A0BAB7F-0A2C-44D3-90E2-E53A5C96FA1D}" srcOrd="0" destOrd="0" presId="urn:microsoft.com/office/officeart/2005/8/layout/pyramid1"/>
    <dgm:cxn modelId="{1B19D8AF-BC0E-4553-9BDE-D9FB604A8898}" type="presParOf" srcId="{0A960785-565B-417D-ABEE-C04B107CC3D9}" destId="{29B1F1A1-8276-4B87-B7DF-8F3B1F4DF3E9}" srcOrd="1" destOrd="0" presId="urn:microsoft.com/office/officeart/2005/8/layout/pyramid1"/>
    <dgm:cxn modelId="{D49727E8-B89E-4ED1-A38A-B3BA04AFF5BE}" type="presParOf" srcId="{E2A21710-D8B4-4863-8F43-36F11A5D9B62}" destId="{8379CAE2-5220-4D19-96F7-39B314D45252}" srcOrd="4" destOrd="0" presId="urn:microsoft.com/office/officeart/2005/8/layout/pyramid1"/>
    <dgm:cxn modelId="{E8A63D19-F849-4621-858E-40C666FAB787}" type="presParOf" srcId="{8379CAE2-5220-4D19-96F7-39B314D45252}" destId="{0F03990F-A61A-4EC2-84E0-583756B3B84C}" srcOrd="0" destOrd="0" presId="urn:microsoft.com/office/officeart/2005/8/layout/pyramid1"/>
    <dgm:cxn modelId="{AB448B7D-6B1F-4B77-8EBC-885F6E2B0BAE}" type="presParOf" srcId="{8379CAE2-5220-4D19-96F7-39B314D45252}" destId="{3FF549B8-F1D4-45C0-AC32-E25C3D4522C1}"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E794E9-7FCC-4769-BAFE-60B8C073E77F}">
      <dsp:nvSpPr>
        <dsp:cNvPr id="0" name=""/>
        <dsp:cNvSpPr/>
      </dsp:nvSpPr>
      <dsp:spPr>
        <a:xfrm>
          <a:off x="3430132" y="0"/>
          <a:ext cx="1723511" cy="903060"/>
        </a:xfrm>
        <a:prstGeom prst="trapezoid">
          <a:avLst>
            <a:gd name="adj" fmla="val 95426"/>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rtl="0">
            <a:lnSpc>
              <a:spcPct val="90000"/>
            </a:lnSpc>
            <a:spcBef>
              <a:spcPct val="0"/>
            </a:spcBef>
            <a:spcAft>
              <a:spcPct val="35000"/>
            </a:spcAft>
          </a:pPr>
          <a:endParaRPr lang="tr-TR" sz="1100" kern="1200" dirty="0" smtClean="0">
            <a:latin typeface="Times New Roman" pitchFamily="18" charset="0"/>
            <a:cs typeface="Times New Roman" pitchFamily="18" charset="0"/>
          </a:endParaRPr>
        </a:p>
        <a:p>
          <a:pPr lvl="0" algn="ctr" defTabSz="488950" rtl="0">
            <a:lnSpc>
              <a:spcPct val="90000"/>
            </a:lnSpc>
            <a:spcBef>
              <a:spcPct val="0"/>
            </a:spcBef>
            <a:spcAft>
              <a:spcPct val="35000"/>
            </a:spcAft>
          </a:pPr>
          <a:r>
            <a:rPr lang="tr-TR" sz="1100" b="1" kern="1200" dirty="0" smtClean="0">
              <a:solidFill>
                <a:schemeClr val="bg1"/>
              </a:solidFill>
              <a:latin typeface="Times New Roman" pitchFamily="18" charset="0"/>
              <a:cs typeface="Times New Roman" pitchFamily="18" charset="0"/>
            </a:rPr>
            <a:t>ANAYASA</a:t>
          </a:r>
          <a:endParaRPr lang="tr-TR" sz="1100" b="1" kern="1200" dirty="0">
            <a:solidFill>
              <a:schemeClr val="bg1"/>
            </a:solidFill>
            <a:latin typeface="Times New Roman" pitchFamily="18" charset="0"/>
            <a:cs typeface="Times New Roman" pitchFamily="18" charset="0"/>
          </a:endParaRPr>
        </a:p>
      </dsp:txBody>
      <dsp:txXfrm>
        <a:off x="3430132" y="0"/>
        <a:ext cx="1723511" cy="903060"/>
      </dsp:txXfrm>
    </dsp:sp>
    <dsp:sp modelId="{2182D674-F4DF-4985-96A8-8812A5E80F4B}">
      <dsp:nvSpPr>
        <dsp:cNvPr id="0" name=""/>
        <dsp:cNvSpPr/>
      </dsp:nvSpPr>
      <dsp:spPr>
        <a:xfrm>
          <a:off x="2585267" y="903060"/>
          <a:ext cx="3447023" cy="903060"/>
        </a:xfrm>
        <a:prstGeom prst="trapezoid">
          <a:avLst>
            <a:gd name="adj" fmla="val 95426"/>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rtl="0">
            <a:lnSpc>
              <a:spcPct val="90000"/>
            </a:lnSpc>
            <a:spcBef>
              <a:spcPct val="0"/>
            </a:spcBef>
            <a:spcAft>
              <a:spcPct val="35000"/>
            </a:spcAft>
          </a:pPr>
          <a:r>
            <a:rPr lang="tr-TR" sz="1100" b="1" kern="1200" dirty="0" smtClean="0">
              <a:solidFill>
                <a:schemeClr val="bg1"/>
              </a:solidFill>
              <a:latin typeface="Times New Roman" pitchFamily="18" charset="0"/>
              <a:cs typeface="Times New Roman" pitchFamily="18" charset="0"/>
            </a:rPr>
            <a:t>KANUN </a:t>
          </a:r>
        </a:p>
        <a:p>
          <a:pPr lvl="0" algn="ctr" defTabSz="488950" rtl="0">
            <a:lnSpc>
              <a:spcPct val="90000"/>
            </a:lnSpc>
            <a:spcBef>
              <a:spcPct val="0"/>
            </a:spcBef>
            <a:spcAft>
              <a:spcPct val="35000"/>
            </a:spcAft>
          </a:pPr>
          <a:r>
            <a:rPr lang="tr-TR" sz="1100" b="1" kern="1200" dirty="0" smtClean="0">
              <a:solidFill>
                <a:schemeClr val="bg1"/>
              </a:solidFill>
              <a:latin typeface="Times New Roman" pitchFamily="18" charset="0"/>
              <a:cs typeface="Times New Roman" pitchFamily="18" charset="0"/>
            </a:rPr>
            <a:t> = Cumhurbaşkanlığı Kararnamesi</a:t>
          </a:r>
        </a:p>
        <a:p>
          <a:pPr lvl="0" algn="ctr" defTabSz="488950" rtl="0">
            <a:lnSpc>
              <a:spcPct val="90000"/>
            </a:lnSpc>
            <a:spcBef>
              <a:spcPct val="0"/>
            </a:spcBef>
            <a:spcAft>
              <a:spcPct val="35000"/>
            </a:spcAft>
          </a:pPr>
          <a:r>
            <a:rPr lang="tr-TR" sz="1100" b="1" kern="1200" dirty="0" smtClean="0">
              <a:solidFill>
                <a:schemeClr val="bg1"/>
              </a:solidFill>
              <a:latin typeface="Times New Roman" pitchFamily="18" charset="0"/>
              <a:cs typeface="Times New Roman" pitchFamily="18" charset="0"/>
            </a:rPr>
            <a:t>= Uluslararası Antlaşmalar=KHK</a:t>
          </a:r>
          <a:endParaRPr lang="tr-TR" sz="1100" b="1" kern="1200" dirty="0">
            <a:solidFill>
              <a:schemeClr val="bg1"/>
            </a:solidFill>
            <a:latin typeface="Times New Roman" pitchFamily="18" charset="0"/>
            <a:cs typeface="Times New Roman" pitchFamily="18" charset="0"/>
          </a:endParaRPr>
        </a:p>
      </dsp:txBody>
      <dsp:txXfrm>
        <a:off x="3188496" y="903060"/>
        <a:ext cx="2240565" cy="903060"/>
      </dsp:txXfrm>
    </dsp:sp>
    <dsp:sp modelId="{E66FEFE5-2071-4678-B9EB-52686AB03E90}">
      <dsp:nvSpPr>
        <dsp:cNvPr id="0" name=""/>
        <dsp:cNvSpPr/>
      </dsp:nvSpPr>
      <dsp:spPr>
        <a:xfrm>
          <a:off x="1723511" y="1806121"/>
          <a:ext cx="5170534" cy="903060"/>
        </a:xfrm>
        <a:prstGeom prst="trapezoid">
          <a:avLst>
            <a:gd name="adj" fmla="val 95426"/>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rtl="0">
            <a:lnSpc>
              <a:spcPct val="90000"/>
            </a:lnSpc>
            <a:spcBef>
              <a:spcPct val="0"/>
            </a:spcBef>
            <a:spcAft>
              <a:spcPct val="35000"/>
            </a:spcAft>
          </a:pPr>
          <a:r>
            <a:rPr lang="tr-TR" sz="1100" b="1" kern="1200" dirty="0" smtClean="0">
              <a:solidFill>
                <a:schemeClr val="bg1"/>
              </a:solidFill>
              <a:latin typeface="Times New Roman" pitchFamily="18" charset="0"/>
              <a:cs typeface="Times New Roman" pitchFamily="18" charset="0"/>
            </a:rPr>
            <a:t>TÜZÜK</a:t>
          </a:r>
          <a:endParaRPr lang="tr-TR" sz="1100" b="1" kern="1200" dirty="0">
            <a:solidFill>
              <a:schemeClr val="bg1"/>
            </a:solidFill>
            <a:latin typeface="Times New Roman" pitchFamily="18" charset="0"/>
            <a:cs typeface="Times New Roman" pitchFamily="18" charset="0"/>
          </a:endParaRPr>
        </a:p>
      </dsp:txBody>
      <dsp:txXfrm>
        <a:off x="2628355" y="1806121"/>
        <a:ext cx="3360847" cy="903060"/>
      </dsp:txXfrm>
    </dsp:sp>
    <dsp:sp modelId="{0A0BAB7F-0A2C-44D3-90E2-E53A5C96FA1D}">
      <dsp:nvSpPr>
        <dsp:cNvPr id="0" name=""/>
        <dsp:cNvSpPr/>
      </dsp:nvSpPr>
      <dsp:spPr>
        <a:xfrm>
          <a:off x="839970" y="2696015"/>
          <a:ext cx="6894046" cy="903060"/>
        </a:xfrm>
        <a:prstGeom prst="trapezoid">
          <a:avLst>
            <a:gd name="adj" fmla="val 95426"/>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tr-TR" sz="1100" kern="1200" dirty="0" smtClean="0">
              <a:solidFill>
                <a:schemeClr val="bg1"/>
              </a:solidFill>
              <a:latin typeface="Times New Roman" pitchFamily="18" charset="0"/>
              <a:cs typeface="Times New Roman" pitchFamily="18" charset="0"/>
            </a:rPr>
            <a:t>YÖNETMELİK</a:t>
          </a:r>
          <a:endParaRPr lang="tr-TR" sz="1100" kern="1200" dirty="0">
            <a:latin typeface="Times New Roman" pitchFamily="18" charset="0"/>
            <a:cs typeface="Times New Roman" pitchFamily="18" charset="0"/>
          </a:endParaRPr>
        </a:p>
      </dsp:txBody>
      <dsp:txXfrm>
        <a:off x="2046428" y="2696015"/>
        <a:ext cx="4481130" cy="903060"/>
      </dsp:txXfrm>
    </dsp:sp>
    <dsp:sp modelId="{0F03990F-A61A-4EC2-84E0-583756B3B84C}">
      <dsp:nvSpPr>
        <dsp:cNvPr id="0" name=""/>
        <dsp:cNvSpPr/>
      </dsp:nvSpPr>
      <dsp:spPr>
        <a:xfrm>
          <a:off x="0" y="3612242"/>
          <a:ext cx="8617558" cy="903060"/>
        </a:xfrm>
        <a:prstGeom prst="trapezoid">
          <a:avLst>
            <a:gd name="adj" fmla="val 95426"/>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tr-TR" sz="1100" kern="1200" dirty="0" smtClean="0">
              <a:solidFill>
                <a:schemeClr val="bg1"/>
              </a:solidFill>
              <a:latin typeface="Times New Roman" pitchFamily="18" charset="0"/>
              <a:cs typeface="Times New Roman" pitchFamily="18" charset="0"/>
            </a:rPr>
            <a:t>Genelge, Tebliğ, Yönerge, Usul ve Esaslar, Olur, Cumhurbaşkanlığı Kararı, Adsız Düzenleyici İşlemler</a:t>
          </a:r>
        </a:p>
        <a:p>
          <a:pPr lvl="0" algn="ctr" defTabSz="755650" rtl="0">
            <a:lnSpc>
              <a:spcPct val="90000"/>
            </a:lnSpc>
            <a:spcBef>
              <a:spcPct val="0"/>
            </a:spcBef>
            <a:spcAft>
              <a:spcPct val="35000"/>
            </a:spcAft>
          </a:pPr>
          <a:endParaRPr lang="tr-TR" sz="1100" kern="1200" dirty="0">
            <a:latin typeface="Times New Roman" pitchFamily="18" charset="0"/>
            <a:cs typeface="Times New Roman" pitchFamily="18" charset="0"/>
          </a:endParaRPr>
        </a:p>
      </dsp:txBody>
      <dsp:txXfrm>
        <a:off x="1508072" y="3612242"/>
        <a:ext cx="5601412" cy="903060"/>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2/28/2020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2/28/2020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2/28/2020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2/28/2020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2/28/2020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2/28/2020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2/28/2020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2/28/2020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sz="2400"/>
            </a:lvl1p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2286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6858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11430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6002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20574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pPr>
              <a:defRPr/>
            </a:pPr>
            <a:endParaRPr lang="tr-TR"/>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pPr>
              <a:defRPr/>
            </a:pPr>
            <a:fld id="{67F7C0EF-15DE-425E-A602-6416008CF6C9}" type="slidenum">
              <a:rPr lang="tr-TR" altLang="tr-TR"/>
              <a:pPr>
                <a:defRPr/>
              </a:pPr>
              <a:t>‹#›</a:t>
            </a:fld>
            <a:endParaRPr lang="tr-TR" altLang="tr-TR"/>
          </a:p>
        </p:txBody>
      </p:sp>
    </p:spTree>
    <p:extLst>
      <p:ext uri="{BB962C8B-B14F-4D97-AF65-F5344CB8AC3E}">
        <p14:creationId xmlns:p14="http://schemas.microsoft.com/office/powerpoint/2010/main" val="404571477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2/28/2020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2/28/2020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2/28/2020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2/28/2020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2/28/2020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2/28/2020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6"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0.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a:t>
            </a:r>
            <a:r>
              <a:rPr lang="tr-TR" sz="3200" b="1" dirty="0" smtClean="0">
                <a:latin typeface="Arial" panose="020B0604020202020204" pitchFamily="34" charset="0"/>
                <a:cs typeface="Arial" panose="020B0604020202020204" pitchFamily="34" charset="0"/>
              </a:rPr>
              <a:t>103</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Hukukun Temel İlkeleri</a:t>
            </a: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(3-0)5</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Dr</a:t>
            </a:r>
            <a:r>
              <a:rPr lang="tr-TR" sz="1600" b="1" dirty="0">
                <a:effectLst/>
                <a:latin typeface="Arial" panose="020B0604020202020204" pitchFamily="34" charset="0"/>
                <a:ea typeface="Times New Roman" panose="02020603050405020304" pitchFamily="18" charset="0"/>
                <a:cs typeface="Arial" panose="020B0604020202020204" pitchFamily="34" charset="0"/>
              </a:rPr>
              <a:t>. </a:t>
            </a: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Erdem ERCAN </a:t>
            </a: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7" cy="5355312"/>
          </a:xfrm>
          <a:prstGeom prst="rect">
            <a:avLst/>
          </a:prstGeom>
        </p:spPr>
        <p:txBody>
          <a:bodyPr wrap="square">
            <a:spAutoFit/>
          </a:bodyPr>
          <a:lstStyle/>
          <a:p>
            <a:pPr marL="800100" lvl="1" indent="-342900" algn="just">
              <a:spcBef>
                <a:spcPts val="600"/>
              </a:spcBef>
              <a:buClr>
                <a:srgbClr val="000099"/>
              </a:buClr>
              <a:buFont typeface="Wingdings" panose="05000000000000000000" pitchFamily="2" charset="2"/>
              <a:buChar char="q"/>
            </a:pPr>
            <a:r>
              <a:rPr lang="tr-TR" sz="2400" dirty="0" smtClean="0">
                <a:latin typeface="Times New Roman" pitchFamily="18" charset="0"/>
                <a:cs typeface="Times New Roman" pitchFamily="18" charset="0"/>
              </a:rPr>
              <a:t>Hukukun </a:t>
            </a:r>
            <a:r>
              <a:rPr lang="tr-TR" sz="2400" dirty="0">
                <a:latin typeface="Times New Roman" pitchFamily="18" charset="0"/>
                <a:cs typeface="Times New Roman" pitchFamily="18" charset="0"/>
              </a:rPr>
              <a:t>k</a:t>
            </a:r>
            <a:r>
              <a:rPr lang="tr-TR" sz="2400" dirty="0" smtClean="0">
                <a:latin typeface="Times New Roman" pitchFamily="18" charset="0"/>
                <a:cs typeface="Times New Roman" pitchFamily="18" charset="0"/>
              </a:rPr>
              <a:t>aynakları ile kastedilen yazılı ve yazısız hukuk kuralları ile bu hukuk kurallarının uygulanmasında, yorumlanmasında ve geliştirilmesinde yararlanılan kaynaklardır.</a:t>
            </a:r>
          </a:p>
          <a:p>
            <a:pPr marL="800100" lvl="1" indent="-342900" algn="just">
              <a:spcBef>
                <a:spcPts val="600"/>
              </a:spcBef>
              <a:buClr>
                <a:srgbClr val="000099"/>
              </a:buClr>
              <a:buFont typeface="Wingdings" panose="05000000000000000000" pitchFamily="2" charset="2"/>
              <a:buChar char="q"/>
            </a:pPr>
            <a:r>
              <a:rPr lang="tr-TR" sz="2400" dirty="0" smtClean="0">
                <a:latin typeface="Times New Roman" pitchFamily="18" charset="0"/>
                <a:cs typeface="Times New Roman" pitchFamily="18" charset="0"/>
              </a:rPr>
              <a:t>Hukukun </a:t>
            </a:r>
            <a:r>
              <a:rPr lang="tr-TR" sz="2400" dirty="0" smtClean="0">
                <a:latin typeface="Times New Roman" pitchFamily="18" charset="0"/>
                <a:cs typeface="Times New Roman" pitchFamily="18" charset="0"/>
              </a:rPr>
              <a:t>kaynakları asli ve yardımcı kaynaklar şeklinde ikiye ayrılmaktadır.</a:t>
            </a:r>
          </a:p>
          <a:p>
            <a:pPr marL="800100" lvl="1" indent="-342900" algn="just">
              <a:spcBef>
                <a:spcPts val="600"/>
              </a:spcBef>
              <a:buClr>
                <a:srgbClr val="000099"/>
              </a:buClr>
              <a:buFont typeface="Wingdings" panose="05000000000000000000" pitchFamily="2" charset="2"/>
              <a:buChar char="q"/>
            </a:pPr>
            <a:r>
              <a:rPr lang="tr-TR" sz="2400" dirty="0" smtClean="0">
                <a:latin typeface="Times New Roman" pitchFamily="18" charset="0"/>
                <a:cs typeface="Times New Roman" pitchFamily="18" charset="0"/>
              </a:rPr>
              <a:t>Hukukun </a:t>
            </a:r>
            <a:r>
              <a:rPr lang="tr-TR" sz="2400" dirty="0" smtClean="0">
                <a:latin typeface="Times New Roman" pitchFamily="18" charset="0"/>
                <a:cs typeface="Times New Roman" pitchFamily="18" charset="0"/>
              </a:rPr>
              <a:t>asli kaynakları yürürlükteki yazılı ve yazısız kurallardır.</a:t>
            </a:r>
          </a:p>
          <a:p>
            <a:pPr marL="800100" lvl="1" indent="-342900" algn="just">
              <a:spcBef>
                <a:spcPts val="600"/>
              </a:spcBef>
              <a:buClr>
                <a:srgbClr val="000099"/>
              </a:buClr>
              <a:buFont typeface="Wingdings" panose="05000000000000000000" pitchFamily="2" charset="2"/>
              <a:buChar char="q"/>
            </a:pPr>
            <a:r>
              <a:rPr lang="tr-TR" sz="2400" dirty="0" smtClean="0">
                <a:latin typeface="Times New Roman" pitchFamily="18" charset="0"/>
                <a:cs typeface="Times New Roman" pitchFamily="18" charset="0"/>
              </a:rPr>
              <a:t>Hukukun </a:t>
            </a:r>
            <a:r>
              <a:rPr lang="tr-TR" sz="2400" dirty="0" smtClean="0">
                <a:latin typeface="Times New Roman" pitchFamily="18" charset="0"/>
                <a:cs typeface="Times New Roman" pitchFamily="18" charset="0"/>
              </a:rPr>
              <a:t>yardımcı kaynakları ise yargı içtihatlarının yanı sıra bilimsel içtihatlar olarak da nitelendirilebilen hukuk alanındaki bilimsel nitelikli akademik çalışmalar, eserlerdir.</a:t>
            </a:r>
          </a:p>
          <a:p>
            <a:pPr marL="342900" indent="-342900" algn="just">
              <a:spcBef>
                <a:spcPts val="600"/>
              </a:spcBef>
              <a:spcAft>
                <a:spcPts val="600"/>
              </a:spcAft>
              <a:buClr>
                <a:srgbClr val="000099"/>
              </a:buClr>
              <a:buFont typeface="Wingdings" panose="05000000000000000000" pitchFamily="2" charset="2"/>
              <a:buChar char="q"/>
            </a:pPr>
            <a:endParaRPr lang="tr-TR" sz="2400" dirty="0">
              <a:latin typeface="Times New Roman" panose="02020603050405020304" pitchFamily="18" charset="0"/>
              <a:cs typeface="Times New Roman" panose="02020603050405020304" pitchFamily="18" charset="0"/>
            </a:endParaRPr>
          </a:p>
          <a:p>
            <a:pPr marL="342900" indent="-342900" algn="just">
              <a:spcBef>
                <a:spcPts val="600"/>
              </a:spcBef>
              <a:spcAft>
                <a:spcPts val="600"/>
              </a:spcAft>
              <a:buClr>
                <a:srgbClr val="000099"/>
              </a:buClr>
              <a:buFont typeface="Wingdings" panose="05000000000000000000" pitchFamily="2" charset="2"/>
              <a:buChar char="q"/>
            </a:pPr>
            <a:endParaRPr lang="tr-TR" sz="2400" dirty="0">
              <a:latin typeface="Times New Roman" panose="02020603050405020304" pitchFamily="18" charset="0"/>
              <a:cs typeface="Times New Roman" panose="02020603050405020304" pitchFamily="18"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Hukukun Asli ve Yardımcı Kaynakları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7722759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7" cy="4985980"/>
          </a:xfrm>
          <a:prstGeom prst="rect">
            <a:avLst/>
          </a:prstGeom>
        </p:spPr>
        <p:txBody>
          <a:bodyPr wrap="square">
            <a:spAutoFit/>
          </a:bodyPr>
          <a:lstStyle/>
          <a:p>
            <a:pPr marL="800100" lvl="1" indent="-342900" algn="just">
              <a:spcBef>
                <a:spcPts val="600"/>
              </a:spcBef>
              <a:buClr>
                <a:srgbClr val="000099"/>
              </a:buClr>
              <a:buFont typeface="Wingdings" panose="05000000000000000000" pitchFamily="2" charset="2"/>
              <a:buChar char="q"/>
            </a:pPr>
            <a:r>
              <a:rPr lang="tr-TR" sz="2400" dirty="0" smtClean="0">
                <a:latin typeface="Times New Roman" pitchFamily="18" charset="0"/>
                <a:cs typeface="Times New Roman" pitchFamily="18" charset="0"/>
              </a:rPr>
              <a:t>Hukukun asli kaynakları yürürlükteki yazılı ve yazısız kurallardır. Bu kurallar «norm» olarak da adlandırılır. Pozitif hukukun kaynaklarıdırlar. Yürürlükteki normlardır. </a:t>
            </a:r>
          </a:p>
          <a:p>
            <a:pPr marL="800100" lvl="1" indent="-342900" algn="just">
              <a:spcBef>
                <a:spcPts val="600"/>
              </a:spcBef>
              <a:buClr>
                <a:srgbClr val="000099"/>
              </a:buClr>
              <a:buFont typeface="Wingdings" panose="05000000000000000000" pitchFamily="2" charset="2"/>
              <a:buChar char="q"/>
            </a:pPr>
            <a:r>
              <a:rPr lang="tr-TR" sz="2400" dirty="0" smtClean="0">
                <a:latin typeface="Times New Roman" pitchFamily="18" charset="0"/>
                <a:cs typeface="Times New Roman" pitchFamily="18" charset="0"/>
              </a:rPr>
              <a:t>Bu </a:t>
            </a:r>
            <a:r>
              <a:rPr lang="tr-TR" sz="2400" dirty="0" smtClean="0">
                <a:latin typeface="Times New Roman" pitchFamily="18" charset="0"/>
                <a:cs typeface="Times New Roman" pitchFamily="18" charset="0"/>
              </a:rPr>
              <a:t>kural türleri, normlar hiyerarşisi adı verilen bir ast üst ilişkisi içerisindedir.</a:t>
            </a:r>
          </a:p>
          <a:p>
            <a:pPr marL="800100" lvl="1" indent="-342900" algn="just">
              <a:spcBef>
                <a:spcPts val="600"/>
              </a:spcBef>
              <a:buClr>
                <a:srgbClr val="000099"/>
              </a:buClr>
              <a:buFont typeface="Wingdings" panose="05000000000000000000" pitchFamily="2" charset="2"/>
              <a:buChar char="q"/>
            </a:pPr>
            <a:r>
              <a:rPr lang="tr-TR" sz="2400" dirty="0" smtClean="0">
                <a:latin typeface="Times New Roman" pitchFamily="18" charset="0"/>
                <a:cs typeface="Times New Roman" pitchFamily="18" charset="0"/>
              </a:rPr>
              <a:t>Buna </a:t>
            </a:r>
            <a:r>
              <a:rPr lang="tr-TR" sz="2400" dirty="0" smtClean="0">
                <a:latin typeface="Times New Roman" pitchFamily="18" charset="0"/>
                <a:cs typeface="Times New Roman" pitchFamily="18" charset="0"/>
              </a:rPr>
              <a:t>göre bir alt sıradaki norm (kural) türü, bir üstteki norm (kural) türüne aykırı olamamaktadır. Aksi halde iptal edilebilirlik yaptırımı gündeme gelecektir.</a:t>
            </a:r>
          </a:p>
          <a:p>
            <a:pPr marL="800100" lvl="1" indent="-342900" algn="just">
              <a:spcBef>
                <a:spcPts val="600"/>
              </a:spcBef>
              <a:buClr>
                <a:srgbClr val="000099"/>
              </a:buClr>
              <a:buFont typeface="Wingdings" panose="05000000000000000000" pitchFamily="2" charset="2"/>
              <a:buChar char="q"/>
            </a:pPr>
            <a:r>
              <a:rPr lang="tr-TR" sz="2400" dirty="0" smtClean="0">
                <a:latin typeface="Times New Roman" pitchFamily="18" charset="0"/>
                <a:cs typeface="Times New Roman" pitchFamily="18" charset="0"/>
              </a:rPr>
              <a:t>Normlar </a:t>
            </a:r>
            <a:r>
              <a:rPr lang="tr-TR" sz="2400" dirty="0" smtClean="0">
                <a:latin typeface="Times New Roman" pitchFamily="18" charset="0"/>
                <a:cs typeface="Times New Roman" pitchFamily="18" charset="0"/>
              </a:rPr>
              <a:t>arasındaki hiyerarşi bir piramit şema üzerinde gösterilir.</a:t>
            </a:r>
          </a:p>
          <a:p>
            <a:pPr marL="342900" indent="-342900" algn="just">
              <a:spcBef>
                <a:spcPts val="600"/>
              </a:spcBef>
              <a:spcAft>
                <a:spcPts val="600"/>
              </a:spcAft>
              <a:buClr>
                <a:srgbClr val="000099"/>
              </a:buClr>
              <a:buFont typeface="Wingdings" panose="05000000000000000000" pitchFamily="2" charset="2"/>
              <a:buChar char="q"/>
            </a:pPr>
            <a:endParaRPr lang="tr-TR" sz="2400" dirty="0">
              <a:latin typeface="Times New Roman" panose="02020603050405020304" pitchFamily="18" charset="0"/>
              <a:cs typeface="Times New Roman" panose="02020603050405020304" pitchFamily="18" charset="0"/>
            </a:endParaRPr>
          </a:p>
          <a:p>
            <a:pPr marL="342900" indent="-342900" algn="just">
              <a:spcBef>
                <a:spcPts val="600"/>
              </a:spcBef>
              <a:spcAft>
                <a:spcPts val="600"/>
              </a:spcAft>
              <a:buClr>
                <a:srgbClr val="000099"/>
              </a:buClr>
              <a:buFont typeface="Wingdings" panose="05000000000000000000" pitchFamily="2" charset="2"/>
              <a:buChar char="q"/>
            </a:pPr>
            <a:endParaRPr lang="tr-TR" sz="2400" dirty="0">
              <a:latin typeface="Times New Roman" panose="02020603050405020304" pitchFamily="18" charset="0"/>
              <a:cs typeface="Times New Roman" panose="02020603050405020304" pitchFamily="18"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Hukukun Asli ve Yardımcı Kaynakları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26520197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7" cy="784830"/>
          </a:xfrm>
          <a:prstGeom prst="rect">
            <a:avLst/>
          </a:prstGeom>
        </p:spPr>
        <p:txBody>
          <a:bodyPr wrap="square">
            <a:spAutoFit/>
          </a:bodyPr>
          <a:lstStyle/>
          <a:p>
            <a:pPr marL="800100" lvl="1" indent="-342900" algn="just">
              <a:spcBef>
                <a:spcPts val="600"/>
              </a:spcBef>
              <a:buClr>
                <a:srgbClr val="000099"/>
              </a:buClr>
              <a:buFont typeface="Wingdings" panose="05000000000000000000" pitchFamily="2" charset="2"/>
              <a:buChar char="q"/>
            </a:pPr>
            <a:endParaRPr lang="tr-TR" sz="2000" dirty="0" smtClean="0">
              <a:latin typeface="Times New Roman" pitchFamily="18" charset="0"/>
              <a:cs typeface="Times New Roman" pitchFamily="18" charset="0"/>
            </a:endParaRPr>
          </a:p>
          <a:p>
            <a:pPr marL="342900" indent="-342900" algn="just">
              <a:spcBef>
                <a:spcPts val="600"/>
              </a:spcBef>
              <a:spcAft>
                <a:spcPts val="600"/>
              </a:spcAft>
              <a:buClr>
                <a:srgbClr val="000099"/>
              </a:buClr>
              <a:buFont typeface="Wingdings" panose="05000000000000000000" pitchFamily="2" charset="2"/>
              <a:buChar char="q"/>
            </a:pPr>
            <a:endParaRPr lang="tr-TR" sz="2000" dirty="0">
              <a:latin typeface="Times New Roman" panose="02020603050405020304" pitchFamily="18" charset="0"/>
              <a:cs typeface="Times New Roman" panose="02020603050405020304" pitchFamily="18"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Hukukun Asli ve Yardımcı Kaynakları</a:t>
            </a:r>
          </a:p>
          <a:p>
            <a:pPr fontAlgn="base">
              <a:lnSpc>
                <a:spcPct val="90000"/>
              </a:lnSpc>
              <a:spcBef>
                <a:spcPct val="0"/>
              </a:spcBef>
              <a:spcAft>
                <a:spcPct val="0"/>
              </a:spcAft>
            </a:pP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graphicFrame>
        <p:nvGraphicFramePr>
          <p:cNvPr id="5" name="İçerik Yer Tutucusu 6"/>
          <p:cNvGraphicFramePr>
            <a:graphicFrameLocks noGrp="1"/>
          </p:cNvGraphicFramePr>
          <p:nvPr>
            <p:ph idx="1"/>
            <p:extLst>
              <p:ext uri="{D42A27DB-BD31-4B8C-83A1-F6EECF244321}">
                <p14:modId xmlns:p14="http://schemas.microsoft.com/office/powerpoint/2010/main" val="2128841179"/>
              </p:ext>
            </p:extLst>
          </p:nvPr>
        </p:nvGraphicFramePr>
        <p:xfrm>
          <a:off x="213361" y="1265736"/>
          <a:ext cx="8617558" cy="45153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292648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102239" y="1265736"/>
            <a:ext cx="8933157" cy="5647700"/>
          </a:xfrm>
          <a:prstGeom prst="rect">
            <a:avLst/>
          </a:prstGeom>
        </p:spPr>
        <p:txBody>
          <a:bodyPr wrap="square">
            <a:spAutoFit/>
          </a:bodyPr>
          <a:lstStyle/>
          <a:p>
            <a:pPr marL="800100" lvl="1" indent="-342900" algn="just">
              <a:spcBef>
                <a:spcPts val="600"/>
              </a:spcBef>
              <a:buClr>
                <a:srgbClr val="000099"/>
              </a:buClr>
              <a:buFont typeface="Wingdings" panose="05000000000000000000" pitchFamily="2" charset="2"/>
              <a:buChar char="q"/>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ANAYASA: </a:t>
            </a:r>
            <a:r>
              <a:rPr lang="tr-TR" sz="2400" dirty="0" smtClean="0">
                <a:latin typeface="Times New Roman" pitchFamily="18" charset="0"/>
                <a:cs typeface="Times New Roman" pitchFamily="18" charset="0"/>
              </a:rPr>
              <a:t>Anayasa</a:t>
            </a:r>
            <a:r>
              <a:rPr lang="tr-TR" sz="2400" dirty="0">
                <a:latin typeface="Times New Roman" pitchFamily="18" charset="0"/>
                <a:cs typeface="Times New Roman" pitchFamily="18" charset="0"/>
              </a:rPr>
              <a:t>, devletin temel yapısını, kişilerin hak ve ödevlerini, devlet organlarını ve bu organların işleyişini düzenleyen esas ve kurallar bütünüdür.</a:t>
            </a:r>
          </a:p>
          <a:p>
            <a:pPr marL="800100" lvl="1" indent="-342900" algn="just">
              <a:spcBef>
                <a:spcPts val="600"/>
              </a:spcBef>
              <a:buClr>
                <a:srgbClr val="000099"/>
              </a:buClr>
              <a:buFont typeface="Wingdings" panose="05000000000000000000" pitchFamily="2" charset="2"/>
              <a:buChar char="q"/>
            </a:pPr>
            <a:r>
              <a:rPr lang="tr-TR" sz="2400" dirty="0">
                <a:latin typeface="Times New Roman" pitchFamily="18" charset="0"/>
                <a:cs typeface="Times New Roman" pitchFamily="18" charset="0"/>
              </a:rPr>
              <a:t>Anayasalar </a:t>
            </a:r>
            <a:r>
              <a:rPr lang="tr-TR" sz="2400" dirty="0" smtClean="0">
                <a:latin typeface="Times New Roman" pitchFamily="18" charset="0"/>
                <a:cs typeface="Times New Roman" pitchFamily="18" charset="0"/>
              </a:rPr>
              <a:t>genellikle; savaş, devrim</a:t>
            </a:r>
            <a:r>
              <a:rPr lang="tr-TR" sz="2400" dirty="0">
                <a:latin typeface="Times New Roman" pitchFamily="18" charset="0"/>
                <a:cs typeface="Times New Roman" pitchFamily="18" charset="0"/>
              </a:rPr>
              <a:t>, </a:t>
            </a:r>
            <a:r>
              <a:rPr lang="tr-TR" sz="2400" dirty="0" smtClean="0">
                <a:latin typeface="Times New Roman" pitchFamily="18" charset="0"/>
                <a:cs typeface="Times New Roman" pitchFamily="18" charset="0"/>
              </a:rPr>
              <a:t>darbe ve </a:t>
            </a:r>
            <a:r>
              <a:rPr lang="tr-TR" sz="2400" dirty="0">
                <a:latin typeface="Times New Roman" pitchFamily="18" charset="0"/>
                <a:cs typeface="Times New Roman" pitchFamily="18" charset="0"/>
              </a:rPr>
              <a:t>benzeri olağanüstü durumlarda ortaya çıkan asli kurucu iktidarlarca yapılır. Niteliği itibarıyla asli kurucu iktidarlar sınırsız yetkilere sahiptirler ki, bu yetkilerden biri de anayasa yapmaktır.</a:t>
            </a:r>
          </a:p>
          <a:p>
            <a:pPr marL="800100" lvl="1" indent="-342900" algn="just">
              <a:spcBef>
                <a:spcPts val="600"/>
              </a:spcBef>
              <a:buClr>
                <a:srgbClr val="000099"/>
              </a:buClr>
              <a:buFont typeface="Wingdings" panose="05000000000000000000" pitchFamily="2" charset="2"/>
              <a:buChar char="q"/>
            </a:pPr>
            <a:r>
              <a:rPr lang="tr-TR" sz="2400" dirty="0">
                <a:latin typeface="Times New Roman" pitchFamily="18" charset="0"/>
                <a:cs typeface="Times New Roman" pitchFamily="18" charset="0"/>
              </a:rPr>
              <a:t>Anayasalar bir kez yapıldıktan sonra kendi belirledikleri esaslara göre değiştirilebilirler. Anayasa’da değişiklik yapma iktidarı tali kurucu iktidara aittir. Tali kurucu iktidar asli kurucu iktidar gibi sınırsız yetkilere sahip olmadığı için anayasaların sadece belli maddelerinde değişiklik yapabilirler.</a:t>
            </a:r>
          </a:p>
          <a:p>
            <a:pPr marL="342900" indent="-342900" algn="just">
              <a:spcBef>
                <a:spcPts val="600"/>
              </a:spcBef>
              <a:spcAft>
                <a:spcPts val="600"/>
              </a:spcAft>
              <a:buClr>
                <a:srgbClr val="000099"/>
              </a:buClr>
              <a:buFont typeface="Wingdings" panose="05000000000000000000" pitchFamily="2" charset="2"/>
              <a:buChar char="q"/>
            </a:pPr>
            <a:endParaRPr lang="tr-TR" sz="2400" dirty="0">
              <a:latin typeface="Times New Roman" pitchFamily="18" charset="0"/>
              <a:cs typeface="Times New Roman" pitchFamily="18" charset="0"/>
            </a:endParaRPr>
          </a:p>
          <a:p>
            <a:pPr marL="342900" indent="-342900" algn="just">
              <a:spcBef>
                <a:spcPts val="600"/>
              </a:spcBef>
              <a:spcAft>
                <a:spcPts val="600"/>
              </a:spcAft>
              <a:buClr>
                <a:srgbClr val="000099"/>
              </a:buClr>
              <a:buFont typeface="Wingdings" panose="05000000000000000000" pitchFamily="2" charset="2"/>
              <a:buChar char="q"/>
            </a:pPr>
            <a:endParaRPr lang="tr-TR" sz="2400" dirty="0">
              <a:latin typeface="Times New Roman" pitchFamily="18" charset="0"/>
              <a:cs typeface="Times New Roman" pitchFamily="18"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Hukukun Asli ve Yardımcı Kaynakları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4578376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102239" y="1181958"/>
            <a:ext cx="8933157" cy="4247317"/>
          </a:xfrm>
          <a:prstGeom prst="rect">
            <a:avLst/>
          </a:prstGeom>
        </p:spPr>
        <p:txBody>
          <a:bodyPr wrap="square">
            <a:spAutoFit/>
          </a:bodyPr>
          <a:lstStyle/>
          <a:p>
            <a:pPr marL="800100" lvl="1" indent="-342900" algn="just">
              <a:spcBef>
                <a:spcPts val="600"/>
              </a:spcBef>
              <a:buClr>
                <a:srgbClr val="000099"/>
              </a:buClr>
              <a:buFont typeface="Wingdings" panose="05000000000000000000" pitchFamily="2" charset="2"/>
              <a:buChar char="q"/>
            </a:pPr>
            <a:endParaRPr lang="tr-TR" sz="2400" b="1" dirty="0" smtClean="0">
              <a:solidFill>
                <a:srgbClr val="160093"/>
              </a:solidFill>
              <a:latin typeface="Times New Roman" panose="02020603050405020304" pitchFamily="18" charset="0"/>
              <a:ea typeface="ＭＳ Ｐゴシック" panose="020B0600070205080204" pitchFamily="34" charset="-128"/>
              <a:cs typeface="Times New Roman" panose="02020603050405020304" pitchFamily="18" charset="0"/>
            </a:endParaRPr>
          </a:p>
          <a:p>
            <a:pPr marL="800100" lvl="1" indent="-342900" algn="just">
              <a:spcBef>
                <a:spcPts val="600"/>
              </a:spcBef>
              <a:buClr>
                <a:srgbClr val="000099"/>
              </a:buClr>
              <a:buFont typeface="Wingdings" panose="05000000000000000000" pitchFamily="2" charset="2"/>
              <a:buChar char="q"/>
            </a:pPr>
            <a:r>
              <a:rPr lang="tr-TR" sz="2400" b="1" dirty="0" smtClean="0">
                <a:solidFill>
                  <a:srgbClr val="160093"/>
                </a:solidFill>
                <a:latin typeface="Times New Roman" panose="02020603050405020304" pitchFamily="18" charset="0"/>
                <a:ea typeface="ＭＳ Ｐゴシック" panose="020B0600070205080204" pitchFamily="34" charset="-128"/>
                <a:cs typeface="Times New Roman" panose="02020603050405020304" pitchFamily="18" charset="0"/>
              </a:rPr>
              <a:t>Sert Anayasa: </a:t>
            </a:r>
            <a:r>
              <a:rPr lang="tr-TR" sz="2400" dirty="0" smtClean="0">
                <a:latin typeface="Times New Roman" panose="02020603050405020304" pitchFamily="18" charset="0"/>
                <a:ea typeface="ＭＳ Ｐゴシック" panose="020B0600070205080204" pitchFamily="34" charset="-128"/>
                <a:cs typeface="Times New Roman" panose="02020603050405020304" pitchFamily="18" charset="0"/>
              </a:rPr>
              <a:t>Diğer </a:t>
            </a:r>
            <a:r>
              <a:rPr lang="tr-TR" sz="2400" dirty="0">
                <a:latin typeface="Times New Roman" panose="02020603050405020304" pitchFamily="18" charset="0"/>
                <a:ea typeface="ＭＳ Ｐゴシック" panose="020B0600070205080204" pitchFamily="34" charset="-128"/>
                <a:cs typeface="Times New Roman" panose="02020603050405020304" pitchFamily="18" charset="0"/>
              </a:rPr>
              <a:t>kanunlara göre daha güç koşulların yerine getirilmesiyle yani daha zor değiştirilebilen anayasa demektir. </a:t>
            </a:r>
          </a:p>
          <a:p>
            <a:pPr marL="800100" lvl="1" indent="-342900" algn="just">
              <a:spcBef>
                <a:spcPts val="600"/>
              </a:spcBef>
              <a:buClr>
                <a:srgbClr val="000099"/>
              </a:buClr>
              <a:buFont typeface="Wingdings" panose="05000000000000000000" pitchFamily="2" charset="2"/>
              <a:buChar char="q"/>
            </a:pPr>
            <a:r>
              <a:rPr lang="tr-TR" sz="2400" dirty="0">
                <a:latin typeface="Times New Roman" panose="02020603050405020304" pitchFamily="18" charset="0"/>
                <a:ea typeface="ＭＳ Ｐゴシック" panose="020B0600070205080204" pitchFamily="34" charset="-128"/>
                <a:cs typeface="Times New Roman" panose="02020603050405020304" pitchFamily="18" charset="0"/>
              </a:rPr>
              <a:t> </a:t>
            </a:r>
            <a:r>
              <a:rPr lang="tr-TR" sz="2400" dirty="0" smtClean="0">
                <a:latin typeface="Times New Roman" panose="02020603050405020304" pitchFamily="18" charset="0"/>
                <a:ea typeface="ＭＳ Ｐゴシック" panose="020B0600070205080204" pitchFamily="34" charset="-128"/>
                <a:cs typeface="Times New Roman" panose="02020603050405020304" pitchFamily="18" charset="0"/>
              </a:rPr>
              <a:t>Sert anayasa olmanın koşulları:</a:t>
            </a:r>
            <a:endParaRPr lang="tr-TR" sz="2400" dirty="0">
              <a:latin typeface="Times New Roman" panose="02020603050405020304" pitchFamily="18" charset="0"/>
              <a:ea typeface="ＭＳ Ｐゴシック" panose="020B0600070205080204" pitchFamily="34" charset="-128"/>
              <a:cs typeface="Times New Roman" panose="02020603050405020304" pitchFamily="18" charset="0"/>
            </a:endParaRPr>
          </a:p>
          <a:p>
            <a:pPr marL="800100" lvl="1" indent="-342900" algn="just">
              <a:spcBef>
                <a:spcPts val="600"/>
              </a:spcBef>
              <a:buClr>
                <a:srgbClr val="000099"/>
              </a:buClr>
              <a:buFont typeface="Wingdings" panose="05000000000000000000" pitchFamily="2" charset="2"/>
              <a:buChar char="q"/>
            </a:pPr>
            <a:r>
              <a:rPr lang="tr-TR" sz="2400" dirty="0">
                <a:latin typeface="Times New Roman" panose="02020603050405020304" pitchFamily="18" charset="0"/>
                <a:ea typeface="ＭＳ Ｐゴシック" panose="020B0600070205080204" pitchFamily="34" charset="-128"/>
                <a:cs typeface="Times New Roman" panose="02020603050405020304" pitchFamily="18" charset="0"/>
              </a:rPr>
              <a:t> </a:t>
            </a:r>
            <a:r>
              <a:rPr lang="tr-TR" sz="2400" dirty="0" smtClean="0">
                <a:latin typeface="Times New Roman" panose="02020603050405020304" pitchFamily="18" charset="0"/>
                <a:ea typeface="ＭＳ Ｐゴシック" panose="020B0600070205080204" pitchFamily="34" charset="-128"/>
                <a:cs typeface="Times New Roman" panose="02020603050405020304" pitchFamily="18" charset="0"/>
              </a:rPr>
              <a:t>a-Değiştirilemeyen maddelerinin olması.</a:t>
            </a:r>
            <a:endParaRPr lang="tr-TR" sz="2400" dirty="0">
              <a:latin typeface="Times New Roman" panose="02020603050405020304" pitchFamily="18" charset="0"/>
              <a:ea typeface="ＭＳ Ｐゴシック" panose="020B0600070205080204" pitchFamily="34" charset="-128"/>
              <a:cs typeface="Times New Roman" panose="02020603050405020304" pitchFamily="18" charset="0"/>
            </a:endParaRPr>
          </a:p>
          <a:p>
            <a:pPr marL="800100" lvl="1" indent="-342900" algn="just">
              <a:spcBef>
                <a:spcPts val="600"/>
              </a:spcBef>
              <a:buClr>
                <a:srgbClr val="000099"/>
              </a:buClr>
              <a:buFont typeface="Wingdings" panose="05000000000000000000" pitchFamily="2" charset="2"/>
              <a:buChar char="q"/>
            </a:pPr>
            <a:r>
              <a:rPr lang="tr-TR" sz="2400" dirty="0">
                <a:latin typeface="Times New Roman" panose="02020603050405020304" pitchFamily="18" charset="0"/>
                <a:ea typeface="ＭＳ Ｐゴシック" panose="020B0600070205080204" pitchFamily="34" charset="-128"/>
                <a:cs typeface="Times New Roman" panose="02020603050405020304" pitchFamily="18" charset="0"/>
              </a:rPr>
              <a:t> </a:t>
            </a:r>
            <a:r>
              <a:rPr lang="tr-TR" sz="2400" dirty="0" smtClean="0">
                <a:latin typeface="Times New Roman" panose="02020603050405020304" pitchFamily="18" charset="0"/>
                <a:ea typeface="ＭＳ Ｐゴシック" panose="020B0600070205080204" pitchFamily="34" charset="-128"/>
                <a:cs typeface="Times New Roman" panose="02020603050405020304" pitchFamily="18" charset="0"/>
              </a:rPr>
              <a:t>b-Anayasa </a:t>
            </a:r>
            <a:r>
              <a:rPr lang="tr-TR" sz="2400" dirty="0">
                <a:latin typeface="Times New Roman" panose="02020603050405020304" pitchFamily="18" charset="0"/>
                <a:ea typeface="ＭＳ Ｐゴシック" panose="020B0600070205080204" pitchFamily="34" charset="-128"/>
                <a:cs typeface="Times New Roman" panose="02020603050405020304" pitchFamily="18" charset="0"/>
              </a:rPr>
              <a:t>maddelerinin değiştirilmesinin </a:t>
            </a:r>
            <a:r>
              <a:rPr lang="tr-TR" sz="2400" dirty="0" smtClean="0">
                <a:latin typeface="Times New Roman" panose="02020603050405020304" pitchFamily="18" charset="0"/>
                <a:ea typeface="ＭＳ Ｐゴシック" panose="020B0600070205080204" pitchFamily="34" charset="-128"/>
                <a:cs typeface="Times New Roman" panose="02020603050405020304" pitchFamily="18" charset="0"/>
              </a:rPr>
              <a:t>kanunlara göre daha zor koşullara </a:t>
            </a:r>
            <a:r>
              <a:rPr lang="tr-TR" sz="2400" dirty="0">
                <a:latin typeface="Times New Roman" panose="02020603050405020304" pitchFamily="18" charset="0"/>
                <a:ea typeface="ＭＳ Ｐゴシック" panose="020B0600070205080204" pitchFamily="34" charset="-128"/>
                <a:cs typeface="Times New Roman" panose="02020603050405020304" pitchFamily="18" charset="0"/>
              </a:rPr>
              <a:t>bağlanmış </a:t>
            </a:r>
            <a:r>
              <a:rPr lang="tr-TR" sz="2400" dirty="0" smtClean="0">
                <a:latin typeface="Times New Roman" panose="02020603050405020304" pitchFamily="18" charset="0"/>
                <a:ea typeface="ＭＳ Ｐゴシック" panose="020B0600070205080204" pitchFamily="34" charset="-128"/>
                <a:cs typeface="Times New Roman" panose="02020603050405020304" pitchFamily="18" charset="0"/>
              </a:rPr>
              <a:t>olması.</a:t>
            </a:r>
            <a:endParaRPr lang="tr-TR" sz="2400" dirty="0">
              <a:latin typeface="Times New Roman" panose="02020603050405020304" pitchFamily="18" charset="0"/>
              <a:ea typeface="ＭＳ Ｐゴシック" panose="020B0600070205080204" pitchFamily="34" charset="-128"/>
              <a:cs typeface="Times New Roman" panose="02020603050405020304" pitchFamily="18" charset="0"/>
            </a:endParaRPr>
          </a:p>
          <a:p>
            <a:pPr marL="800100" lvl="1" indent="-342900" algn="just">
              <a:spcBef>
                <a:spcPts val="600"/>
              </a:spcBef>
              <a:buClr>
                <a:srgbClr val="000099"/>
              </a:buClr>
              <a:buFont typeface="Wingdings" panose="05000000000000000000" pitchFamily="2" charset="2"/>
              <a:buChar char="q"/>
            </a:pPr>
            <a:r>
              <a:rPr lang="tr-TR" sz="2400" dirty="0">
                <a:latin typeface="Times New Roman" panose="02020603050405020304" pitchFamily="18" charset="0"/>
                <a:ea typeface="ＭＳ Ｐゴシック" panose="020B0600070205080204" pitchFamily="34" charset="-128"/>
                <a:cs typeface="Times New Roman" panose="02020603050405020304" pitchFamily="18" charset="0"/>
              </a:rPr>
              <a:t>Ülkemizde bugün yürürlükte olan 1982 Anayasası sert bir anayasadır</a:t>
            </a:r>
            <a:r>
              <a:rPr lang="tr-TR" sz="2400" dirty="0" smtClean="0">
                <a:latin typeface="Times New Roman" panose="02020603050405020304" pitchFamily="18" charset="0"/>
                <a:ea typeface="ＭＳ Ｐゴシック" panose="020B0600070205080204" pitchFamily="34" charset="-128"/>
                <a:cs typeface="Times New Roman" panose="02020603050405020304" pitchFamily="18" charset="0"/>
              </a:rPr>
              <a:t>.</a:t>
            </a:r>
          </a:p>
          <a:p>
            <a:pPr marL="342900" indent="-342900" algn="just">
              <a:spcBef>
                <a:spcPts val="600"/>
              </a:spcBef>
              <a:spcAft>
                <a:spcPts val="600"/>
              </a:spcAft>
              <a:buClr>
                <a:srgbClr val="000099"/>
              </a:buClr>
              <a:buFont typeface="Wingdings" panose="05000000000000000000" pitchFamily="2" charset="2"/>
              <a:buChar char="q"/>
            </a:pPr>
            <a:endParaRPr lang="tr-TR" sz="2400" dirty="0">
              <a:latin typeface="Times New Roman" panose="02020603050405020304" pitchFamily="18" charset="0"/>
              <a:cs typeface="Times New Roman" panose="02020603050405020304" pitchFamily="18"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Hukukun Asli ve Yardımcı Kaynakları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931312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102239" y="1181958"/>
            <a:ext cx="8933157" cy="3585597"/>
          </a:xfrm>
          <a:prstGeom prst="rect">
            <a:avLst/>
          </a:prstGeom>
        </p:spPr>
        <p:txBody>
          <a:bodyPr wrap="square">
            <a:spAutoFit/>
          </a:bodyPr>
          <a:lstStyle/>
          <a:p>
            <a:pPr marL="800100" lvl="1" indent="-342900" algn="just">
              <a:spcBef>
                <a:spcPts val="600"/>
              </a:spcBef>
              <a:buClr>
                <a:srgbClr val="000099"/>
              </a:buClr>
              <a:buFont typeface="Wingdings" panose="05000000000000000000" pitchFamily="2" charset="2"/>
              <a:buChar char="q"/>
            </a:pPr>
            <a:endParaRPr lang="tr-TR" sz="2400" b="1" dirty="0" smtClean="0">
              <a:solidFill>
                <a:srgbClr val="160093"/>
              </a:solidFill>
              <a:latin typeface="Times New Roman" panose="02020603050405020304" pitchFamily="18" charset="0"/>
              <a:ea typeface="ＭＳ Ｐゴシック" panose="020B0600070205080204" pitchFamily="34" charset="-128"/>
              <a:cs typeface="Times New Roman" panose="02020603050405020304" pitchFamily="18" charset="0"/>
            </a:endParaRPr>
          </a:p>
          <a:p>
            <a:pPr marL="800100" lvl="1" indent="-342900" algn="just">
              <a:spcBef>
                <a:spcPts val="600"/>
              </a:spcBef>
              <a:buClr>
                <a:srgbClr val="000099"/>
              </a:buClr>
              <a:buFont typeface="Wingdings" panose="05000000000000000000" pitchFamily="2" charset="2"/>
              <a:buChar char="q"/>
            </a:pPr>
            <a:r>
              <a:rPr lang="tr-TR" sz="2400" b="1" dirty="0" smtClean="0">
                <a:solidFill>
                  <a:srgbClr val="160093"/>
                </a:solidFill>
                <a:latin typeface="Times New Roman" panose="02020603050405020304" pitchFamily="18" charset="0"/>
                <a:ea typeface="ＭＳ Ｐゴシック" panose="020B0600070205080204" pitchFamily="34" charset="-128"/>
                <a:cs typeface="Times New Roman" panose="02020603050405020304" pitchFamily="18" charset="0"/>
              </a:rPr>
              <a:t>Yumuşak Anayasa:</a:t>
            </a:r>
          </a:p>
          <a:p>
            <a:pPr marL="800100" lvl="1" indent="-342900" algn="just">
              <a:spcBef>
                <a:spcPts val="600"/>
              </a:spcBef>
              <a:buClr>
                <a:srgbClr val="000099"/>
              </a:buClr>
              <a:buFont typeface="Wingdings" panose="05000000000000000000" pitchFamily="2" charset="2"/>
              <a:buChar char="q"/>
            </a:pPr>
            <a:endParaRPr lang="tr-TR" sz="2400" b="1" dirty="0">
              <a:solidFill>
                <a:srgbClr val="160093"/>
              </a:solidFill>
              <a:latin typeface="Times New Roman" panose="02020603050405020304" pitchFamily="18" charset="0"/>
              <a:ea typeface="ＭＳ Ｐゴシック" panose="020B0600070205080204" pitchFamily="34" charset="-128"/>
              <a:cs typeface="Times New Roman" panose="02020603050405020304" pitchFamily="18" charset="0"/>
            </a:endParaRPr>
          </a:p>
          <a:p>
            <a:pPr marL="800100" lvl="1" indent="-342900" algn="just">
              <a:spcBef>
                <a:spcPts val="600"/>
              </a:spcBef>
              <a:buClr>
                <a:srgbClr val="000099"/>
              </a:buClr>
              <a:buFont typeface="Wingdings" panose="05000000000000000000" pitchFamily="2" charset="2"/>
              <a:buChar char="q"/>
            </a:pPr>
            <a:r>
              <a:rPr lang="tr-TR" sz="2400" dirty="0" smtClean="0">
                <a:latin typeface="Times New Roman" panose="02020603050405020304" pitchFamily="18" charset="0"/>
                <a:ea typeface="ＭＳ Ｐゴシック" panose="020B0600070205080204" pitchFamily="34" charset="-128"/>
                <a:cs typeface="Times New Roman" panose="02020603050405020304" pitchFamily="18" charset="0"/>
              </a:rPr>
              <a:t>Değiştirilemeyen </a:t>
            </a:r>
            <a:r>
              <a:rPr lang="tr-TR" sz="2400" dirty="0">
                <a:latin typeface="Times New Roman" panose="02020603050405020304" pitchFamily="18" charset="0"/>
                <a:ea typeface="ＭＳ Ｐゴシック" panose="020B0600070205080204" pitchFamily="34" charset="-128"/>
                <a:cs typeface="Times New Roman" panose="02020603050405020304" pitchFamily="18" charset="0"/>
              </a:rPr>
              <a:t>maddesi olmayan ve </a:t>
            </a:r>
            <a:r>
              <a:rPr lang="tr-TR" sz="2400" dirty="0" smtClean="0">
                <a:latin typeface="Times New Roman" panose="02020603050405020304" pitchFamily="18" charset="0"/>
                <a:ea typeface="ＭＳ Ｐゴシック" panose="020B0600070205080204" pitchFamily="34" charset="-128"/>
                <a:cs typeface="Times New Roman" panose="02020603050405020304" pitchFamily="18" charset="0"/>
              </a:rPr>
              <a:t>değiştirilme usulleri </a:t>
            </a:r>
            <a:r>
              <a:rPr lang="tr-TR" sz="2400" dirty="0">
                <a:latin typeface="Times New Roman" panose="02020603050405020304" pitchFamily="18" charset="0"/>
                <a:ea typeface="ＭＳ Ｐゴシック" panose="020B0600070205080204" pitchFamily="34" charset="-128"/>
                <a:cs typeface="Times New Roman" panose="02020603050405020304" pitchFamily="18" charset="0"/>
              </a:rPr>
              <a:t>kanunlarla aynı olan a</a:t>
            </a:r>
            <a:r>
              <a:rPr lang="tr-TR" sz="2400" dirty="0" smtClean="0">
                <a:latin typeface="Times New Roman" panose="02020603050405020304" pitchFamily="18" charset="0"/>
                <a:ea typeface="ＭＳ Ｐゴシック" panose="020B0600070205080204" pitchFamily="34" charset="-128"/>
                <a:cs typeface="Times New Roman" panose="02020603050405020304" pitchFamily="18" charset="0"/>
              </a:rPr>
              <a:t>nayasalara </a:t>
            </a:r>
            <a:r>
              <a:rPr lang="tr-TR" sz="2400" dirty="0">
                <a:latin typeface="Times New Roman" panose="02020603050405020304" pitchFamily="18" charset="0"/>
                <a:ea typeface="ＭＳ Ｐゴシック" panose="020B0600070205080204" pitchFamily="34" charset="-128"/>
                <a:cs typeface="Times New Roman" panose="02020603050405020304" pitchFamily="18" charset="0"/>
              </a:rPr>
              <a:t>yumuşak </a:t>
            </a:r>
            <a:r>
              <a:rPr lang="tr-TR" sz="2400" dirty="0" smtClean="0">
                <a:latin typeface="Times New Roman" panose="02020603050405020304" pitchFamily="18" charset="0"/>
                <a:ea typeface="ＭＳ Ｐゴシック" panose="020B0600070205080204" pitchFamily="34" charset="-128"/>
                <a:cs typeface="Times New Roman" panose="02020603050405020304" pitchFamily="18" charset="0"/>
              </a:rPr>
              <a:t>anayasa denir.</a:t>
            </a:r>
            <a:endParaRPr lang="tr-TR" sz="2400" dirty="0">
              <a:latin typeface="Times New Roman" panose="02020603050405020304" pitchFamily="18" charset="0"/>
              <a:ea typeface="ＭＳ Ｐゴシック" panose="020B0600070205080204" pitchFamily="34" charset="-128"/>
              <a:cs typeface="Times New Roman" panose="02020603050405020304" pitchFamily="18" charset="0"/>
            </a:endParaRPr>
          </a:p>
          <a:p>
            <a:pPr marL="800100" lvl="1" indent="-342900" algn="just">
              <a:spcBef>
                <a:spcPts val="600"/>
              </a:spcBef>
              <a:buClr>
                <a:srgbClr val="000099"/>
              </a:buClr>
              <a:buFont typeface="Wingdings" panose="05000000000000000000" pitchFamily="2" charset="2"/>
              <a:buChar char="q"/>
            </a:pPr>
            <a:r>
              <a:rPr lang="tr-TR" sz="2400" dirty="0" smtClean="0">
                <a:latin typeface="Times New Roman" panose="02020603050405020304" pitchFamily="18" charset="0"/>
                <a:ea typeface="ＭＳ Ｐゴシック" panose="020B0600070205080204" pitchFamily="34" charset="-128"/>
                <a:cs typeface="Times New Roman" panose="02020603050405020304" pitchFamily="18" charset="0"/>
              </a:rPr>
              <a:t>Ülkemizdeki </a:t>
            </a:r>
            <a:r>
              <a:rPr lang="tr-TR" sz="2400" dirty="0">
                <a:latin typeface="Times New Roman" panose="02020603050405020304" pitchFamily="18" charset="0"/>
                <a:ea typeface="ＭＳ Ｐゴシック" panose="020B0600070205080204" pitchFamily="34" charset="-128"/>
                <a:cs typeface="Times New Roman" panose="02020603050405020304" pitchFamily="18" charset="0"/>
              </a:rPr>
              <a:t>tek yumuşak </a:t>
            </a:r>
            <a:r>
              <a:rPr lang="tr-TR" sz="2400" dirty="0" smtClean="0">
                <a:latin typeface="Times New Roman" panose="02020603050405020304" pitchFamily="18" charset="0"/>
                <a:ea typeface="ＭＳ Ｐゴシック" panose="020B0600070205080204" pitchFamily="34" charset="-128"/>
                <a:cs typeface="Times New Roman" panose="02020603050405020304" pitchFamily="18" charset="0"/>
              </a:rPr>
              <a:t>anayasa </a:t>
            </a:r>
            <a:r>
              <a:rPr lang="tr-TR" sz="2400" dirty="0">
                <a:latin typeface="Times New Roman" panose="02020603050405020304" pitchFamily="18" charset="0"/>
                <a:ea typeface="ＭＳ Ｐゴシック" panose="020B0600070205080204" pitchFamily="34" charset="-128"/>
                <a:cs typeface="Times New Roman" panose="02020603050405020304" pitchFamily="18" charset="0"/>
              </a:rPr>
              <a:t>1921 Anayasası’dır. </a:t>
            </a:r>
          </a:p>
          <a:p>
            <a:pPr marL="342900" indent="-342900" algn="just">
              <a:spcBef>
                <a:spcPts val="600"/>
              </a:spcBef>
              <a:spcAft>
                <a:spcPts val="600"/>
              </a:spcAft>
              <a:buClr>
                <a:srgbClr val="000099"/>
              </a:buClr>
              <a:buFont typeface="Wingdings" panose="05000000000000000000" pitchFamily="2" charset="2"/>
              <a:buChar char="q"/>
            </a:pPr>
            <a:endParaRPr lang="tr-TR" sz="2400" dirty="0">
              <a:latin typeface="Times New Roman" panose="02020603050405020304" pitchFamily="18" charset="0"/>
              <a:cs typeface="Times New Roman" panose="02020603050405020304" pitchFamily="18" charset="0"/>
            </a:endParaRPr>
          </a:p>
          <a:p>
            <a:pPr marL="342900" indent="-342900" algn="just">
              <a:spcBef>
                <a:spcPts val="600"/>
              </a:spcBef>
              <a:spcAft>
                <a:spcPts val="600"/>
              </a:spcAft>
              <a:buClr>
                <a:srgbClr val="000099"/>
              </a:buClr>
              <a:buFont typeface="Wingdings" panose="05000000000000000000" pitchFamily="2" charset="2"/>
              <a:buChar char="q"/>
            </a:pPr>
            <a:endParaRPr lang="tr-TR" sz="2400" dirty="0">
              <a:latin typeface="Times New Roman" panose="02020603050405020304" pitchFamily="18" charset="0"/>
              <a:cs typeface="Times New Roman" panose="02020603050405020304" pitchFamily="18"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Hukukun Asli ve Yardımcı Kaynakları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131421432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12871</TotalTime>
  <Words>392</Words>
  <Application>Microsoft Office PowerPoint</Application>
  <PresentationFormat>Ekran Gösterisi (4:3)</PresentationFormat>
  <Paragraphs>41</Paragraphs>
  <Slides>7</Slides>
  <Notes>0</Notes>
  <HiddenSlides>0</HiddenSlides>
  <MMClips>0</MMClips>
  <ScaleCrop>false</ScaleCrop>
  <HeadingPairs>
    <vt:vector size="6" baseType="variant">
      <vt:variant>
        <vt:lpstr>Kullanılan Yazı Tipleri</vt:lpstr>
      </vt:variant>
      <vt:variant>
        <vt:i4>5</vt:i4>
      </vt:variant>
      <vt:variant>
        <vt:lpstr>Tema</vt:lpstr>
      </vt:variant>
      <vt:variant>
        <vt:i4>3</vt:i4>
      </vt:variant>
      <vt:variant>
        <vt:lpstr>Slayt Başlıkları</vt:lpstr>
      </vt:variant>
      <vt:variant>
        <vt:i4>7</vt:i4>
      </vt:variant>
    </vt:vector>
  </HeadingPairs>
  <TitlesOfParts>
    <vt:vector size="15" baseType="lpstr">
      <vt:lpstr>ＭＳ Ｐゴシック</vt:lpstr>
      <vt:lpstr>Arial</vt:lpstr>
      <vt:lpstr>Calibri</vt:lpstr>
      <vt:lpstr>Times New Roman</vt:lpstr>
      <vt:lpstr>Wingdings</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Windows Kullanıcısı</cp:lastModifiedBy>
  <cp:revision>893</cp:revision>
  <cp:lastPrinted>2016-10-24T07:53:35Z</cp:lastPrinted>
  <dcterms:created xsi:type="dcterms:W3CDTF">2016-09-18T09:35:24Z</dcterms:created>
  <dcterms:modified xsi:type="dcterms:W3CDTF">2020-02-28T12:26:50Z</dcterms:modified>
</cp:coreProperties>
</file>