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3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F35FD-D86B-4167-A2E3-681A962A931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9DE9C-6330-4F99-81F9-D3CC5015E8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1773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F35FD-D86B-4167-A2E3-681A962A931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9DE9C-6330-4F99-81F9-D3CC5015E8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3147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F35FD-D86B-4167-A2E3-681A962A931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9DE9C-6330-4F99-81F9-D3CC5015E8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2434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F35FD-D86B-4167-A2E3-681A962A931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9DE9C-6330-4F99-81F9-D3CC5015E8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0447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F35FD-D86B-4167-A2E3-681A962A931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9DE9C-6330-4F99-81F9-D3CC5015E8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4493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F35FD-D86B-4167-A2E3-681A962A931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9DE9C-6330-4F99-81F9-D3CC5015E8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1181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F35FD-D86B-4167-A2E3-681A962A931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9DE9C-6330-4F99-81F9-D3CC5015E8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1148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F35FD-D86B-4167-A2E3-681A962A931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9DE9C-6330-4F99-81F9-D3CC5015E8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2773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F35FD-D86B-4167-A2E3-681A962A931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9DE9C-6330-4F99-81F9-D3CC5015E8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6607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F35FD-D86B-4167-A2E3-681A962A931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9DE9C-6330-4F99-81F9-D3CC5015E8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8882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F35FD-D86B-4167-A2E3-681A962A931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9DE9C-6330-4F99-81F9-D3CC5015E8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5004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1F35FD-D86B-4167-A2E3-681A962A931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9DE9C-6330-4F99-81F9-D3CC5015E8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23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858837"/>
          </a:xfrm>
        </p:spPr>
        <p:txBody>
          <a:bodyPr>
            <a:normAutofit fontScale="90000"/>
          </a:bodyPr>
          <a:lstStyle/>
          <a:p>
            <a:pPr algn="just"/>
            <a:r>
              <a:rPr lang="hu-HU" b="1" dirty="0" smtClean="0"/>
              <a:t>MET</a:t>
            </a:r>
            <a:r>
              <a:rPr lang="tr-TR" b="1" dirty="0" smtClean="0"/>
              <a:t>İ</a:t>
            </a:r>
            <a:r>
              <a:rPr lang="hu-HU" b="1" dirty="0" smtClean="0"/>
              <a:t>N1</a:t>
            </a:r>
            <a:r>
              <a:rPr lang="tr-TR" b="1" dirty="0" smtClean="0"/>
              <a:t> MACARCA</a:t>
            </a:r>
            <a:r>
              <a:rPr lang="hu-HU" b="1" dirty="0" smtClean="0"/>
              <a:t>: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424545"/>
            <a:ext cx="9144000" cy="2833255"/>
          </a:xfrm>
        </p:spPr>
        <p:txBody>
          <a:bodyPr>
            <a:noAutofit/>
          </a:bodyPr>
          <a:lstStyle/>
          <a:p>
            <a:pPr algn="just"/>
            <a:r>
              <a:rPr lang="hu-HU" sz="2800" dirty="0" smtClean="0"/>
              <a:t>Hermann Ottó </a:t>
            </a:r>
            <a:r>
              <a:rPr lang="hu-HU" sz="2800" u="sng" dirty="0" smtClean="0"/>
              <a:t>egyik</a:t>
            </a:r>
            <a:r>
              <a:rPr lang="hu-HU" sz="2800" dirty="0" smtClean="0"/>
              <a:t> legnevesebb természettudósunk. A századforduló tudományos életének </a:t>
            </a:r>
            <a:r>
              <a:rPr lang="hu-HU" sz="2800" u="sng" dirty="0" smtClean="0"/>
              <a:t>egyik </a:t>
            </a:r>
            <a:r>
              <a:rPr lang="hu-HU" sz="2800" dirty="0" smtClean="0"/>
              <a:t>vezéregyénisége volt. Harcolt a magyar szabadságban. Később Kossuth leghűségesebb követei között találjuk. A Bükköt szerette a legjobban a magyarországi tájak közül. Megszervezte a Magyar Állatvédő Egyesületet. Több értekes művet írt a természet megfigyelése, tanulmanyozása alapján. </a:t>
            </a:r>
            <a:r>
              <a:rPr lang="tr-TR" sz="2800" dirty="0" smtClean="0"/>
              <a:t>(S.108)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899415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METIN2</a:t>
            </a:r>
            <a:r>
              <a:rPr lang="tr-TR" b="1" dirty="0" smtClean="0"/>
              <a:t> MACARCA</a:t>
            </a:r>
            <a:r>
              <a:rPr lang="hu-HU" b="1" dirty="0" smtClean="0"/>
              <a:t>: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200" dirty="0" smtClean="0"/>
              <a:t>A </a:t>
            </a:r>
            <a:r>
              <a:rPr lang="tr-TR" sz="3200" dirty="0" err="1" smtClean="0"/>
              <a:t>legkülönb</a:t>
            </a:r>
            <a:r>
              <a:rPr lang="hu-HU" sz="3200" dirty="0" smtClean="0"/>
              <a:t>őzöbb népek meseiben szerepel egy hős, aki hosszú, kalandos útra indul az élet vizének a megszerzéséért. A mongolok ma is az élet vizének nevezik a kumiszt. A kumisz erjesztett lótej. Egy görög történetíró is lejegyezte, ho</a:t>
            </a:r>
            <a:r>
              <a:rPr lang="tr-TR" sz="3200" dirty="0" smtClean="0"/>
              <a:t>g</a:t>
            </a:r>
            <a:r>
              <a:rPr lang="hu-HU" sz="3200" dirty="0" smtClean="0"/>
              <a:t>y nemcsak az ókori Kelet nepei, hanem még a hunok és a magyarok is szívesen fogyasztották a kumiszt.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458019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METIN3 MACARCA: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200" dirty="0" smtClean="0"/>
              <a:t>A n</a:t>
            </a:r>
            <a:r>
              <a:rPr lang="hu-HU" sz="3200" dirty="0" smtClean="0"/>
              <a:t>égy barát elindult az útra. Évekig keresték a pogány magyarokat, jártak a szárazföldön, utaztak a hajóval is, de minden hiába volt. Tapasztalaikat elmondták a többi barátnak. Ismét elküldtek négy szerzetést, hogy kutássák föl a magyarokat. Ezek az emberek szakállukat olyanra növesztették, mint a pogányé volt, hogy sikeresebben járjanak, mint elődeik.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569880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205345"/>
            <a:ext cx="9144000" cy="4052455"/>
          </a:xfrm>
        </p:spPr>
        <p:txBody>
          <a:bodyPr>
            <a:normAutofit/>
          </a:bodyPr>
          <a:lstStyle/>
          <a:p>
            <a:pPr algn="just"/>
            <a:r>
              <a:rPr lang="tr-TR" sz="3200" b="1" dirty="0" smtClean="0"/>
              <a:t>METİN</a:t>
            </a:r>
            <a:r>
              <a:rPr lang="hu-HU" sz="3200" b="1" dirty="0" smtClean="0"/>
              <a:t>4</a:t>
            </a:r>
            <a:r>
              <a:rPr lang="tr-TR" sz="3200" dirty="0" smtClean="0"/>
              <a:t>:</a:t>
            </a:r>
          </a:p>
          <a:p>
            <a:pPr algn="just"/>
            <a:r>
              <a:rPr lang="hu-HU" sz="3200" dirty="0"/>
              <a:t>M</a:t>
            </a:r>
            <a:r>
              <a:rPr lang="hu-HU" sz="3200" dirty="0" smtClean="0"/>
              <a:t>agyarországon azokat a gyereket, akik betöltötték harmadik évüket, óvodába szokták járatni. Hatodik évüktől pedig megkezdődik az iskolai életük. Az iskolai év szeptemberben kezdődik, és júniusban ér véget. A két nyári hónapban a gyerekek nem mennek iskolába. Ez a nyolc-kilenc hét a nyári  szünet.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326203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N.C</a:t>
            </a:r>
            <a:r>
              <a:rPr lang="hu-HU" dirty="0" smtClean="0"/>
              <a:t>szászi, Ildikó. </a:t>
            </a:r>
            <a:r>
              <a:rPr lang="hu-HU" smtClean="0"/>
              <a:t>Példaszövegek a magyar nyelvtan tanításához.Trezor Kiadó, Budapest, 1991.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25556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979</TotalTime>
  <Words>266</Words>
  <Application>Microsoft Office PowerPoint</Application>
  <PresentationFormat>Geniş ekran</PresentationFormat>
  <Paragraphs>9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METİN1 MACARCA:</vt:lpstr>
      <vt:lpstr>METIN2 MACARCA:</vt:lpstr>
      <vt:lpstr>METIN3 MACARCA: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METIN1:</dc:title>
  <dc:creator>Windows Kullanıcısı</dc:creator>
  <cp:lastModifiedBy>Windows Kullanıcısı</cp:lastModifiedBy>
  <cp:revision>19</cp:revision>
  <dcterms:created xsi:type="dcterms:W3CDTF">2020-03-26T18:40:12Z</dcterms:created>
  <dcterms:modified xsi:type="dcterms:W3CDTF">2020-05-03T14:11:41Z</dcterms:modified>
</cp:coreProperties>
</file>