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7" r:id="rId5"/>
    <p:sldId id="258" r:id="rId6"/>
    <p:sldId id="264" r:id="rId7"/>
    <p:sldId id="266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-26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30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18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319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21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734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55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59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460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162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34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996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61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51315" y="665018"/>
            <a:ext cx="7469580" cy="543889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tr-TR" b="1" dirty="0" smtClean="0"/>
              <a:t>-1-</a:t>
            </a:r>
            <a:br>
              <a:rPr lang="tr-TR" b="1" dirty="0" smtClean="0"/>
            </a:br>
            <a:r>
              <a:rPr lang="tr-TR" b="1" dirty="0" smtClean="0"/>
              <a:t>PHILOSOPHY, </a:t>
            </a:r>
            <a:br>
              <a:rPr lang="tr-TR" b="1" dirty="0" smtClean="0"/>
            </a:br>
            <a:r>
              <a:rPr lang="tr-TR" b="1" dirty="0" smtClean="0"/>
              <a:t>RELIGION </a:t>
            </a:r>
            <a:br>
              <a:rPr lang="tr-TR" b="1" dirty="0" smtClean="0"/>
            </a:b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br>
              <a:rPr lang="tr-TR" b="1" dirty="0" smtClean="0"/>
            </a:br>
            <a:r>
              <a:rPr lang="tr-TR" b="1" dirty="0" smtClean="0"/>
              <a:t>PHILOSOPHY OF RELIGION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78237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48146"/>
            <a:ext cx="10515600" cy="5428818"/>
          </a:xfrm>
        </p:spPr>
        <p:txBody>
          <a:bodyPr>
            <a:normAutofit/>
          </a:bodyPr>
          <a:lstStyle/>
          <a:p>
            <a:pPr algn="just">
              <a:spcBef>
                <a:spcPts val="1800"/>
              </a:spcBef>
            </a:pPr>
            <a:r>
              <a:rPr lang="tr-TR" sz="4000" dirty="0" smtClean="0"/>
              <a:t>PHILOSOPHY</a:t>
            </a:r>
          </a:p>
          <a:p>
            <a:pPr marL="0" indent="0" algn="ctr">
              <a:spcBef>
                <a:spcPts val="1800"/>
              </a:spcBef>
              <a:buNone/>
            </a:pPr>
            <a:r>
              <a:rPr lang="tr-TR" sz="3200" dirty="0"/>
              <a:t> </a:t>
            </a:r>
            <a:endParaRPr lang="tr-TR" sz="1800" dirty="0" smtClean="0"/>
          </a:p>
          <a:p>
            <a:pPr algn="just">
              <a:spcBef>
                <a:spcPts val="1800"/>
              </a:spcBef>
            </a:pPr>
            <a:r>
              <a:rPr lang="en-US" sz="3200" dirty="0"/>
              <a:t>Philosophy </a:t>
            </a:r>
            <a:r>
              <a:rPr lang="tr-TR" sz="3200" dirty="0" err="1" smtClean="0"/>
              <a:t>aims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provide</a:t>
            </a:r>
            <a:r>
              <a:rPr lang="en-US" sz="3200" dirty="0" smtClean="0"/>
              <a:t> </a:t>
            </a:r>
            <a:r>
              <a:rPr lang="en-US" sz="3200" dirty="0"/>
              <a:t>answers to </a:t>
            </a:r>
            <a:r>
              <a:rPr lang="tr-TR" sz="3200" dirty="0" err="1" smtClean="0"/>
              <a:t>some</a:t>
            </a:r>
            <a:r>
              <a:rPr lang="en-US" sz="3200" dirty="0" smtClean="0"/>
              <a:t> </a:t>
            </a:r>
            <a:r>
              <a:rPr lang="en-US" sz="3200" dirty="0"/>
              <a:t>ultimate questions about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souce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nature</a:t>
            </a:r>
            <a:r>
              <a:rPr lang="tr-TR" sz="3200" dirty="0" smtClean="0"/>
              <a:t> of </a:t>
            </a:r>
            <a:r>
              <a:rPr lang="tr-TR" sz="3200" dirty="0" err="1" smtClean="0"/>
              <a:t>being</a:t>
            </a:r>
            <a:r>
              <a:rPr lang="en-US" sz="3200" dirty="0" smtClean="0"/>
              <a:t>, </a:t>
            </a:r>
            <a:r>
              <a:rPr lang="en-US" sz="3200" dirty="0"/>
              <a:t>knowledge and value</a:t>
            </a:r>
            <a:r>
              <a:rPr lang="en-US" sz="3200" dirty="0" smtClean="0"/>
              <a:t>.</a:t>
            </a:r>
            <a:r>
              <a:rPr lang="tr-TR" sz="3200" dirty="0" smtClean="0"/>
              <a:t> </a:t>
            </a:r>
            <a:r>
              <a:rPr lang="tr-TR" sz="3200" dirty="0" err="1" smtClean="0"/>
              <a:t>In</a:t>
            </a:r>
            <a:r>
              <a:rPr lang="tr-TR" sz="3200" dirty="0" smtClean="0"/>
              <a:t> </a:t>
            </a:r>
            <a:r>
              <a:rPr lang="tr-TR" sz="3200" dirty="0" err="1" smtClean="0"/>
              <a:t>doing</a:t>
            </a:r>
            <a:r>
              <a:rPr lang="tr-TR" sz="3200" dirty="0" smtClean="0"/>
              <a:t> </a:t>
            </a:r>
            <a:r>
              <a:rPr lang="tr-TR" sz="3200" dirty="0" err="1" smtClean="0"/>
              <a:t>so</a:t>
            </a:r>
            <a:r>
              <a:rPr lang="tr-TR" sz="3200" dirty="0" smtClean="0"/>
              <a:t>, </a:t>
            </a:r>
            <a:r>
              <a:rPr lang="tr-TR" sz="3200" dirty="0" err="1" smtClean="0"/>
              <a:t>unlike</a:t>
            </a:r>
            <a:r>
              <a:rPr lang="tr-TR" sz="3200" dirty="0" smtClean="0"/>
              <a:t> </a:t>
            </a:r>
            <a:r>
              <a:rPr lang="tr-TR" sz="3200" dirty="0" err="1" smtClean="0"/>
              <a:t>scientific</a:t>
            </a:r>
            <a:r>
              <a:rPr lang="tr-TR" sz="3200" dirty="0" smtClean="0"/>
              <a:t> </a:t>
            </a:r>
            <a:r>
              <a:rPr lang="tr-TR" sz="3200" dirty="0" err="1" smtClean="0"/>
              <a:t>disciplines</a:t>
            </a:r>
            <a:r>
              <a:rPr lang="tr-TR" sz="3200" dirty="0"/>
              <a:t>,</a:t>
            </a:r>
            <a:r>
              <a:rPr lang="tr-TR" sz="3200" dirty="0" smtClean="0"/>
              <a:t> </a:t>
            </a:r>
            <a:r>
              <a:rPr lang="tr-TR" sz="3200" dirty="0" smtClean="0"/>
              <a:t>it </a:t>
            </a:r>
            <a:r>
              <a:rPr lang="tr-TR" sz="3200" dirty="0" smtClean="0"/>
              <a:t>is </a:t>
            </a:r>
            <a:r>
              <a:rPr lang="tr-TR" sz="3200" dirty="0" err="1" smtClean="0"/>
              <a:t>supposed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be </a:t>
            </a:r>
            <a:r>
              <a:rPr lang="tr-TR" sz="3200" dirty="0" err="1" smtClean="0"/>
              <a:t>more</a:t>
            </a:r>
            <a:r>
              <a:rPr lang="tr-TR" sz="3200" dirty="0" smtClean="0"/>
              <a:t> general in </a:t>
            </a:r>
            <a:r>
              <a:rPr lang="tr-TR" sz="3200" dirty="0" err="1" smtClean="0"/>
              <a:t>terms</a:t>
            </a:r>
            <a:r>
              <a:rPr lang="tr-TR" sz="3200" dirty="0" smtClean="0"/>
              <a:t> of </a:t>
            </a:r>
            <a:r>
              <a:rPr lang="tr-TR" sz="3200" dirty="0" err="1" smtClean="0"/>
              <a:t>its</a:t>
            </a:r>
            <a:r>
              <a:rPr lang="tr-TR" sz="3200" dirty="0" smtClean="0"/>
              <a:t> </a:t>
            </a:r>
            <a:r>
              <a:rPr lang="tr-TR" sz="3200" dirty="0" err="1" smtClean="0"/>
              <a:t>questions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answers</a:t>
            </a:r>
            <a:r>
              <a:rPr lang="tr-TR" sz="3200" dirty="0" smtClean="0"/>
              <a:t>. </a:t>
            </a:r>
          </a:p>
          <a:p>
            <a:pPr algn="just">
              <a:spcBef>
                <a:spcPts val="1800"/>
              </a:spcBef>
            </a:pPr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62124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/>
              <a:t>RELIGION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Similarly</a:t>
            </a:r>
            <a:r>
              <a:rPr lang="tr-TR" dirty="0" smtClean="0"/>
              <a:t>, </a:t>
            </a:r>
            <a:r>
              <a:rPr lang="tr-TR" dirty="0" err="1" smtClean="0"/>
              <a:t>religion</a:t>
            </a:r>
            <a:r>
              <a:rPr lang="tr-TR" dirty="0" smtClean="0"/>
              <a:t> in </a:t>
            </a:r>
            <a:r>
              <a:rPr lang="tr-TR" dirty="0" err="1" smtClean="0"/>
              <a:t>dealing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ultimate</a:t>
            </a:r>
            <a:r>
              <a:rPr lang="tr-TR" dirty="0" smtClean="0"/>
              <a:t> </a:t>
            </a:r>
            <a:r>
              <a:rPr lang="tr-TR" dirty="0" err="1" smtClean="0"/>
              <a:t>questions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source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display</a:t>
            </a:r>
            <a:r>
              <a:rPr lang="tr-TR" dirty="0" smtClean="0"/>
              <a:t> a </a:t>
            </a:r>
            <a:r>
              <a:rPr lang="tr-TR" dirty="0" err="1" smtClean="0"/>
              <a:t>similar</a:t>
            </a:r>
            <a:r>
              <a:rPr lang="tr-TR" dirty="0" smtClean="0"/>
              <a:t> </a:t>
            </a:r>
            <a:r>
              <a:rPr lang="tr-TR" dirty="0" err="1" smtClean="0"/>
              <a:t>character</a:t>
            </a:r>
            <a:r>
              <a:rPr lang="tr-TR" dirty="0" smtClean="0"/>
              <a:t>, 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though</a:t>
            </a:r>
            <a:r>
              <a:rPr lang="tr-TR" dirty="0" smtClean="0"/>
              <a:t> it is </a:t>
            </a:r>
            <a:r>
              <a:rPr lang="tr-TR" dirty="0" err="1" smtClean="0"/>
              <a:t>methodologically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attempt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answer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questions</a:t>
            </a:r>
            <a:r>
              <a:rPr lang="tr-TR" dirty="0" smtClean="0"/>
              <a:t> </a:t>
            </a:r>
            <a:r>
              <a:rPr lang="tr-TR" dirty="0" err="1" smtClean="0"/>
              <a:t>philosophy</a:t>
            </a:r>
            <a:r>
              <a:rPr lang="tr-TR" dirty="0" smtClean="0"/>
              <a:t> </a:t>
            </a:r>
            <a:r>
              <a:rPr lang="tr-TR" dirty="0" err="1" smtClean="0"/>
              <a:t>depends</a:t>
            </a:r>
            <a:r>
              <a:rPr lang="tr-TR" dirty="0" smtClean="0"/>
              <a:t> on </a:t>
            </a:r>
            <a:r>
              <a:rPr lang="tr-TR" dirty="0" err="1" smtClean="0"/>
              <a:t>unaided</a:t>
            </a:r>
            <a:r>
              <a:rPr lang="tr-TR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human</a:t>
            </a:r>
            <a:r>
              <a:rPr lang="tr-TR" dirty="0" smtClean="0"/>
              <a:t>) </a:t>
            </a:r>
            <a:r>
              <a:rPr lang="tr-TR" dirty="0" err="1" smtClean="0"/>
              <a:t>reason</a:t>
            </a:r>
            <a:r>
              <a:rPr lang="tr-TR" dirty="0" smtClean="0"/>
              <a:t> </a:t>
            </a:r>
            <a:r>
              <a:rPr lang="tr-TR" dirty="0" err="1" smtClean="0"/>
              <a:t>whereas</a:t>
            </a:r>
            <a:r>
              <a:rPr lang="tr-TR" dirty="0" smtClean="0"/>
              <a:t> </a:t>
            </a:r>
            <a:r>
              <a:rPr lang="tr-TR" dirty="0" err="1" smtClean="0"/>
              <a:t>religions</a:t>
            </a:r>
            <a:r>
              <a:rPr lang="tr-TR" dirty="0" smtClean="0"/>
              <a:t>, </a:t>
            </a:r>
            <a:r>
              <a:rPr lang="tr-TR" dirty="0" err="1" smtClean="0"/>
              <a:t>particularly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theistic</a:t>
            </a:r>
            <a:r>
              <a:rPr lang="tr-TR" dirty="0" smtClean="0"/>
              <a:t> </a:t>
            </a:r>
            <a:r>
              <a:rPr lang="tr-TR" dirty="0" err="1" smtClean="0"/>
              <a:t>ones</a:t>
            </a:r>
            <a:r>
              <a:rPr lang="tr-TR" dirty="0" smtClean="0"/>
              <a:t>, </a:t>
            </a:r>
            <a:r>
              <a:rPr lang="tr-TR" dirty="0" err="1" smtClean="0"/>
              <a:t>draws</a:t>
            </a:r>
            <a:r>
              <a:rPr lang="tr-TR" dirty="0" smtClean="0"/>
              <a:t> on (</a:t>
            </a:r>
            <a:r>
              <a:rPr lang="tr-TR" dirty="0" err="1" smtClean="0"/>
              <a:t>divine</a:t>
            </a:r>
            <a:r>
              <a:rPr lang="tr-TR" dirty="0" smtClean="0"/>
              <a:t>) </a:t>
            </a:r>
            <a:r>
              <a:rPr lang="tr-TR" dirty="0" err="1" smtClean="0"/>
              <a:t>revelation</a:t>
            </a:r>
            <a:r>
              <a:rPr lang="tr-TR" dirty="0" smtClean="0"/>
              <a:t>. </a:t>
            </a:r>
            <a:r>
              <a:rPr lang="tr-TR" dirty="0" err="1" smtClean="0"/>
              <a:t>Unlike</a:t>
            </a:r>
            <a:r>
              <a:rPr lang="tr-TR" dirty="0" smtClean="0"/>
              <a:t> </a:t>
            </a:r>
            <a:r>
              <a:rPr lang="tr-TR" dirty="0" err="1" smtClean="0"/>
              <a:t>philosophy</a:t>
            </a:r>
            <a:r>
              <a:rPr lang="tr-TR" dirty="0" smtClean="0"/>
              <a:t>, </a:t>
            </a:r>
            <a:r>
              <a:rPr lang="tr-TR" dirty="0" err="1" smtClean="0"/>
              <a:t>religions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involves</a:t>
            </a:r>
            <a:r>
              <a:rPr lang="tr-TR" dirty="0" smtClean="0"/>
              <a:t> 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 (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faith</a:t>
            </a:r>
            <a:r>
              <a:rPr lang="tr-TR" dirty="0" smtClean="0"/>
              <a:t>) as </a:t>
            </a:r>
            <a:r>
              <a:rPr lang="tr-TR" dirty="0" err="1" smtClean="0"/>
              <a:t>well</a:t>
            </a:r>
            <a:r>
              <a:rPr lang="tr-TR" dirty="0" smtClean="0"/>
              <a:t> as </a:t>
            </a:r>
            <a:r>
              <a:rPr lang="tr-TR" dirty="0" err="1" smtClean="0"/>
              <a:t>rituals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worship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9512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56904"/>
            <a:ext cx="10515600" cy="5120059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However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err="1"/>
              <a:t>b</a:t>
            </a:r>
            <a:r>
              <a:rPr lang="tr-TR" dirty="0" err="1" smtClean="0"/>
              <a:t>oth</a:t>
            </a:r>
            <a:r>
              <a:rPr lang="tr-TR" dirty="0" smtClean="0"/>
              <a:t> </a:t>
            </a:r>
            <a:r>
              <a:rPr lang="tr-TR" dirty="0" err="1" smtClean="0"/>
              <a:t>philosophy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display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significant</a:t>
            </a:r>
            <a:r>
              <a:rPr lang="tr-TR" dirty="0" smtClean="0"/>
              <a:t> </a:t>
            </a:r>
            <a:r>
              <a:rPr lang="tr-TR" dirty="0" err="1" smtClean="0"/>
              <a:t>differences</a:t>
            </a:r>
            <a:r>
              <a:rPr lang="tr-TR" dirty="0" smtClean="0"/>
              <a:t>.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philosophical</a:t>
            </a:r>
            <a:r>
              <a:rPr lang="tr-TR" dirty="0" smtClean="0"/>
              <a:t> as </a:t>
            </a:r>
            <a:r>
              <a:rPr lang="tr-TR" dirty="0" err="1" smtClean="0"/>
              <a:t>well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traditions</a:t>
            </a:r>
            <a:r>
              <a:rPr lang="tr-TR" dirty="0" smtClean="0"/>
              <a:t>.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philosophy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materialist</a:t>
            </a:r>
            <a:r>
              <a:rPr lang="tr-TR" dirty="0" smtClean="0"/>
              <a:t>, </a:t>
            </a:r>
            <a:r>
              <a:rPr lang="tr-TR" dirty="0" err="1" smtClean="0"/>
              <a:t>empricist</a:t>
            </a:r>
            <a:r>
              <a:rPr lang="tr-TR" dirty="0" smtClean="0"/>
              <a:t>, </a:t>
            </a:r>
            <a:r>
              <a:rPr lang="tr-TR" dirty="0" err="1" smtClean="0"/>
              <a:t>rationalist</a:t>
            </a:r>
            <a:r>
              <a:rPr lang="tr-TR" dirty="0" smtClean="0"/>
              <a:t>, realist, idealist </a:t>
            </a:r>
            <a:r>
              <a:rPr lang="tr-TR" dirty="0" err="1" smtClean="0"/>
              <a:t>etc</a:t>
            </a:r>
            <a:r>
              <a:rPr lang="tr-TR" dirty="0" smtClean="0"/>
              <a:t>., </a:t>
            </a:r>
            <a:r>
              <a:rPr lang="tr-TR" dirty="0" err="1" smtClean="0"/>
              <a:t>traditions</a:t>
            </a:r>
            <a:r>
              <a:rPr lang="tr-TR" dirty="0" smtClean="0"/>
              <a:t>. </a:t>
            </a:r>
            <a:r>
              <a:rPr lang="tr-TR" dirty="0" err="1" smtClean="0"/>
              <a:t>Similarly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traditions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can be </a:t>
            </a:r>
            <a:r>
              <a:rPr lang="tr-TR" dirty="0" err="1" smtClean="0"/>
              <a:t>basically</a:t>
            </a:r>
            <a:r>
              <a:rPr lang="tr-TR" dirty="0" smtClean="0"/>
              <a:t> </a:t>
            </a:r>
            <a:r>
              <a:rPr lang="tr-TR" dirty="0" err="1" smtClean="0"/>
              <a:t>divided</a:t>
            </a:r>
            <a:r>
              <a:rPr lang="tr-TR" dirty="0" smtClean="0"/>
              <a:t> ‘</a:t>
            </a:r>
            <a:r>
              <a:rPr lang="tr-TR" dirty="0" err="1" smtClean="0"/>
              <a:t>theistic</a:t>
            </a:r>
            <a:r>
              <a:rPr lang="tr-TR" dirty="0" smtClean="0"/>
              <a:t>’ </a:t>
            </a:r>
            <a:r>
              <a:rPr lang="tr-TR" dirty="0" err="1" smtClean="0"/>
              <a:t>and</a:t>
            </a:r>
            <a:r>
              <a:rPr lang="tr-TR" dirty="0" smtClean="0"/>
              <a:t> ‘</a:t>
            </a:r>
            <a:r>
              <a:rPr lang="tr-TR" dirty="0" err="1" smtClean="0"/>
              <a:t>non-theistic</a:t>
            </a:r>
            <a:r>
              <a:rPr lang="tr-TR" dirty="0" smtClean="0"/>
              <a:t>’ </a:t>
            </a:r>
            <a:r>
              <a:rPr lang="tr-TR" dirty="0" err="1" smtClean="0"/>
              <a:t>religions</a:t>
            </a:r>
            <a:r>
              <a:rPr lang="tr-TR" dirty="0" smtClean="0"/>
              <a:t>. </a:t>
            </a:r>
            <a:r>
              <a:rPr lang="tr-TR" dirty="0" err="1" smtClean="0"/>
              <a:t>Essential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theistic</a:t>
            </a:r>
            <a:r>
              <a:rPr lang="tr-TR" dirty="0" smtClean="0"/>
              <a:t> </a:t>
            </a:r>
            <a:r>
              <a:rPr lang="tr-TR" dirty="0" err="1" smtClean="0"/>
              <a:t>religions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Judaism</a:t>
            </a:r>
            <a:r>
              <a:rPr lang="tr-TR" dirty="0" smtClean="0"/>
              <a:t>, </a:t>
            </a:r>
            <a:r>
              <a:rPr lang="tr-TR" dirty="0" err="1" smtClean="0"/>
              <a:t>Christianity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Islam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idea </a:t>
            </a:r>
            <a:r>
              <a:rPr lang="tr-TR" dirty="0" smtClean="0"/>
              <a:t>of </a:t>
            </a:r>
            <a:r>
              <a:rPr lang="tr-TR" dirty="0" smtClean="0"/>
              <a:t>a </a:t>
            </a:r>
            <a:r>
              <a:rPr lang="tr-TR" dirty="0" err="1" smtClean="0"/>
              <a:t>personal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eternal</a:t>
            </a:r>
            <a:r>
              <a:rPr lang="tr-TR" dirty="0" smtClean="0"/>
              <a:t>, </a:t>
            </a:r>
            <a:r>
              <a:rPr lang="tr-TR" dirty="0" err="1" smtClean="0"/>
              <a:t>omniscient</a:t>
            </a:r>
            <a:r>
              <a:rPr lang="tr-TR" dirty="0" smtClean="0"/>
              <a:t>, </a:t>
            </a:r>
            <a:r>
              <a:rPr lang="tr-TR" dirty="0" err="1" smtClean="0"/>
              <a:t>omnipotent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omnibenevolent</a:t>
            </a:r>
            <a:r>
              <a:rPr lang="tr-TR" dirty="0" smtClean="0"/>
              <a:t> </a:t>
            </a:r>
            <a:r>
              <a:rPr lang="tr-TR" dirty="0" err="1" smtClean="0"/>
              <a:t>creator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63629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PHILOSOPHY AND RELIGION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differences</a:t>
            </a:r>
            <a:r>
              <a:rPr lang="tr-TR" dirty="0" smtClean="0"/>
              <a:t> </a:t>
            </a:r>
            <a:r>
              <a:rPr lang="tr-TR" dirty="0" err="1" smtClean="0"/>
              <a:t>among</a:t>
            </a:r>
            <a:r>
              <a:rPr lang="tr-TR" dirty="0" smtClean="0"/>
              <a:t> 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philosophical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traditions</a:t>
            </a:r>
            <a:r>
              <a:rPr lang="tr-TR" dirty="0" smtClean="0"/>
              <a:t>,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not </a:t>
            </a:r>
            <a:r>
              <a:rPr lang="tr-TR" dirty="0" err="1" smtClean="0"/>
              <a:t>make</a:t>
            </a:r>
            <a:r>
              <a:rPr lang="tr-TR" dirty="0" smtClean="0"/>
              <a:t> an </a:t>
            </a:r>
            <a:r>
              <a:rPr lang="tr-TR" dirty="0" err="1" smtClean="0"/>
              <a:t>overgeneralisation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philosophy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. </a:t>
            </a:r>
          </a:p>
          <a:p>
            <a:pPr marL="0" indent="0" algn="just">
              <a:buNone/>
            </a:pPr>
            <a:r>
              <a:rPr lang="tr-TR" dirty="0" err="1" smtClean="0"/>
              <a:t>Does</a:t>
            </a:r>
            <a:r>
              <a:rPr lang="tr-TR" dirty="0" smtClean="0"/>
              <a:t> </a:t>
            </a:r>
            <a:r>
              <a:rPr lang="tr-TR" dirty="0" err="1" smtClean="0"/>
              <a:t>philosophy</a:t>
            </a:r>
            <a:r>
              <a:rPr lang="tr-TR" dirty="0" smtClean="0"/>
              <a:t> </a:t>
            </a:r>
            <a:r>
              <a:rPr lang="tr-TR" dirty="0" err="1" smtClean="0"/>
              <a:t>conflict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? </a:t>
            </a:r>
            <a:r>
              <a:rPr lang="tr-TR" dirty="0" smtClean="0"/>
              <a:t>A </a:t>
            </a:r>
            <a:r>
              <a:rPr lang="tr-TR" dirty="0" err="1" smtClean="0"/>
              <a:t>proper</a:t>
            </a:r>
            <a:r>
              <a:rPr lang="tr-TR" dirty="0" smtClean="0"/>
              <a:t> </a:t>
            </a:r>
            <a:r>
              <a:rPr lang="tr-TR" dirty="0" err="1" smtClean="0"/>
              <a:t>answer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 </a:t>
            </a:r>
            <a:r>
              <a:rPr lang="tr-TR" dirty="0" err="1" smtClean="0"/>
              <a:t>depends</a:t>
            </a:r>
            <a:r>
              <a:rPr lang="tr-TR" dirty="0" smtClean="0"/>
              <a:t> on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conceptions</a:t>
            </a:r>
            <a:r>
              <a:rPr lang="tr-TR" dirty="0" smtClean="0"/>
              <a:t> </a:t>
            </a:r>
            <a:r>
              <a:rPr lang="tr-TR" dirty="0" smtClean="0"/>
              <a:t>of </a:t>
            </a:r>
            <a:r>
              <a:rPr lang="tr-TR" dirty="0" err="1" smtClean="0"/>
              <a:t>philosophy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err="1" smtClean="0"/>
              <a:t>Just</a:t>
            </a:r>
            <a:r>
              <a:rPr lang="tr-TR" dirty="0" smtClean="0"/>
              <a:t> as </a:t>
            </a:r>
            <a:r>
              <a:rPr lang="tr-TR" dirty="0" err="1" smtClean="0"/>
              <a:t>there</a:t>
            </a:r>
            <a:r>
              <a:rPr lang="tr-TR" dirty="0" smtClean="0"/>
              <a:t> is a </a:t>
            </a:r>
            <a:r>
              <a:rPr lang="tr-TR" dirty="0" err="1" smtClean="0"/>
              <a:t>conflict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materialist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idealist </a:t>
            </a:r>
            <a:r>
              <a:rPr lang="tr-TR" dirty="0" err="1" smtClean="0"/>
              <a:t>approaches</a:t>
            </a:r>
            <a:r>
              <a:rPr lang="tr-TR" dirty="0" smtClean="0"/>
              <a:t> in </a:t>
            </a:r>
            <a:r>
              <a:rPr lang="tr-TR" dirty="0" err="1" smtClean="0"/>
              <a:t>philosophy</a:t>
            </a:r>
            <a:r>
              <a:rPr lang="tr-TR" dirty="0" smtClean="0"/>
              <a:t>, </a:t>
            </a:r>
            <a:r>
              <a:rPr lang="tr-TR" dirty="0" err="1" smtClean="0"/>
              <a:t>similarly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conficts</a:t>
            </a:r>
            <a:r>
              <a:rPr lang="tr-TR" dirty="0" smtClean="0"/>
              <a:t> </a:t>
            </a:r>
            <a:r>
              <a:rPr lang="tr-TR" dirty="0" err="1" smtClean="0"/>
              <a:t>among</a:t>
            </a:r>
            <a:r>
              <a:rPr lang="tr-TR" dirty="0" smtClean="0"/>
              <a:t> 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theistic</a:t>
            </a:r>
            <a:r>
              <a:rPr lang="tr-TR" dirty="0" smtClean="0"/>
              <a:t> </a:t>
            </a:r>
            <a:r>
              <a:rPr lang="tr-TR" dirty="0" err="1" smtClean="0"/>
              <a:t>religions</a:t>
            </a:r>
            <a:r>
              <a:rPr lang="tr-TR" dirty="0" smtClean="0"/>
              <a:t>. </a:t>
            </a:r>
            <a:r>
              <a:rPr lang="tr-TR" dirty="0" err="1" smtClean="0"/>
              <a:t>So</a:t>
            </a:r>
            <a:r>
              <a:rPr lang="tr-TR" dirty="0" smtClean="0"/>
              <a:t>,</a:t>
            </a:r>
            <a:r>
              <a:rPr lang="tr-TR" dirty="0"/>
              <a:t> </a:t>
            </a:r>
            <a:r>
              <a:rPr lang="tr-TR" dirty="0" smtClean="0"/>
              <a:t>a </a:t>
            </a:r>
            <a:r>
              <a:rPr lang="tr-TR" dirty="0" err="1" smtClean="0"/>
              <a:t>particular</a:t>
            </a:r>
            <a:r>
              <a:rPr lang="tr-TR" dirty="0" smtClean="0"/>
              <a:t> </a:t>
            </a:r>
            <a:r>
              <a:rPr lang="tr-TR" dirty="0" err="1" smtClean="0"/>
              <a:t>philosophical</a:t>
            </a:r>
            <a:r>
              <a:rPr lang="tr-TR" dirty="0" smtClean="0"/>
              <a:t> </a:t>
            </a:r>
            <a:r>
              <a:rPr lang="tr-TR" dirty="0" err="1" smtClean="0"/>
              <a:t>approach</a:t>
            </a:r>
            <a:r>
              <a:rPr lang="tr-TR" dirty="0" smtClean="0"/>
              <a:t> can be </a:t>
            </a:r>
            <a:r>
              <a:rPr lang="tr-TR" dirty="0" err="1" smtClean="0"/>
              <a:t>compatible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incompatible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 </a:t>
            </a:r>
            <a:r>
              <a:rPr lang="tr-TR" dirty="0" err="1" smtClean="0"/>
              <a:t>particular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belief</a:t>
            </a:r>
            <a:r>
              <a:rPr lang="tr-TR" dirty="0" smtClean="0"/>
              <a:t>. 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8904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30087" y="106018"/>
            <a:ext cx="11118573" cy="954156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64974"/>
            <a:ext cx="10515600" cy="4811989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endParaRPr lang="tr-TR" b="1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tr-TR" sz="4000" b="1" dirty="0">
                <a:solidFill>
                  <a:prstClr val="black"/>
                </a:solidFill>
              </a:rPr>
              <a:t>PHILOSOPHY OF </a:t>
            </a:r>
            <a:r>
              <a:rPr lang="tr-TR" sz="4000" b="1" dirty="0" smtClean="0">
                <a:solidFill>
                  <a:prstClr val="black"/>
                </a:solidFill>
              </a:rPr>
              <a:t>RELIGION</a:t>
            </a:r>
            <a:endParaRPr lang="tr-TR" b="1" dirty="0">
              <a:solidFill>
                <a:prstClr val="black"/>
              </a:solidFill>
            </a:endParaRPr>
          </a:p>
          <a:p>
            <a:pPr algn="just"/>
            <a:r>
              <a:rPr lang="tr-TR" dirty="0" err="1" smtClean="0"/>
              <a:t>Philosophy</a:t>
            </a:r>
            <a:r>
              <a:rPr lang="tr-TR" dirty="0" smtClean="0"/>
              <a:t> of </a:t>
            </a:r>
            <a:r>
              <a:rPr lang="tr-TR" dirty="0" err="1" smtClean="0"/>
              <a:t>religion</a:t>
            </a:r>
            <a:r>
              <a:rPr lang="tr-TR" dirty="0" smtClean="0"/>
              <a:t>, as </a:t>
            </a:r>
            <a:r>
              <a:rPr lang="tr-TR" dirty="0" err="1" smtClean="0"/>
              <a:t>philosophical</a:t>
            </a:r>
            <a:r>
              <a:rPr lang="tr-TR" dirty="0" smtClean="0"/>
              <a:t> </a:t>
            </a:r>
            <a:r>
              <a:rPr lang="tr-TR" dirty="0" err="1" smtClean="0"/>
              <a:t>discipline</a:t>
            </a:r>
            <a:r>
              <a:rPr lang="tr-TR" dirty="0"/>
              <a:t>,</a:t>
            </a:r>
            <a:r>
              <a:rPr lang="tr-TR" dirty="0" smtClean="0"/>
              <a:t> is a </a:t>
            </a:r>
            <a:r>
              <a:rPr lang="tr-TR" dirty="0" err="1" smtClean="0"/>
              <a:t>philosophical</a:t>
            </a:r>
            <a:r>
              <a:rPr lang="tr-TR" dirty="0" smtClean="0"/>
              <a:t> </a:t>
            </a:r>
            <a:r>
              <a:rPr lang="tr-TR" dirty="0" err="1" smtClean="0"/>
              <a:t>approach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examination</a:t>
            </a:r>
            <a:r>
              <a:rPr lang="tr-TR" dirty="0" smtClean="0"/>
              <a:t> of </a:t>
            </a:r>
            <a:r>
              <a:rPr lang="tr-TR" dirty="0" err="1" smtClean="0"/>
              <a:t>religion</a:t>
            </a:r>
            <a:r>
              <a:rPr lang="tr-TR" dirty="0" smtClean="0"/>
              <a:t>/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.  </a:t>
            </a:r>
          </a:p>
          <a:p>
            <a:pPr algn="just"/>
            <a:r>
              <a:rPr lang="tr-TR" dirty="0" err="1" smtClean="0"/>
              <a:t>Philosophy</a:t>
            </a:r>
            <a:r>
              <a:rPr lang="tr-TR" dirty="0" smtClean="0"/>
              <a:t> of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therefore</a:t>
            </a:r>
            <a:r>
              <a:rPr lang="tr-TR" dirty="0" smtClean="0"/>
              <a:t> </a:t>
            </a:r>
            <a:r>
              <a:rPr lang="tr-TR" dirty="0" err="1" smtClean="0"/>
              <a:t>aims</a:t>
            </a:r>
            <a:r>
              <a:rPr lang="tr-TR" dirty="0" smtClean="0"/>
              <a:t> at </a:t>
            </a:r>
            <a:r>
              <a:rPr lang="tr-TR" dirty="0" err="1" smtClean="0"/>
              <a:t>providing</a:t>
            </a:r>
            <a:r>
              <a:rPr lang="tr-TR" dirty="0" smtClean="0"/>
              <a:t> an </a:t>
            </a:r>
            <a:r>
              <a:rPr lang="tr-TR" dirty="0" err="1" smtClean="0"/>
              <a:t>analytical</a:t>
            </a:r>
            <a:r>
              <a:rPr lang="tr-TR" dirty="0"/>
              <a:t>/</a:t>
            </a:r>
            <a:r>
              <a:rPr lang="tr-TR" dirty="0" smtClean="0"/>
              <a:t> </a:t>
            </a:r>
            <a:r>
              <a:rPr lang="tr-TR" dirty="0" err="1" smtClean="0"/>
              <a:t>critical</a:t>
            </a:r>
            <a:r>
              <a:rPr lang="tr-TR" dirty="0" smtClean="0"/>
              <a:t> </a:t>
            </a:r>
            <a:r>
              <a:rPr lang="tr-TR" dirty="0" err="1" smtClean="0"/>
              <a:t>examination</a:t>
            </a:r>
            <a:r>
              <a:rPr lang="tr-TR" dirty="0" smtClean="0"/>
              <a:t> </a:t>
            </a:r>
            <a:r>
              <a:rPr lang="tr-TR" dirty="0" smtClean="0"/>
              <a:t>of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concepts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 in </a:t>
            </a:r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determine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err="1" smtClean="0"/>
              <a:t>ir</a:t>
            </a:r>
            <a:r>
              <a:rPr lang="tr-TR" dirty="0" smtClean="0"/>
              <a:t> </a:t>
            </a:r>
            <a:r>
              <a:rPr lang="tr-TR" dirty="0" err="1" smtClean="0"/>
              <a:t>rationality</a:t>
            </a:r>
            <a:r>
              <a:rPr lang="tr-TR" dirty="0" smtClean="0"/>
              <a:t>. </a:t>
            </a:r>
            <a:endParaRPr lang="tr-TR" dirty="0" smtClean="0"/>
          </a:p>
          <a:p>
            <a:pPr algn="just"/>
            <a:r>
              <a:rPr lang="tr-TR" dirty="0" err="1" smtClean="0"/>
              <a:t>Philosophers</a:t>
            </a:r>
            <a:r>
              <a:rPr lang="tr-TR" dirty="0" smtClean="0"/>
              <a:t> of </a:t>
            </a:r>
            <a:r>
              <a:rPr lang="tr-TR" dirty="0" err="1" smtClean="0"/>
              <a:t>religion</a:t>
            </a:r>
            <a:r>
              <a:rPr lang="tr-TR" dirty="0" smtClean="0"/>
              <a:t>, in </a:t>
            </a:r>
            <a:r>
              <a:rPr lang="tr-TR" dirty="0" err="1" smtClean="0"/>
              <a:t>doing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, </a:t>
            </a:r>
            <a:r>
              <a:rPr lang="tr-TR" dirty="0" err="1" smtClean="0"/>
              <a:t>aims</a:t>
            </a:r>
            <a:r>
              <a:rPr lang="tr-TR" dirty="0" smtClean="0"/>
              <a:t> at </a:t>
            </a:r>
            <a:r>
              <a:rPr lang="tr-TR" dirty="0" err="1" smtClean="0"/>
              <a:t>objectivity</a:t>
            </a:r>
            <a:r>
              <a:rPr lang="tr-TR" dirty="0" smtClean="0"/>
              <a:t>. </a:t>
            </a:r>
            <a:r>
              <a:rPr lang="tr-TR" dirty="0" smtClean="0"/>
              <a:t>Yet, </a:t>
            </a:r>
            <a:r>
              <a:rPr lang="tr-TR" dirty="0" err="1" smtClean="0"/>
              <a:t>p</a:t>
            </a:r>
            <a:r>
              <a:rPr lang="tr-TR" dirty="0" err="1" smtClean="0"/>
              <a:t>hilosophy</a:t>
            </a:r>
            <a:r>
              <a:rPr lang="tr-TR" dirty="0" smtClean="0"/>
              <a:t> </a:t>
            </a:r>
            <a:r>
              <a:rPr lang="tr-TR" dirty="0" smtClean="0"/>
              <a:t>of </a:t>
            </a:r>
            <a:r>
              <a:rPr lang="tr-TR" dirty="0" err="1" smtClean="0"/>
              <a:t>religion</a:t>
            </a:r>
            <a:r>
              <a:rPr lang="tr-TR" dirty="0" smtClean="0"/>
              <a:t> is </a:t>
            </a:r>
            <a:r>
              <a:rPr lang="tr-TR" dirty="0" err="1" smtClean="0"/>
              <a:t>critical</a:t>
            </a:r>
            <a:r>
              <a:rPr lang="tr-TR" dirty="0" smtClean="0"/>
              <a:t> but not </a:t>
            </a:r>
            <a:r>
              <a:rPr lang="tr-TR" dirty="0" err="1" smtClean="0"/>
              <a:t>antagonistic</a:t>
            </a:r>
            <a:r>
              <a:rPr lang="tr-TR" dirty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7849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985652"/>
            <a:ext cx="10918371" cy="5191311"/>
          </a:xfrm>
        </p:spPr>
        <p:txBody>
          <a:bodyPr>
            <a:normAutofit/>
          </a:bodyPr>
          <a:lstStyle/>
          <a:p>
            <a:pPr lvl="0" algn="just"/>
            <a:endParaRPr lang="tr-TR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tr-TR" dirty="0" err="1" smtClean="0"/>
              <a:t>Philosophy</a:t>
            </a:r>
            <a:r>
              <a:rPr lang="tr-TR" dirty="0" smtClean="0"/>
              <a:t> of </a:t>
            </a:r>
            <a:r>
              <a:rPr lang="tr-TR" dirty="0" err="1" smtClean="0"/>
              <a:t>religion</a:t>
            </a:r>
            <a:r>
              <a:rPr lang="tr-TR" dirty="0" smtClean="0"/>
              <a:t> is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philosophical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/>
              <a:t> </a:t>
            </a:r>
            <a:r>
              <a:rPr lang="tr-TR" dirty="0" err="1" smtClean="0"/>
              <a:t>disciplines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Philosophical</a:t>
            </a:r>
            <a:r>
              <a:rPr lang="tr-TR" dirty="0" smtClean="0"/>
              <a:t> </a:t>
            </a:r>
            <a:r>
              <a:rPr lang="tr-TR" dirty="0" err="1" smtClean="0"/>
              <a:t>Disciplines</a:t>
            </a:r>
            <a:r>
              <a:rPr lang="tr-TR" dirty="0" smtClean="0"/>
              <a:t>:			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Disciplines</a:t>
            </a:r>
            <a:r>
              <a:rPr lang="tr-TR" dirty="0" smtClean="0"/>
              <a:t>:</a:t>
            </a:r>
          </a:p>
          <a:p>
            <a:pPr marL="914400" lvl="2" indent="0">
              <a:buNone/>
            </a:pPr>
            <a:r>
              <a:rPr lang="tr-TR" sz="2800" dirty="0" smtClean="0"/>
              <a:t>- </a:t>
            </a:r>
            <a:r>
              <a:rPr lang="tr-TR" sz="2800" dirty="0" err="1" smtClean="0"/>
              <a:t>Epistemology</a:t>
            </a:r>
            <a:r>
              <a:rPr lang="tr-TR" sz="2800" dirty="0" smtClean="0"/>
              <a:t>				- </a:t>
            </a:r>
            <a:r>
              <a:rPr lang="tr-TR" sz="2800" dirty="0" err="1" smtClean="0"/>
              <a:t>Theology</a:t>
            </a:r>
            <a:r>
              <a:rPr lang="tr-TR" sz="2800" dirty="0" smtClean="0"/>
              <a:t>/</a:t>
            </a:r>
            <a:r>
              <a:rPr lang="tr-TR" sz="2800" dirty="0" err="1" smtClean="0"/>
              <a:t>Kalam</a:t>
            </a:r>
            <a:endParaRPr lang="tr-TR" sz="2800" dirty="0" smtClean="0"/>
          </a:p>
          <a:p>
            <a:pPr marL="914400" lvl="2" indent="0">
              <a:buNone/>
            </a:pPr>
            <a:r>
              <a:rPr lang="tr-TR" sz="2800" dirty="0" smtClean="0"/>
              <a:t>- </a:t>
            </a:r>
            <a:r>
              <a:rPr lang="tr-TR" sz="2800" dirty="0" err="1" smtClean="0"/>
              <a:t>Metaphysics</a:t>
            </a:r>
            <a:r>
              <a:rPr lang="tr-TR" sz="2800" dirty="0" smtClean="0"/>
              <a:t>				- </a:t>
            </a:r>
            <a:r>
              <a:rPr lang="tr-TR" sz="2800" dirty="0" err="1" smtClean="0"/>
              <a:t>History</a:t>
            </a:r>
            <a:r>
              <a:rPr lang="tr-TR" sz="2800" dirty="0" smtClean="0"/>
              <a:t> of </a:t>
            </a:r>
            <a:r>
              <a:rPr lang="tr-TR" sz="2800" dirty="0" err="1" smtClean="0"/>
              <a:t>Religions</a:t>
            </a:r>
            <a:endParaRPr lang="tr-TR" sz="2800" dirty="0" smtClean="0"/>
          </a:p>
          <a:p>
            <a:pPr marL="914400" lvl="2" indent="0">
              <a:buNone/>
            </a:pPr>
            <a:r>
              <a:rPr lang="tr-TR" sz="2800" dirty="0" smtClean="0"/>
              <a:t>- </a:t>
            </a:r>
            <a:r>
              <a:rPr lang="tr-TR" sz="2800" dirty="0" err="1" smtClean="0"/>
              <a:t>Ethics</a:t>
            </a:r>
            <a:r>
              <a:rPr lang="tr-TR" sz="2800" dirty="0" smtClean="0"/>
              <a:t>					- </a:t>
            </a:r>
            <a:r>
              <a:rPr lang="tr-TR" sz="2800" dirty="0" err="1" smtClean="0"/>
              <a:t>Sociology</a:t>
            </a:r>
            <a:r>
              <a:rPr lang="tr-TR" sz="2800" dirty="0" smtClean="0"/>
              <a:t> </a:t>
            </a:r>
            <a:r>
              <a:rPr lang="tr-TR" sz="2800" dirty="0" err="1" smtClean="0"/>
              <a:t>fo</a:t>
            </a:r>
            <a:r>
              <a:rPr lang="tr-TR" sz="2800" dirty="0" smtClean="0"/>
              <a:t> </a:t>
            </a:r>
            <a:r>
              <a:rPr lang="tr-TR" sz="2800" dirty="0" err="1" smtClean="0"/>
              <a:t>Religion</a:t>
            </a:r>
            <a:endParaRPr lang="tr-TR" sz="2800" dirty="0" smtClean="0"/>
          </a:p>
          <a:p>
            <a:pPr marL="914400" lvl="2" indent="0">
              <a:buNone/>
            </a:pPr>
            <a:r>
              <a:rPr lang="tr-TR" sz="2800" dirty="0" smtClean="0"/>
              <a:t>- </a:t>
            </a:r>
            <a:r>
              <a:rPr lang="tr-TR" sz="2800" dirty="0" err="1" smtClean="0"/>
              <a:t>Philosophy</a:t>
            </a:r>
            <a:r>
              <a:rPr lang="tr-TR" sz="2800" dirty="0" smtClean="0"/>
              <a:t> of </a:t>
            </a:r>
            <a:r>
              <a:rPr lang="tr-TR" sz="2800" dirty="0" err="1" smtClean="0"/>
              <a:t>Science</a:t>
            </a:r>
            <a:r>
              <a:rPr lang="tr-TR" sz="2800" dirty="0" smtClean="0"/>
              <a:t>			- </a:t>
            </a:r>
            <a:r>
              <a:rPr lang="tr-TR" sz="2800" dirty="0" err="1" smtClean="0"/>
              <a:t>Psychology</a:t>
            </a:r>
            <a:r>
              <a:rPr lang="tr-TR" sz="2800" dirty="0" smtClean="0"/>
              <a:t> of </a:t>
            </a:r>
            <a:r>
              <a:rPr lang="tr-TR" sz="2800" dirty="0" err="1" smtClean="0"/>
              <a:t>Religion</a:t>
            </a:r>
            <a:endParaRPr lang="tr-TR" sz="2800" dirty="0" smtClean="0"/>
          </a:p>
          <a:p>
            <a:pPr marL="914400" lvl="2" indent="0">
              <a:buNone/>
            </a:pPr>
            <a:r>
              <a:rPr lang="tr-TR" sz="2800" dirty="0" smtClean="0"/>
              <a:t>- </a:t>
            </a:r>
            <a:r>
              <a:rPr lang="tr-TR" sz="2800" dirty="0" err="1" smtClean="0"/>
              <a:t>Philosophy</a:t>
            </a:r>
            <a:r>
              <a:rPr lang="tr-TR" sz="2800" dirty="0" smtClean="0"/>
              <a:t> of Language</a:t>
            </a:r>
          </a:p>
          <a:p>
            <a:pPr marL="914400" lvl="2" indent="0">
              <a:buNone/>
            </a:pPr>
            <a:r>
              <a:rPr lang="tr-TR" sz="2800" dirty="0" smtClean="0"/>
              <a:t>- </a:t>
            </a:r>
            <a:r>
              <a:rPr lang="tr-TR" sz="2800" dirty="0" err="1" smtClean="0"/>
              <a:t>Philosophy</a:t>
            </a:r>
            <a:r>
              <a:rPr lang="tr-TR" sz="2800" dirty="0" smtClean="0"/>
              <a:t> of </a:t>
            </a:r>
            <a:r>
              <a:rPr lang="tr-TR" sz="2800" dirty="0" err="1" smtClean="0"/>
              <a:t>Mind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987880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391</Words>
  <Application>Microsoft Office PowerPoint</Application>
  <PresentationFormat>Özel</PresentationFormat>
  <Paragraphs>32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Office Teması</vt:lpstr>
      <vt:lpstr>-1- PHILOSOPHY,  RELIGION  and  PHILOSOPHY OF RELIGION</vt:lpstr>
      <vt:lpstr>PowerPoint Sunusu</vt:lpstr>
      <vt:lpstr>RELIGION</vt:lpstr>
      <vt:lpstr>PowerPoint Sunusu</vt:lpstr>
      <vt:lpstr>PHILOSOPHY AND RELIGION</vt:lpstr>
      <vt:lpstr> 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FELSEFE, DİN VE DİN FELSEFESİ</dc:title>
  <dc:creator>yusuf duman</dc:creator>
  <cp:lastModifiedBy>sait</cp:lastModifiedBy>
  <cp:revision>151</cp:revision>
  <dcterms:created xsi:type="dcterms:W3CDTF">2017-12-27T11:58:08Z</dcterms:created>
  <dcterms:modified xsi:type="dcterms:W3CDTF">2020-05-07T03:36:00Z</dcterms:modified>
</cp:coreProperties>
</file>