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8" r:id="rId2"/>
    <p:sldId id="279" r:id="rId3"/>
    <p:sldId id="269" r:id="rId4"/>
    <p:sldId id="270" r:id="rId5"/>
    <p:sldId id="273" r:id="rId6"/>
    <p:sldId id="274" r:id="rId7"/>
    <p:sldId id="275" r:id="rId8"/>
    <p:sldId id="271" r:id="rId9"/>
    <p:sldId id="276" r:id="rId10"/>
    <p:sldId id="272" r:id="rId11"/>
    <p:sldId id="277" r:id="rId12"/>
    <p:sldId id="27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7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98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70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57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00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98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47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6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066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42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861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1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1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870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7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25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19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2637700" y="2779253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smtClean="0">
                <a:latin typeface="Bodoni MT Poster Compressed" panose="02070706080601050204" pitchFamily="18" charset="-94"/>
              </a:rPr>
              <a:t>Su ürünleri sağlığı ve BALIK HASTALIKLARI</a:t>
            </a:r>
            <a:endParaRPr lang="tr-TR" sz="5400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1018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817768" y="1580506"/>
            <a:ext cx="73401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Tedavi Yöntemleri:</a:t>
            </a:r>
          </a:p>
          <a:p>
            <a:pPr algn="just">
              <a:lnSpc>
                <a:spcPct val="150000"/>
              </a:lnSpc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içinde tedavi uygulamaları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Yem yolu ile tedavi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Parenteral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058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94759" y="1313411"/>
            <a:ext cx="103233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600" b="1" dirty="0">
                <a:cs typeface="Times New Roman" panose="02020603050405020304" pitchFamily="18" charset="0"/>
              </a:rPr>
              <a:t>Kaynaklar</a:t>
            </a:r>
            <a:r>
              <a:rPr lang="tr-TR" sz="1600" dirty="0">
                <a:cs typeface="Times New Roman" panose="02020603050405020304" pitchFamily="18" charset="0"/>
              </a:rPr>
              <a:t>:</a:t>
            </a:r>
          </a:p>
          <a:p>
            <a:r>
              <a:rPr lang="tr-TR" sz="1600" dirty="0"/>
              <a:t>Atay, D. 1987. </a:t>
            </a:r>
            <a:r>
              <a:rPr lang="tr-TR" sz="1600" dirty="0" err="1"/>
              <a:t>İçsu</a:t>
            </a:r>
            <a:r>
              <a:rPr lang="tr-TR" sz="1600" dirty="0"/>
              <a:t> Balıkları ve Üretim Tekniği. Ankara Üniversitesi Ziraat Fak. Yayınları. Ders Kitabı 300. </a:t>
            </a:r>
            <a:endParaRPr lang="en-GB" sz="1600" dirty="0"/>
          </a:p>
          <a:p>
            <a:r>
              <a:rPr lang="tr-TR" sz="1600" dirty="0"/>
              <a:t>Atay, D. 1997. Kabuklu Su Ürünleri ve Üretim Tekniği. Ankara Üniversitesi Ziraat Fakültesi Ders Kitabı:441 </a:t>
            </a:r>
            <a:endParaRPr lang="en-GB" sz="1600" dirty="0"/>
          </a:p>
          <a:p>
            <a:r>
              <a:rPr lang="tr-TR" sz="1600" dirty="0"/>
              <a:t>Atay, D. ve </a:t>
            </a:r>
            <a:r>
              <a:rPr lang="tr-TR" sz="1600" dirty="0" err="1"/>
              <a:t>Bekcan</a:t>
            </a:r>
            <a:r>
              <a:rPr lang="tr-TR" sz="1600" dirty="0"/>
              <a:t>, S. 2000. Deniz Balıkları ve Üretim Tekniği. Ankara Üniversitesi Ziraat Fakültesi Ders Kitabı:468 </a:t>
            </a:r>
            <a:endParaRPr lang="en-GB" sz="1600" dirty="0"/>
          </a:p>
          <a:p>
            <a:r>
              <a:rPr lang="tr-TR" sz="1600" dirty="0"/>
              <a:t>Atay, D., Aydın, F. ve Yıldız HY. 2002. Su Ürünleri Yetiştirme İlkeleri. Ankara Üniversitesi Ziraat Fakültesi Ders Kitabı:481 </a:t>
            </a:r>
            <a:endParaRPr lang="en-GB" sz="1600" dirty="0"/>
          </a:p>
          <a:p>
            <a:r>
              <a:rPr lang="tr-TR" sz="1600" dirty="0" err="1"/>
              <a:t>Bardach</a:t>
            </a:r>
            <a:r>
              <a:rPr lang="tr-TR" sz="1600" dirty="0"/>
              <a:t>, J.E. 1997. </a:t>
            </a:r>
            <a:r>
              <a:rPr lang="tr-TR" sz="1600" dirty="0" err="1"/>
              <a:t>Fish</a:t>
            </a:r>
            <a:r>
              <a:rPr lang="tr-TR" sz="1600" dirty="0"/>
              <a:t> as </a:t>
            </a:r>
            <a:r>
              <a:rPr lang="tr-TR" sz="1600" dirty="0" err="1"/>
              <a:t>Food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Case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Aquaculture</a:t>
            </a:r>
            <a:r>
              <a:rPr lang="tr-TR" sz="1600" dirty="0"/>
              <a:t>. </a:t>
            </a:r>
            <a:r>
              <a:rPr lang="tr-TR" sz="1600" dirty="0" err="1"/>
              <a:t>Pages</a:t>
            </a:r>
            <a:r>
              <a:rPr lang="tr-TR" sz="1600" dirty="0"/>
              <a:t> 1-14 in J.D. </a:t>
            </a:r>
            <a:r>
              <a:rPr lang="tr-TR" sz="1600" dirty="0" err="1"/>
              <a:t>Bardach</a:t>
            </a:r>
            <a:r>
              <a:rPr lang="tr-TR" sz="1600" dirty="0"/>
              <a:t>, ed. </a:t>
            </a:r>
            <a:r>
              <a:rPr lang="tr-TR" sz="1600" dirty="0" err="1"/>
              <a:t>Sustainable</a:t>
            </a:r>
            <a:r>
              <a:rPr lang="tr-TR" sz="1600" dirty="0"/>
              <a:t> </a:t>
            </a:r>
            <a:r>
              <a:rPr lang="tr-TR" sz="1600" dirty="0" err="1"/>
              <a:t>Aquaculture</a:t>
            </a:r>
            <a:r>
              <a:rPr lang="tr-TR" sz="1600" dirty="0"/>
              <a:t>. John </a:t>
            </a:r>
            <a:r>
              <a:rPr lang="tr-TR" sz="1600" dirty="0" err="1"/>
              <a:t>Wiley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Sons</a:t>
            </a:r>
            <a:r>
              <a:rPr lang="tr-TR" sz="1600" dirty="0"/>
              <a:t>, New York.</a:t>
            </a:r>
            <a:endParaRPr lang="en-GB" sz="1600" dirty="0"/>
          </a:p>
          <a:p>
            <a:r>
              <a:rPr lang="tr-TR" sz="1600" dirty="0" err="1"/>
              <a:t>Costa</a:t>
            </a:r>
            <a:r>
              <a:rPr lang="tr-TR" sz="1600" dirty="0"/>
              <a:t>-Pierce, B.A. 2002. </a:t>
            </a:r>
            <a:r>
              <a:rPr lang="tr-TR" sz="1600" dirty="0" err="1"/>
              <a:t>Ecology</a:t>
            </a:r>
            <a:r>
              <a:rPr lang="tr-TR" sz="1600" dirty="0"/>
              <a:t> as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Paradigm</a:t>
            </a:r>
            <a:r>
              <a:rPr lang="tr-TR" sz="1600" dirty="0"/>
              <a:t> </a:t>
            </a:r>
            <a:r>
              <a:rPr lang="tr-TR" sz="1600" dirty="0" err="1"/>
              <a:t>for</a:t>
            </a:r>
            <a:r>
              <a:rPr lang="tr-TR" sz="1600" dirty="0"/>
              <a:t>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Future</a:t>
            </a:r>
            <a:r>
              <a:rPr lang="tr-TR" sz="1600" dirty="0"/>
              <a:t> of </a:t>
            </a:r>
            <a:r>
              <a:rPr lang="tr-TR" sz="1600" dirty="0" err="1"/>
              <a:t>Aquaculture</a:t>
            </a:r>
            <a:r>
              <a:rPr lang="tr-TR" sz="1600" dirty="0"/>
              <a:t>. </a:t>
            </a:r>
            <a:r>
              <a:rPr lang="tr-TR" sz="1600" dirty="0" err="1"/>
              <a:t>Pages</a:t>
            </a:r>
            <a:r>
              <a:rPr lang="tr-TR" sz="1600" dirty="0"/>
              <a:t> 339-372 in B.A. </a:t>
            </a:r>
            <a:r>
              <a:rPr lang="tr-TR" sz="1600" dirty="0" err="1"/>
              <a:t>Costa</a:t>
            </a:r>
            <a:r>
              <a:rPr lang="tr-TR" sz="1600" dirty="0"/>
              <a:t>-Pierce, ed. </a:t>
            </a:r>
            <a:r>
              <a:rPr lang="tr-TR" sz="1600" dirty="0" err="1"/>
              <a:t>Ecological</a:t>
            </a:r>
            <a:r>
              <a:rPr lang="tr-TR" sz="1600" dirty="0"/>
              <a:t> </a:t>
            </a:r>
            <a:r>
              <a:rPr lang="tr-TR" sz="1600" dirty="0" err="1"/>
              <a:t>Aquaculture</a:t>
            </a:r>
            <a:r>
              <a:rPr lang="tr-TR" sz="1600" dirty="0"/>
              <a:t>: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Evolution</a:t>
            </a:r>
            <a:r>
              <a:rPr lang="tr-TR" sz="1600" dirty="0"/>
              <a:t> of </a:t>
            </a:r>
            <a:r>
              <a:rPr lang="tr-TR" sz="1600" dirty="0" err="1"/>
              <a:t>the</a:t>
            </a:r>
            <a:r>
              <a:rPr lang="tr-TR" sz="1600" dirty="0"/>
              <a:t> Blue </a:t>
            </a:r>
            <a:r>
              <a:rPr lang="tr-TR" sz="1600" dirty="0" err="1"/>
              <a:t>Revolution</a:t>
            </a:r>
            <a:r>
              <a:rPr lang="tr-TR" sz="1600" dirty="0"/>
              <a:t>. </a:t>
            </a:r>
            <a:r>
              <a:rPr lang="tr-TR" sz="1600" dirty="0" err="1"/>
              <a:t>Blackwell</a:t>
            </a:r>
            <a:r>
              <a:rPr lang="tr-TR" sz="1600" dirty="0"/>
              <a:t> </a:t>
            </a:r>
            <a:r>
              <a:rPr lang="tr-TR" sz="1600" dirty="0" err="1"/>
              <a:t>Science</a:t>
            </a:r>
            <a:r>
              <a:rPr lang="tr-TR" sz="1600" dirty="0"/>
              <a:t>, </a:t>
            </a:r>
            <a:r>
              <a:rPr lang="tr-TR" sz="1600" dirty="0" err="1"/>
              <a:t>Malden</a:t>
            </a:r>
            <a:r>
              <a:rPr lang="tr-TR" sz="1600" dirty="0"/>
              <a:t>, Massachusetts.</a:t>
            </a:r>
            <a:endParaRPr lang="en-GB" sz="1600" dirty="0"/>
          </a:p>
          <a:p>
            <a:r>
              <a:rPr lang="tr-TR" sz="1600" dirty="0"/>
              <a:t>Genç, E. 2017. Balık Yetiştiriciliğinde Hastalıklar ve Koruyucu Önlemler. Balık Yetiştiriciliği (</a:t>
            </a:r>
            <a:r>
              <a:rPr lang="tr-TR" sz="1600" dirty="0" err="1"/>
              <a:t>Ed</a:t>
            </a:r>
            <a:r>
              <a:rPr lang="tr-TR" sz="1600" dirty="0"/>
              <a:t>: Emiroğlu, Ö., Kuş, G) T.C. Anadolu Üniversitesi Yayını: 3618, </a:t>
            </a:r>
            <a:r>
              <a:rPr lang="tr-TR" sz="1600" dirty="0" err="1"/>
              <a:t>Açıköğretim</a:t>
            </a:r>
            <a:r>
              <a:rPr lang="tr-TR" sz="1600" dirty="0"/>
              <a:t> Fakültesi Yayını: 2442, ISBN: 978-975-06-2226-7, 214s, Eskişehir.</a:t>
            </a:r>
            <a:endParaRPr lang="en-GB" sz="1600" dirty="0"/>
          </a:p>
          <a:p>
            <a:r>
              <a:rPr lang="tr-TR" sz="1600" dirty="0" err="1"/>
              <a:t>Lackey</a:t>
            </a:r>
            <a:r>
              <a:rPr lang="tr-TR" sz="1600" dirty="0"/>
              <a:t>, R.T. 2005. </a:t>
            </a:r>
            <a:r>
              <a:rPr lang="tr-TR" sz="1600" dirty="0" err="1"/>
              <a:t>Fisheries</a:t>
            </a:r>
            <a:r>
              <a:rPr lang="tr-TR" sz="1600" dirty="0"/>
              <a:t>: </a:t>
            </a:r>
            <a:r>
              <a:rPr lang="tr-TR" sz="1600" dirty="0" err="1"/>
              <a:t>history</a:t>
            </a:r>
            <a:r>
              <a:rPr lang="tr-TR" sz="1600" dirty="0"/>
              <a:t>, </a:t>
            </a:r>
            <a:r>
              <a:rPr lang="tr-TR" sz="1600" dirty="0" err="1"/>
              <a:t>science</a:t>
            </a:r>
            <a:r>
              <a:rPr lang="tr-TR" sz="1600" dirty="0"/>
              <a:t>,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management</a:t>
            </a:r>
            <a:r>
              <a:rPr lang="tr-TR" sz="1600" dirty="0"/>
              <a:t>. </a:t>
            </a:r>
            <a:r>
              <a:rPr lang="tr-TR" sz="1600" dirty="0" err="1"/>
              <a:t>pp</a:t>
            </a:r>
            <a:r>
              <a:rPr lang="tr-TR" sz="1600" dirty="0"/>
              <a:t>. 121-129. </a:t>
            </a:r>
            <a:r>
              <a:rPr lang="tr-TR" sz="1600" dirty="0" err="1"/>
              <a:t>In</a:t>
            </a:r>
            <a:r>
              <a:rPr lang="tr-TR" sz="1600" dirty="0"/>
              <a:t>: </a:t>
            </a:r>
            <a:r>
              <a:rPr lang="tr-TR" sz="1600" dirty="0" err="1"/>
              <a:t>Water</a:t>
            </a:r>
            <a:r>
              <a:rPr lang="tr-TR" sz="1600" dirty="0"/>
              <a:t> Encyclopedia: </a:t>
            </a:r>
            <a:r>
              <a:rPr lang="tr-TR" sz="1600" dirty="0" err="1"/>
              <a:t>Surface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Agricultural</a:t>
            </a:r>
            <a:r>
              <a:rPr lang="tr-TR" sz="1600" dirty="0"/>
              <a:t> </a:t>
            </a:r>
            <a:r>
              <a:rPr lang="tr-TR" sz="1600" dirty="0" err="1"/>
              <a:t>Water</a:t>
            </a:r>
            <a:r>
              <a:rPr lang="tr-TR" sz="1600" dirty="0"/>
              <a:t>, </a:t>
            </a:r>
            <a:r>
              <a:rPr lang="tr-TR" sz="1600" dirty="0" err="1"/>
              <a:t>Jay</a:t>
            </a:r>
            <a:r>
              <a:rPr lang="tr-TR" sz="1600" dirty="0"/>
              <a:t> H. </a:t>
            </a:r>
            <a:r>
              <a:rPr lang="tr-TR" sz="1600" dirty="0" err="1"/>
              <a:t>Lehr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Jack</a:t>
            </a:r>
            <a:r>
              <a:rPr lang="tr-TR" sz="1600" dirty="0"/>
              <a:t> </a:t>
            </a:r>
            <a:r>
              <a:rPr lang="tr-TR" sz="1600" dirty="0" err="1"/>
              <a:t>Keeley</a:t>
            </a:r>
            <a:r>
              <a:rPr lang="tr-TR" sz="1600" dirty="0"/>
              <a:t>, </a:t>
            </a:r>
            <a:r>
              <a:rPr lang="tr-TR" sz="1600" dirty="0" err="1"/>
              <a:t>editors</a:t>
            </a:r>
            <a:r>
              <a:rPr lang="tr-TR" sz="1600" dirty="0"/>
              <a:t>, John </a:t>
            </a:r>
            <a:r>
              <a:rPr lang="tr-TR" sz="1600" dirty="0" err="1"/>
              <a:t>Wiley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Sons</a:t>
            </a:r>
            <a:r>
              <a:rPr lang="tr-TR" sz="1600" dirty="0"/>
              <a:t>, </a:t>
            </a:r>
            <a:r>
              <a:rPr lang="tr-TR" sz="1600" dirty="0" err="1"/>
              <a:t>Inc</a:t>
            </a:r>
            <a:r>
              <a:rPr lang="tr-TR" sz="1600" dirty="0"/>
              <a:t>., </a:t>
            </a:r>
            <a:r>
              <a:rPr lang="tr-TR" sz="1600" dirty="0" err="1"/>
              <a:t>Publishers</a:t>
            </a:r>
            <a:r>
              <a:rPr lang="tr-TR" sz="1600" dirty="0"/>
              <a:t>, New York, 781 </a:t>
            </a:r>
            <a:r>
              <a:rPr lang="tr-TR" sz="1600" dirty="0" err="1"/>
              <a:t>pp</a:t>
            </a:r>
            <a:r>
              <a:rPr lang="tr-TR" sz="1600" dirty="0"/>
              <a:t>.</a:t>
            </a:r>
            <a:endParaRPr lang="en-GB" sz="1600" dirty="0"/>
          </a:p>
          <a:p>
            <a:r>
              <a:rPr lang="tr-TR" sz="1600" dirty="0" err="1"/>
              <a:t>Stickney</a:t>
            </a:r>
            <a:r>
              <a:rPr lang="tr-TR" sz="1600" dirty="0"/>
              <a:t>, RR. 2000. Encyclopedia of </a:t>
            </a:r>
            <a:r>
              <a:rPr lang="tr-TR" sz="1600" dirty="0" err="1"/>
              <a:t>Aquaculture</a:t>
            </a:r>
            <a:r>
              <a:rPr lang="tr-TR" sz="1600" dirty="0"/>
              <a:t>. John </a:t>
            </a:r>
            <a:r>
              <a:rPr lang="tr-TR" sz="1600" dirty="0" err="1"/>
              <a:t>Wiley</a:t>
            </a:r>
            <a:r>
              <a:rPr lang="tr-TR" sz="1600" dirty="0"/>
              <a:t> &amp; </a:t>
            </a:r>
            <a:r>
              <a:rPr lang="tr-TR" sz="1600" dirty="0" err="1"/>
              <a:t>Sons</a:t>
            </a:r>
            <a:r>
              <a:rPr lang="tr-TR" sz="1600" dirty="0"/>
              <a:t>, </a:t>
            </a:r>
            <a:r>
              <a:rPr lang="tr-TR" sz="1600" dirty="0" err="1"/>
              <a:t>Inc</a:t>
            </a:r>
            <a:r>
              <a:rPr lang="tr-TR" sz="1600" dirty="0"/>
              <a:t>. New York.</a:t>
            </a:r>
            <a:endParaRPr lang="en-GB" sz="1600" dirty="0"/>
          </a:p>
          <a:p>
            <a:r>
              <a:rPr lang="tr-TR" sz="1600" dirty="0"/>
              <a:t>Yavuzcan, H. 2011. Su Ürünleri T.C. Anadolu Üniversitesi Yayını: 2243, </a:t>
            </a:r>
            <a:r>
              <a:rPr lang="tr-TR" sz="1600" dirty="0" err="1"/>
              <a:t>Açıköğretim</a:t>
            </a:r>
            <a:r>
              <a:rPr lang="tr-TR" sz="1600" dirty="0"/>
              <a:t> Fakültesi Yayını: 1242, ISBN: 978-975-06-0917-6, 184s, Eskişehir.</a:t>
            </a:r>
            <a:endParaRPr lang="tr-TR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9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669" y="354892"/>
            <a:ext cx="10716424" cy="60279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Dikdörtgen 5"/>
          <p:cNvSpPr/>
          <p:nvPr/>
        </p:nvSpPr>
        <p:spPr>
          <a:xfrm>
            <a:off x="10186587" y="5973510"/>
            <a:ext cx="905854" cy="324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784" y="967254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1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>
          <a:xfrm>
            <a:off x="310137" y="759261"/>
            <a:ext cx="6888685" cy="9242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BALIK HASTALIKLARI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01937" y="1966147"/>
            <a:ext cx="67190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Çevreye bağlı balık hastalıkları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Paraziter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balık hastalıkları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Beslenmeye bağlı balık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hastaaları</a:t>
            </a: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3200" dirty="0" err="1" smtClean="0">
                <a:latin typeface="Bodoni MT Poster Compressed" panose="02070706080601050204" pitchFamily="18" charset="-94"/>
              </a:rPr>
              <a:t>Viral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,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bakteriyal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ve </a:t>
            </a:r>
            <a:r>
              <a:rPr lang="tr-TR" sz="3200" dirty="0" err="1" smtClean="0">
                <a:latin typeface="Bodoni MT Poster Compressed" panose="02070706080601050204" pitchFamily="18" charset="-94"/>
              </a:rPr>
              <a:t>fungal</a:t>
            </a:r>
            <a:r>
              <a:rPr lang="tr-TR" sz="3200" dirty="0" smtClean="0">
                <a:latin typeface="Bodoni MT Poster Compressed" panose="02070706080601050204" pitchFamily="18" charset="-94"/>
              </a:rPr>
              <a:t> balık hastalıkları ve etmenleri</a:t>
            </a:r>
          </a:p>
        </p:txBody>
      </p:sp>
      <p:pic>
        <p:nvPicPr>
          <p:cNvPr id="3074" name="Picture 2" descr="paraziter balık hastalıklar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33" y="1221388"/>
            <a:ext cx="2778818" cy="4325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7333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54604" y="1878443"/>
            <a:ext cx="6625243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Su ürünleri yetiştiricilik sistemlerinde hastalığın ortaya çıkışında temel üç faktör etkili olmaktadır;</a:t>
            </a:r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Balık (konak)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Su kalitesi (çevre)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dirty="0" smtClean="0"/>
              <a:t>Patojen</a:t>
            </a:r>
          </a:p>
          <a:p>
            <a:pPr algn="just">
              <a:lnSpc>
                <a:spcPct val="150000"/>
              </a:lnSpc>
            </a:pPr>
            <a:endParaRPr lang="tr-TR" dirty="0"/>
          </a:p>
        </p:txBody>
      </p:sp>
      <p:pic>
        <p:nvPicPr>
          <p:cNvPr id="1026" name="Picture 2" descr="fish disease host pathoge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15" y="2230717"/>
            <a:ext cx="3442183" cy="394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422992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25107" y="1023316"/>
            <a:ext cx="7996843" cy="4653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 Kalitesi-Balık Hastalıkları etkileşimi: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Yetiştiricilik ünitelerinde hastalığın ortaya çıkışında etkili en önemli su kalite parametreleri;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Çözünmüş oksijen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Amonyak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Nitrit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BOI</a:t>
            </a:r>
            <a:r>
              <a:rPr lang="tr-TR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Karbondioksit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AKM (askıda katı madde)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Fosfor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1888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77117" y="527812"/>
            <a:ext cx="6525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Patojen: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Paraziter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Bakteriyal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kaynaklı hastalık yapıcı biyolojik kökenli etmen olarak tanımlanır.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77117" y="2442976"/>
            <a:ext cx="77474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Hastalığın ortaya çıkışında canlı direnci bakımından etkili faktörler: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Balığın yaşı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Bağışıklık sistemi gücü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Genetik özellik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Beslenme durumu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Canlının daha önce hastalığa maruz kamış olması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5150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05288" y="1205191"/>
            <a:ext cx="85621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Beslenmeye bağlı hastalıkların ortaya çıkışında yaygın olarak gözlenen patolojik durumlar: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Omurga eğrilikleri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Katarakt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Yüzgeçlerde aşınma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Karaciğerde yağlanma-tümörler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Deri/yüzgeçlerde kanamalar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Ekzoftalmus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01652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329337" y="776418"/>
            <a:ext cx="7290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 Hastalıklarının Kontrolü: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Patojen içermeyen su temini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Patojen transferinin engellenmesi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Dezenfeksiyon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Uygun çevre koşulları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29337" y="3746652"/>
            <a:ext cx="8030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Aşı: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Öldürülmüş ya da zayıflatılmış patojenin balığa verilmesi ile balığın aktif savunmasının artırılması şeklinde tanımlanabilir.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96940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257242" y="1249259"/>
            <a:ext cx="80300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Aşılama Yöntemleri: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Enjeksiyon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İmmersiyon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Oral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metot şeklindedir.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ish vaccines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01" y="3213896"/>
            <a:ext cx="4208608" cy="2188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12.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785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624</TotalTime>
  <Words>550</Words>
  <Application>Microsoft Office PowerPoint</Application>
  <PresentationFormat>Geniş ekran</PresentationFormat>
  <Paragraphs>73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Bodoni MT Poster Compressed</vt:lpstr>
      <vt:lpstr>Garamond</vt:lpstr>
      <vt:lpstr>Times New Roman</vt:lpstr>
      <vt:lpstr>Wingdings</vt:lpstr>
      <vt:lpstr>Organik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70</cp:revision>
  <dcterms:created xsi:type="dcterms:W3CDTF">2017-06-01T08:33:22Z</dcterms:created>
  <dcterms:modified xsi:type="dcterms:W3CDTF">2018-01-11T14:57:38Z</dcterms:modified>
</cp:coreProperties>
</file>