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0" r:id="rId1"/>
  </p:sldMasterIdLst>
  <p:notesMasterIdLst>
    <p:notesMasterId r:id="rId11"/>
  </p:notesMasterIdLst>
  <p:sldIdLst>
    <p:sldId id="256" r:id="rId2"/>
    <p:sldId id="291" r:id="rId3"/>
    <p:sldId id="296" r:id="rId4"/>
    <p:sldId id="265" r:id="rId5"/>
    <p:sldId id="297" r:id="rId6"/>
    <p:sldId id="298" r:id="rId7"/>
    <p:sldId id="299" r:id="rId8"/>
    <p:sldId id="300" r:id="rId9"/>
    <p:sldId id="30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2FA935"/>
    <a:srgbClr val="11C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-114" y="-7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9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524"/>
    </p:cViewPr>
  </p:sorterViewPr>
  <p:notesViewPr>
    <p:cSldViewPr snapToGrid="0">
      <p:cViewPr varScale="1">
        <p:scale>
          <a:sx n="57" d="100"/>
          <a:sy n="57" d="100"/>
        </p:scale>
        <p:origin x="28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D94714-0293-4836-A854-6E0730F000A0}" type="doc">
      <dgm:prSet loTypeId="urn:microsoft.com/office/officeart/2005/8/layout/hierarchy3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1445E205-5F4C-4632-BAA7-805A25F2856A}">
      <dgm:prSet phldrT="[Metin]"/>
      <dgm:spPr>
        <a:xfrm>
          <a:off x="1340183" y="1344"/>
          <a:ext cx="1580698" cy="81341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A2B1E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rgbClr>
            </a:gs>
            <a:gs pos="40000">
              <a:srgbClr val="AA2B1E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rgbClr>
            </a:gs>
            <a:gs pos="100000">
              <a:srgbClr val="AA2B1E">
                <a:hueOff val="0"/>
                <a:satOff val="0"/>
                <a:lumOff val="0"/>
                <a:alphaOff val="0"/>
                <a:tint val="96000"/>
                <a:lumMod val="10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tr-TR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İdğam</a:t>
          </a:r>
          <a:r>
            <a:rPr lang="tr-TR" dirty="0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-ı </a:t>
          </a:r>
          <a:r>
            <a:rPr lang="tr-TR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Mütecaniseyn</a:t>
          </a:r>
          <a:endParaRPr lang="tr-TR" dirty="0">
            <a:solidFill>
              <a:sysClr val="windowText" lastClr="000000"/>
            </a:solidFill>
            <a:latin typeface="Bell MT" pitchFamily="18" charset="0"/>
            <a:ea typeface="+mn-ea"/>
            <a:cs typeface="+mn-cs"/>
          </a:endParaRPr>
        </a:p>
      </dgm:t>
    </dgm:pt>
    <dgm:pt modelId="{2B84819C-75B0-417A-8718-0D1B47012418}" type="parTrans" cxnId="{72FC8416-F048-4CCF-A433-B9BFD2FB1965}">
      <dgm:prSet/>
      <dgm:spPr/>
      <dgm:t>
        <a:bodyPr/>
        <a:lstStyle/>
        <a:p>
          <a:endParaRPr lang="tr-TR"/>
        </a:p>
      </dgm:t>
    </dgm:pt>
    <dgm:pt modelId="{B5B861E5-D3BD-431C-8CBA-EB8D53A23D4A}" type="sibTrans" cxnId="{72FC8416-F048-4CCF-A433-B9BFD2FB1965}">
      <dgm:prSet/>
      <dgm:spPr/>
      <dgm:t>
        <a:bodyPr/>
        <a:lstStyle/>
        <a:p>
          <a:endParaRPr lang="tr-TR"/>
        </a:p>
      </dgm:t>
    </dgm:pt>
    <dgm:pt modelId="{611F9A42-026F-403F-BA55-65459ED0B764}">
      <dgm:prSet phldrT="[Metin]" custT="1"/>
      <dgm:spPr>
        <a:xfrm>
          <a:off x="1656323" y="979175"/>
          <a:ext cx="1527690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tr-TR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Mahreçleri bir,</a:t>
          </a:r>
        </a:p>
        <a:p>
          <a:r>
            <a:rPr lang="tr-TR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Sıfatları ayrı </a:t>
          </a:r>
          <a:endParaRPr lang="tr-T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9408DBFC-2BD7-47BE-ACE7-B83076455057}" type="parTrans" cxnId="{37E2F12E-FA12-4A1D-83E9-1801759EED22}">
      <dgm:prSet/>
      <dgm:spPr>
        <a:xfrm>
          <a:off x="1498253" y="814758"/>
          <a:ext cx="158069" cy="493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3"/>
              </a:lnTo>
              <a:lnTo>
                <a:pt x="158069" y="493253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25278BF3-78D5-4F63-ADE0-4DD1B9CB85A0}" type="sibTrans" cxnId="{37E2F12E-FA12-4A1D-83E9-1801759EED22}">
      <dgm:prSet/>
      <dgm:spPr/>
      <dgm:t>
        <a:bodyPr/>
        <a:lstStyle/>
        <a:p>
          <a:endParaRPr lang="tr-TR"/>
        </a:p>
      </dgm:t>
    </dgm:pt>
    <dgm:pt modelId="{FCD10CCC-8070-4C8F-A049-16420C6961FB}">
      <dgm:prSet phldrT="[Metin]"/>
      <dgm:spPr>
        <a:xfrm>
          <a:off x="3249717" y="1344"/>
          <a:ext cx="1518627" cy="81478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A2B1E">
                <a:hueOff val="1722764"/>
                <a:satOff val="-59760"/>
                <a:lumOff val="981"/>
                <a:alphaOff val="0"/>
                <a:tint val="50000"/>
                <a:satMod val="180000"/>
                <a:lumMod val="100000"/>
              </a:srgbClr>
            </a:gs>
            <a:gs pos="40000">
              <a:srgbClr val="AA2B1E">
                <a:hueOff val="1722764"/>
                <a:satOff val="-59760"/>
                <a:lumOff val="981"/>
                <a:alphaOff val="0"/>
                <a:tint val="60000"/>
                <a:satMod val="130000"/>
                <a:lumMod val="100000"/>
              </a:srgbClr>
            </a:gs>
            <a:gs pos="100000">
              <a:srgbClr val="AA2B1E">
                <a:hueOff val="1722764"/>
                <a:satOff val="-59760"/>
                <a:lumOff val="981"/>
                <a:alphaOff val="0"/>
                <a:tint val="96000"/>
                <a:lumMod val="10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tr-TR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İdğam</a:t>
          </a:r>
          <a:r>
            <a:rPr lang="tr-TR" dirty="0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-ı </a:t>
          </a:r>
          <a:r>
            <a:rPr lang="tr-TR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Mütekaribeyn</a:t>
          </a:r>
          <a:endParaRPr lang="tr-TR" dirty="0">
            <a:solidFill>
              <a:sysClr val="windowText" lastClr="000000"/>
            </a:solidFill>
            <a:latin typeface="Bell MT" pitchFamily="18" charset="0"/>
            <a:ea typeface="+mn-ea"/>
            <a:cs typeface="+mn-cs"/>
          </a:endParaRPr>
        </a:p>
      </dgm:t>
    </dgm:pt>
    <dgm:pt modelId="{BF93BCFC-8630-4987-8EDD-EA0C84AF91FF}" type="parTrans" cxnId="{1B794378-E9B5-4552-94BD-48FCCFB0D1EC}">
      <dgm:prSet/>
      <dgm:spPr/>
      <dgm:t>
        <a:bodyPr/>
        <a:lstStyle/>
        <a:p>
          <a:endParaRPr lang="tr-TR"/>
        </a:p>
      </dgm:t>
    </dgm:pt>
    <dgm:pt modelId="{59B71ECE-76FA-408B-A2A4-6B8229F20B16}" type="sibTrans" cxnId="{1B794378-E9B5-4552-94BD-48FCCFB0D1EC}">
      <dgm:prSet/>
      <dgm:spPr/>
      <dgm:t>
        <a:bodyPr/>
        <a:lstStyle/>
        <a:p>
          <a:endParaRPr lang="tr-TR"/>
        </a:p>
      </dgm:t>
    </dgm:pt>
    <dgm:pt modelId="{AE0256C4-8BFE-422D-96FE-A7F42F1540BE}">
      <dgm:prSet phldrT="[Metin]"/>
      <dgm:spPr>
        <a:xfrm>
          <a:off x="3553442" y="980543"/>
          <a:ext cx="1371069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148509"/>
              <a:satOff val="-39840"/>
              <a:lumOff val="65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tr-T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Mahreç veya sıfatlarda yakınlık</a:t>
          </a:r>
          <a:endParaRPr lang="tr-T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1D86CC3D-BB83-4612-A236-8A14278C6DE1}" type="parTrans" cxnId="{83B492DE-CC05-4094-AEBE-33E9587C61A4}">
      <dgm:prSet/>
      <dgm:spPr>
        <a:xfrm>
          <a:off x="3401579" y="816126"/>
          <a:ext cx="151862" cy="493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3"/>
              </a:lnTo>
              <a:lnTo>
                <a:pt x="151862" y="493253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D6F8358D-3480-4158-8437-D720B48EFD4D}" type="sibTrans" cxnId="{83B492DE-CC05-4094-AEBE-33E9587C61A4}">
      <dgm:prSet/>
      <dgm:spPr/>
      <dgm:t>
        <a:bodyPr/>
        <a:lstStyle/>
        <a:p>
          <a:endParaRPr lang="tr-TR"/>
        </a:p>
      </dgm:t>
    </dgm:pt>
    <dgm:pt modelId="{AC469F68-4201-45CC-B587-D8747D2D4776}">
      <dgm:prSet phldrT="[Metin]"/>
      <dgm:spPr>
        <a:xfrm>
          <a:off x="3553442" y="1802632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435637"/>
              <a:satOff val="-49800"/>
              <a:lumOff val="817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AE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ر ل</a:t>
          </a:r>
          <a:endParaRPr lang="tr-T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D6DFDF7A-6376-4F61-A013-1A7393BD9461}" type="parTrans" cxnId="{6446CF82-9C80-4B05-8717-E9D4740549EB}">
      <dgm:prSet/>
      <dgm:spPr>
        <a:xfrm>
          <a:off x="3401579" y="816126"/>
          <a:ext cx="151862" cy="1315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1"/>
              </a:lnTo>
              <a:lnTo>
                <a:pt x="151862" y="1315341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6B9E9FE8-F1B4-46FF-8A1E-8FFE42A1AF25}" type="sibTrans" cxnId="{6446CF82-9C80-4B05-8717-E9D4740549EB}">
      <dgm:prSet/>
      <dgm:spPr/>
      <dgm:t>
        <a:bodyPr/>
        <a:lstStyle/>
        <a:p>
          <a:endParaRPr lang="tr-TR"/>
        </a:p>
      </dgm:t>
    </dgm:pt>
    <dgm:pt modelId="{A2F563A1-16DE-44B4-A097-3E598CF55B72}">
      <dgm:prSet/>
      <dgm:spPr>
        <a:xfrm>
          <a:off x="1656323" y="1801264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287127"/>
              <a:satOff val="-9960"/>
              <a:lumOff val="163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AE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ت</a:t>
          </a:r>
          <a:r>
            <a:rPr lang="tr-TR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 </a:t>
          </a:r>
          <a:r>
            <a:rPr lang="ar-AE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د</a:t>
          </a:r>
          <a:r>
            <a:rPr lang="tr-TR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 </a:t>
          </a:r>
          <a:r>
            <a:rPr lang="ar-AE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ط</a:t>
          </a:r>
          <a:endParaRPr lang="tr-TR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D8C99263-7159-49BA-8044-303CEA176B1A}" type="parTrans" cxnId="{582F4583-8E6C-444C-90F7-040DC2797DE2}">
      <dgm:prSet/>
      <dgm:spPr>
        <a:xfrm>
          <a:off x="1498253" y="814758"/>
          <a:ext cx="158069" cy="1315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1"/>
              </a:lnTo>
              <a:lnTo>
                <a:pt x="158069" y="1315341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136B1807-6E04-4ABB-B7C5-D1462D8A23DE}" type="sibTrans" cxnId="{582F4583-8E6C-444C-90F7-040DC2797DE2}">
      <dgm:prSet/>
      <dgm:spPr/>
      <dgm:t>
        <a:bodyPr/>
        <a:lstStyle/>
        <a:p>
          <a:endParaRPr lang="tr-TR"/>
        </a:p>
      </dgm:t>
    </dgm:pt>
    <dgm:pt modelId="{C6D16D38-5045-43A3-B11D-AC0C4830EF30}">
      <dgm:prSet/>
      <dgm:spPr>
        <a:xfrm>
          <a:off x="1656323" y="2623352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574255"/>
              <a:satOff val="-19920"/>
              <a:lumOff val="327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AE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ظ ذ ث</a:t>
          </a:r>
          <a:endParaRPr lang="tr-TR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78C54D79-8688-408D-9641-0B8C560A9E62}" type="parTrans" cxnId="{289B1790-B705-43E5-BE46-956C58288B00}">
      <dgm:prSet/>
      <dgm:spPr>
        <a:xfrm>
          <a:off x="1498253" y="814758"/>
          <a:ext cx="158069" cy="213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429"/>
              </a:lnTo>
              <a:lnTo>
                <a:pt x="158069" y="2137429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85170F99-D111-45BA-9B07-7D072A3F4444}" type="sibTrans" cxnId="{289B1790-B705-43E5-BE46-956C58288B00}">
      <dgm:prSet/>
      <dgm:spPr/>
      <dgm:t>
        <a:bodyPr/>
        <a:lstStyle/>
        <a:p>
          <a:endParaRPr lang="tr-TR"/>
        </a:p>
      </dgm:t>
    </dgm:pt>
    <dgm:pt modelId="{D218F0CC-7AB5-4298-A138-A9F6FA506E7B}">
      <dgm:prSet/>
      <dgm:spPr>
        <a:xfrm>
          <a:off x="1656323" y="3445440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861382"/>
              <a:satOff val="-29880"/>
              <a:lumOff val="49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AE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ب م</a:t>
          </a:r>
          <a:endParaRPr lang="tr-T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344D7B34-CDB5-4A8D-8658-EE8DB22C967D}" type="parTrans" cxnId="{8FEF2ABB-CAB8-48D6-8B86-B04621A949D1}">
      <dgm:prSet/>
      <dgm:spPr>
        <a:xfrm>
          <a:off x="1498253" y="814758"/>
          <a:ext cx="158069" cy="295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518"/>
              </a:lnTo>
              <a:lnTo>
                <a:pt x="158069" y="2959518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E07F8084-8E78-430D-A0C3-4E85E5478F2B}" type="sibTrans" cxnId="{8FEF2ABB-CAB8-48D6-8B86-B04621A949D1}">
      <dgm:prSet/>
      <dgm:spPr/>
      <dgm:t>
        <a:bodyPr/>
        <a:lstStyle/>
        <a:p>
          <a:endParaRPr lang="tr-TR"/>
        </a:p>
      </dgm:t>
    </dgm:pt>
    <dgm:pt modelId="{16B38A06-EAF2-4AA7-AEF4-7623CC46BFA4}">
      <dgm:prSet/>
      <dgm:spPr>
        <a:xfrm>
          <a:off x="3553442" y="2624720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722764"/>
              <a:satOff val="-59760"/>
              <a:lumOff val="981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AE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ك ق</a:t>
          </a:r>
          <a:endParaRPr lang="tr-T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gm:t>
    </dgm:pt>
    <dgm:pt modelId="{C0F4ED42-A32D-420E-B48C-6D7A1419C057}" type="sibTrans" cxnId="{63BC9217-BBD1-41D4-8EA3-DAC1BF02FC7A}">
      <dgm:prSet/>
      <dgm:spPr/>
      <dgm:t>
        <a:bodyPr/>
        <a:lstStyle/>
        <a:p>
          <a:endParaRPr lang="tr-TR"/>
        </a:p>
      </dgm:t>
    </dgm:pt>
    <dgm:pt modelId="{D3BC91C0-628D-4ACE-99B2-A5B65DFCA46C}" type="parTrans" cxnId="{63BC9217-BBD1-41D4-8EA3-DAC1BF02FC7A}">
      <dgm:prSet/>
      <dgm:spPr>
        <a:xfrm>
          <a:off x="3401579" y="816126"/>
          <a:ext cx="151862" cy="213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429"/>
              </a:lnTo>
              <a:lnTo>
                <a:pt x="151862" y="2137429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tr-TR"/>
        </a:p>
      </dgm:t>
    </dgm:pt>
    <dgm:pt modelId="{C016DE90-75D0-4CEB-9932-0CFC1816DAD1}" type="pres">
      <dgm:prSet presAssocID="{C1D94714-0293-4836-A854-6E0730F000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4C7A56C-6CAA-471F-A773-CE269660BC09}" type="pres">
      <dgm:prSet presAssocID="{1445E205-5F4C-4632-BAA7-805A25F2856A}" presName="root" presStyleCnt="0"/>
      <dgm:spPr/>
    </dgm:pt>
    <dgm:pt modelId="{219316C0-C81F-4A2D-91A3-330254F0C443}" type="pres">
      <dgm:prSet presAssocID="{1445E205-5F4C-4632-BAA7-805A25F2856A}" presName="rootComposite" presStyleCnt="0"/>
      <dgm:spPr/>
    </dgm:pt>
    <dgm:pt modelId="{1C53D368-81D0-47C9-B452-B7A28643F8F9}" type="pres">
      <dgm:prSet presAssocID="{1445E205-5F4C-4632-BAA7-805A25F2856A}" presName="rootText" presStyleLbl="node1" presStyleIdx="0" presStyleCnt="2" custScaleX="120174" custScaleY="123681"/>
      <dgm:spPr/>
      <dgm:t>
        <a:bodyPr/>
        <a:lstStyle/>
        <a:p>
          <a:endParaRPr lang="tr-TR"/>
        </a:p>
      </dgm:t>
    </dgm:pt>
    <dgm:pt modelId="{5DA4A6FA-7809-4119-8402-1BFB76ED4007}" type="pres">
      <dgm:prSet presAssocID="{1445E205-5F4C-4632-BAA7-805A25F2856A}" presName="rootConnector" presStyleLbl="node1" presStyleIdx="0" presStyleCnt="2"/>
      <dgm:spPr/>
      <dgm:t>
        <a:bodyPr/>
        <a:lstStyle/>
        <a:p>
          <a:endParaRPr lang="tr-TR"/>
        </a:p>
      </dgm:t>
    </dgm:pt>
    <dgm:pt modelId="{41878F00-2C96-4E32-88CD-8D611CC2C733}" type="pres">
      <dgm:prSet presAssocID="{1445E205-5F4C-4632-BAA7-805A25F2856A}" presName="childShape" presStyleCnt="0"/>
      <dgm:spPr/>
    </dgm:pt>
    <dgm:pt modelId="{B3E431B8-B079-4E10-A48C-28E23BB29058}" type="pres">
      <dgm:prSet presAssocID="{9408DBFC-2BD7-47BE-ACE7-B83076455057}" presName="Name13" presStyleLbl="parChTrans1D2" presStyleIdx="0" presStyleCnt="7"/>
      <dgm:spPr/>
      <dgm:t>
        <a:bodyPr/>
        <a:lstStyle/>
        <a:p>
          <a:endParaRPr lang="tr-TR"/>
        </a:p>
      </dgm:t>
    </dgm:pt>
    <dgm:pt modelId="{0A272152-E401-41BB-A832-C7F791694945}" type="pres">
      <dgm:prSet presAssocID="{611F9A42-026F-403F-BA55-65459ED0B764}" presName="childText" presStyleLbl="bgAcc1" presStyleIdx="0" presStyleCnt="7" custScaleX="14518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917B41-B64C-44A0-BDB3-9C03D73E2C25}" type="pres">
      <dgm:prSet presAssocID="{D8C99263-7159-49BA-8044-303CEA176B1A}" presName="Name13" presStyleLbl="parChTrans1D2" presStyleIdx="1" presStyleCnt="7"/>
      <dgm:spPr/>
      <dgm:t>
        <a:bodyPr/>
        <a:lstStyle/>
        <a:p>
          <a:endParaRPr lang="tr-TR"/>
        </a:p>
      </dgm:t>
    </dgm:pt>
    <dgm:pt modelId="{03C7B858-5034-4835-B151-3DA1CE6EAD29}" type="pres">
      <dgm:prSet presAssocID="{A2F563A1-16DE-44B4-A097-3E598CF55B72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AF8617-6B28-40D1-97F7-E0F55EDE4B3E}" type="pres">
      <dgm:prSet presAssocID="{78C54D79-8688-408D-9641-0B8C560A9E62}" presName="Name13" presStyleLbl="parChTrans1D2" presStyleIdx="2" presStyleCnt="7"/>
      <dgm:spPr/>
      <dgm:t>
        <a:bodyPr/>
        <a:lstStyle/>
        <a:p>
          <a:endParaRPr lang="tr-TR"/>
        </a:p>
      </dgm:t>
    </dgm:pt>
    <dgm:pt modelId="{D1C092A0-433A-4359-A469-BFCE6E37EECD}" type="pres">
      <dgm:prSet presAssocID="{C6D16D38-5045-43A3-B11D-AC0C4830EF30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EFE71B-B08D-4974-A8A2-586325804EF8}" type="pres">
      <dgm:prSet presAssocID="{344D7B34-CDB5-4A8D-8658-EE8DB22C967D}" presName="Name13" presStyleLbl="parChTrans1D2" presStyleIdx="3" presStyleCnt="7"/>
      <dgm:spPr/>
      <dgm:t>
        <a:bodyPr/>
        <a:lstStyle/>
        <a:p>
          <a:endParaRPr lang="tr-TR"/>
        </a:p>
      </dgm:t>
    </dgm:pt>
    <dgm:pt modelId="{97F8D9B1-388A-467D-B488-14C8C54792FB}" type="pres">
      <dgm:prSet presAssocID="{D218F0CC-7AB5-4298-A138-A9F6FA506E7B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72F4E3-39AB-4638-901D-64D6515CC1DF}" type="pres">
      <dgm:prSet presAssocID="{FCD10CCC-8070-4C8F-A049-16420C6961FB}" presName="root" presStyleCnt="0"/>
      <dgm:spPr/>
    </dgm:pt>
    <dgm:pt modelId="{5A70C29C-AC2F-4271-85AE-02CE5D437A62}" type="pres">
      <dgm:prSet presAssocID="{FCD10CCC-8070-4C8F-A049-16420C6961FB}" presName="rootComposite" presStyleCnt="0"/>
      <dgm:spPr/>
    </dgm:pt>
    <dgm:pt modelId="{2CBBA15D-0E1A-4138-B674-88BEE0036A5B}" type="pres">
      <dgm:prSet presAssocID="{FCD10CCC-8070-4C8F-A049-16420C6961FB}" presName="rootText" presStyleLbl="node1" presStyleIdx="1" presStyleCnt="2" custScaleX="115455" custScaleY="123889"/>
      <dgm:spPr/>
      <dgm:t>
        <a:bodyPr/>
        <a:lstStyle/>
        <a:p>
          <a:endParaRPr lang="tr-TR"/>
        </a:p>
      </dgm:t>
    </dgm:pt>
    <dgm:pt modelId="{EC40618D-D41B-4EAD-B50E-9A16C5A3F0B4}" type="pres">
      <dgm:prSet presAssocID="{FCD10CCC-8070-4C8F-A049-16420C6961FB}" presName="rootConnector" presStyleLbl="node1" presStyleIdx="1" presStyleCnt="2"/>
      <dgm:spPr/>
      <dgm:t>
        <a:bodyPr/>
        <a:lstStyle/>
        <a:p>
          <a:endParaRPr lang="tr-TR"/>
        </a:p>
      </dgm:t>
    </dgm:pt>
    <dgm:pt modelId="{4687FF26-6D72-45EE-AA3D-FF970FA44882}" type="pres">
      <dgm:prSet presAssocID="{FCD10CCC-8070-4C8F-A049-16420C6961FB}" presName="childShape" presStyleCnt="0"/>
      <dgm:spPr/>
    </dgm:pt>
    <dgm:pt modelId="{B4898489-C631-4310-826B-179657F957DF}" type="pres">
      <dgm:prSet presAssocID="{1D86CC3D-BB83-4612-A236-8A14278C6DE1}" presName="Name13" presStyleLbl="parChTrans1D2" presStyleIdx="4" presStyleCnt="7"/>
      <dgm:spPr/>
      <dgm:t>
        <a:bodyPr/>
        <a:lstStyle/>
        <a:p>
          <a:endParaRPr lang="tr-TR"/>
        </a:p>
      </dgm:t>
    </dgm:pt>
    <dgm:pt modelId="{C2231EBE-AAE8-4CD4-9A8B-7C039B451E9E}" type="pres">
      <dgm:prSet presAssocID="{AE0256C4-8BFE-422D-96FE-A7F42F1540BE}" presName="childText" presStyleLbl="bgAcc1" presStyleIdx="4" presStyleCnt="7" custScaleX="1302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CE59F3-2F97-4AE8-B01D-DFDD1140B9BC}" type="pres">
      <dgm:prSet presAssocID="{D6DFDF7A-6376-4F61-A013-1A7393BD9461}" presName="Name13" presStyleLbl="parChTrans1D2" presStyleIdx="5" presStyleCnt="7"/>
      <dgm:spPr/>
      <dgm:t>
        <a:bodyPr/>
        <a:lstStyle/>
        <a:p>
          <a:endParaRPr lang="tr-TR"/>
        </a:p>
      </dgm:t>
    </dgm:pt>
    <dgm:pt modelId="{0472D9D8-E880-46D7-8405-8E23BF285452}" type="pres">
      <dgm:prSet presAssocID="{AC469F68-4201-45CC-B587-D8747D2D4776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FA2522-A107-464F-ABAC-E53B458FB910}" type="pres">
      <dgm:prSet presAssocID="{D3BC91C0-628D-4ACE-99B2-A5B65DFCA46C}" presName="Name13" presStyleLbl="parChTrans1D2" presStyleIdx="6" presStyleCnt="7"/>
      <dgm:spPr/>
      <dgm:t>
        <a:bodyPr/>
        <a:lstStyle/>
        <a:p>
          <a:endParaRPr lang="tr-TR"/>
        </a:p>
      </dgm:t>
    </dgm:pt>
    <dgm:pt modelId="{77A81E17-6898-4437-BCA1-3CE1B33DB1B7}" type="pres">
      <dgm:prSet presAssocID="{16B38A06-EAF2-4AA7-AEF4-7623CC46BFA4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2FC8416-F048-4CCF-A433-B9BFD2FB1965}" srcId="{C1D94714-0293-4836-A854-6E0730F000A0}" destId="{1445E205-5F4C-4632-BAA7-805A25F2856A}" srcOrd="0" destOrd="0" parTransId="{2B84819C-75B0-417A-8718-0D1B47012418}" sibTransId="{B5B861E5-D3BD-431C-8CBA-EB8D53A23D4A}"/>
    <dgm:cxn modelId="{22C61CD0-3DF8-4C2F-B1BB-E5E164AD991D}" type="presOf" srcId="{611F9A42-026F-403F-BA55-65459ED0B764}" destId="{0A272152-E401-41BB-A832-C7F791694945}" srcOrd="0" destOrd="0" presId="urn:microsoft.com/office/officeart/2005/8/layout/hierarchy3"/>
    <dgm:cxn modelId="{37E2F12E-FA12-4A1D-83E9-1801759EED22}" srcId="{1445E205-5F4C-4632-BAA7-805A25F2856A}" destId="{611F9A42-026F-403F-BA55-65459ED0B764}" srcOrd="0" destOrd="0" parTransId="{9408DBFC-2BD7-47BE-ACE7-B83076455057}" sibTransId="{25278BF3-78D5-4F63-ADE0-4DD1B9CB85A0}"/>
    <dgm:cxn modelId="{758EED46-5D4B-40CF-8319-9E393A9E96D2}" type="presOf" srcId="{D6DFDF7A-6376-4F61-A013-1A7393BD9461}" destId="{E8CE59F3-2F97-4AE8-B01D-DFDD1140B9BC}" srcOrd="0" destOrd="0" presId="urn:microsoft.com/office/officeart/2005/8/layout/hierarchy3"/>
    <dgm:cxn modelId="{83B492DE-CC05-4094-AEBE-33E9587C61A4}" srcId="{FCD10CCC-8070-4C8F-A049-16420C6961FB}" destId="{AE0256C4-8BFE-422D-96FE-A7F42F1540BE}" srcOrd="0" destOrd="0" parTransId="{1D86CC3D-BB83-4612-A236-8A14278C6DE1}" sibTransId="{D6F8358D-3480-4158-8437-D720B48EFD4D}"/>
    <dgm:cxn modelId="{289B1790-B705-43E5-BE46-956C58288B00}" srcId="{1445E205-5F4C-4632-BAA7-805A25F2856A}" destId="{C6D16D38-5045-43A3-B11D-AC0C4830EF30}" srcOrd="2" destOrd="0" parTransId="{78C54D79-8688-408D-9641-0B8C560A9E62}" sibTransId="{85170F99-D111-45BA-9B07-7D072A3F4444}"/>
    <dgm:cxn modelId="{482AF863-B3FB-4695-8C97-3A6C02756B91}" type="presOf" srcId="{D218F0CC-7AB5-4298-A138-A9F6FA506E7B}" destId="{97F8D9B1-388A-467D-B488-14C8C54792FB}" srcOrd="0" destOrd="0" presId="urn:microsoft.com/office/officeart/2005/8/layout/hierarchy3"/>
    <dgm:cxn modelId="{44AD8EED-DD78-4545-9478-B69F1B888D41}" type="presOf" srcId="{FCD10CCC-8070-4C8F-A049-16420C6961FB}" destId="{EC40618D-D41B-4EAD-B50E-9A16C5A3F0B4}" srcOrd="1" destOrd="0" presId="urn:microsoft.com/office/officeart/2005/8/layout/hierarchy3"/>
    <dgm:cxn modelId="{3978D5B6-4F8C-4045-A622-46C879E2C81A}" type="presOf" srcId="{1445E205-5F4C-4632-BAA7-805A25F2856A}" destId="{5DA4A6FA-7809-4119-8402-1BFB76ED4007}" srcOrd="1" destOrd="0" presId="urn:microsoft.com/office/officeart/2005/8/layout/hierarchy3"/>
    <dgm:cxn modelId="{974D52D2-A710-4354-AC20-7F658AFD6229}" type="presOf" srcId="{D3BC91C0-628D-4ACE-99B2-A5B65DFCA46C}" destId="{93FA2522-A107-464F-ABAC-E53B458FB910}" srcOrd="0" destOrd="0" presId="urn:microsoft.com/office/officeart/2005/8/layout/hierarchy3"/>
    <dgm:cxn modelId="{FECC927D-00DB-4820-8D97-C2EF000F63F4}" type="presOf" srcId="{1445E205-5F4C-4632-BAA7-805A25F2856A}" destId="{1C53D368-81D0-47C9-B452-B7A28643F8F9}" srcOrd="0" destOrd="0" presId="urn:microsoft.com/office/officeart/2005/8/layout/hierarchy3"/>
    <dgm:cxn modelId="{9540BC94-7938-4ABE-AAE5-2F36B36DC5DE}" type="presOf" srcId="{9408DBFC-2BD7-47BE-ACE7-B83076455057}" destId="{B3E431B8-B079-4E10-A48C-28E23BB29058}" srcOrd="0" destOrd="0" presId="urn:microsoft.com/office/officeart/2005/8/layout/hierarchy3"/>
    <dgm:cxn modelId="{6A39CF00-CAD5-47CC-ADA2-4028171CE191}" type="presOf" srcId="{78C54D79-8688-408D-9641-0B8C560A9E62}" destId="{ACAF8617-6B28-40D1-97F7-E0F55EDE4B3E}" srcOrd="0" destOrd="0" presId="urn:microsoft.com/office/officeart/2005/8/layout/hierarchy3"/>
    <dgm:cxn modelId="{545D369A-E523-4548-A949-2BD8BEF4BED2}" type="presOf" srcId="{16B38A06-EAF2-4AA7-AEF4-7623CC46BFA4}" destId="{77A81E17-6898-4437-BCA1-3CE1B33DB1B7}" srcOrd="0" destOrd="0" presId="urn:microsoft.com/office/officeart/2005/8/layout/hierarchy3"/>
    <dgm:cxn modelId="{1B794378-E9B5-4552-94BD-48FCCFB0D1EC}" srcId="{C1D94714-0293-4836-A854-6E0730F000A0}" destId="{FCD10CCC-8070-4C8F-A049-16420C6961FB}" srcOrd="1" destOrd="0" parTransId="{BF93BCFC-8630-4987-8EDD-EA0C84AF91FF}" sibTransId="{59B71ECE-76FA-408B-A2A4-6B8229F20B16}"/>
    <dgm:cxn modelId="{582F4583-8E6C-444C-90F7-040DC2797DE2}" srcId="{1445E205-5F4C-4632-BAA7-805A25F2856A}" destId="{A2F563A1-16DE-44B4-A097-3E598CF55B72}" srcOrd="1" destOrd="0" parTransId="{D8C99263-7159-49BA-8044-303CEA176B1A}" sibTransId="{136B1807-6E04-4ABB-B7C5-D1462D8A23DE}"/>
    <dgm:cxn modelId="{58B4B7E5-F384-4B03-B730-0EE0C18E29B7}" type="presOf" srcId="{FCD10CCC-8070-4C8F-A049-16420C6961FB}" destId="{2CBBA15D-0E1A-4138-B674-88BEE0036A5B}" srcOrd="0" destOrd="0" presId="urn:microsoft.com/office/officeart/2005/8/layout/hierarchy3"/>
    <dgm:cxn modelId="{63BC9217-BBD1-41D4-8EA3-DAC1BF02FC7A}" srcId="{FCD10CCC-8070-4C8F-A049-16420C6961FB}" destId="{16B38A06-EAF2-4AA7-AEF4-7623CC46BFA4}" srcOrd="2" destOrd="0" parTransId="{D3BC91C0-628D-4ACE-99B2-A5B65DFCA46C}" sibTransId="{C0F4ED42-A32D-420E-B48C-6D7A1419C057}"/>
    <dgm:cxn modelId="{06310BD3-FE88-4E86-90D9-33DDA0E532FF}" type="presOf" srcId="{344D7B34-CDB5-4A8D-8658-EE8DB22C967D}" destId="{C4EFE71B-B08D-4974-A8A2-586325804EF8}" srcOrd="0" destOrd="0" presId="urn:microsoft.com/office/officeart/2005/8/layout/hierarchy3"/>
    <dgm:cxn modelId="{621E66FB-C371-4FC3-8ACA-2416041FA783}" type="presOf" srcId="{AE0256C4-8BFE-422D-96FE-A7F42F1540BE}" destId="{C2231EBE-AAE8-4CD4-9A8B-7C039B451E9E}" srcOrd="0" destOrd="0" presId="urn:microsoft.com/office/officeart/2005/8/layout/hierarchy3"/>
    <dgm:cxn modelId="{9DFF7918-ECEC-4F72-AA55-8C7755D36E6B}" type="presOf" srcId="{D8C99263-7159-49BA-8044-303CEA176B1A}" destId="{A8917B41-B64C-44A0-BDB3-9C03D73E2C25}" srcOrd="0" destOrd="0" presId="urn:microsoft.com/office/officeart/2005/8/layout/hierarchy3"/>
    <dgm:cxn modelId="{ED21BA8F-4831-4629-98DD-50B3D56AB205}" type="presOf" srcId="{1D86CC3D-BB83-4612-A236-8A14278C6DE1}" destId="{B4898489-C631-4310-826B-179657F957DF}" srcOrd="0" destOrd="0" presId="urn:microsoft.com/office/officeart/2005/8/layout/hierarchy3"/>
    <dgm:cxn modelId="{DD564344-815A-41B3-882B-538C281BF42E}" type="presOf" srcId="{C6D16D38-5045-43A3-B11D-AC0C4830EF30}" destId="{D1C092A0-433A-4359-A469-BFCE6E37EECD}" srcOrd="0" destOrd="0" presId="urn:microsoft.com/office/officeart/2005/8/layout/hierarchy3"/>
    <dgm:cxn modelId="{FD2B732B-2A86-48C5-9CCA-8A894335E662}" type="presOf" srcId="{C1D94714-0293-4836-A854-6E0730F000A0}" destId="{C016DE90-75D0-4CEB-9932-0CFC1816DAD1}" srcOrd="0" destOrd="0" presId="urn:microsoft.com/office/officeart/2005/8/layout/hierarchy3"/>
    <dgm:cxn modelId="{D83F6833-2F93-4B66-B335-49E655139CE8}" type="presOf" srcId="{AC469F68-4201-45CC-B587-D8747D2D4776}" destId="{0472D9D8-E880-46D7-8405-8E23BF285452}" srcOrd="0" destOrd="0" presId="urn:microsoft.com/office/officeart/2005/8/layout/hierarchy3"/>
    <dgm:cxn modelId="{6446CF82-9C80-4B05-8717-E9D4740549EB}" srcId="{FCD10CCC-8070-4C8F-A049-16420C6961FB}" destId="{AC469F68-4201-45CC-B587-D8747D2D4776}" srcOrd="1" destOrd="0" parTransId="{D6DFDF7A-6376-4F61-A013-1A7393BD9461}" sibTransId="{6B9E9FE8-F1B4-46FF-8A1E-8FFE42A1AF25}"/>
    <dgm:cxn modelId="{89E28117-5897-429A-A969-A41A7B59C43F}" type="presOf" srcId="{A2F563A1-16DE-44B4-A097-3E598CF55B72}" destId="{03C7B858-5034-4835-B151-3DA1CE6EAD29}" srcOrd="0" destOrd="0" presId="urn:microsoft.com/office/officeart/2005/8/layout/hierarchy3"/>
    <dgm:cxn modelId="{8FEF2ABB-CAB8-48D6-8B86-B04621A949D1}" srcId="{1445E205-5F4C-4632-BAA7-805A25F2856A}" destId="{D218F0CC-7AB5-4298-A138-A9F6FA506E7B}" srcOrd="3" destOrd="0" parTransId="{344D7B34-CDB5-4A8D-8658-EE8DB22C967D}" sibTransId="{E07F8084-8E78-430D-A0C3-4E85E5478F2B}"/>
    <dgm:cxn modelId="{AE88E783-9378-4EA3-A790-63E05F1D35A6}" type="presParOf" srcId="{C016DE90-75D0-4CEB-9932-0CFC1816DAD1}" destId="{44C7A56C-6CAA-471F-A773-CE269660BC09}" srcOrd="0" destOrd="0" presId="urn:microsoft.com/office/officeart/2005/8/layout/hierarchy3"/>
    <dgm:cxn modelId="{FCF87DC0-4A47-493F-A719-4A2745A2180A}" type="presParOf" srcId="{44C7A56C-6CAA-471F-A773-CE269660BC09}" destId="{219316C0-C81F-4A2D-91A3-330254F0C443}" srcOrd="0" destOrd="0" presId="urn:microsoft.com/office/officeart/2005/8/layout/hierarchy3"/>
    <dgm:cxn modelId="{8D8AB48B-E3FA-468E-A70A-CB4ACFFCEBA4}" type="presParOf" srcId="{219316C0-C81F-4A2D-91A3-330254F0C443}" destId="{1C53D368-81D0-47C9-B452-B7A28643F8F9}" srcOrd="0" destOrd="0" presId="urn:microsoft.com/office/officeart/2005/8/layout/hierarchy3"/>
    <dgm:cxn modelId="{889B3053-F9D6-43A0-9830-BEBF0D8561D8}" type="presParOf" srcId="{219316C0-C81F-4A2D-91A3-330254F0C443}" destId="{5DA4A6FA-7809-4119-8402-1BFB76ED4007}" srcOrd="1" destOrd="0" presId="urn:microsoft.com/office/officeart/2005/8/layout/hierarchy3"/>
    <dgm:cxn modelId="{2758BA3C-1E5B-4F0A-AE9B-1A351B4F1D68}" type="presParOf" srcId="{44C7A56C-6CAA-471F-A773-CE269660BC09}" destId="{41878F00-2C96-4E32-88CD-8D611CC2C733}" srcOrd="1" destOrd="0" presId="urn:microsoft.com/office/officeart/2005/8/layout/hierarchy3"/>
    <dgm:cxn modelId="{87AD1960-D57F-4567-B494-0811332FF946}" type="presParOf" srcId="{41878F00-2C96-4E32-88CD-8D611CC2C733}" destId="{B3E431B8-B079-4E10-A48C-28E23BB29058}" srcOrd="0" destOrd="0" presId="urn:microsoft.com/office/officeart/2005/8/layout/hierarchy3"/>
    <dgm:cxn modelId="{B492A1DA-E42D-42EB-97E8-2F6437619A57}" type="presParOf" srcId="{41878F00-2C96-4E32-88CD-8D611CC2C733}" destId="{0A272152-E401-41BB-A832-C7F791694945}" srcOrd="1" destOrd="0" presId="urn:microsoft.com/office/officeart/2005/8/layout/hierarchy3"/>
    <dgm:cxn modelId="{2115B053-E616-46A6-902A-F4C25BFE607F}" type="presParOf" srcId="{41878F00-2C96-4E32-88CD-8D611CC2C733}" destId="{A8917B41-B64C-44A0-BDB3-9C03D73E2C25}" srcOrd="2" destOrd="0" presId="urn:microsoft.com/office/officeart/2005/8/layout/hierarchy3"/>
    <dgm:cxn modelId="{5BE2506A-CFB2-4EF8-8135-27A7F4AAC9FC}" type="presParOf" srcId="{41878F00-2C96-4E32-88CD-8D611CC2C733}" destId="{03C7B858-5034-4835-B151-3DA1CE6EAD29}" srcOrd="3" destOrd="0" presId="urn:microsoft.com/office/officeart/2005/8/layout/hierarchy3"/>
    <dgm:cxn modelId="{0C739795-3777-4625-8346-4E37E651FE8A}" type="presParOf" srcId="{41878F00-2C96-4E32-88CD-8D611CC2C733}" destId="{ACAF8617-6B28-40D1-97F7-E0F55EDE4B3E}" srcOrd="4" destOrd="0" presId="urn:microsoft.com/office/officeart/2005/8/layout/hierarchy3"/>
    <dgm:cxn modelId="{B803EB37-BAC3-4397-9718-9FE87D7EE732}" type="presParOf" srcId="{41878F00-2C96-4E32-88CD-8D611CC2C733}" destId="{D1C092A0-433A-4359-A469-BFCE6E37EECD}" srcOrd="5" destOrd="0" presId="urn:microsoft.com/office/officeart/2005/8/layout/hierarchy3"/>
    <dgm:cxn modelId="{31E9CA8B-7ABD-4EE1-8E6E-D7A41949D4DD}" type="presParOf" srcId="{41878F00-2C96-4E32-88CD-8D611CC2C733}" destId="{C4EFE71B-B08D-4974-A8A2-586325804EF8}" srcOrd="6" destOrd="0" presId="urn:microsoft.com/office/officeart/2005/8/layout/hierarchy3"/>
    <dgm:cxn modelId="{2C7BD1E1-64E4-4548-8416-3E18C48AA16D}" type="presParOf" srcId="{41878F00-2C96-4E32-88CD-8D611CC2C733}" destId="{97F8D9B1-388A-467D-B488-14C8C54792FB}" srcOrd="7" destOrd="0" presId="urn:microsoft.com/office/officeart/2005/8/layout/hierarchy3"/>
    <dgm:cxn modelId="{11BFB706-C42D-47AE-A460-A41C2FE50817}" type="presParOf" srcId="{C016DE90-75D0-4CEB-9932-0CFC1816DAD1}" destId="{C172F4E3-39AB-4638-901D-64D6515CC1DF}" srcOrd="1" destOrd="0" presId="urn:microsoft.com/office/officeart/2005/8/layout/hierarchy3"/>
    <dgm:cxn modelId="{667CC0A9-1758-4C46-A9CB-81A10448907F}" type="presParOf" srcId="{C172F4E3-39AB-4638-901D-64D6515CC1DF}" destId="{5A70C29C-AC2F-4271-85AE-02CE5D437A62}" srcOrd="0" destOrd="0" presId="urn:microsoft.com/office/officeart/2005/8/layout/hierarchy3"/>
    <dgm:cxn modelId="{0330105C-271D-499A-AE76-01792A65B73B}" type="presParOf" srcId="{5A70C29C-AC2F-4271-85AE-02CE5D437A62}" destId="{2CBBA15D-0E1A-4138-B674-88BEE0036A5B}" srcOrd="0" destOrd="0" presId="urn:microsoft.com/office/officeart/2005/8/layout/hierarchy3"/>
    <dgm:cxn modelId="{2C52E878-54C5-4C2B-9EAF-D6A92017AAD1}" type="presParOf" srcId="{5A70C29C-AC2F-4271-85AE-02CE5D437A62}" destId="{EC40618D-D41B-4EAD-B50E-9A16C5A3F0B4}" srcOrd="1" destOrd="0" presId="urn:microsoft.com/office/officeart/2005/8/layout/hierarchy3"/>
    <dgm:cxn modelId="{7103F6DB-5C80-4F8D-81A4-6A0654877241}" type="presParOf" srcId="{C172F4E3-39AB-4638-901D-64D6515CC1DF}" destId="{4687FF26-6D72-45EE-AA3D-FF970FA44882}" srcOrd="1" destOrd="0" presId="urn:microsoft.com/office/officeart/2005/8/layout/hierarchy3"/>
    <dgm:cxn modelId="{A3A2AE42-561E-484D-B2E8-ED92C52504BD}" type="presParOf" srcId="{4687FF26-6D72-45EE-AA3D-FF970FA44882}" destId="{B4898489-C631-4310-826B-179657F957DF}" srcOrd="0" destOrd="0" presId="urn:microsoft.com/office/officeart/2005/8/layout/hierarchy3"/>
    <dgm:cxn modelId="{9E3B6D87-2609-40D1-9842-CDE2D1AF914C}" type="presParOf" srcId="{4687FF26-6D72-45EE-AA3D-FF970FA44882}" destId="{C2231EBE-AAE8-4CD4-9A8B-7C039B451E9E}" srcOrd="1" destOrd="0" presId="urn:microsoft.com/office/officeart/2005/8/layout/hierarchy3"/>
    <dgm:cxn modelId="{71473FC4-F814-40F0-A0C5-2964CEA0C5A9}" type="presParOf" srcId="{4687FF26-6D72-45EE-AA3D-FF970FA44882}" destId="{E8CE59F3-2F97-4AE8-B01D-DFDD1140B9BC}" srcOrd="2" destOrd="0" presId="urn:microsoft.com/office/officeart/2005/8/layout/hierarchy3"/>
    <dgm:cxn modelId="{FD483830-439B-4137-9F8C-DE95D85A6912}" type="presParOf" srcId="{4687FF26-6D72-45EE-AA3D-FF970FA44882}" destId="{0472D9D8-E880-46D7-8405-8E23BF285452}" srcOrd="3" destOrd="0" presId="urn:microsoft.com/office/officeart/2005/8/layout/hierarchy3"/>
    <dgm:cxn modelId="{551E720B-E2ED-4829-9D94-4AC7EB36666A}" type="presParOf" srcId="{4687FF26-6D72-45EE-AA3D-FF970FA44882}" destId="{93FA2522-A107-464F-ABAC-E53B458FB910}" srcOrd="4" destOrd="0" presId="urn:microsoft.com/office/officeart/2005/8/layout/hierarchy3"/>
    <dgm:cxn modelId="{95EF2663-C49F-4F79-80F8-CF5305CEE97D}" type="presParOf" srcId="{4687FF26-6D72-45EE-AA3D-FF970FA44882}" destId="{77A81E17-6898-4437-BCA1-3CE1B33DB1B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3D368-81D0-47C9-B452-B7A28643F8F9}">
      <dsp:nvSpPr>
        <dsp:cNvPr id="0" name=""/>
        <dsp:cNvSpPr/>
      </dsp:nvSpPr>
      <dsp:spPr>
        <a:xfrm>
          <a:off x="1340183" y="1344"/>
          <a:ext cx="1580698" cy="81341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A2B1E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rgbClr>
            </a:gs>
            <a:gs pos="40000">
              <a:srgbClr val="AA2B1E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rgbClr>
            </a:gs>
            <a:gs pos="100000">
              <a:srgbClr val="AA2B1E">
                <a:hueOff val="0"/>
                <a:satOff val="0"/>
                <a:lumOff val="0"/>
                <a:alphaOff val="0"/>
                <a:tint val="96000"/>
                <a:lumMod val="10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İdğam</a:t>
          </a:r>
          <a:r>
            <a:rPr lang="tr-TR" sz="1900" kern="1200" dirty="0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-ı </a:t>
          </a:r>
          <a:r>
            <a:rPr lang="tr-TR" sz="1900" kern="1200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Mütecaniseyn</a:t>
          </a:r>
          <a:endParaRPr lang="tr-TR" sz="1900" kern="1200" dirty="0">
            <a:solidFill>
              <a:sysClr val="windowText" lastClr="000000"/>
            </a:solidFill>
            <a:latin typeface="Bell MT" pitchFamily="18" charset="0"/>
            <a:ea typeface="+mn-ea"/>
            <a:cs typeface="+mn-cs"/>
          </a:endParaRPr>
        </a:p>
      </dsp:txBody>
      <dsp:txXfrm>
        <a:off x="1364007" y="25168"/>
        <a:ext cx="1533050" cy="765765"/>
      </dsp:txXfrm>
    </dsp:sp>
    <dsp:sp modelId="{B3E431B8-B079-4E10-A48C-28E23BB29058}">
      <dsp:nvSpPr>
        <dsp:cNvPr id="0" name=""/>
        <dsp:cNvSpPr/>
      </dsp:nvSpPr>
      <dsp:spPr>
        <a:xfrm>
          <a:off x="1498253" y="814758"/>
          <a:ext cx="158069" cy="493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3"/>
              </a:lnTo>
              <a:lnTo>
                <a:pt x="158069" y="493253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72152-E401-41BB-A832-C7F791694945}">
      <dsp:nvSpPr>
        <dsp:cNvPr id="0" name=""/>
        <dsp:cNvSpPr/>
      </dsp:nvSpPr>
      <dsp:spPr>
        <a:xfrm>
          <a:off x="1656323" y="979175"/>
          <a:ext cx="1527690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Mahreçleri bir,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Sıfatları ayrı </a:t>
          </a:r>
          <a:endParaRPr lang="tr-T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1675585" y="998437"/>
        <a:ext cx="1489166" cy="619146"/>
      </dsp:txXfrm>
    </dsp:sp>
    <dsp:sp modelId="{A8917B41-B64C-44A0-BDB3-9C03D73E2C25}">
      <dsp:nvSpPr>
        <dsp:cNvPr id="0" name=""/>
        <dsp:cNvSpPr/>
      </dsp:nvSpPr>
      <dsp:spPr>
        <a:xfrm>
          <a:off x="1498253" y="814758"/>
          <a:ext cx="158069" cy="1315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1"/>
              </a:lnTo>
              <a:lnTo>
                <a:pt x="158069" y="1315341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7B858-5034-4835-B151-3DA1CE6EAD29}">
      <dsp:nvSpPr>
        <dsp:cNvPr id="0" name=""/>
        <dsp:cNvSpPr/>
      </dsp:nvSpPr>
      <dsp:spPr>
        <a:xfrm>
          <a:off x="1656323" y="1801264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287127"/>
              <a:satOff val="-9960"/>
              <a:lumOff val="163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ت</a:t>
          </a:r>
          <a:r>
            <a:rPr lang="tr-TR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 </a:t>
          </a:r>
          <a:r>
            <a:rPr lang="ar-AE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د</a:t>
          </a:r>
          <a:r>
            <a:rPr lang="tr-TR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 </a:t>
          </a:r>
          <a:r>
            <a:rPr lang="ar-AE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ط</a:t>
          </a:r>
          <a:endParaRPr lang="tr-TR" sz="1400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1675585" y="1820526"/>
        <a:ext cx="1013749" cy="619146"/>
      </dsp:txXfrm>
    </dsp:sp>
    <dsp:sp modelId="{ACAF8617-6B28-40D1-97F7-E0F55EDE4B3E}">
      <dsp:nvSpPr>
        <dsp:cNvPr id="0" name=""/>
        <dsp:cNvSpPr/>
      </dsp:nvSpPr>
      <dsp:spPr>
        <a:xfrm>
          <a:off x="1498253" y="814758"/>
          <a:ext cx="158069" cy="213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429"/>
              </a:lnTo>
              <a:lnTo>
                <a:pt x="158069" y="2137429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092A0-433A-4359-A469-BFCE6E37EECD}">
      <dsp:nvSpPr>
        <dsp:cNvPr id="0" name=""/>
        <dsp:cNvSpPr/>
      </dsp:nvSpPr>
      <dsp:spPr>
        <a:xfrm>
          <a:off x="1656323" y="2623352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574255"/>
              <a:satOff val="-19920"/>
              <a:lumOff val="327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ظ ذ ث</a:t>
          </a:r>
          <a:endParaRPr lang="tr-TR" sz="1400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1675585" y="2642614"/>
        <a:ext cx="1013749" cy="619146"/>
      </dsp:txXfrm>
    </dsp:sp>
    <dsp:sp modelId="{C4EFE71B-B08D-4974-A8A2-586325804EF8}">
      <dsp:nvSpPr>
        <dsp:cNvPr id="0" name=""/>
        <dsp:cNvSpPr/>
      </dsp:nvSpPr>
      <dsp:spPr>
        <a:xfrm>
          <a:off x="1498253" y="814758"/>
          <a:ext cx="158069" cy="2959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518"/>
              </a:lnTo>
              <a:lnTo>
                <a:pt x="158069" y="2959518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F8D9B1-388A-467D-B488-14C8C54792FB}">
      <dsp:nvSpPr>
        <dsp:cNvPr id="0" name=""/>
        <dsp:cNvSpPr/>
      </dsp:nvSpPr>
      <dsp:spPr>
        <a:xfrm>
          <a:off x="1656323" y="3445440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861382"/>
              <a:satOff val="-29880"/>
              <a:lumOff val="490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400" kern="120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ب م</a:t>
          </a:r>
          <a:endParaRPr lang="tr-T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1675585" y="3464702"/>
        <a:ext cx="1013749" cy="619146"/>
      </dsp:txXfrm>
    </dsp:sp>
    <dsp:sp modelId="{2CBBA15D-0E1A-4138-B674-88BEE0036A5B}">
      <dsp:nvSpPr>
        <dsp:cNvPr id="0" name=""/>
        <dsp:cNvSpPr/>
      </dsp:nvSpPr>
      <dsp:spPr>
        <a:xfrm>
          <a:off x="3249717" y="1344"/>
          <a:ext cx="1518627" cy="81478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AA2B1E">
                <a:hueOff val="1722764"/>
                <a:satOff val="-59760"/>
                <a:lumOff val="981"/>
                <a:alphaOff val="0"/>
                <a:tint val="50000"/>
                <a:satMod val="180000"/>
                <a:lumMod val="100000"/>
              </a:srgbClr>
            </a:gs>
            <a:gs pos="40000">
              <a:srgbClr val="AA2B1E">
                <a:hueOff val="1722764"/>
                <a:satOff val="-59760"/>
                <a:lumOff val="981"/>
                <a:alphaOff val="0"/>
                <a:tint val="60000"/>
                <a:satMod val="130000"/>
                <a:lumMod val="100000"/>
              </a:srgbClr>
            </a:gs>
            <a:gs pos="100000">
              <a:srgbClr val="AA2B1E">
                <a:hueOff val="1722764"/>
                <a:satOff val="-59760"/>
                <a:lumOff val="981"/>
                <a:alphaOff val="0"/>
                <a:tint val="96000"/>
                <a:lumMod val="10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İdğam</a:t>
          </a:r>
          <a:r>
            <a:rPr lang="tr-TR" sz="1900" kern="1200" dirty="0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-ı </a:t>
          </a:r>
          <a:r>
            <a:rPr lang="tr-TR" sz="1900" kern="1200" dirty="0" err="1" smtClean="0">
              <a:solidFill>
                <a:sysClr val="windowText" lastClr="000000"/>
              </a:solidFill>
              <a:latin typeface="Bell MT" pitchFamily="18" charset="0"/>
              <a:ea typeface="+mn-ea"/>
              <a:cs typeface="+mn-cs"/>
            </a:rPr>
            <a:t>Mütekaribeyn</a:t>
          </a:r>
          <a:endParaRPr lang="tr-TR" sz="1900" kern="1200" dirty="0">
            <a:solidFill>
              <a:sysClr val="windowText" lastClr="000000"/>
            </a:solidFill>
            <a:latin typeface="Bell MT" pitchFamily="18" charset="0"/>
            <a:ea typeface="+mn-ea"/>
            <a:cs typeface="+mn-cs"/>
          </a:endParaRPr>
        </a:p>
      </dsp:txBody>
      <dsp:txXfrm>
        <a:off x="3273581" y="25208"/>
        <a:ext cx="1470899" cy="767053"/>
      </dsp:txXfrm>
    </dsp:sp>
    <dsp:sp modelId="{B4898489-C631-4310-826B-179657F957DF}">
      <dsp:nvSpPr>
        <dsp:cNvPr id="0" name=""/>
        <dsp:cNvSpPr/>
      </dsp:nvSpPr>
      <dsp:spPr>
        <a:xfrm>
          <a:off x="3401579" y="816126"/>
          <a:ext cx="151862" cy="493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253"/>
              </a:lnTo>
              <a:lnTo>
                <a:pt x="151862" y="493253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31EBE-AAE8-4CD4-9A8B-7C039B451E9E}">
      <dsp:nvSpPr>
        <dsp:cNvPr id="0" name=""/>
        <dsp:cNvSpPr/>
      </dsp:nvSpPr>
      <dsp:spPr>
        <a:xfrm>
          <a:off x="3553442" y="980543"/>
          <a:ext cx="1371069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148509"/>
              <a:satOff val="-39840"/>
              <a:lumOff val="654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+mn-cs"/>
            </a:rPr>
            <a:t>Mahreç veya sıfatlarda yakınlık</a:t>
          </a:r>
          <a:endParaRPr lang="tr-T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3572704" y="999805"/>
        <a:ext cx="1332545" cy="619146"/>
      </dsp:txXfrm>
    </dsp:sp>
    <dsp:sp modelId="{E8CE59F3-2F97-4AE8-B01D-DFDD1140B9BC}">
      <dsp:nvSpPr>
        <dsp:cNvPr id="0" name=""/>
        <dsp:cNvSpPr/>
      </dsp:nvSpPr>
      <dsp:spPr>
        <a:xfrm>
          <a:off x="3401579" y="816126"/>
          <a:ext cx="151862" cy="1315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41"/>
              </a:lnTo>
              <a:lnTo>
                <a:pt x="151862" y="1315341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2D9D8-E880-46D7-8405-8E23BF285452}">
      <dsp:nvSpPr>
        <dsp:cNvPr id="0" name=""/>
        <dsp:cNvSpPr/>
      </dsp:nvSpPr>
      <dsp:spPr>
        <a:xfrm>
          <a:off x="3553442" y="1802632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435637"/>
              <a:satOff val="-49800"/>
              <a:lumOff val="817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ر ل</a:t>
          </a:r>
          <a:endParaRPr lang="tr-T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3572704" y="1821894"/>
        <a:ext cx="1013749" cy="619146"/>
      </dsp:txXfrm>
    </dsp:sp>
    <dsp:sp modelId="{93FA2522-A107-464F-ABAC-E53B458FB910}">
      <dsp:nvSpPr>
        <dsp:cNvPr id="0" name=""/>
        <dsp:cNvSpPr/>
      </dsp:nvSpPr>
      <dsp:spPr>
        <a:xfrm>
          <a:off x="3401579" y="816126"/>
          <a:ext cx="151862" cy="2137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429"/>
              </a:lnTo>
              <a:lnTo>
                <a:pt x="151862" y="2137429"/>
              </a:lnTo>
            </a:path>
          </a:pathLst>
        </a:custGeom>
        <a:noFill/>
        <a:ln w="15875" cap="flat" cmpd="sng" algn="ctr">
          <a:solidFill>
            <a:srgbClr val="71685C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81E17-6898-4437-BCA1-3CE1B33DB1B7}">
      <dsp:nvSpPr>
        <dsp:cNvPr id="0" name=""/>
        <dsp:cNvSpPr/>
      </dsp:nvSpPr>
      <dsp:spPr>
        <a:xfrm>
          <a:off x="3553442" y="2624720"/>
          <a:ext cx="1052273" cy="65767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AA2B1E">
              <a:hueOff val="1722764"/>
              <a:satOff val="-59760"/>
              <a:lumOff val="981"/>
              <a:alphaOff val="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AE" sz="14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/>
              <a:ea typeface="+mn-ea"/>
              <a:cs typeface="Arial"/>
            </a:rPr>
            <a:t>ك ق</a:t>
          </a:r>
          <a:endParaRPr lang="tr-T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/>
            <a:ea typeface="+mn-ea"/>
            <a:cs typeface="+mn-cs"/>
          </a:endParaRPr>
        </a:p>
      </dsp:txBody>
      <dsp:txXfrm>
        <a:off x="3572704" y="2643982"/>
        <a:ext cx="1013749" cy="619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A34D8-8B63-4C90-BD6D-06C70BC2A8AE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AADDB-E50E-41F6-AE7F-BC0F8A1973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75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6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106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267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75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1256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39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025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50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78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00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01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27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8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47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60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78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954A-E5F4-418B-B508-D5855994F734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92F477-E165-4E01-9A81-C6325D9225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78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1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  <p:sldLayoutId id="2147484162" r:id="rId12"/>
    <p:sldLayoutId id="2147484163" r:id="rId13"/>
    <p:sldLayoutId id="2147484164" r:id="rId14"/>
    <p:sldLayoutId id="2147484165" r:id="rId15"/>
    <p:sldLayoutId id="21474841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 idx="4294967295"/>
          </p:nvPr>
        </p:nvSpPr>
        <p:spPr>
          <a:xfrm>
            <a:off x="0" y="1338621"/>
            <a:ext cx="10185400" cy="3278187"/>
          </a:xfrm>
        </p:spPr>
        <p:txBody>
          <a:bodyPr>
            <a:normAutofit/>
          </a:bodyPr>
          <a:lstStyle/>
          <a:p>
            <a:pPr algn="ctr"/>
            <a:r>
              <a:rPr lang="tr-TR" sz="6600" b="1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tr-TR" sz="6600" b="1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6600" dirty="0" err="1"/>
              <a:t>İdğam</a:t>
            </a:r>
            <a:r>
              <a:rPr lang="tr-TR" sz="6600" dirty="0"/>
              <a:t>-ı </a:t>
            </a:r>
            <a:r>
              <a:rPr lang="tr-TR" sz="6600" dirty="0" err="1"/>
              <a:t>Mütekaribeyn</a:t>
            </a:r>
            <a:r>
              <a:rPr lang="tr-TR" sz="6600" b="1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tr-TR" sz="6600" b="1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endParaRPr lang="tr-TR" sz="5400" b="1" i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83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tr-TR" u="sng" dirty="0" smtClean="0"/>
              <a:t>Dersin İşlenişi</a:t>
            </a:r>
            <a:endParaRPr lang="ar-SA" u="sng" dirty="0"/>
          </a:p>
          <a:p>
            <a:pPr marL="0" indent="0">
              <a:buNone/>
            </a:pPr>
            <a:r>
              <a:rPr lang="tr-TR" smtClean="0"/>
              <a:t>1. İdgam</a:t>
            </a:r>
            <a:r>
              <a:rPr lang="tr-TR" dirty="0" smtClean="0"/>
              <a:t>-ı </a:t>
            </a:r>
            <a:r>
              <a:rPr lang="tr-TR" dirty="0" err="1" smtClean="0"/>
              <a:t>Mütekaribeyn</a:t>
            </a:r>
            <a:r>
              <a:rPr lang="tr-TR" dirty="0" smtClean="0"/>
              <a:t> Tanımı ve Örnekler</a:t>
            </a:r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Zilzal</a:t>
            </a:r>
            <a:r>
              <a:rPr lang="tr-TR" dirty="0" smtClean="0"/>
              <a:t> Suresi Yüzünden Talim</a:t>
            </a:r>
          </a:p>
          <a:p>
            <a:pPr marL="0" indent="0">
              <a:buNone/>
            </a:pPr>
            <a:r>
              <a:rPr lang="tr-TR" dirty="0" smtClean="0"/>
              <a:t>3. Bakara Suresi 5 Sayfa Yüzünden Okuma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80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52688" y="718237"/>
            <a:ext cx="7766936" cy="1646302"/>
          </a:xfrm>
        </p:spPr>
        <p:txBody>
          <a:bodyPr/>
          <a:lstStyle/>
          <a:p>
            <a:r>
              <a:rPr lang="tr-TR" dirty="0" err="1"/>
              <a:t>İdğam</a:t>
            </a:r>
            <a:r>
              <a:rPr lang="tr-TR" dirty="0"/>
              <a:t>-ı </a:t>
            </a:r>
            <a:r>
              <a:rPr lang="tr-TR" dirty="0" err="1"/>
              <a:t>Mütekaribeyn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7067" y="2565071"/>
            <a:ext cx="7766936" cy="2582662"/>
          </a:xfrm>
        </p:spPr>
        <p:txBody>
          <a:bodyPr>
            <a:normAutofit lnSpcReduction="10000"/>
          </a:bodyPr>
          <a:lstStyle/>
          <a:p>
            <a:r>
              <a:rPr lang="tr-TR" sz="3600" dirty="0">
                <a:solidFill>
                  <a:schemeClr val="tx1"/>
                </a:solidFill>
                <a:latin typeface="Bell MT" pitchFamily="18" charset="0"/>
              </a:rPr>
              <a:t>Mahreçleri veya sıfatları birbirine yakın iki harf, aynı veya iki ayrı kelimede, ilki sakin, ikincisi </a:t>
            </a:r>
            <a:r>
              <a:rPr lang="tr-TR" sz="3600" dirty="0" err="1">
                <a:solidFill>
                  <a:schemeClr val="tx1"/>
                </a:solidFill>
                <a:latin typeface="Bell MT" pitchFamily="18" charset="0"/>
              </a:rPr>
              <a:t>harekeli</a:t>
            </a:r>
            <a:r>
              <a:rPr lang="tr-TR" sz="3600" dirty="0">
                <a:solidFill>
                  <a:schemeClr val="tx1"/>
                </a:solidFill>
                <a:latin typeface="Bell MT" pitchFamily="18" charset="0"/>
              </a:rPr>
              <a:t> olarak yan yana gelirse </a:t>
            </a:r>
            <a:r>
              <a:rPr lang="tr-TR" sz="3600" dirty="0" err="1">
                <a:solidFill>
                  <a:schemeClr val="tx1"/>
                </a:solidFill>
                <a:latin typeface="Bell MT" pitchFamily="18" charset="0"/>
              </a:rPr>
              <a:t>idgam</a:t>
            </a:r>
            <a:r>
              <a:rPr lang="tr-TR" sz="3600" dirty="0">
                <a:solidFill>
                  <a:schemeClr val="tx1"/>
                </a:solidFill>
                <a:latin typeface="Bell MT" pitchFamily="18" charset="0"/>
              </a:rPr>
              <a:t> edilir. Buna </a:t>
            </a:r>
            <a:r>
              <a:rPr lang="tr-TR" sz="3600" dirty="0" err="1">
                <a:solidFill>
                  <a:schemeClr val="tx1"/>
                </a:solidFill>
                <a:latin typeface="Bell MT" pitchFamily="18" charset="0"/>
              </a:rPr>
              <a:t>İdgam</a:t>
            </a:r>
            <a:r>
              <a:rPr lang="tr-TR" sz="3600" dirty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tr-TR" sz="3600" dirty="0" err="1">
                <a:solidFill>
                  <a:schemeClr val="tx1"/>
                </a:solidFill>
                <a:latin typeface="Bell MT" pitchFamily="18" charset="0"/>
              </a:rPr>
              <a:t>Mütekaribeyn</a:t>
            </a:r>
            <a:r>
              <a:rPr lang="tr-TR" sz="3600" dirty="0">
                <a:solidFill>
                  <a:schemeClr val="tx1"/>
                </a:solidFill>
                <a:latin typeface="Bell MT" pitchFamily="18" charset="0"/>
              </a:rPr>
              <a:t> denir</a:t>
            </a:r>
            <a:r>
              <a:rPr lang="tr-TR" dirty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13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 idx="4294967295"/>
          </p:nvPr>
        </p:nvSpPr>
        <p:spPr>
          <a:xfrm>
            <a:off x="147243" y="514510"/>
            <a:ext cx="10058400" cy="910529"/>
          </a:xfrm>
        </p:spPr>
        <p:txBody>
          <a:bodyPr>
            <a:noAutofit/>
          </a:bodyPr>
          <a:lstStyle/>
          <a:p>
            <a:pPr algn="ctr"/>
            <a:r>
              <a:rPr lang="tr-TR" sz="8800" dirty="0" err="1"/>
              <a:t>Mutekarib</a:t>
            </a:r>
            <a:r>
              <a:rPr lang="tr-TR" sz="8800" dirty="0"/>
              <a:t> </a:t>
            </a:r>
            <a:r>
              <a:rPr lang="tr-TR" sz="8800" dirty="0" smtClean="0"/>
              <a:t>harfler</a:t>
            </a:r>
            <a:br>
              <a:rPr lang="tr-TR" sz="8800" dirty="0" smtClean="0"/>
            </a:br>
            <a:r>
              <a:rPr lang="tr-TR" sz="8800" dirty="0" smtClean="0"/>
              <a:t> </a:t>
            </a:r>
            <a:endParaRPr lang="tr-TR" sz="8800" dirty="0">
              <a:solidFill>
                <a:schemeClr val="accent1">
                  <a:lumMod val="75000"/>
                </a:schemeClr>
              </a:solidFill>
              <a:latin typeface="Kristen ITC" panose="03050502040202030202" pitchFamily="66" charset="0"/>
            </a:endParaRPr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Asım kıraatında, mutekarib harfler iki grupta toplanır :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Bell MT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None/>
              <a:tabLst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1. </a:t>
            </a:r>
            <a:r>
              <a:rPr kumimoji="0" lang="ar-AE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ر ل</a:t>
            </a:r>
            <a:endParaRPr kumimoji="0" lang="tr-TR" sz="28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2. </a:t>
            </a:r>
            <a:r>
              <a:rPr kumimoji="0" lang="ar-AE" sz="28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ك ق</a:t>
            </a:r>
            <a:endParaRPr kumimoji="0" lang="tr-TR" sz="28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endParaRPr kumimoji="0" lang="tr-TR" sz="28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None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201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1. </a:t>
            </a:r>
            <a:r>
              <a:rPr kumimoji="0" lang="ar-AE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</a:rPr>
              <a:t>ر ل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j-ea"/>
              <a:cs typeface="+mj-cs"/>
            </a:endParaRPr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Bu iki harf arasında hem mahrec hemde sıfat yakınlığı vardır. Bu bakımdan sakin </a:t>
            </a:r>
            <a:r>
              <a:rPr kumimoji="0" lang="ar-AE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Arial"/>
              </a:rPr>
              <a:t>ل</a:t>
            </a: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 dan sonra harekeli bir </a:t>
            </a:r>
            <a:r>
              <a:rPr kumimoji="0" lang="ar-AE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Arial"/>
              </a:rPr>
              <a:t>ر</a:t>
            </a: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 gelirse, lam ra’da idğam edilir.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Char char="O"/>
              <a:tabLst/>
              <a:defRPr/>
            </a:pP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قُ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لْ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 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رَ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بِّ </a:t>
            </a: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              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- بَ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لْ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 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ر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ranklin Gothic Book"/>
                <a:ea typeface="+mn-ea"/>
                <a:cs typeface="Arial"/>
              </a:rPr>
              <a:t>َفَعَهُ اللهُ</a:t>
            </a: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buFont typeface="Brush Script MT" pitchFamily="66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Tam idğam yapılır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Bell MT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994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1" t="12325" r="9938" b="47842"/>
          <a:stretch/>
        </p:blipFill>
        <p:spPr>
          <a:xfrm>
            <a:off x="1763688" y="1124744"/>
            <a:ext cx="500091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396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2. </a:t>
            </a:r>
            <a:r>
              <a:rPr kumimoji="0" lang="ar-AE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</a:rPr>
              <a:t>ك ق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j-ea"/>
              <a:cs typeface="+mj-cs"/>
            </a:endParaRPr>
          </a:p>
        </p:txBody>
      </p:sp>
      <p:sp>
        <p:nvSpPr>
          <p:cNvPr id="3" name="İçerik Yer Tutucusu 2"/>
          <p:cNvSpPr txBox="1">
            <a:spLocks/>
          </p:cNvSpPr>
          <p:nvPr/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mtClean="0">
                <a:latin typeface="Bell MT" pitchFamily="18" charset="0"/>
              </a:rPr>
              <a:t>Bu iki harf arasında da mahrec ve sıfat yönünden yakınlık vardır</a:t>
            </a:r>
          </a:p>
          <a:p>
            <a:endParaRPr lang="tr-TR" smtClean="0">
              <a:latin typeface="Bell MT" pitchFamily="18" charset="0"/>
            </a:endParaRPr>
          </a:p>
          <a:p>
            <a:r>
              <a:rPr lang="ar-SA" smtClean="0">
                <a:latin typeface="Bell MT" pitchFamily="18" charset="0"/>
              </a:rPr>
              <a:t>أَلَمْ نَخْلُ</a:t>
            </a:r>
            <a:r>
              <a:rPr lang="ar-SA" smtClean="0">
                <a:solidFill>
                  <a:srgbClr val="FF0000"/>
                </a:solidFill>
                <a:latin typeface="Bell MT" pitchFamily="18" charset="0"/>
              </a:rPr>
              <a:t>قْكُ</a:t>
            </a:r>
            <a:r>
              <a:rPr lang="ar-SA" smtClean="0">
                <a:latin typeface="Bell MT" pitchFamily="18" charset="0"/>
              </a:rPr>
              <a:t>مْ</a:t>
            </a:r>
            <a:r>
              <a:rPr lang="tr-TR" smtClean="0">
                <a:latin typeface="Bell MT" pitchFamily="18" charset="0"/>
              </a:rPr>
              <a:t> </a:t>
            </a:r>
          </a:p>
          <a:p>
            <a:endParaRPr lang="tr-TR" smtClean="0">
              <a:latin typeface="Bell MT" pitchFamily="18" charset="0"/>
            </a:endParaRPr>
          </a:p>
          <a:p>
            <a:r>
              <a:rPr lang="tr-TR" smtClean="0">
                <a:latin typeface="Bell MT" pitchFamily="18" charset="0"/>
              </a:rPr>
              <a:t>Bu örnekte, tam veya nakıs idğam yapılabilir, ikisi de caizdir.</a:t>
            </a:r>
            <a:endParaRPr lang="tr-TR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20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569421"/>
              </p:ext>
            </p:extLst>
          </p:nvPr>
        </p:nvGraphicFramePr>
        <p:xfrm>
          <a:off x="1403648" y="1412776"/>
          <a:ext cx="626469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89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1095023" y="2276872"/>
            <a:ext cx="6965245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Hazırlayan: Esma Uyar</a:t>
            </a:r>
            <a:b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</a:b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j-ea"/>
                <a:cs typeface="+mj-cs"/>
              </a:rPr>
              <a:t>Danışman: Dr. Sema Çelem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00033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Past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815</TotalTime>
  <Words>174</Words>
  <Application>Microsoft Office PowerPoint</Application>
  <PresentationFormat>Özel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Kristal</vt:lpstr>
      <vt:lpstr> İdğam-ı Mütekaribeyn </vt:lpstr>
      <vt:lpstr>PowerPoint Sunusu</vt:lpstr>
      <vt:lpstr>İdğam-ı Mütekaribeyn</vt:lpstr>
      <vt:lpstr>Mutekarib harfler 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pc1</dc:creator>
  <cp:lastModifiedBy>userr</cp:lastModifiedBy>
  <cp:revision>57</cp:revision>
  <dcterms:created xsi:type="dcterms:W3CDTF">2015-10-10T07:04:12Z</dcterms:created>
  <dcterms:modified xsi:type="dcterms:W3CDTF">2018-06-20T09:57:19Z</dcterms:modified>
</cp:coreProperties>
</file>