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4" r:id="rId4"/>
    <p:sldId id="266" r:id="rId5"/>
    <p:sldId id="267" r:id="rId6"/>
    <p:sldId id="268" r:id="rId7"/>
    <p:sldId id="269" r:id="rId8"/>
    <p:sldId id="285" r:id="rId9"/>
    <p:sldId id="288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B0161-4FC9-4DDB-8531-2169ED45ABAB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A60AE-DF35-4D13-8EE7-DF6F975733F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05DE7-5B0E-46F0-8413-B98074B98140}" type="slidenum">
              <a:rPr lang="en-GB"/>
              <a:pPr/>
              <a:t>2</a:t>
            </a:fld>
            <a:endParaRPr lang="en-GB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0DA7C-D565-4C0C-B13F-204FD69C02ED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ABEF0-276E-4334-8C91-A1934C31BBB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Modelleri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Teorik Yaklaşımlar</a:t>
            </a: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4000" dirty="0" smtClean="0"/>
              <a:t>Halkla ilişkilerin ortaya çıkışı için toplumsal koşulları</a:t>
            </a:r>
          </a:p>
          <a:p>
            <a:r>
              <a:rPr lang="tr-TR" sz="4000" dirty="0" err="1" smtClean="0"/>
              <a:t>PR’ın</a:t>
            </a:r>
            <a:r>
              <a:rPr lang="tr-TR" sz="4000" dirty="0" smtClean="0"/>
              <a:t> toplumsal sistem için getirdiği faaliyetleri sorgulamaktadır.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Kamusal İlişkiler Teorisi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Ronnenberger</a:t>
            </a:r>
            <a:r>
              <a:rPr lang="tr-TR" dirty="0" smtClean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Rühl</a:t>
            </a:r>
            <a:endParaRPr lang="tr-T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4000" dirty="0" smtClean="0"/>
              <a:t>PR  modern toplumların bir eseri olarak ortaya çıkmakta.</a:t>
            </a:r>
            <a:endParaRPr lang="tr-T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İlişkiler Teorisi</a:t>
            </a:r>
            <a:endParaRPr lang="tr-TR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07606"/>
          </a:xfrm>
        </p:spPr>
        <p:txBody>
          <a:bodyPr/>
          <a:lstStyle/>
          <a:p>
            <a:pPr>
              <a:buNone/>
            </a:pPr>
            <a:r>
              <a:rPr lang="tr-TR" sz="4000" dirty="0" err="1" smtClean="0"/>
              <a:t>PR’ın</a:t>
            </a:r>
            <a:r>
              <a:rPr lang="tr-TR" sz="4000" dirty="0" smtClean="0"/>
              <a:t> ortaya çıkması için toplumsal koşullar:</a:t>
            </a:r>
          </a:p>
          <a:p>
            <a:r>
              <a:rPr lang="tr-TR" sz="4000" dirty="0" smtClean="0"/>
              <a:t>Gerçeklerin öğrenilmesinde bilginin giderek topluma yansıması</a:t>
            </a:r>
          </a:p>
          <a:p>
            <a:endParaRPr lang="tr-TR" dirty="0" smtClean="0">
              <a:solidFill>
                <a:schemeClr val="tx2"/>
              </a:solidFill>
            </a:endParaRPr>
          </a:p>
          <a:p>
            <a:endParaRPr lang="tr-T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İlişkiler Teorisi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Endüstri ve hizmet mesleklerinde bilgisayarlı ve araçlı üretimler</a:t>
            </a:r>
          </a:p>
          <a:p>
            <a:r>
              <a:rPr lang="tr-TR" sz="4000" dirty="0" smtClean="0"/>
              <a:t>Topluma yayılan çok sayıda sosyal devlet garantilerinin artması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İlişkiler Teorisi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Sınırların kalkması, globalleşme</a:t>
            </a:r>
          </a:p>
          <a:p>
            <a:r>
              <a:rPr lang="tr-TR" sz="4000" dirty="0" smtClean="0"/>
              <a:t>Uluslararası rekabet</a:t>
            </a:r>
          </a:p>
          <a:p>
            <a:r>
              <a:rPr lang="tr-TR" sz="4000" dirty="0" smtClean="0"/>
              <a:t>Boş zaman endüstrisinin gelişmesi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İlişkiler Teorisi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Kitle iletişiminin niceliksel gelişmesi, içerik ve program konularının tematik </a:t>
            </a:r>
            <a:r>
              <a:rPr lang="tr-TR" sz="4000" dirty="0" err="1" smtClean="0"/>
              <a:t>stereotipleşmesi</a:t>
            </a:r>
            <a:r>
              <a:rPr lang="tr-TR" sz="4000" dirty="0" smtClean="0"/>
              <a:t> </a:t>
            </a:r>
          </a:p>
          <a:p>
            <a:r>
              <a:rPr lang="tr-TR" sz="4000" dirty="0" smtClean="0"/>
              <a:t>Kitle medyasının dünya çapında yayılması vb.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Konstruktivist</a:t>
            </a:r>
            <a:r>
              <a:rPr lang="tr-TR" dirty="0" smtClean="0"/>
              <a:t> Yaklaşımlar</a:t>
            </a:r>
            <a:endParaRPr lang="tr-TR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tr-TR" sz="4000" dirty="0" smtClean="0"/>
              <a:t>	Gerçeklik taslaklarının biyolojik-ruhsal ve sosyal koşullara uygun bir biçimde oluşturulması süreci</a:t>
            </a:r>
            <a:endParaRPr lang="tr-TR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Konstruktivist</a:t>
            </a:r>
            <a:r>
              <a:rPr lang="tr-TR" dirty="0" smtClean="0"/>
              <a:t> Yaklaşımlar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Bu bakış açısına göre imaj, insanın bir obje (kişi/kurum/ürün/fikir/olay) hakkında tasarladığı bilişsel ve duygusal yapıların uyumlu bir şemasıdır.</a:t>
            </a:r>
            <a:endParaRPr lang="tr-TR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129</Words>
  <Application>Microsoft Office PowerPoint</Application>
  <PresentationFormat>On-screen Show (4:3)</PresentationFormat>
  <Paragraphs>24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Halkla İlişkiler Modelleri</vt:lpstr>
      <vt:lpstr>Toplumsal Teorik Yaklaşımlar</vt:lpstr>
      <vt:lpstr>Kamusal İlişkiler Teorisi  Ronnenberger ve Rühl</vt:lpstr>
      <vt:lpstr>Kamusal İlişkiler Teorisi</vt:lpstr>
      <vt:lpstr>Kamusal İlişkiler Teorisi</vt:lpstr>
      <vt:lpstr>Kamusal İlişkiler Teorisi</vt:lpstr>
      <vt:lpstr>Kamusal İlişkiler Teorisi</vt:lpstr>
      <vt:lpstr>Konstruktivist Yaklaşımlar</vt:lpstr>
      <vt:lpstr>Konstruktivist Yaklaşımlar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2018-05-09T05:56:24Z</dcterms:created>
  <dcterms:modified xsi:type="dcterms:W3CDTF">2018-05-09T05:59:56Z</dcterms:modified>
</cp:coreProperties>
</file>