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CFDF67F-1245-4004-BE31-DD5BA9235103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3D77BFE-F0FC-4A7F-9251-99F11CDF19D1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FDF67F-1245-4004-BE31-DD5BA9235103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D77BFE-F0FC-4A7F-9251-99F11CDF19D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FDF67F-1245-4004-BE31-DD5BA9235103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D77BFE-F0FC-4A7F-9251-99F11CDF19D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FDF67F-1245-4004-BE31-DD5BA9235103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D77BFE-F0FC-4A7F-9251-99F11CDF19D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CFDF67F-1245-4004-BE31-DD5BA9235103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3D77BFE-F0FC-4A7F-9251-99F11CDF19D1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FDF67F-1245-4004-BE31-DD5BA9235103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3D77BFE-F0FC-4A7F-9251-99F11CDF19D1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FDF67F-1245-4004-BE31-DD5BA9235103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3D77BFE-F0FC-4A7F-9251-99F11CDF19D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FDF67F-1245-4004-BE31-DD5BA9235103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D77BFE-F0FC-4A7F-9251-99F11CDF19D1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FDF67F-1245-4004-BE31-DD5BA9235103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D77BFE-F0FC-4A7F-9251-99F11CDF19D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CFDF67F-1245-4004-BE31-DD5BA9235103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3D77BFE-F0FC-4A7F-9251-99F11CDF19D1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CFDF67F-1245-4004-BE31-DD5BA9235103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3D77BFE-F0FC-4A7F-9251-99F11CDF19D1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0CFDF67F-1245-4004-BE31-DD5BA9235103}" type="datetimeFigureOut">
              <a:rPr lang="tr-TR" smtClean="0"/>
              <a:t>21.2.2020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C3D77BFE-F0FC-4A7F-9251-99F11CDF19D1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Etkili İletişim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İletişim Nedir?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Mesajı iletebilme</a:t>
            </a:r>
          </a:p>
          <a:p>
            <a:r>
              <a:rPr lang="tr-TR" dirty="0" smtClean="0"/>
              <a:t>Anlama</a:t>
            </a:r>
          </a:p>
          <a:p>
            <a:r>
              <a:rPr lang="tr-TR" dirty="0" smtClean="0"/>
              <a:t>Anahtar Noktalar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İletişim Problemleri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Örnek olaylar, örnek hikayeler üzerinden değerlendirme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Etkili konuşma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Açık ve net olma</a:t>
            </a:r>
          </a:p>
          <a:p>
            <a:r>
              <a:rPr lang="tr-TR" dirty="0" smtClean="0"/>
              <a:t>Hazırlıklı olma</a:t>
            </a:r>
          </a:p>
          <a:p>
            <a:r>
              <a:rPr lang="tr-TR" dirty="0" smtClean="0"/>
              <a:t>Sade olma</a:t>
            </a:r>
          </a:p>
          <a:p>
            <a:r>
              <a:rPr lang="tr-TR" dirty="0" smtClean="0"/>
              <a:t>Canlı olma</a:t>
            </a:r>
          </a:p>
          <a:p>
            <a:r>
              <a:rPr lang="tr-TR" dirty="0" smtClean="0"/>
              <a:t>Kısa ve öz olma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İyi bir dinleyici olma</a:t>
            </a:r>
          </a:p>
          <a:p>
            <a:endParaRPr lang="tr-TR" dirty="0"/>
          </a:p>
          <a:p>
            <a:r>
              <a:rPr lang="tr-TR" dirty="0" smtClean="0"/>
              <a:t>Dinleme teknikleri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Yazma teknikleri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Tarzın ve fontun önemi</a:t>
            </a:r>
          </a:p>
          <a:p>
            <a:endParaRPr lang="tr-TR" dirty="0"/>
          </a:p>
          <a:p>
            <a:r>
              <a:rPr lang="tr-TR" dirty="0" smtClean="0"/>
              <a:t>Etkili rapor yazma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Okuma teknikleri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Hızlı okuma </a:t>
            </a:r>
          </a:p>
          <a:p>
            <a:r>
              <a:rPr lang="tr-TR" dirty="0" smtClean="0"/>
              <a:t>Seçerek okuma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Kaynak:</a:t>
            </a:r>
            <a:r>
              <a:rPr lang="tr-TR" dirty="0" err="1" smtClean="0"/>
              <a:t>Adair</a:t>
            </a:r>
            <a:r>
              <a:rPr lang="tr-TR" dirty="0" smtClean="0"/>
              <a:t>, John.(2018). Etkili İletişim. Yönetim Silahlarının en önemlisi. Babıali kültür yayıncılığı.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0</TotalTime>
  <Words>74</Words>
  <Application>Microsoft Office PowerPoint</Application>
  <PresentationFormat>Ekran Gösterisi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Döküm</vt:lpstr>
      <vt:lpstr>Etkili İletişim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Etkili İletişim</dc:title>
  <dc:creator>Kullanıcı123</dc:creator>
  <cp:lastModifiedBy>Kullanıcı123</cp:lastModifiedBy>
  <cp:revision>2</cp:revision>
  <dcterms:created xsi:type="dcterms:W3CDTF">2020-02-21T11:07:25Z</dcterms:created>
  <dcterms:modified xsi:type="dcterms:W3CDTF">2020-02-21T11:07:38Z</dcterms:modified>
</cp:coreProperties>
</file>