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DAA6-E54E-4291-81D7-B3DAE489A7AA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3E84D-21BB-4DB1-89B3-A7663C4EEB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91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8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5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51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5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2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25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5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3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6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4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4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83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65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824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2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5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84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79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95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11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0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885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32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20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44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43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53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41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1773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27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63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8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08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28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05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18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01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67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49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08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36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5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26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348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29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9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0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0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1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>
                <a:latin typeface="Arial" panose="020B0604020202020204" pitchFamily="34" charset="0"/>
              </a:rPr>
              <a:t>Mutfak Hizmetleri </a:t>
            </a:r>
            <a:r>
              <a:rPr lang="tr-TR" sz="3200" smtClean="0">
                <a:latin typeface="Arial" panose="020B0604020202020204" pitchFamily="34" charset="0"/>
              </a:rPr>
              <a:t>Yönetimi</a:t>
            </a:r>
            <a:endParaRPr lang="tr-TR" sz="32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12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Düşmeleri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8740" y="2556932"/>
            <a:ext cx="9976514" cy="3318936"/>
          </a:xfrm>
        </p:spPr>
        <p:txBody>
          <a:bodyPr/>
          <a:lstStyle/>
          <a:p>
            <a:pPr algn="just"/>
            <a:r>
              <a:rPr lang="tr-TR" sz="3200" dirty="0" smtClean="0"/>
              <a:t>Zemin </a:t>
            </a:r>
            <a:r>
              <a:rPr lang="tr-TR" sz="3200" dirty="0"/>
              <a:t>temiz ve kuru tutulmalıdır. 	</a:t>
            </a:r>
            <a:endParaRPr lang="tr-TR" sz="3200" dirty="0" smtClean="0"/>
          </a:p>
          <a:p>
            <a:pPr algn="just"/>
            <a:r>
              <a:rPr lang="tr-TR" sz="3200" dirty="0" smtClean="0"/>
              <a:t>Tepsiler </a:t>
            </a:r>
            <a:r>
              <a:rPr lang="tr-TR" sz="3200" dirty="0"/>
              <a:t>fazla </a:t>
            </a:r>
            <a:r>
              <a:rPr lang="tr-TR" sz="3200" dirty="0" smtClean="0"/>
              <a:t>yüklenmemelidir. Çok </a:t>
            </a:r>
            <a:r>
              <a:rPr lang="tr-TR" sz="3200" dirty="0"/>
              <a:t>yüksek olan ve devrilebilecek eşyalar taşınmamalıdır. </a:t>
            </a:r>
            <a:endParaRPr lang="tr-TR" sz="3200" dirty="0" smtClean="0"/>
          </a:p>
          <a:p>
            <a:pPr algn="just"/>
            <a:r>
              <a:rPr lang="tr-TR" sz="3200" dirty="0" smtClean="0"/>
              <a:t>Zeminde </a:t>
            </a:r>
            <a:r>
              <a:rPr lang="tr-TR" sz="3200" dirty="0"/>
              <a:t>takılıp düşmeye neden olabilecek her şey (elektrik kabloları vb.) kaldırılmalıdır. </a:t>
            </a:r>
            <a:r>
              <a:rPr lang="tr-TR" dirty="0"/>
              <a:t>	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658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/>
          </a:bodyPr>
          <a:lstStyle/>
          <a:p>
            <a:r>
              <a:rPr lang="tr-TR" dirty="0"/>
              <a:t>Düşmeleri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Kapılar dikkatli bir şekilde açılıp kapanmalı, yanlış yönden girilmemelidir.</a:t>
            </a:r>
          </a:p>
          <a:p>
            <a:pPr lvl="0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Güvenliğe uygun olmayan ayakkabılar giyilmemelidir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74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Yanıkları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025" y="2388358"/>
            <a:ext cx="10276764" cy="3487510"/>
          </a:xfrm>
        </p:spPr>
        <p:txBody>
          <a:bodyPr>
            <a:noAutofit/>
          </a:bodyPr>
          <a:lstStyle/>
          <a:p>
            <a:pPr algn="just"/>
            <a:r>
              <a:rPr lang="tr-TR" sz="3200" dirty="0"/>
              <a:t>Her aşçı yanında mutfak araçlarını tutmak ve yanmaları engellemek için gerekli mutfak bezi ve gerekli araçları bulundurmalıdır. 	</a:t>
            </a:r>
            <a:endParaRPr lang="tr-TR" sz="3200" dirty="0" smtClean="0"/>
          </a:p>
          <a:p>
            <a:pPr algn="just"/>
            <a:r>
              <a:rPr lang="tr-TR" sz="3200" dirty="0" smtClean="0"/>
              <a:t>Mutfakta </a:t>
            </a:r>
            <a:r>
              <a:rPr lang="tr-TR" sz="3200" dirty="0"/>
              <a:t>sıcak bir kap veya araç taşırken ortam, rahat geçişler sağlayacak şekilde olmalıdır. 	</a:t>
            </a:r>
            <a:endParaRPr lang="tr-TR" sz="3200" dirty="0" smtClean="0"/>
          </a:p>
          <a:p>
            <a:pPr algn="just"/>
            <a:r>
              <a:rPr lang="tr-TR" sz="3200" dirty="0" smtClean="0"/>
              <a:t>Mutfak </a:t>
            </a:r>
            <a:r>
              <a:rPr lang="tr-TR" sz="3200" dirty="0"/>
              <a:t>araçları gereğinden fazla kaynar sıvı ile doldurularak taşınmamalıdır. </a:t>
            </a:r>
          </a:p>
        </p:txBody>
      </p:sp>
    </p:spTree>
    <p:extLst>
      <p:ext uri="{BB962C8B-B14F-4D97-AF65-F5344CB8AC3E}">
        <p14:creationId xmlns:p14="http://schemas.microsoft.com/office/powerpoint/2010/main" val="7423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Yanıkları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7796" y="2379507"/>
            <a:ext cx="11122926" cy="3816573"/>
          </a:xfrm>
        </p:spPr>
        <p:txBody>
          <a:bodyPr>
            <a:noAutofit/>
          </a:bodyPr>
          <a:lstStyle/>
          <a:p>
            <a:r>
              <a:rPr lang="tr-TR" sz="3200" dirty="0"/>
              <a:t>Sıcak kapların sapı dışa dönük çarpılabilir şekilde bırakılmamalıdır. </a:t>
            </a:r>
            <a:endParaRPr lang="tr-TR" sz="3200" dirty="0" smtClean="0"/>
          </a:p>
          <a:p>
            <a:r>
              <a:rPr lang="tr-TR" sz="3200" dirty="0" smtClean="0"/>
              <a:t>Fırından </a:t>
            </a:r>
            <a:r>
              <a:rPr lang="tr-TR" sz="3200" dirty="0"/>
              <a:t>çıkan kapların tutulacak yerlerine özel aparatlar takarak yanmaların önüne geçilmelidir. </a:t>
            </a:r>
            <a:r>
              <a:rPr lang="tr-TR" sz="3200" dirty="0" smtClean="0"/>
              <a:t> </a:t>
            </a:r>
          </a:p>
          <a:p>
            <a:r>
              <a:rPr lang="tr-TR" sz="3200" dirty="0"/>
              <a:t>Y</a:t>
            </a:r>
            <a:r>
              <a:rPr lang="tr-TR" sz="3200" dirty="0" smtClean="0"/>
              <a:t>ağın </a:t>
            </a:r>
            <a:r>
              <a:rPr lang="tr-TR" sz="3200" dirty="0"/>
              <a:t>içine yiyecek madde atarken dikkat edilmelidir. 	</a:t>
            </a:r>
            <a:endParaRPr lang="tr-TR" sz="3200" dirty="0" smtClean="0"/>
          </a:p>
          <a:p>
            <a:r>
              <a:rPr lang="tr-TR" sz="3200" dirty="0" smtClean="0"/>
              <a:t>Basınçlı </a:t>
            </a:r>
            <a:r>
              <a:rPr lang="tr-TR" sz="3200" dirty="0"/>
              <a:t>pişme ekipmanlarının kapaklarını açmadan buhar basıncını düşürerek bilinçli hareket etmek gerekir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0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Elektrik Çarpmasını Engellemek İçin Alınması Gereken  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081" y="2556931"/>
            <a:ext cx="11286698" cy="378927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3800" dirty="0"/>
              <a:t>Elektrikli aletleri kullanırken eller kuru olmalıdır. 	</a:t>
            </a:r>
            <a:endParaRPr lang="tr-TR" sz="3800" dirty="0" smtClean="0"/>
          </a:p>
          <a:p>
            <a:pPr algn="just"/>
            <a:r>
              <a:rPr lang="tr-TR" sz="3800" dirty="0" smtClean="0"/>
              <a:t>Alet </a:t>
            </a:r>
            <a:r>
              <a:rPr lang="tr-TR" sz="3800" dirty="0"/>
              <a:t>kullanılmadığında, onarım yapılırken veya temizlenirken anahtarı kapatılmalı ve fişi prizden çekilmelidir</a:t>
            </a:r>
            <a:r>
              <a:rPr lang="tr-TR" sz="3800" dirty="0" smtClean="0"/>
              <a:t>.</a:t>
            </a:r>
          </a:p>
          <a:p>
            <a:pPr lvl="0" algn="just">
              <a:buClr>
                <a:srgbClr val="B15E28"/>
              </a:buClr>
            </a:pPr>
            <a:r>
              <a:rPr lang="tr-TR" sz="3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Bütün elektrikli aletler düzenli olarak kontrol edilmeli ve çalışır durumda olmaları sağlanmalıdır. Arızalı olanların üzerine kullanılmamasını belirten uyarılar bırakılmalıdır. Prosedürlere göre, teknik servise haber verilmelidir.</a:t>
            </a:r>
          </a:p>
          <a:p>
            <a:pPr lvl="0" algn="just">
              <a:buClr>
                <a:srgbClr val="B15E28"/>
              </a:buClr>
            </a:pPr>
            <a:r>
              <a:rPr lang="tr-TR" sz="3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Elektrikli araçlar ıslak zemin üzerinde çalıştırılmamalıdır</a:t>
            </a:r>
            <a:endParaRPr lang="tr-TR" sz="43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69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Patlamaları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/>
              <a:t>İş bitiminde, mutfağı terk etmeden önce bütün gaz vanaları tek tek kontrol edilmelidir. •	</a:t>
            </a:r>
            <a:endParaRPr lang="tr-TR" sz="3200" dirty="0" smtClean="0"/>
          </a:p>
          <a:p>
            <a:pPr algn="just"/>
            <a:r>
              <a:rPr lang="tr-TR" sz="3200" dirty="0" smtClean="0"/>
              <a:t>Gazı </a:t>
            </a:r>
            <a:r>
              <a:rPr lang="tr-TR" sz="3200" dirty="0"/>
              <a:t>açmadan önce brülör kontrol edilmelidir. •	</a:t>
            </a:r>
            <a:endParaRPr lang="tr-TR" sz="3200" dirty="0" smtClean="0"/>
          </a:p>
          <a:p>
            <a:pPr algn="just"/>
            <a:r>
              <a:rPr lang="tr-TR" sz="3200" dirty="0" smtClean="0"/>
              <a:t>Yakmadan </a:t>
            </a:r>
            <a:r>
              <a:rPr lang="tr-TR" sz="3200" dirty="0"/>
              <a:t>önce, fırının kapağı biraz açık tutulmalı, gazın patlayabilir olduğu akıldan hiç çıkarılmamalıdır. </a:t>
            </a:r>
            <a:r>
              <a:rPr lang="tr-TR" dirty="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0451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Patlamaları Engellemek İçin Alınması Gereken Önlemler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3332" y="2556932"/>
            <a:ext cx="10795378" cy="36118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3900" dirty="0"/>
              <a:t>Tencereler taştıktan sonra gazın yanıp yanmadığı kontrol edilmelidir. 	</a:t>
            </a:r>
            <a:endParaRPr lang="tr-TR" sz="3900" dirty="0" smtClean="0"/>
          </a:p>
          <a:p>
            <a:pPr algn="just"/>
            <a:r>
              <a:rPr lang="tr-TR" sz="3900" dirty="0" smtClean="0"/>
              <a:t>Gazla </a:t>
            </a:r>
            <a:r>
              <a:rPr lang="tr-TR" sz="3900" dirty="0"/>
              <a:t>çalışan sorunlu bir ekipman derhal mutfak şefine bildirilmelidir. 	</a:t>
            </a:r>
            <a:endParaRPr lang="tr-TR" sz="3900" dirty="0" smtClean="0"/>
          </a:p>
          <a:p>
            <a:pPr algn="just"/>
            <a:r>
              <a:rPr lang="tr-TR" sz="3900" dirty="0" smtClean="0"/>
              <a:t>Bir </a:t>
            </a:r>
            <a:r>
              <a:rPr lang="tr-TR" sz="3900" dirty="0"/>
              <a:t>yerden gaz kokusu geldiği zaman derhal önlem alınmalıdır. Gaz çıkışını kontrol eden ikaz araçlarının mutfaklarda bulunması gereklidir.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36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2_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147</Words>
  <Application>Microsoft Office PowerPoint</Application>
  <PresentationFormat>Geniş ekran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Office Teması</vt:lpstr>
      <vt:lpstr>Organik</vt:lpstr>
      <vt:lpstr>1_Organik</vt:lpstr>
      <vt:lpstr>2_Organik</vt:lpstr>
      <vt:lpstr>Mutfak Hizmetleri Yönetimi</vt:lpstr>
      <vt:lpstr>Düşmeleri Engellemek İçin Alınması Gereken Önlemler </vt:lpstr>
      <vt:lpstr>Düşmeleri Engellemek İçin Alınması Gereken Önlemler </vt:lpstr>
      <vt:lpstr>Yanıkları Engellemek İçin Alınması Gereken Önlemler </vt:lpstr>
      <vt:lpstr>Yanıkları Engellemek İçin Alınması Gereken Önlemler </vt:lpstr>
      <vt:lpstr>Elektrik Çarpmasını Engellemek İçin Alınması Gereken   Önlemler </vt:lpstr>
      <vt:lpstr>Patlamaları Engellemek İçin Alınması Gereken Önlemler </vt:lpstr>
      <vt:lpstr>Patlamaları Engellemek İçin Alınması Gereken Önlemler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Mutfak Hizmetleri Yönetimi</dc:title>
  <dc:creator>emir üner</dc:creator>
  <cp:lastModifiedBy>emir üner</cp:lastModifiedBy>
  <cp:revision>13</cp:revision>
  <dcterms:created xsi:type="dcterms:W3CDTF">2017-10-29T15:18:22Z</dcterms:created>
  <dcterms:modified xsi:type="dcterms:W3CDTF">2017-10-29T15:29:28Z</dcterms:modified>
</cp:coreProperties>
</file>