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AEBCC"/>
          </a:solidFill>
        </a:fill>
      </a:tcStyle>
    </a:wholeTbl>
    <a:band2H>
      <a:tcTxStyle b="def" i="def"/>
      <a:tcStyle>
        <a:tcBdr/>
        <a:fill>
          <a:solidFill>
            <a:srgbClr val="FDF5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E1CF"/>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3D1CE"/>
          </a:solidFill>
        </a:fill>
      </a:tcStyle>
    </a:wholeTbl>
    <a:band2H>
      <a:tcTxStyle b="def" i="def"/>
      <a:tcStyle>
        <a:tcBdr/>
        <a:fill>
          <a:solidFill>
            <a:srgbClr val="F9E9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p:nvPr>
            <p:ph type="sldImg"/>
          </p:nvPr>
        </p:nvSpPr>
        <p:spPr>
          <a:xfrm>
            <a:off x="1143000" y="685800"/>
            <a:ext cx="4572000" cy="3429000"/>
          </a:xfrm>
          <a:prstGeom prst="rect">
            <a:avLst/>
          </a:prstGeom>
        </p:spPr>
        <p:txBody>
          <a:bodyPr/>
          <a:lstStyle/>
          <a:p>
            <a:pPr/>
          </a:p>
        </p:txBody>
      </p:sp>
      <p:sp>
        <p:nvSpPr>
          <p:cNvPr id="119" name="Shape 11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Franklin Gothic Book"/>
      </a:defRPr>
    </a:lvl1pPr>
    <a:lvl2pPr indent="228600" defTabSz="457200" latinLnBrk="0">
      <a:defRPr sz="1200">
        <a:latin typeface="+mj-lt"/>
        <a:ea typeface="+mj-ea"/>
        <a:cs typeface="+mj-cs"/>
        <a:sym typeface="Franklin Gothic Book"/>
      </a:defRPr>
    </a:lvl2pPr>
    <a:lvl3pPr indent="457200" defTabSz="457200" latinLnBrk="0">
      <a:defRPr sz="1200">
        <a:latin typeface="+mj-lt"/>
        <a:ea typeface="+mj-ea"/>
        <a:cs typeface="+mj-cs"/>
        <a:sym typeface="Franklin Gothic Book"/>
      </a:defRPr>
    </a:lvl3pPr>
    <a:lvl4pPr indent="685800" defTabSz="457200" latinLnBrk="0">
      <a:defRPr sz="1200">
        <a:latin typeface="+mj-lt"/>
        <a:ea typeface="+mj-ea"/>
        <a:cs typeface="+mj-cs"/>
        <a:sym typeface="Franklin Gothic Book"/>
      </a:defRPr>
    </a:lvl4pPr>
    <a:lvl5pPr indent="914400" defTabSz="457200" latinLnBrk="0">
      <a:defRPr sz="1200">
        <a:latin typeface="+mj-lt"/>
        <a:ea typeface="+mj-ea"/>
        <a:cs typeface="+mj-cs"/>
        <a:sym typeface="Franklin Gothic Book"/>
      </a:defRPr>
    </a:lvl5pPr>
    <a:lvl6pPr indent="1143000" defTabSz="457200" latinLnBrk="0">
      <a:defRPr sz="1200">
        <a:latin typeface="+mj-lt"/>
        <a:ea typeface="+mj-ea"/>
        <a:cs typeface="+mj-cs"/>
        <a:sym typeface="Franklin Gothic Book"/>
      </a:defRPr>
    </a:lvl6pPr>
    <a:lvl7pPr indent="1371600" defTabSz="457200" latinLnBrk="0">
      <a:defRPr sz="1200">
        <a:latin typeface="+mj-lt"/>
        <a:ea typeface="+mj-ea"/>
        <a:cs typeface="+mj-cs"/>
        <a:sym typeface="Franklin Gothic Book"/>
      </a:defRPr>
    </a:lvl7pPr>
    <a:lvl8pPr indent="1600200" defTabSz="457200" latinLnBrk="0">
      <a:defRPr sz="1200">
        <a:latin typeface="+mj-lt"/>
        <a:ea typeface="+mj-ea"/>
        <a:cs typeface="+mj-cs"/>
        <a:sym typeface="Franklin Gothic Book"/>
      </a:defRPr>
    </a:lvl8pPr>
    <a:lvl9pPr indent="1828800" defTabSz="457200" latinLnBrk="0">
      <a:defRPr sz="1200">
        <a:latin typeface="+mj-lt"/>
        <a:ea typeface="+mj-ea"/>
        <a:cs typeface="+mj-cs"/>
        <a:sym typeface="Franklin Gothic Book"/>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0" showMasterPhAnim="1">
  <p:cSld name="Başlık Slaydı">
    <p:bg>
      <p:bgPr>
        <a:solidFill>
          <a:schemeClr val="accent1"/>
        </a:solidFill>
      </p:bgPr>
    </p:bg>
    <p:spTree>
      <p:nvGrpSpPr>
        <p:cNvPr id="1" name=""/>
        <p:cNvGrpSpPr/>
        <p:nvPr/>
      </p:nvGrpSpPr>
      <p:grpSpPr>
        <a:xfrm>
          <a:off x="0" y="0"/>
          <a:ext cx="0" cy="0"/>
          <a:chOff x="0" y="0"/>
          <a:chExt cx="0" cy="0"/>
        </a:xfrm>
      </p:grpSpPr>
      <p:sp>
        <p:nvSpPr>
          <p:cNvPr id="12" name="Shape 12"/>
          <p:cNvSpPr/>
          <p:nvPr>
            <p:ph type="title"/>
          </p:nvPr>
        </p:nvSpPr>
        <p:spPr>
          <a:xfrm>
            <a:off x="1915128" y="1788454"/>
            <a:ext cx="8361230" cy="2098227"/>
          </a:xfrm>
          <a:prstGeom prst="rect">
            <a:avLst/>
          </a:prstGeom>
        </p:spPr>
        <p:txBody>
          <a:bodyPr anchor="b"/>
          <a:lstStyle>
            <a:lvl1pPr algn="ctr">
              <a:defRPr cap="all" sz="7200"/>
            </a:lvl1pPr>
          </a:lstStyle>
          <a:p>
            <a:pPr/>
            <a:r>
              <a:t>Başlık Metni</a:t>
            </a:r>
          </a:p>
        </p:txBody>
      </p:sp>
      <p:sp>
        <p:nvSpPr>
          <p:cNvPr id="13" name="Shape 13"/>
          <p:cNvSpPr/>
          <p:nvPr>
            <p:ph type="body" sz="quarter" idx="1"/>
          </p:nvPr>
        </p:nvSpPr>
        <p:spPr>
          <a:xfrm>
            <a:off x="2679905" y="3956279"/>
            <a:ext cx="6831674" cy="1086238"/>
          </a:xfrm>
          <a:prstGeom prst="rect">
            <a:avLst/>
          </a:prstGeom>
        </p:spPr>
        <p:txBody>
          <a:bodyPr/>
          <a:lstStyle>
            <a:lvl1pPr marL="0" indent="0" algn="ctr">
              <a:lnSpc>
                <a:spcPct val="112000"/>
              </a:lnSpc>
              <a:spcBef>
                <a:spcPts val="0"/>
              </a:spcBef>
              <a:buSzTx/>
              <a:buFontTx/>
              <a:buNone/>
              <a:defRPr sz="2300">
                <a:solidFill>
                  <a:srgbClr val="EDECEB"/>
                </a:solidFill>
              </a:defRPr>
            </a:lvl1pPr>
            <a:lvl2pPr marL="0" indent="457200" algn="ctr">
              <a:lnSpc>
                <a:spcPct val="112000"/>
              </a:lnSpc>
              <a:spcBef>
                <a:spcPts val="0"/>
              </a:spcBef>
              <a:buSzTx/>
              <a:buFontTx/>
              <a:buNone/>
              <a:defRPr sz="2300">
                <a:solidFill>
                  <a:srgbClr val="EDECEB"/>
                </a:solidFill>
              </a:defRPr>
            </a:lvl2pPr>
            <a:lvl3pPr marL="0" indent="914400" algn="ctr">
              <a:lnSpc>
                <a:spcPct val="112000"/>
              </a:lnSpc>
              <a:spcBef>
                <a:spcPts val="0"/>
              </a:spcBef>
              <a:buSzTx/>
              <a:buFontTx/>
              <a:buNone/>
              <a:defRPr sz="2300">
                <a:solidFill>
                  <a:srgbClr val="EDECEB"/>
                </a:solidFill>
              </a:defRPr>
            </a:lvl3pPr>
            <a:lvl4pPr marL="0" indent="1371600" algn="ctr">
              <a:lnSpc>
                <a:spcPct val="112000"/>
              </a:lnSpc>
              <a:spcBef>
                <a:spcPts val="0"/>
              </a:spcBef>
              <a:buSzTx/>
              <a:buFontTx/>
              <a:buNone/>
              <a:defRPr sz="2300">
                <a:solidFill>
                  <a:srgbClr val="EDECEB"/>
                </a:solidFill>
              </a:defRPr>
            </a:lvl4pPr>
            <a:lvl5pPr marL="0" indent="1828800" algn="ctr">
              <a:lnSpc>
                <a:spcPct val="112000"/>
              </a:lnSpc>
              <a:spcBef>
                <a:spcPts val="0"/>
              </a:spcBef>
              <a:buSzTx/>
              <a:buFontTx/>
              <a:buNone/>
              <a:defRPr sz="2300">
                <a:solidFill>
                  <a:srgbClr val="EDECEB"/>
                </a:solidFill>
              </a:defRPr>
            </a:lvl5pPr>
          </a:lstStyle>
          <a:p>
            <a:pPr/>
            <a:r>
              <a:t>Gövde Düzeyi Bir</a:t>
            </a:r>
          </a:p>
          <a:p>
            <a:pPr lvl="1"/>
            <a:r>
              <a:t>Gövde Düzeyi İki</a:t>
            </a:r>
          </a:p>
          <a:p>
            <a:pPr lvl="2"/>
            <a:r>
              <a:t>Gövde Düzeyi Üç</a:t>
            </a:r>
          </a:p>
          <a:p>
            <a:pPr lvl="3"/>
            <a:r>
              <a:t>Gövde Düzeyi Dört</a:t>
            </a:r>
          </a:p>
          <a:p>
            <a:pPr lvl="4"/>
            <a:r>
              <a:t>Gövde Düzeyi Beş</a:t>
            </a:r>
          </a:p>
        </p:txBody>
      </p:sp>
      <p:grpSp>
        <p:nvGrpSpPr>
          <p:cNvPr id="16" name="Group 16"/>
          <p:cNvGrpSpPr/>
          <p:nvPr/>
        </p:nvGrpSpPr>
        <p:grpSpPr>
          <a:xfrm>
            <a:off x="752857" y="744468"/>
            <a:ext cx="10674118" cy="5349673"/>
            <a:chOff x="0" y="0"/>
            <a:chExt cx="10674116" cy="5349671"/>
          </a:xfrm>
        </p:grpSpPr>
        <p:sp>
          <p:nvSpPr>
            <p:cNvPr id="14" name="Shape 14"/>
            <p:cNvSpPr/>
            <p:nvPr/>
          </p:nvSpPr>
          <p:spPr>
            <a:xfrm>
              <a:off x="7399104" y="941183"/>
              <a:ext cx="3275013" cy="44084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24" y="0"/>
                  </a:moveTo>
                  <a:lnTo>
                    <a:pt x="21600" y="0"/>
                  </a:lnTo>
                  <a:lnTo>
                    <a:pt x="21600" y="21600"/>
                  </a:lnTo>
                  <a:lnTo>
                    <a:pt x="0" y="21600"/>
                  </a:lnTo>
                  <a:lnTo>
                    <a:pt x="0" y="19712"/>
                  </a:lnTo>
                  <a:lnTo>
                    <a:pt x="18924" y="19714"/>
                  </a:lnTo>
                  <a:lnTo>
                    <a:pt x="18924" y="0"/>
                  </a:lnTo>
                  <a:close/>
                </a:path>
              </a:pathLst>
            </a:custGeom>
            <a:solidFill>
              <a:srgbClr val="4A2318"/>
            </a:solidFill>
            <a:ln w="12700" cap="flat">
              <a:noFill/>
              <a:miter lim="400000"/>
            </a:ln>
            <a:effectLst/>
          </p:spPr>
          <p:txBody>
            <a:bodyPr wrap="square" lIns="45719" tIns="45719" rIns="45719" bIns="45719" numCol="1" anchor="t">
              <a:noAutofit/>
            </a:bodyPr>
            <a:lstStyle/>
            <a:p>
              <a:pPr/>
            </a:p>
          </p:txBody>
        </p:sp>
        <p:sp>
          <p:nvSpPr>
            <p:cNvPr id="15" name="Shape 15"/>
            <p:cNvSpPr/>
            <p:nvPr/>
          </p:nvSpPr>
          <p:spPr>
            <a:xfrm rot="10800000">
              <a:off x="0" y="0"/>
              <a:ext cx="3275668" cy="4408489"/>
            </a:xfrm>
            <a:custGeom>
              <a:avLst/>
              <a:gdLst/>
              <a:ahLst/>
              <a:cxnLst>
                <a:cxn ang="0">
                  <a:pos x="wd2" y="hd2"/>
                </a:cxn>
                <a:cxn ang="5400000">
                  <a:pos x="wd2" y="hd2"/>
                </a:cxn>
                <a:cxn ang="10800000">
                  <a:pos x="wd2" y="hd2"/>
                </a:cxn>
                <a:cxn ang="16200000">
                  <a:pos x="wd2" y="hd2"/>
                </a:cxn>
              </a:cxnLst>
              <a:rect l="0" t="0" r="r" b="b"/>
              <a:pathLst>
                <a:path w="21596" h="21600" fill="norm" stroke="1" extrusionOk="0">
                  <a:moveTo>
                    <a:pt x="18921" y="0"/>
                  </a:moveTo>
                  <a:lnTo>
                    <a:pt x="21596" y="0"/>
                  </a:lnTo>
                  <a:lnTo>
                    <a:pt x="21596" y="21600"/>
                  </a:lnTo>
                  <a:lnTo>
                    <a:pt x="5" y="21600"/>
                  </a:lnTo>
                  <a:cubicBezTo>
                    <a:pt x="-4" y="20948"/>
                    <a:pt x="9" y="20362"/>
                    <a:pt x="0" y="19710"/>
                  </a:cubicBezTo>
                  <a:lnTo>
                    <a:pt x="18921" y="19716"/>
                  </a:lnTo>
                  <a:lnTo>
                    <a:pt x="18921" y="0"/>
                  </a:lnTo>
                  <a:close/>
                </a:path>
              </a:pathLst>
            </a:custGeom>
            <a:solidFill>
              <a:srgbClr val="4A2318"/>
            </a:solidFill>
            <a:ln w="12700" cap="flat">
              <a:noFill/>
              <a:miter lim="400000"/>
            </a:ln>
            <a:effectLst/>
          </p:spPr>
          <p:txBody>
            <a:bodyPr wrap="square" lIns="45719" tIns="45719" rIns="45719" bIns="45719" numCol="1" anchor="t">
              <a:noAutofit/>
            </a:bodyPr>
            <a:lstStyle/>
            <a:p>
              <a:pPr/>
            </a:p>
          </p:txBody>
        </p:sp>
      </p:grpSp>
      <p:sp>
        <p:nvSpPr>
          <p:cNvPr id="17" name="Shape 17"/>
          <p:cNvSpPr/>
          <p:nvPr>
            <p:ph type="sldNum" sz="quarter" idx="2"/>
          </p:nvPr>
        </p:nvSpPr>
        <p:spPr>
          <a:xfrm>
            <a:off x="11153365" y="6523206"/>
            <a:ext cx="273610"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Başlık, Dikey Metin">
    <p:spTree>
      <p:nvGrpSpPr>
        <p:cNvPr id="1" name=""/>
        <p:cNvGrpSpPr/>
        <p:nvPr/>
      </p:nvGrpSpPr>
      <p:grpSpPr>
        <a:xfrm>
          <a:off x="0" y="0"/>
          <a:ext cx="0" cy="0"/>
          <a:chOff x="0" y="0"/>
          <a:chExt cx="0" cy="0"/>
        </a:xfrm>
      </p:grpSpPr>
      <p:sp>
        <p:nvSpPr>
          <p:cNvPr id="101" name="Shape 101"/>
          <p:cNvSpPr/>
          <p:nvPr>
            <p:ph type="title"/>
          </p:nvPr>
        </p:nvSpPr>
        <p:spPr>
          <a:xfrm>
            <a:off x="1371600" y="685800"/>
            <a:ext cx="9601200" cy="1485900"/>
          </a:xfrm>
          <a:prstGeom prst="rect">
            <a:avLst/>
          </a:prstGeom>
        </p:spPr>
        <p:txBody>
          <a:bodyPr/>
          <a:lstStyle/>
          <a:p>
            <a:pPr/>
            <a:r>
              <a:t>Başlık Metni</a:t>
            </a:r>
          </a:p>
        </p:txBody>
      </p:sp>
      <p:sp>
        <p:nvSpPr>
          <p:cNvPr id="102" name="Shape 102"/>
          <p:cNvSpPr/>
          <p:nvPr>
            <p:ph type="body" idx="1"/>
          </p:nvPr>
        </p:nvSpPr>
        <p:spPr>
          <a:xfrm>
            <a:off x="1371600" y="2295525"/>
            <a:ext cx="9601200" cy="3571875"/>
          </a:xfrm>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Dikey Başlık ve Metin">
    <p:spTree>
      <p:nvGrpSpPr>
        <p:cNvPr id="1" name=""/>
        <p:cNvGrpSpPr/>
        <p:nvPr/>
      </p:nvGrpSpPr>
      <p:grpSpPr>
        <a:xfrm>
          <a:off x="0" y="0"/>
          <a:ext cx="0" cy="0"/>
          <a:chOff x="0" y="0"/>
          <a:chExt cx="0" cy="0"/>
        </a:xfrm>
      </p:grpSpPr>
      <p:sp>
        <p:nvSpPr>
          <p:cNvPr id="110" name="Shape 110"/>
          <p:cNvSpPr/>
          <p:nvPr>
            <p:ph type="title"/>
          </p:nvPr>
        </p:nvSpPr>
        <p:spPr>
          <a:xfrm>
            <a:off x="9596560" y="624155"/>
            <a:ext cx="1565767" cy="5243245"/>
          </a:xfrm>
          <a:prstGeom prst="rect">
            <a:avLst/>
          </a:prstGeom>
        </p:spPr>
        <p:txBody>
          <a:bodyPr/>
          <a:lstStyle/>
          <a:p>
            <a:pPr/>
            <a:r>
              <a:t>Başlık Metni</a:t>
            </a:r>
          </a:p>
        </p:txBody>
      </p:sp>
      <p:sp>
        <p:nvSpPr>
          <p:cNvPr id="111" name="Shape 111"/>
          <p:cNvSpPr/>
          <p:nvPr>
            <p:ph type="body" idx="1"/>
          </p:nvPr>
        </p:nvSpPr>
        <p:spPr>
          <a:xfrm>
            <a:off x="1371600" y="624155"/>
            <a:ext cx="8179642" cy="5243245"/>
          </a:xfrm>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112" name="Shape 11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Başlık ve İçerik">
    <p:spTree>
      <p:nvGrpSpPr>
        <p:cNvPr id="1" name=""/>
        <p:cNvGrpSpPr/>
        <p:nvPr/>
      </p:nvGrpSpPr>
      <p:grpSpPr>
        <a:xfrm>
          <a:off x="0" y="0"/>
          <a:ext cx="0" cy="0"/>
          <a:chOff x="0" y="0"/>
          <a:chExt cx="0" cy="0"/>
        </a:xfrm>
      </p:grpSpPr>
      <p:sp>
        <p:nvSpPr>
          <p:cNvPr id="24" name="Shape 24"/>
          <p:cNvSpPr/>
          <p:nvPr>
            <p:ph type="title"/>
          </p:nvPr>
        </p:nvSpPr>
        <p:spPr>
          <a:xfrm>
            <a:off x="1371600" y="685800"/>
            <a:ext cx="9601200" cy="1485900"/>
          </a:xfrm>
          <a:prstGeom prst="rect">
            <a:avLst/>
          </a:prstGeom>
        </p:spPr>
        <p:txBody>
          <a:bodyPr/>
          <a:lstStyle/>
          <a:p>
            <a:pPr/>
            <a:r>
              <a:t>Başlık Metni</a:t>
            </a:r>
          </a:p>
        </p:txBody>
      </p:sp>
      <p:sp>
        <p:nvSpPr>
          <p:cNvPr id="25" name="Shape 25"/>
          <p:cNvSpPr/>
          <p:nvPr>
            <p:ph type="body" idx="1"/>
          </p:nvPr>
        </p:nvSpPr>
        <p:spPr>
          <a:xfrm>
            <a:off x="1371600" y="2286000"/>
            <a:ext cx="9601200" cy="3581400"/>
          </a:xfrm>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26" name="Shape 2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Bölüm Üstbilgisi">
    <p:bg>
      <p:bgPr>
        <a:solidFill>
          <a:srgbClr val="4A2318"/>
        </a:solidFill>
      </p:bgPr>
    </p:bg>
    <p:spTree>
      <p:nvGrpSpPr>
        <p:cNvPr id="1" name=""/>
        <p:cNvGrpSpPr/>
        <p:nvPr/>
      </p:nvGrpSpPr>
      <p:grpSpPr>
        <a:xfrm>
          <a:off x="0" y="0"/>
          <a:ext cx="0" cy="0"/>
          <a:chOff x="0" y="0"/>
          <a:chExt cx="0" cy="0"/>
        </a:xfrm>
      </p:grpSpPr>
      <p:sp>
        <p:nvSpPr>
          <p:cNvPr id="33" name="Shape 33"/>
          <p:cNvSpPr/>
          <p:nvPr>
            <p:ph type="title"/>
          </p:nvPr>
        </p:nvSpPr>
        <p:spPr>
          <a:xfrm>
            <a:off x="765025" y="1301360"/>
            <a:ext cx="9612972" cy="2852737"/>
          </a:xfrm>
          <a:prstGeom prst="rect">
            <a:avLst/>
          </a:prstGeom>
        </p:spPr>
        <p:txBody>
          <a:bodyPr anchor="b"/>
          <a:lstStyle>
            <a:lvl1pPr algn="r">
              <a:defRPr cap="all" sz="7200">
                <a:solidFill>
                  <a:schemeClr val="accent1"/>
                </a:solidFill>
              </a:defRPr>
            </a:lvl1pPr>
          </a:lstStyle>
          <a:p>
            <a:pPr/>
            <a:r>
              <a:t>Başlık Metni</a:t>
            </a:r>
          </a:p>
        </p:txBody>
      </p:sp>
      <p:sp>
        <p:nvSpPr>
          <p:cNvPr id="34" name="Shape 34"/>
          <p:cNvSpPr/>
          <p:nvPr>
            <p:ph type="body" sz="quarter" idx="1"/>
          </p:nvPr>
        </p:nvSpPr>
        <p:spPr>
          <a:xfrm>
            <a:off x="765025" y="4216327"/>
            <a:ext cx="9612972" cy="1143325"/>
          </a:xfrm>
          <a:prstGeom prst="rect">
            <a:avLst/>
          </a:prstGeom>
        </p:spPr>
        <p:txBody>
          <a:bodyPr/>
          <a:lstStyle>
            <a:lvl1pPr marL="0" indent="0" algn="r">
              <a:lnSpc>
                <a:spcPct val="112000"/>
              </a:lnSpc>
              <a:spcBef>
                <a:spcPts val="0"/>
              </a:spcBef>
              <a:buSzTx/>
              <a:buFontTx/>
              <a:buNone/>
              <a:defRPr sz="2400">
                <a:solidFill>
                  <a:srgbClr val="EDECEB"/>
                </a:solidFill>
              </a:defRPr>
            </a:lvl1pPr>
            <a:lvl2pPr marL="0" indent="457200" algn="r">
              <a:lnSpc>
                <a:spcPct val="112000"/>
              </a:lnSpc>
              <a:spcBef>
                <a:spcPts val="0"/>
              </a:spcBef>
              <a:buSzTx/>
              <a:buFontTx/>
              <a:buNone/>
              <a:defRPr sz="2400">
                <a:solidFill>
                  <a:srgbClr val="EDECEB"/>
                </a:solidFill>
              </a:defRPr>
            </a:lvl2pPr>
            <a:lvl3pPr marL="0" indent="914400" algn="r">
              <a:lnSpc>
                <a:spcPct val="112000"/>
              </a:lnSpc>
              <a:spcBef>
                <a:spcPts val="0"/>
              </a:spcBef>
              <a:buSzTx/>
              <a:buFontTx/>
              <a:buNone/>
              <a:defRPr sz="2400">
                <a:solidFill>
                  <a:srgbClr val="EDECEB"/>
                </a:solidFill>
              </a:defRPr>
            </a:lvl3pPr>
            <a:lvl4pPr marL="0" indent="1371600" algn="r">
              <a:lnSpc>
                <a:spcPct val="112000"/>
              </a:lnSpc>
              <a:spcBef>
                <a:spcPts val="0"/>
              </a:spcBef>
              <a:buSzTx/>
              <a:buFontTx/>
              <a:buNone/>
              <a:defRPr sz="2400">
                <a:solidFill>
                  <a:srgbClr val="EDECEB"/>
                </a:solidFill>
              </a:defRPr>
            </a:lvl4pPr>
            <a:lvl5pPr marL="0" indent="1828800" algn="r">
              <a:lnSpc>
                <a:spcPct val="112000"/>
              </a:lnSpc>
              <a:spcBef>
                <a:spcPts val="0"/>
              </a:spcBef>
              <a:buSzTx/>
              <a:buFontTx/>
              <a:buNone/>
              <a:defRPr sz="2400">
                <a:solidFill>
                  <a:srgbClr val="EDECEB"/>
                </a:solidFill>
              </a:defRPr>
            </a:lvl5pPr>
          </a:lstStyle>
          <a:p>
            <a:pPr/>
            <a:r>
              <a:t>Gövde Düzeyi Bir</a:t>
            </a:r>
          </a:p>
          <a:p>
            <a:pPr lvl="1"/>
            <a:r>
              <a:t>Gövde Düzeyi İki</a:t>
            </a:r>
          </a:p>
          <a:p>
            <a:pPr lvl="2"/>
            <a:r>
              <a:t>Gövde Düzeyi Üç</a:t>
            </a:r>
          </a:p>
          <a:p>
            <a:pPr lvl="3"/>
            <a:r>
              <a:t>Gövde Düzeyi Dört</a:t>
            </a:r>
          </a:p>
          <a:p>
            <a:pPr lvl="4"/>
            <a:r>
              <a:t>Gövde Düzeyi Beş</a:t>
            </a:r>
          </a:p>
        </p:txBody>
      </p:sp>
      <p:sp>
        <p:nvSpPr>
          <p:cNvPr id="35" name="Shape 35" descr="Crop Mark"/>
          <p:cNvSpPr/>
          <p:nvPr/>
        </p:nvSpPr>
        <p:spPr>
          <a:xfrm>
            <a:off x="8151962" y="1685651"/>
            <a:ext cx="3275013" cy="44084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8924" y="0"/>
                </a:moveTo>
                <a:lnTo>
                  <a:pt x="21600" y="0"/>
                </a:lnTo>
                <a:lnTo>
                  <a:pt x="21600" y="21600"/>
                </a:lnTo>
                <a:lnTo>
                  <a:pt x="0" y="21600"/>
                </a:lnTo>
                <a:lnTo>
                  <a:pt x="0" y="19733"/>
                </a:lnTo>
                <a:lnTo>
                  <a:pt x="18924" y="19733"/>
                </a:lnTo>
                <a:lnTo>
                  <a:pt x="18924" y="0"/>
                </a:lnTo>
                <a:close/>
              </a:path>
            </a:pathLst>
          </a:custGeom>
          <a:solidFill>
            <a:schemeClr val="accent1"/>
          </a:solidFill>
          <a:ln w="12700">
            <a:miter lim="400000"/>
          </a:ln>
        </p:spPr>
        <p:txBody>
          <a:bodyPr lIns="45719" rIns="45719"/>
          <a:lstStyle/>
          <a:p>
            <a:pPr>
              <a:defRPr>
                <a:solidFill>
                  <a:srgbClr val="FFFFFF"/>
                </a:solidFill>
              </a:defRPr>
            </a:pPr>
          </a:p>
        </p:txBody>
      </p:sp>
      <p:sp>
        <p:nvSpPr>
          <p:cNvPr id="36" name="Shape 36"/>
          <p:cNvSpPr/>
          <p:nvPr>
            <p:ph type="sldNum" sz="quarter" idx="2"/>
          </p:nvPr>
        </p:nvSpPr>
        <p:spPr>
          <a:xfrm>
            <a:off x="11153365" y="6523206"/>
            <a:ext cx="273610" cy="264974"/>
          </a:xfrm>
          <a:prstGeom prst="rect">
            <a:avLst/>
          </a:prstGeom>
        </p:spPr>
        <p:txBody>
          <a:bodyPr/>
          <a:lstStyle>
            <a:lvl1pPr>
              <a:defRPr>
                <a:solidFill>
                  <a:srgbClr val="EDECEB"/>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İki İçerik">
    <p:spTree>
      <p:nvGrpSpPr>
        <p:cNvPr id="1" name=""/>
        <p:cNvGrpSpPr/>
        <p:nvPr/>
      </p:nvGrpSpPr>
      <p:grpSpPr>
        <a:xfrm>
          <a:off x="0" y="0"/>
          <a:ext cx="0" cy="0"/>
          <a:chOff x="0" y="0"/>
          <a:chExt cx="0" cy="0"/>
        </a:xfrm>
      </p:grpSpPr>
      <p:sp>
        <p:nvSpPr>
          <p:cNvPr id="43" name="Shape 43"/>
          <p:cNvSpPr/>
          <p:nvPr>
            <p:ph type="title"/>
          </p:nvPr>
        </p:nvSpPr>
        <p:spPr>
          <a:xfrm>
            <a:off x="1371600" y="685800"/>
            <a:ext cx="9601200" cy="1485900"/>
          </a:xfrm>
          <a:prstGeom prst="rect">
            <a:avLst/>
          </a:prstGeom>
        </p:spPr>
        <p:txBody>
          <a:bodyPr/>
          <a:lstStyle/>
          <a:p>
            <a:pPr/>
            <a:r>
              <a:t>Başlık Metni</a:t>
            </a:r>
          </a:p>
        </p:txBody>
      </p:sp>
      <p:sp>
        <p:nvSpPr>
          <p:cNvPr id="44" name="Shape 44"/>
          <p:cNvSpPr/>
          <p:nvPr>
            <p:ph type="body" sz="quarter" idx="1"/>
          </p:nvPr>
        </p:nvSpPr>
        <p:spPr>
          <a:xfrm>
            <a:off x="1371600" y="2285999"/>
            <a:ext cx="4447786" cy="3581402"/>
          </a:xfrm>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45" name="Shape 4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Karşılaştırma">
    <p:spTree>
      <p:nvGrpSpPr>
        <p:cNvPr id="1" name=""/>
        <p:cNvGrpSpPr/>
        <p:nvPr/>
      </p:nvGrpSpPr>
      <p:grpSpPr>
        <a:xfrm>
          <a:off x="0" y="0"/>
          <a:ext cx="0" cy="0"/>
          <a:chOff x="0" y="0"/>
          <a:chExt cx="0" cy="0"/>
        </a:xfrm>
      </p:grpSpPr>
      <p:sp>
        <p:nvSpPr>
          <p:cNvPr id="52" name="Shape 52"/>
          <p:cNvSpPr/>
          <p:nvPr>
            <p:ph type="title"/>
          </p:nvPr>
        </p:nvSpPr>
        <p:spPr>
          <a:xfrm>
            <a:off x="1371600" y="685800"/>
            <a:ext cx="9601200" cy="1485900"/>
          </a:xfrm>
          <a:prstGeom prst="rect">
            <a:avLst/>
          </a:prstGeom>
        </p:spPr>
        <p:txBody>
          <a:bodyPr/>
          <a:lstStyle/>
          <a:p>
            <a:pPr/>
            <a:r>
              <a:t>Başlık Metni</a:t>
            </a:r>
          </a:p>
        </p:txBody>
      </p:sp>
      <p:sp>
        <p:nvSpPr>
          <p:cNvPr id="53" name="Shape 53"/>
          <p:cNvSpPr/>
          <p:nvPr>
            <p:ph type="body" sz="quarter" idx="1"/>
          </p:nvPr>
        </p:nvSpPr>
        <p:spPr>
          <a:xfrm>
            <a:off x="1371600" y="2340864"/>
            <a:ext cx="4443985" cy="823913"/>
          </a:xfrm>
          <a:prstGeom prst="rect">
            <a:avLst/>
          </a:prstGeom>
        </p:spPr>
        <p:txBody>
          <a:bodyPr anchor="b"/>
          <a:lstStyle>
            <a:lvl1pPr marL="0" indent="0">
              <a:lnSpc>
                <a:spcPct val="84000"/>
              </a:lnSpc>
              <a:spcBef>
                <a:spcPts val="0"/>
              </a:spcBef>
              <a:buSzTx/>
              <a:buFontTx/>
              <a:buNone/>
              <a:defRPr sz="3000"/>
            </a:lvl1pPr>
            <a:lvl2pPr marL="0" indent="457200">
              <a:lnSpc>
                <a:spcPct val="84000"/>
              </a:lnSpc>
              <a:spcBef>
                <a:spcPts val="0"/>
              </a:spcBef>
              <a:buSzTx/>
              <a:buFontTx/>
              <a:buNone/>
              <a:defRPr sz="3000"/>
            </a:lvl2pPr>
            <a:lvl3pPr marL="0" indent="914400">
              <a:lnSpc>
                <a:spcPct val="84000"/>
              </a:lnSpc>
              <a:spcBef>
                <a:spcPts val="0"/>
              </a:spcBef>
              <a:buSzTx/>
              <a:buFontTx/>
              <a:buNone/>
              <a:defRPr sz="3000"/>
            </a:lvl3pPr>
            <a:lvl4pPr marL="0" indent="1371600">
              <a:lnSpc>
                <a:spcPct val="84000"/>
              </a:lnSpc>
              <a:spcBef>
                <a:spcPts val="0"/>
              </a:spcBef>
              <a:buSzTx/>
              <a:buFontTx/>
              <a:buNone/>
              <a:defRPr sz="3000"/>
            </a:lvl4pPr>
            <a:lvl5pPr marL="0" indent="1828800">
              <a:lnSpc>
                <a:spcPct val="84000"/>
              </a:lnSpc>
              <a:spcBef>
                <a:spcPts val="0"/>
              </a:spcBef>
              <a:buSzTx/>
              <a:buFontTx/>
              <a:buNone/>
              <a:defRPr sz="3000"/>
            </a:lvl5pPr>
          </a:lstStyle>
          <a:p>
            <a:pPr/>
            <a:r>
              <a:t>Gövde Düzeyi Bir</a:t>
            </a:r>
          </a:p>
          <a:p>
            <a:pPr lvl="1"/>
            <a:r>
              <a:t>Gövde Düzeyi İki</a:t>
            </a:r>
          </a:p>
          <a:p>
            <a:pPr lvl="2"/>
            <a:r>
              <a:t>Gövde Düzeyi Üç</a:t>
            </a:r>
          </a:p>
          <a:p>
            <a:pPr lvl="3"/>
            <a:r>
              <a:t>Gövde Düzeyi Dört</a:t>
            </a:r>
          </a:p>
          <a:p>
            <a:pPr lvl="4"/>
            <a:r>
              <a:t>Gövde Düzeyi Beş</a:t>
            </a:r>
          </a:p>
        </p:txBody>
      </p:sp>
      <p:sp>
        <p:nvSpPr>
          <p:cNvPr id="54" name="Shape 54"/>
          <p:cNvSpPr/>
          <p:nvPr>
            <p:ph type="body" sz="quarter" idx="13"/>
          </p:nvPr>
        </p:nvSpPr>
        <p:spPr>
          <a:xfrm>
            <a:off x="6525014" y="2340864"/>
            <a:ext cx="4443985" cy="823913"/>
          </a:xfrm>
          <a:prstGeom prst="rect">
            <a:avLst/>
          </a:prstGeom>
        </p:spPr>
        <p:txBody>
          <a:bodyPr anchor="b"/>
          <a:lstStyle/>
          <a:p>
            <a:pPr marL="0" indent="0">
              <a:lnSpc>
                <a:spcPct val="84000"/>
              </a:lnSpc>
              <a:spcBef>
                <a:spcPts val="0"/>
              </a:spcBef>
              <a:buSzTx/>
              <a:buFontTx/>
              <a:buNone/>
              <a:defRPr sz="3000"/>
            </a:pPr>
          </a:p>
        </p:txBody>
      </p:sp>
      <p:sp>
        <p:nvSpPr>
          <p:cNvPr id="55" name="Shape 5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Yalnızca Başlık">
    <p:spTree>
      <p:nvGrpSpPr>
        <p:cNvPr id="1" name=""/>
        <p:cNvGrpSpPr/>
        <p:nvPr/>
      </p:nvGrpSpPr>
      <p:grpSpPr>
        <a:xfrm>
          <a:off x="0" y="0"/>
          <a:ext cx="0" cy="0"/>
          <a:chOff x="0" y="0"/>
          <a:chExt cx="0" cy="0"/>
        </a:xfrm>
      </p:grpSpPr>
      <p:sp>
        <p:nvSpPr>
          <p:cNvPr id="62" name="Shape 62"/>
          <p:cNvSpPr/>
          <p:nvPr>
            <p:ph type="title"/>
          </p:nvPr>
        </p:nvSpPr>
        <p:spPr>
          <a:xfrm>
            <a:off x="1371600" y="685800"/>
            <a:ext cx="9601200" cy="1485900"/>
          </a:xfrm>
          <a:prstGeom prst="rect">
            <a:avLst/>
          </a:prstGeom>
        </p:spPr>
        <p:txBody>
          <a:bodyPr/>
          <a:lstStyle/>
          <a:p>
            <a:pPr/>
            <a:r>
              <a:t>Başlık Metni</a:t>
            </a:r>
          </a:p>
        </p:txBody>
      </p:sp>
      <p:sp>
        <p:nvSpPr>
          <p:cNvPr id="63" name="Shape 6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oş">
    <p:spTree>
      <p:nvGrpSpPr>
        <p:cNvPr id="1" name=""/>
        <p:cNvGrpSpPr/>
        <p:nvPr/>
      </p:nvGrpSpPr>
      <p:grpSpPr>
        <a:xfrm>
          <a:off x="0" y="0"/>
          <a:ext cx="0" cy="0"/>
          <a:chOff x="0" y="0"/>
          <a:chExt cx="0" cy="0"/>
        </a:xfrm>
      </p:grpSpPr>
      <p:sp>
        <p:nvSpPr>
          <p:cNvPr id="70" name="Shape 7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showMasterPhAnim="1">
  <p:cSld name="Başlıklı İçerik">
    <p:spTree>
      <p:nvGrpSpPr>
        <p:cNvPr id="1" name=""/>
        <p:cNvGrpSpPr/>
        <p:nvPr/>
      </p:nvGrpSpPr>
      <p:grpSpPr>
        <a:xfrm>
          <a:off x="0" y="0"/>
          <a:ext cx="0" cy="0"/>
          <a:chOff x="0" y="0"/>
          <a:chExt cx="0" cy="0"/>
        </a:xfrm>
      </p:grpSpPr>
      <p:sp>
        <p:nvSpPr>
          <p:cNvPr id="77" name="Shape 77" descr="Background Shape"/>
          <p:cNvSpPr/>
          <p:nvPr/>
        </p:nvSpPr>
        <p:spPr>
          <a:xfrm>
            <a:off x="-1" y="375"/>
            <a:ext cx="5303522" cy="6857626"/>
          </a:xfrm>
          <a:prstGeom prst="rect">
            <a:avLst/>
          </a:prstGeom>
          <a:solidFill>
            <a:schemeClr val="accent1"/>
          </a:solidFill>
          <a:ln w="12700">
            <a:miter lim="400000"/>
          </a:ln>
        </p:spPr>
        <p:txBody>
          <a:bodyPr lIns="45719" rIns="45719"/>
          <a:lstStyle/>
          <a:p>
            <a:pPr/>
          </a:p>
        </p:txBody>
      </p:sp>
      <p:sp>
        <p:nvSpPr>
          <p:cNvPr id="78" name="Shape 78"/>
          <p:cNvSpPr/>
          <p:nvPr>
            <p:ph type="title"/>
          </p:nvPr>
        </p:nvSpPr>
        <p:spPr>
          <a:xfrm>
            <a:off x="723900" y="685800"/>
            <a:ext cx="3855721" cy="2157884"/>
          </a:xfrm>
          <a:prstGeom prst="rect">
            <a:avLst/>
          </a:prstGeom>
        </p:spPr>
        <p:txBody>
          <a:bodyPr/>
          <a:lstStyle>
            <a:lvl1pPr>
              <a:lnSpc>
                <a:spcPct val="84000"/>
              </a:lnSpc>
              <a:defRPr sz="4800"/>
            </a:lvl1pPr>
          </a:lstStyle>
          <a:p>
            <a:pPr/>
            <a:r>
              <a:t>Başlık Metni</a:t>
            </a:r>
          </a:p>
        </p:txBody>
      </p:sp>
      <p:sp>
        <p:nvSpPr>
          <p:cNvPr id="79" name="Shape 79"/>
          <p:cNvSpPr/>
          <p:nvPr>
            <p:ph type="body" sz="half" idx="1"/>
          </p:nvPr>
        </p:nvSpPr>
        <p:spPr>
          <a:xfrm>
            <a:off x="6256020" y="685801"/>
            <a:ext cx="5212080" cy="5175251"/>
          </a:xfrm>
          <a:prstGeom prst="rect">
            <a:avLst/>
          </a:prstGeom>
        </p:spPr>
        <p:txBody>
          <a:bodyPr/>
          <a:lstStyle/>
          <a:p>
            <a:pPr/>
            <a:r>
              <a:t>Gövde Düzeyi Bir</a:t>
            </a:r>
          </a:p>
          <a:p>
            <a:pPr lvl="1"/>
            <a:r>
              <a:t>Gövde Düzeyi İki</a:t>
            </a:r>
          </a:p>
          <a:p>
            <a:pPr lvl="2"/>
            <a:r>
              <a:t>Gövde Düzeyi Üç</a:t>
            </a:r>
          </a:p>
          <a:p>
            <a:pPr lvl="3"/>
            <a:r>
              <a:t>Gövde Düzeyi Dört</a:t>
            </a:r>
          </a:p>
          <a:p>
            <a:pPr lvl="4"/>
            <a:r>
              <a:t>Gövde Düzeyi Beş</a:t>
            </a:r>
          </a:p>
        </p:txBody>
      </p:sp>
      <p:sp>
        <p:nvSpPr>
          <p:cNvPr id="80" name="Shape 80"/>
          <p:cNvSpPr/>
          <p:nvPr>
            <p:ph type="body" sz="quarter" idx="13"/>
          </p:nvPr>
        </p:nvSpPr>
        <p:spPr>
          <a:xfrm>
            <a:off x="723899" y="2856344"/>
            <a:ext cx="3855722" cy="3011057"/>
          </a:xfrm>
          <a:prstGeom prst="rect">
            <a:avLst/>
          </a:prstGeom>
        </p:spPr>
        <p:txBody>
          <a:bodyPr/>
          <a:lstStyle/>
          <a:p>
            <a:pPr marL="0" indent="0">
              <a:lnSpc>
                <a:spcPct val="113000"/>
              </a:lnSpc>
              <a:spcBef>
                <a:spcPts val="1500"/>
              </a:spcBef>
              <a:buSzTx/>
              <a:buFontTx/>
              <a:buNone/>
              <a:defRPr sz="1600"/>
            </a:pPr>
          </a:p>
        </p:txBody>
      </p:sp>
      <p:sp>
        <p:nvSpPr>
          <p:cNvPr id="81" name="Shape 81" descr="Divider Bar"/>
          <p:cNvSpPr/>
          <p:nvPr/>
        </p:nvSpPr>
        <p:spPr>
          <a:xfrm>
            <a:off x="5303520" y="376"/>
            <a:ext cx="228601" cy="6858001"/>
          </a:xfrm>
          <a:prstGeom prst="rect">
            <a:avLst/>
          </a:prstGeom>
          <a:solidFill>
            <a:srgbClr val="4A2318"/>
          </a:solidFill>
          <a:ln w="12700">
            <a:miter lim="400000"/>
          </a:ln>
        </p:spPr>
        <p:txBody>
          <a:bodyPr lIns="45719" rIns="45719"/>
          <a:lstStyle/>
          <a:p>
            <a:pPr/>
          </a:p>
        </p:txBody>
      </p:sp>
      <p:sp>
        <p:nvSpPr>
          <p:cNvPr id="82" name="Shape 82"/>
          <p:cNvSpPr/>
          <p:nvPr>
            <p:ph type="sldNum" sz="quarter" idx="2"/>
          </p:nvPr>
        </p:nvSpPr>
        <p:spPr>
          <a:xfrm>
            <a:off x="11205823" y="6523206"/>
            <a:ext cx="273609"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0" showMasterPhAnim="1">
  <p:cSld name="Başlıklı Resim">
    <p:spTree>
      <p:nvGrpSpPr>
        <p:cNvPr id="1" name=""/>
        <p:cNvGrpSpPr/>
        <p:nvPr/>
      </p:nvGrpSpPr>
      <p:grpSpPr>
        <a:xfrm>
          <a:off x="0" y="0"/>
          <a:ext cx="0" cy="0"/>
          <a:chOff x="0" y="0"/>
          <a:chExt cx="0" cy="0"/>
        </a:xfrm>
      </p:grpSpPr>
      <p:sp>
        <p:nvSpPr>
          <p:cNvPr id="89" name="Shape 89" descr="Background Shape"/>
          <p:cNvSpPr/>
          <p:nvPr/>
        </p:nvSpPr>
        <p:spPr>
          <a:xfrm>
            <a:off x="-1" y="375"/>
            <a:ext cx="5303522" cy="6857626"/>
          </a:xfrm>
          <a:prstGeom prst="rect">
            <a:avLst/>
          </a:prstGeom>
          <a:solidFill>
            <a:schemeClr val="accent1"/>
          </a:solidFill>
          <a:ln w="12700">
            <a:miter lim="400000"/>
          </a:ln>
        </p:spPr>
        <p:txBody>
          <a:bodyPr lIns="45719" rIns="45719"/>
          <a:lstStyle/>
          <a:p>
            <a:pPr/>
          </a:p>
        </p:txBody>
      </p:sp>
      <p:sp>
        <p:nvSpPr>
          <p:cNvPr id="90" name="Shape 90"/>
          <p:cNvSpPr/>
          <p:nvPr>
            <p:ph type="title"/>
          </p:nvPr>
        </p:nvSpPr>
        <p:spPr>
          <a:xfrm>
            <a:off x="723900" y="685800"/>
            <a:ext cx="3855721" cy="2157884"/>
          </a:xfrm>
          <a:prstGeom prst="rect">
            <a:avLst/>
          </a:prstGeom>
        </p:spPr>
        <p:txBody>
          <a:bodyPr/>
          <a:lstStyle>
            <a:lvl1pPr>
              <a:lnSpc>
                <a:spcPct val="84000"/>
              </a:lnSpc>
              <a:defRPr sz="4800"/>
            </a:lvl1pPr>
          </a:lstStyle>
          <a:p>
            <a:pPr/>
            <a:r>
              <a:t>Başlık Metni</a:t>
            </a:r>
          </a:p>
        </p:txBody>
      </p:sp>
      <p:sp>
        <p:nvSpPr>
          <p:cNvPr id="91" name="Shape 91"/>
          <p:cNvSpPr/>
          <p:nvPr>
            <p:ph type="pic" idx="13"/>
          </p:nvPr>
        </p:nvSpPr>
        <p:spPr>
          <a:xfrm>
            <a:off x="5532120" y="0"/>
            <a:ext cx="6659881" cy="6858000"/>
          </a:xfrm>
          <a:prstGeom prst="rect">
            <a:avLst/>
          </a:prstGeom>
        </p:spPr>
        <p:txBody>
          <a:bodyPr lIns="91439" rIns="91439">
            <a:noAutofit/>
          </a:bodyPr>
          <a:lstStyle/>
          <a:p>
            <a:pPr/>
          </a:p>
        </p:txBody>
      </p:sp>
      <p:sp>
        <p:nvSpPr>
          <p:cNvPr id="92" name="Shape 92"/>
          <p:cNvSpPr/>
          <p:nvPr>
            <p:ph type="body" sz="quarter" idx="1"/>
          </p:nvPr>
        </p:nvSpPr>
        <p:spPr>
          <a:xfrm>
            <a:off x="723900" y="2855967"/>
            <a:ext cx="3855721" cy="3011433"/>
          </a:xfrm>
          <a:prstGeom prst="rect">
            <a:avLst/>
          </a:prstGeom>
        </p:spPr>
        <p:txBody>
          <a:bodyPr/>
          <a:lstStyle>
            <a:lvl1pPr marL="0" indent="0">
              <a:lnSpc>
                <a:spcPct val="113000"/>
              </a:lnSpc>
              <a:spcBef>
                <a:spcPts val="1500"/>
              </a:spcBef>
              <a:buSzTx/>
              <a:buFontTx/>
              <a:buNone/>
              <a:defRPr sz="1600"/>
            </a:lvl1pPr>
            <a:lvl2pPr marL="0" indent="457200">
              <a:lnSpc>
                <a:spcPct val="113000"/>
              </a:lnSpc>
              <a:spcBef>
                <a:spcPts val="1500"/>
              </a:spcBef>
              <a:buSzTx/>
              <a:buFontTx/>
              <a:buNone/>
              <a:defRPr sz="1600"/>
            </a:lvl2pPr>
            <a:lvl3pPr marL="0" indent="914400">
              <a:lnSpc>
                <a:spcPct val="113000"/>
              </a:lnSpc>
              <a:spcBef>
                <a:spcPts val="1500"/>
              </a:spcBef>
              <a:buSzTx/>
              <a:buFontTx/>
              <a:buNone/>
              <a:defRPr sz="1600"/>
            </a:lvl3pPr>
            <a:lvl4pPr marL="0" indent="1371600">
              <a:lnSpc>
                <a:spcPct val="113000"/>
              </a:lnSpc>
              <a:spcBef>
                <a:spcPts val="1500"/>
              </a:spcBef>
              <a:buSzTx/>
              <a:buFontTx/>
              <a:buNone/>
              <a:defRPr sz="1600"/>
            </a:lvl4pPr>
            <a:lvl5pPr marL="0" indent="1828800">
              <a:lnSpc>
                <a:spcPct val="113000"/>
              </a:lnSpc>
              <a:spcBef>
                <a:spcPts val="1500"/>
              </a:spcBef>
              <a:buSzTx/>
              <a:buFontTx/>
              <a:buNone/>
              <a:defRPr sz="1600"/>
            </a:lvl5pPr>
          </a:lstStyle>
          <a:p>
            <a:pPr/>
            <a:r>
              <a:t>Gövde Düzeyi Bir</a:t>
            </a:r>
          </a:p>
          <a:p>
            <a:pPr lvl="1"/>
            <a:r>
              <a:t>Gövde Düzeyi İki</a:t>
            </a:r>
          </a:p>
          <a:p>
            <a:pPr lvl="2"/>
            <a:r>
              <a:t>Gövde Düzeyi Üç</a:t>
            </a:r>
          </a:p>
          <a:p>
            <a:pPr lvl="3"/>
            <a:r>
              <a:t>Gövde Düzeyi Dört</a:t>
            </a:r>
          </a:p>
          <a:p>
            <a:pPr lvl="4"/>
            <a:r>
              <a:t>Gövde Düzeyi Beş</a:t>
            </a:r>
          </a:p>
        </p:txBody>
      </p:sp>
      <p:sp>
        <p:nvSpPr>
          <p:cNvPr id="93" name="Shape 93" descr="Divider Bar"/>
          <p:cNvSpPr/>
          <p:nvPr/>
        </p:nvSpPr>
        <p:spPr>
          <a:xfrm>
            <a:off x="5303520" y="376"/>
            <a:ext cx="228601" cy="6858001"/>
          </a:xfrm>
          <a:prstGeom prst="rect">
            <a:avLst/>
          </a:prstGeom>
          <a:solidFill>
            <a:srgbClr val="4A2318"/>
          </a:solidFill>
          <a:ln w="12700">
            <a:miter lim="400000"/>
          </a:ln>
        </p:spPr>
        <p:txBody>
          <a:bodyPr lIns="45719" rIns="45719"/>
          <a:lstStyle/>
          <a:p>
            <a:pPr/>
          </a:p>
        </p:txBody>
      </p:sp>
      <p:sp>
        <p:nvSpPr>
          <p:cNvPr id="94" name="Shape 94"/>
          <p:cNvSpPr/>
          <p:nvPr>
            <p:ph type="sldNum" sz="quarter" idx="2"/>
          </p:nvPr>
        </p:nvSpPr>
        <p:spPr>
          <a:xfrm>
            <a:off x="11205823" y="6523206"/>
            <a:ext cx="273609" cy="264974"/>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DECEB"/>
        </a:solidFill>
      </p:bgPr>
    </p:bg>
    <p:spTree>
      <p:nvGrpSpPr>
        <p:cNvPr id="1" name=""/>
        <p:cNvGrpSpPr/>
        <p:nvPr/>
      </p:nvGrpSpPr>
      <p:grpSpPr>
        <a:xfrm>
          <a:off x="0" y="0"/>
          <a:ext cx="0" cy="0"/>
          <a:chOff x="0" y="0"/>
          <a:chExt cx="0" cy="0"/>
        </a:xfrm>
      </p:grpSpPr>
      <p:sp>
        <p:nvSpPr>
          <p:cNvPr id="2" name="Shape 2" descr="Side bar"/>
          <p:cNvSpPr/>
          <p:nvPr/>
        </p:nvSpPr>
        <p:spPr>
          <a:xfrm>
            <a:off x="478094" y="376"/>
            <a:ext cx="228601" cy="6858001"/>
          </a:xfrm>
          <a:prstGeom prst="rect">
            <a:avLst/>
          </a:prstGeom>
          <a:solidFill>
            <a:srgbClr val="4A2318"/>
          </a:solidFill>
          <a:ln w="12700">
            <a:miter lim="400000"/>
          </a:ln>
        </p:spPr>
        <p:txBody>
          <a:bodyPr lIns="45719" rIns="45719"/>
          <a:lstStyle/>
          <a:p>
            <a:pPr/>
          </a:p>
        </p:txBody>
      </p:sp>
      <p:sp>
        <p:nvSpPr>
          <p:cNvPr id="3" name="Shape 3"/>
          <p:cNvSpPr/>
          <p:nvPr>
            <p:ph type="title"/>
          </p:nvPr>
        </p:nvSpPr>
        <p:spPr>
          <a:xfrm>
            <a:off x="609600" y="274637"/>
            <a:ext cx="109728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Başlık Metni</a:t>
            </a:r>
          </a:p>
        </p:txBody>
      </p:sp>
      <p:sp>
        <p:nvSpPr>
          <p:cNvPr id="4" name="Shape 4"/>
          <p:cNvSpPr/>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Gövde Düzeyi Bir</a:t>
            </a:r>
          </a:p>
          <a:p>
            <a:pPr lvl="1"/>
            <a:r>
              <a:t>Gövde Düzeyi İki</a:t>
            </a:r>
          </a:p>
          <a:p>
            <a:pPr lvl="2"/>
            <a:r>
              <a:t>Gövde Düzeyi Üç</a:t>
            </a:r>
          </a:p>
          <a:p>
            <a:pPr lvl="3"/>
            <a:r>
              <a:t>Gövde Düzeyi Dört</a:t>
            </a:r>
          </a:p>
          <a:p>
            <a:pPr lvl="4"/>
            <a:r>
              <a:t>Gövde Düzeyi Beş</a:t>
            </a:r>
          </a:p>
        </p:txBody>
      </p:sp>
      <p:sp>
        <p:nvSpPr>
          <p:cNvPr id="5" name="Shape 5"/>
          <p:cNvSpPr/>
          <p:nvPr>
            <p:ph type="sldNum" sz="quarter" idx="2"/>
          </p:nvPr>
        </p:nvSpPr>
        <p:spPr>
          <a:xfrm>
            <a:off x="10795418" y="6523206"/>
            <a:ext cx="273610" cy="264974"/>
          </a:xfrm>
          <a:prstGeom prst="rect">
            <a:avLst/>
          </a:prstGeom>
          <a:ln w="12700">
            <a:miter lim="400000"/>
          </a:ln>
        </p:spPr>
        <p:txBody>
          <a:bodyPr wrap="none" lIns="45719" rIns="45719" anchor="ctr">
            <a:spAutoFit/>
          </a:bodyPr>
          <a:lstStyle>
            <a:lvl1pPr algn="r">
              <a:defRPr sz="1200">
                <a:solidFill>
                  <a:srgbClr val="4A231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xmlns:p14="http://schemas.microsoft.com/office/powerpoint/2010/main" spd="med" advClick="1"/>
  <p:txStyles>
    <p:titleStyle>
      <a:lvl1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1pPr>
      <a:lvl2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2pPr>
      <a:lvl3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3pPr>
      <a:lvl4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4pPr>
      <a:lvl5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5pPr>
      <a:lvl6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6pPr>
      <a:lvl7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7pPr>
      <a:lvl8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8pPr>
      <a:lvl9pPr marL="0" marR="0" indent="0" algn="l" defTabSz="914400" rtl="0" latinLnBrk="0">
        <a:lnSpc>
          <a:spcPct val="89000"/>
        </a:lnSpc>
        <a:spcBef>
          <a:spcPts val="0"/>
        </a:spcBef>
        <a:spcAft>
          <a:spcPts val="0"/>
        </a:spcAft>
        <a:buClrTx/>
        <a:buSzTx/>
        <a:buFontTx/>
        <a:buNone/>
        <a:tabLst/>
        <a:defRPr b="0" baseline="0" cap="none" i="0" spc="0" strike="noStrike" sz="4400" u="none">
          <a:ln>
            <a:noFill/>
          </a:ln>
          <a:solidFill>
            <a:srgbClr val="4A2318"/>
          </a:solidFill>
          <a:uFillTx/>
          <a:latin typeface="+mj-lt"/>
          <a:ea typeface="+mj-ea"/>
          <a:cs typeface="+mj-cs"/>
          <a:sym typeface="Franklin Gothic Book"/>
        </a:defRPr>
      </a:lvl9pPr>
    </p:titleStyle>
    <p:bodyStyle>
      <a:lvl1pPr marL="384047" marR="0" indent="-384047"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1pPr>
      <a:lvl2pPr marL="914400" marR="0" indent="-384047"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2pPr>
      <a:lvl3pPr marL="1414272" marR="0" indent="-42671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3pPr>
      <a:lvl4pPr marL="1871472" marR="0" indent="-42671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4pPr>
      <a:lvl5pPr marL="2382011" marR="0" indent="-480060"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5pPr>
      <a:lvl6pPr marL="2839211" marR="0" indent="-480060"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6pPr>
      <a:lvl7pPr marL="33649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7pPr>
      <a:lvl8pPr marL="38221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8pPr>
      <a:lvl9pPr marL="4279391" marR="0" indent="-548639" algn="l" defTabSz="914400" rtl="0" latinLnBrk="0">
        <a:lnSpc>
          <a:spcPct val="94000"/>
        </a:lnSpc>
        <a:spcBef>
          <a:spcPts val="1000"/>
        </a:spcBef>
        <a:spcAft>
          <a:spcPts val="0"/>
        </a:spcAft>
        <a:buClrTx/>
        <a:buSzPct val="100000"/>
        <a:buFont typeface="Helvetica Neue"/>
        <a:buChar char="■"/>
        <a:tabLst/>
        <a:defRPr b="0" baseline="0" cap="none" i="0" spc="0" strike="noStrike" sz="2000" u="none">
          <a:ln>
            <a:noFill/>
          </a:ln>
          <a:solidFill>
            <a:srgbClr val="4A2318"/>
          </a:solidFill>
          <a:uFillTx/>
          <a:latin typeface="+mj-lt"/>
          <a:ea typeface="+mj-ea"/>
          <a:cs typeface="+mj-cs"/>
          <a:sym typeface="Franklin Gothic Book"/>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1pPr>
      <a:lvl2pPr marL="0" marR="0" indent="4572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2pPr>
      <a:lvl3pPr marL="0" marR="0" indent="9144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3pPr>
      <a:lvl4pPr marL="0" marR="0" indent="13716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4pPr>
      <a:lvl5pPr marL="0" marR="0" indent="18288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5pPr>
      <a:lvl6pPr marL="0" marR="0" indent="22860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6pPr>
      <a:lvl7pPr marL="0" marR="0" indent="27432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7pPr>
      <a:lvl8pPr marL="0" marR="0" indent="32004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8pPr>
      <a:lvl9pPr marL="0" marR="0" indent="3657600" algn="r" defTabSz="4572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Franklin Gothic Book"/>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1" name="Shape 121"/>
          <p:cNvSpPr/>
          <p:nvPr>
            <p:ph type="ctrTitle"/>
          </p:nvPr>
        </p:nvSpPr>
        <p:spPr>
          <a:xfrm>
            <a:off x="1991328" y="2070100"/>
            <a:ext cx="8361230" cy="2934181"/>
          </a:xfrm>
          <a:prstGeom prst="rect">
            <a:avLst/>
          </a:prstGeom>
        </p:spPr>
        <p:txBody>
          <a:bodyPr/>
          <a:lstStyle>
            <a:lvl1pPr defTabSz="658368">
              <a:defRPr sz="5184"/>
            </a:lvl1pPr>
          </a:lstStyle>
          <a:p>
            <a:pPr/>
            <a:r>
              <a:t>Günümüzde Araştırmacı gazeteciliğin durumu ve Yeni medya</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1" name="Shape 141"/>
          <p:cNvSpPr/>
          <p:nvPr>
            <p:ph type="title"/>
          </p:nvPr>
        </p:nvSpPr>
        <p:spPr>
          <a:prstGeom prst="rect">
            <a:avLst/>
          </a:prstGeom>
        </p:spPr>
        <p:txBody>
          <a:bodyPr/>
          <a:lstStyle/>
          <a:p>
            <a:pPr/>
          </a:p>
        </p:txBody>
      </p:sp>
      <p:sp>
        <p:nvSpPr>
          <p:cNvPr id="142" name="Shape 142"/>
          <p:cNvSpPr/>
          <p:nvPr>
            <p:ph type="body" idx="1"/>
          </p:nvPr>
        </p:nvSpPr>
        <p:spPr>
          <a:prstGeom prst="rect">
            <a:avLst/>
          </a:prstGeom>
        </p:spPr>
        <p:txBody>
          <a:bodyPr/>
          <a:lstStyle/>
          <a:p>
            <a:pPr marL="384048" indent="-384048">
              <a:lnSpc>
                <a:spcPct val="84600"/>
              </a:lnSpc>
              <a:defRPr sz="2800"/>
            </a:pPr>
            <a:r>
              <a:t>Milyonlarca metni içeren ve enformasyon yığını denebilecek bu belgeler içinden araştırmacı gazetecilik için önemli olabilecek bilgi ve belgeleri ayıklamak iyi bir veri madencisi olmayı gerektirdiği gibi gazeteciler arasında da rekabetten ziyade işbirliğini beraberinde getirdi.</a:t>
            </a:r>
          </a:p>
          <a:p>
            <a:pPr marL="384048" indent="-384048">
              <a:lnSpc>
                <a:spcPct val="84600"/>
              </a:lnSpc>
              <a:defRPr sz="2800"/>
            </a:pPr>
            <a:r>
              <a:t>Veri analizi araştırmacı gazeteciler tarafından daha fazla kullanılırken bilgi paylaşımı için kurulan ağlar araştırmaların niteliğini arttırdı, maliyetleri düşürdü.</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Shape 144"/>
          <p:cNvSpPr/>
          <p:nvPr>
            <p:ph type="body" idx="1"/>
          </p:nvPr>
        </p:nvSpPr>
        <p:spPr>
          <a:prstGeom prst="rect">
            <a:avLst/>
          </a:prstGeom>
        </p:spPr>
        <p:txBody>
          <a:bodyPr/>
          <a:lstStyle/>
          <a:p>
            <a:pPr/>
            <a:r>
              <a:t>Panama Belgelerinin haberleştirilmesinde </a:t>
            </a:r>
            <a:r>
              <a:rPr b="1" i="1"/>
              <a:t>Uluslararası Araştırmacı Gazeteciler Konsorsiyumu - International Consortium of Investigative Journalists (ICIJ) </a:t>
            </a:r>
            <a:r>
              <a:t>aracılığı ile gazeteciler yeni medya teknolojilerinden faydalanarak belgelerin analizinde ilk kez bu çapta küresel bir işbirliği yaptı.</a:t>
            </a:r>
          </a:p>
          <a:p>
            <a:pPr/>
            <a:r>
              <a:t>80’den fazla ülkeden 100 medya kuruluşunda çalışan 400 gazeteci Panama Belgeleri’ni inceleyerek bilgi paylaşımında bulundular. Bu deneyim büyük veri ile nasıl baş edilebileceğini de gösteren önemli bir örnek oldu.</a:t>
            </a:r>
          </a:p>
          <a:p>
            <a:pPr/>
            <a:r>
              <a:t>2017 yılında Panama Belgeleri’nden yola çıkarak yapılan haberler nedeniyle </a:t>
            </a:r>
            <a:r>
              <a:rPr b="1" i="1"/>
              <a:t>Uluslararası Araştırmacı Gazeteciler Konsorsiyumu </a:t>
            </a:r>
            <a:r>
              <a:t>“açıklayıcı habercilik” dalında Pulitzer ödülünü aldı.</a:t>
            </a:r>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3" name="Shape 123"/>
          <p:cNvSpPr/>
          <p:nvPr>
            <p:ph type="title"/>
          </p:nvPr>
        </p:nvSpPr>
        <p:spPr>
          <a:prstGeom prst="rect">
            <a:avLst/>
          </a:prstGeom>
        </p:spPr>
        <p:txBody>
          <a:bodyPr/>
          <a:lstStyle/>
          <a:p>
            <a:pPr/>
            <a:r>
              <a:t>Yeni Medya ve Araştırmacı Gazetecilik</a:t>
            </a:r>
          </a:p>
        </p:txBody>
      </p:sp>
      <p:sp>
        <p:nvSpPr>
          <p:cNvPr id="124" name="Shape 124"/>
          <p:cNvSpPr/>
          <p:nvPr>
            <p:ph type="body" idx="1"/>
          </p:nvPr>
        </p:nvSpPr>
        <p:spPr>
          <a:prstGeom prst="rect">
            <a:avLst/>
          </a:prstGeom>
        </p:spPr>
        <p:txBody>
          <a:bodyPr/>
          <a:lstStyle/>
          <a:p>
            <a:pPr>
              <a:defRPr sz="2200"/>
            </a:pPr>
            <a:r>
              <a:t>Gazeteciliğin güncel durumuna ilişkin tartışmalar</a:t>
            </a:r>
          </a:p>
          <a:p>
            <a:pPr lvl="1">
              <a:buChar char="■"/>
              <a:defRPr sz="2200"/>
            </a:pPr>
            <a:r>
              <a:t>Küçülen haber odaları</a:t>
            </a:r>
          </a:p>
          <a:p>
            <a:pPr lvl="1">
              <a:buChar char="■"/>
              <a:defRPr sz="2200"/>
            </a:pPr>
            <a:r>
              <a:t>Artan gazeteci işsizliği</a:t>
            </a:r>
          </a:p>
          <a:p>
            <a:pPr lvl="1">
              <a:buChar char="■"/>
              <a:defRPr sz="2200"/>
            </a:pPr>
            <a:r>
              <a:t>İçerik bağımsızlığı başta olmak üzere hak ve sorumluluklarla ilgili ilke ve standartların daha fazla aşındığı çalışma ortamı ve koşulları</a:t>
            </a:r>
          </a:p>
          <a:p>
            <a:pPr lvl="1">
              <a:buChar char="■"/>
              <a:defRPr sz="2200"/>
            </a:pPr>
            <a:r>
              <a:t>Gazeteciliğin krizi</a:t>
            </a:r>
          </a:p>
          <a:p>
            <a:pPr lvl="1">
              <a:buChar char="■"/>
              <a:defRPr sz="2200"/>
            </a:pPr>
            <a:r>
              <a:t>Gazetecilik için yeni olanaklar </a:t>
            </a:r>
          </a:p>
          <a:p>
            <a:pPr lvl="1">
              <a:buChar char="■"/>
              <a:defRPr sz="2200"/>
            </a:pPr>
            <a:r>
              <a:t>Belirsizlik</a:t>
            </a:r>
          </a:p>
        </p:txBody>
      </p:sp>
    </p:spTree>
  </p:cSld>
  <p:clrMapOvr>
    <a:masterClrMapping/>
  </p:clrMapOvr>
  <p:transition xmlns:p14="http://schemas.microsoft.com/office/powerpoint/2010/main" spd="med" advClick="1" p14:dur="1000"/>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6" name="Shape 126"/>
          <p:cNvSpPr/>
          <p:nvPr>
            <p:ph type="body" idx="1"/>
          </p:nvPr>
        </p:nvSpPr>
        <p:spPr>
          <a:prstGeom prst="rect">
            <a:avLst/>
          </a:prstGeom>
        </p:spPr>
        <p:txBody>
          <a:bodyPr/>
          <a:lstStyle/>
          <a:p>
            <a:pPr marL="380207" indent="-380207" defTabSz="905255">
              <a:spcBef>
                <a:spcPts val="900"/>
              </a:spcBef>
              <a:defRPr sz="2772"/>
            </a:pPr>
            <a:r>
              <a:t>Kendine has nitelikleri nedeniyle, yasal ve mali açıdan her zaman daha fazla tehdit altında olan araştırmacı gazeteciliğin payına bu tartışmalardan daha fazlası düştüğü söylenebilir. </a:t>
            </a:r>
          </a:p>
          <a:p>
            <a:pPr marL="380207" indent="-380207" defTabSz="905255">
              <a:spcBef>
                <a:spcPts val="900"/>
              </a:spcBef>
              <a:defRPr sz="2772"/>
            </a:pPr>
            <a:r>
              <a:t>Araştırmacı gazetecilik günümüz gazetecilik ortamında daha fazla risk altında. </a:t>
            </a:r>
          </a:p>
          <a:p>
            <a:pPr marL="380207" indent="-380207" defTabSz="905255">
              <a:spcBef>
                <a:spcPts val="900"/>
              </a:spcBef>
              <a:defRPr sz="2772"/>
            </a:pPr>
            <a:r>
              <a:t>Kimi bağımsız gazeteciler gibi, araştırmacı gazeteciler de ayakta kalmanın çeşitli yollarını arıyorlar.</a:t>
            </a:r>
          </a:p>
        </p:txBody>
      </p:sp>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body" idx="1"/>
          </p:nvPr>
        </p:nvSpPr>
        <p:spPr>
          <a:prstGeom prst="rect">
            <a:avLst/>
          </a:prstGeom>
        </p:spPr>
        <p:txBody>
          <a:bodyPr/>
          <a:lstStyle/>
          <a:p>
            <a:pPr marL="384048" indent="-384048">
              <a:lnSpc>
                <a:spcPct val="84600"/>
              </a:lnSpc>
              <a:defRPr sz="3200"/>
            </a:pPr>
            <a:r>
              <a:t>Son yıllarda yaygın medyada kendine alan bulamayan gazeteciler bir araya gelerek kar amacı gütmeyen haber merkezleri kuruyorlar.</a:t>
            </a:r>
          </a:p>
          <a:p>
            <a:pPr marL="384048" indent="-384048">
              <a:lnSpc>
                <a:spcPct val="84600"/>
              </a:lnSpc>
              <a:defRPr sz="3200"/>
            </a:pPr>
            <a:r>
              <a:t>Bu merkezler daha çok yeni medyanın sunduğu olanakları kullanarak izleyici, okuyucu ve/veya dinleyicilere ulaşmaya çalışıyor. Haber içeriklerinin oluşturulmasına gönüllü çalışan gazeteciler ya da vatandaşlar da katkıda bulunuyor.</a:t>
            </a:r>
          </a:p>
        </p:txBody>
      </p:sp>
    </p:spTree>
  </p:cSld>
  <p:clrMapOvr>
    <a:masterClrMapping/>
  </p:clrMapOvr>
  <p:transition xmlns:p14="http://schemas.microsoft.com/office/powerpoint/2010/main" spd="med" advClick="1" p14:dur="1000"/>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0" name="Shape 130"/>
          <p:cNvSpPr/>
          <p:nvPr>
            <p:ph type="body" idx="1"/>
          </p:nvPr>
        </p:nvSpPr>
        <p:spPr>
          <a:prstGeom prst="rect">
            <a:avLst/>
          </a:prstGeom>
        </p:spPr>
        <p:txBody>
          <a:bodyPr/>
          <a:lstStyle/>
          <a:p>
            <a:pPr marL="384048" indent="-384048">
              <a:lnSpc>
                <a:spcPct val="84600"/>
              </a:lnSpc>
              <a:defRPr sz="3200"/>
            </a:pPr>
            <a:r>
              <a:t>Ancak kaynak bulmakta güçlük çeken bu girişimlerin geleceğinin ne olacağı belirsiz gibi görünüyor.</a:t>
            </a:r>
          </a:p>
          <a:p>
            <a:pPr marL="384048" indent="-384048">
              <a:lnSpc>
                <a:spcPct val="84600"/>
              </a:lnSpc>
              <a:defRPr sz="3200"/>
            </a:pPr>
            <a:r>
              <a:t>Yeterli reklam geliri elde edemeyen bu girişimler, gönüllülük esasıyla çalışan gazetecilerin desteğiyle, bireysel ya da kurumsal bağışlarla ayakta kalmaya çalışıyorlar.</a:t>
            </a:r>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2" name="Shape 132"/>
          <p:cNvSpPr/>
          <p:nvPr>
            <p:ph type="body" idx="1"/>
          </p:nvPr>
        </p:nvSpPr>
        <p:spPr>
          <a:prstGeom prst="rect">
            <a:avLst/>
          </a:prstGeom>
        </p:spPr>
        <p:txBody>
          <a:bodyPr/>
          <a:lstStyle/>
          <a:p>
            <a:pPr marL="307238" indent="-307238" defTabSz="731520">
              <a:spcBef>
                <a:spcPts val="800"/>
              </a:spcBef>
              <a:defRPr sz="2880"/>
            </a:pPr>
            <a:r>
              <a:t>Brant Houston’a göre (2017) günümüzde daha fazla araştırmacı gazeteci kar amacı gütmeyen gruplar ve kuruluşlardan finansal destek aramaktadır. Houston, araştırmacı gazeteciliğin geleceğini yaratmada aşağıdaki üç başlığın rol oynayacağını söylüyor.</a:t>
            </a:r>
          </a:p>
          <a:p>
            <a:pPr lvl="1" marL="731520" indent="-307238" defTabSz="731520">
              <a:spcBef>
                <a:spcPts val="400"/>
              </a:spcBef>
              <a:defRPr i="1" sz="2880"/>
            </a:pPr>
            <a:r>
              <a:t>Kar amacı gütmeyen kuruluşların yükselişi</a:t>
            </a:r>
          </a:p>
          <a:p>
            <a:pPr lvl="1" marL="731520" indent="-307238" defTabSz="731520">
              <a:spcBef>
                <a:spcPts val="400"/>
              </a:spcBef>
              <a:defRPr i="1" sz="2880"/>
            </a:pPr>
            <a:r>
              <a:t>Makinelerin yükselişi</a:t>
            </a:r>
          </a:p>
          <a:p>
            <a:pPr lvl="1" marL="731520" indent="-307238" defTabSz="731520">
              <a:spcBef>
                <a:spcPts val="400"/>
              </a:spcBef>
              <a:defRPr i="1" sz="2880"/>
            </a:pPr>
            <a:r>
              <a:t>Ağların yükselişi</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Shape 134"/>
          <p:cNvSpPr/>
          <p:nvPr>
            <p:ph type="body" idx="1"/>
          </p:nvPr>
        </p:nvSpPr>
        <p:spPr>
          <a:prstGeom prst="rect">
            <a:avLst/>
          </a:prstGeom>
        </p:spPr>
        <p:txBody>
          <a:bodyPr/>
          <a:lstStyle/>
          <a:p>
            <a:pPr marL="376367" indent="-376367" defTabSz="896111">
              <a:spcBef>
                <a:spcPts val="900"/>
              </a:spcBef>
              <a:defRPr sz="1960"/>
            </a:pPr>
            <a:r>
              <a:t>Araştırmacı gazeteciliğin geleceğinin nasıl şekilleneceğini gazeteciliğin geleceğinin nasıl şekilleneceği belirleyecek gibi görünüyor.</a:t>
            </a:r>
          </a:p>
          <a:p>
            <a:pPr marL="376367" indent="-376367" defTabSz="896111">
              <a:spcBef>
                <a:spcPts val="900"/>
              </a:spcBef>
              <a:defRPr sz="1960"/>
            </a:pPr>
            <a:r>
              <a:t>Gazeteciliğin varolan yapısıyla demokrasinin reformuna hizmet edeceğine, dördüncü güç olacağına ilişkin iyimser yorumlar sınırlara dayanmış gibi görünüyor.</a:t>
            </a:r>
          </a:p>
          <a:p>
            <a:pPr marL="376367" indent="-376367" defTabSz="896111">
              <a:spcBef>
                <a:spcPts val="900"/>
              </a:spcBef>
              <a:defRPr sz="1960"/>
            </a:pPr>
            <a:r>
              <a:t>Son yıllarda yukarıdaki örnekte olduğu gibi gazeteciliği can çekişmekten kar amacı gütmeyen sivil kuruluşların kurtaracağına ilişkin tezlere sıkça rastlıyoruz.</a:t>
            </a:r>
          </a:p>
          <a:p>
            <a:pPr marL="376367" indent="-376367" defTabSz="896111">
              <a:spcBef>
                <a:spcPts val="900"/>
              </a:spcBef>
              <a:defRPr sz="1960"/>
            </a:pPr>
            <a:r>
              <a:t>Bu sivil kuruluşların bağımsız gazeteciliği neden ve nereden gelen kaynaklarla destekleyeceği, bunun gazetecilik faaliyeti için uygun olup olmadığı başta olmak üzere pek çok soru cevaplanmayı beklese ve tartışmalar hali hazırda sürse de pratikte böylesi örnekler artmaya başladı bile.</a:t>
            </a:r>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6" name="Shape 136"/>
          <p:cNvSpPr/>
          <p:nvPr>
            <p:ph type="body" idx="1"/>
          </p:nvPr>
        </p:nvSpPr>
        <p:spPr>
          <a:prstGeom prst="rect">
            <a:avLst/>
          </a:prstGeom>
        </p:spPr>
        <p:txBody>
          <a:bodyPr/>
          <a:lstStyle/>
          <a:p>
            <a:pPr/>
            <a:r>
              <a:t>Araştırmacı gazeteciliğin güncel durumu ve yeni medya başlığı altında tartışılabilecek başka bir konu da bilgi ve belgelere ulaşmakta kullanılan kaynakların çeşitlenmesi.</a:t>
            </a:r>
          </a:p>
          <a:p>
            <a:pPr/>
            <a:r>
              <a:t>Gerekli bilgi ve belgelere ya da başka kaynaklara ulaşmak elektronik ortamın sağladığı olanaklarla daha fazla kolaylaştı.</a:t>
            </a:r>
          </a:p>
          <a:p>
            <a:pPr/>
            <a:r>
              <a:t>Elektronik veri tabanları, elektronik arama motorları, sosyal ağlar ve bu ağlar aracılığı ile sızdırılan belgeler araştırmacı gazetecilikte önemli kaynaklar haline geldi.</a:t>
            </a:r>
          </a:p>
          <a:p>
            <a:pPr/>
            <a:r>
              <a:t>Gazeteciler için dijital okur-yazarlık, veri madenciliği gibi kavramlar önemli hale gelmeye başladı.</a:t>
            </a:r>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8" name="Shape 138"/>
          <p:cNvSpPr/>
          <p:nvPr>
            <p:ph type="title"/>
          </p:nvPr>
        </p:nvSpPr>
        <p:spPr>
          <a:prstGeom prst="rect">
            <a:avLst/>
          </a:prstGeom>
        </p:spPr>
        <p:txBody>
          <a:bodyPr/>
          <a:lstStyle/>
          <a:p>
            <a:pPr/>
          </a:p>
        </p:txBody>
      </p:sp>
      <p:sp>
        <p:nvSpPr>
          <p:cNvPr id="139" name="Shape 139"/>
          <p:cNvSpPr/>
          <p:nvPr>
            <p:ph type="body" idx="1"/>
          </p:nvPr>
        </p:nvSpPr>
        <p:spPr>
          <a:prstGeom prst="rect">
            <a:avLst/>
          </a:prstGeom>
        </p:spPr>
        <p:txBody>
          <a:bodyPr/>
          <a:lstStyle/>
          <a:p>
            <a:pPr marL="384048" indent="-384048">
              <a:lnSpc>
                <a:spcPct val="84600"/>
              </a:lnSpc>
              <a:defRPr sz="3700"/>
            </a:pPr>
            <a:r>
              <a:t>Son yıllarda ses getiren araştırmacı gazetecilik örnekleri elektronik ortamda sızdırılan belgeler aracılığı ile yapıldı. </a:t>
            </a:r>
          </a:p>
          <a:p>
            <a:pPr lvl="1" marL="914400" indent="-384048">
              <a:lnSpc>
                <a:spcPct val="84600"/>
              </a:lnSpc>
              <a:buChar char="■"/>
              <a:defRPr sz="3700"/>
            </a:pPr>
            <a:r>
              <a:t>Wikileaks Belgeleri</a:t>
            </a:r>
          </a:p>
          <a:p>
            <a:pPr lvl="1" marL="914400" indent="-384048">
              <a:lnSpc>
                <a:spcPct val="84600"/>
              </a:lnSpc>
              <a:buChar char="■"/>
              <a:defRPr sz="3700"/>
            </a:pPr>
            <a:r>
              <a:t>Panama Belgeleri</a:t>
            </a:r>
          </a:p>
          <a:p>
            <a:pPr lvl="1" marL="914400" indent="-384048">
              <a:lnSpc>
                <a:spcPct val="84600"/>
              </a:lnSpc>
              <a:buChar char="■"/>
              <a:defRPr sz="3700"/>
            </a:pPr>
            <a:r>
              <a:t>Bahama Belgeleri</a:t>
            </a:r>
          </a:p>
        </p:txBody>
      </p:sp>
    </p:spTree>
  </p:cSld>
  <p:clrMapOvr>
    <a:masterClrMapping/>
  </p:clrMapOvr>
  <p:transition xmlns:p14="http://schemas.microsoft.com/office/powerpoint/2010/main" spd="med" advClick="1" p14:dur="1000"/>
</p:sld>
</file>

<file path=ppt/theme/theme1.xml><?xml version="1.0" encoding="utf-8"?>
<a:theme xmlns:a="http://schemas.openxmlformats.org/drawingml/2006/main" xmlns:r="http://schemas.openxmlformats.org/officeDocument/2006/relationships" name="Crop">
  <a:themeElements>
    <a:clrScheme name="Crop">
      <a:dk1>
        <a:srgbClr val="000000"/>
      </a:dk1>
      <a:lt1>
        <a:srgbClr val="EDECEB"/>
      </a:lt1>
      <a:dk2>
        <a:srgbClr val="A7A7A7"/>
      </a:dk2>
      <a:lt2>
        <a:srgbClr val="535353"/>
      </a:lt2>
      <a:accent1>
        <a:srgbClr val="F3C82E"/>
      </a:accent1>
      <a:accent2>
        <a:srgbClr val="A26176"/>
      </a:accent2>
      <a:accent3>
        <a:srgbClr val="74A94E"/>
      </a:accent3>
      <a:accent4>
        <a:srgbClr val="188E8D"/>
      </a:accent4>
      <a:accent5>
        <a:srgbClr val="EE913A"/>
      </a:accent5>
      <a:accent6>
        <a:srgbClr val="DF5D4A"/>
      </a:accent6>
      <a:hlink>
        <a:srgbClr val="0000FF"/>
      </a:hlink>
      <a:folHlink>
        <a:srgbClr val="FF00FF"/>
      </a:folHlink>
    </a:clrScheme>
    <a:fontScheme name="Crop">
      <a:majorFont>
        <a:latin typeface="Franklin Gothic Book"/>
        <a:ea typeface="Franklin Gothic Book"/>
        <a:cs typeface="Franklin Gothic Book"/>
      </a:majorFont>
      <a:minorFont>
        <a:latin typeface="Helvetica"/>
        <a:ea typeface="Helvetica"/>
        <a:cs typeface="Helvetica"/>
      </a:minorFont>
    </a:fontScheme>
    <a:fmtScheme name="Crop">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34925" cap="flat">
          <a:solidFill>
            <a:schemeClr val="accent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492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rop">
  <a:themeElements>
    <a:clrScheme name="Crop">
      <a:dk1>
        <a:srgbClr val="000000"/>
      </a:dk1>
      <a:lt1>
        <a:srgbClr val="FFFFFF"/>
      </a:lt1>
      <a:dk2>
        <a:srgbClr val="A7A7A7"/>
      </a:dk2>
      <a:lt2>
        <a:srgbClr val="535353"/>
      </a:lt2>
      <a:accent1>
        <a:srgbClr val="F3C82E"/>
      </a:accent1>
      <a:accent2>
        <a:srgbClr val="A26176"/>
      </a:accent2>
      <a:accent3>
        <a:srgbClr val="74A94E"/>
      </a:accent3>
      <a:accent4>
        <a:srgbClr val="188E8D"/>
      </a:accent4>
      <a:accent5>
        <a:srgbClr val="EE913A"/>
      </a:accent5>
      <a:accent6>
        <a:srgbClr val="DF5D4A"/>
      </a:accent6>
      <a:hlink>
        <a:srgbClr val="0000FF"/>
      </a:hlink>
      <a:folHlink>
        <a:srgbClr val="FF00FF"/>
      </a:folHlink>
    </a:clrScheme>
    <a:fontScheme name="Crop">
      <a:majorFont>
        <a:latin typeface="Franklin Gothic Book"/>
        <a:ea typeface="Franklin Gothic Book"/>
        <a:cs typeface="Franklin Gothic Book"/>
      </a:majorFont>
      <a:minorFont>
        <a:latin typeface="Helvetica"/>
        <a:ea typeface="Helvetica"/>
        <a:cs typeface="Helvetica"/>
      </a:minorFont>
    </a:fontScheme>
    <a:fmtScheme name="Crop">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34925" cap="flat">
          <a:solidFill>
            <a:schemeClr val="accent1"/>
          </a:solidFill>
          <a:prstDash val="solid"/>
          <a:round/>
        </a:ln>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492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Franklin Gothic 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