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65" r:id="rId3"/>
    <p:sldId id="257" r:id="rId4"/>
    <p:sldId id="258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E967F-1420-4D95-824B-B95F0F194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936C9F-CC84-4BB7-956D-76F671998815}">
      <dgm:prSet phldrT="[Metin]"/>
      <dgm:spPr/>
      <dgm:t>
        <a:bodyPr/>
        <a:lstStyle/>
        <a:p>
          <a:r>
            <a:rPr lang="tr-TR" dirty="0" smtClean="0"/>
            <a:t>Komisyonlar</a:t>
          </a:r>
          <a:endParaRPr lang="tr-TR" dirty="0"/>
        </a:p>
      </dgm:t>
    </dgm:pt>
    <dgm:pt modelId="{8FE83980-5C95-44A3-A8A6-75B5A3397683}" type="parTrans" cxnId="{EF0D6B7B-C88E-4CAA-8EBC-20B87BE02583}">
      <dgm:prSet/>
      <dgm:spPr/>
      <dgm:t>
        <a:bodyPr/>
        <a:lstStyle/>
        <a:p>
          <a:endParaRPr lang="tr-TR"/>
        </a:p>
      </dgm:t>
    </dgm:pt>
    <dgm:pt modelId="{1DDF72AA-03E0-4C51-9D14-569F196EE1BB}" type="sibTrans" cxnId="{EF0D6B7B-C88E-4CAA-8EBC-20B87BE02583}">
      <dgm:prSet/>
      <dgm:spPr/>
      <dgm:t>
        <a:bodyPr/>
        <a:lstStyle/>
        <a:p>
          <a:endParaRPr lang="tr-TR"/>
        </a:p>
      </dgm:t>
    </dgm:pt>
    <dgm:pt modelId="{004F8264-B5D2-498B-9D53-2BC4BC963F39}">
      <dgm:prSet phldrT="[Metin]"/>
      <dgm:spPr/>
      <dgm:t>
        <a:bodyPr/>
        <a:lstStyle/>
        <a:p>
          <a:r>
            <a:rPr lang="tr-TR" i="0" dirty="0" smtClean="0"/>
            <a:t>Bölümler</a:t>
          </a:r>
          <a:endParaRPr lang="tr-TR" i="0" dirty="0"/>
        </a:p>
      </dgm:t>
    </dgm:pt>
    <dgm:pt modelId="{748FE8AD-F134-4D99-AA56-695DB22FCD56}" type="parTrans" cxnId="{E85EE52A-5D47-48CE-86EC-BCA0408A4E13}">
      <dgm:prSet/>
      <dgm:spPr/>
      <dgm:t>
        <a:bodyPr/>
        <a:lstStyle/>
        <a:p>
          <a:endParaRPr lang="tr-TR"/>
        </a:p>
      </dgm:t>
    </dgm:pt>
    <dgm:pt modelId="{46987817-1511-4419-92F7-76DD7EBB771F}" type="sibTrans" cxnId="{E85EE52A-5D47-48CE-86EC-BCA0408A4E13}">
      <dgm:prSet/>
      <dgm:spPr/>
      <dgm:t>
        <a:bodyPr/>
        <a:lstStyle/>
        <a:p>
          <a:endParaRPr lang="tr-TR"/>
        </a:p>
      </dgm:t>
    </dgm:pt>
    <dgm:pt modelId="{42B44FA7-9B57-444B-96D2-DE25AA400D7F}">
      <dgm:prSet phldrT="[Metin]"/>
      <dgm:spPr/>
      <dgm:t>
        <a:bodyPr/>
        <a:lstStyle/>
        <a:p>
          <a:r>
            <a:rPr lang="tr-TR" dirty="0" smtClean="0"/>
            <a:t>Genel Kurul</a:t>
          </a:r>
          <a:endParaRPr lang="tr-TR" dirty="0"/>
        </a:p>
      </dgm:t>
    </dgm:pt>
    <dgm:pt modelId="{1053FFA8-0CFC-451A-9461-83545521A49F}" type="parTrans" cxnId="{8A67C47E-8D7F-4865-A5C6-EB81BBA8F8DE}">
      <dgm:prSet/>
      <dgm:spPr/>
      <dgm:t>
        <a:bodyPr/>
        <a:lstStyle/>
        <a:p>
          <a:endParaRPr lang="tr-TR"/>
        </a:p>
      </dgm:t>
    </dgm:pt>
    <dgm:pt modelId="{A274CB52-F1E5-43F4-AB38-B50D460CEFC6}" type="sibTrans" cxnId="{8A67C47E-8D7F-4865-A5C6-EB81BBA8F8DE}">
      <dgm:prSet/>
      <dgm:spPr/>
      <dgm:t>
        <a:bodyPr/>
        <a:lstStyle/>
        <a:p>
          <a:endParaRPr lang="tr-TR"/>
        </a:p>
      </dgm:t>
    </dgm:pt>
    <dgm:pt modelId="{4C82401C-B946-44DA-A57C-50DE79666B25}" type="pres">
      <dgm:prSet presAssocID="{921E967F-1420-4D95-824B-B95F0F194DF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3A35F5A-02A8-47CD-B991-FC42E61D6410}" type="pres">
      <dgm:prSet presAssocID="{7F936C9F-CC84-4BB7-956D-76F671998815}" presName="parentLin" presStyleCnt="0"/>
      <dgm:spPr/>
    </dgm:pt>
    <dgm:pt modelId="{1170E265-B62F-42A2-BEAA-27637BFDF536}" type="pres">
      <dgm:prSet presAssocID="{7F936C9F-CC84-4BB7-956D-76F671998815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7407235D-128B-471C-BB86-F7180674722D}" type="pres">
      <dgm:prSet presAssocID="{7F936C9F-CC84-4BB7-956D-76F671998815}" presName="parentText" presStyleLbl="node1" presStyleIdx="0" presStyleCnt="3" custLinFactNeighborX="327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AFDF70-B57A-4B48-9137-65A833B07D4B}" type="pres">
      <dgm:prSet presAssocID="{7F936C9F-CC84-4BB7-956D-76F671998815}" presName="negativeSpace" presStyleCnt="0"/>
      <dgm:spPr/>
    </dgm:pt>
    <dgm:pt modelId="{0071C1ED-99A9-4512-9F00-C05719B6D163}" type="pres">
      <dgm:prSet presAssocID="{7F936C9F-CC84-4BB7-956D-76F671998815}" presName="childText" presStyleLbl="conFgAcc1" presStyleIdx="0" presStyleCnt="3" custLinFactNeighborX="-1147" custLinFactNeighborY="-24409">
        <dgm:presLayoutVars>
          <dgm:bulletEnabled val="1"/>
        </dgm:presLayoutVars>
      </dgm:prSet>
      <dgm:spPr/>
    </dgm:pt>
    <dgm:pt modelId="{EAAF2EE4-91F1-429C-8959-AC76D0C7B0AB}" type="pres">
      <dgm:prSet presAssocID="{1DDF72AA-03E0-4C51-9D14-569F196EE1BB}" presName="spaceBetweenRectangles" presStyleCnt="0"/>
      <dgm:spPr/>
    </dgm:pt>
    <dgm:pt modelId="{96B5378F-6462-4389-B240-6EC346F5D09D}" type="pres">
      <dgm:prSet presAssocID="{004F8264-B5D2-498B-9D53-2BC4BC963F39}" presName="parentLin" presStyleCnt="0"/>
      <dgm:spPr/>
    </dgm:pt>
    <dgm:pt modelId="{954EB421-F49D-4801-AD13-A12952E0DEE9}" type="pres">
      <dgm:prSet presAssocID="{004F8264-B5D2-498B-9D53-2BC4BC963F39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42267DF1-42AA-454C-B5A2-4CC784E9DFEE}" type="pres">
      <dgm:prSet presAssocID="{004F8264-B5D2-498B-9D53-2BC4BC963F39}" presName="parentText" presStyleLbl="node1" presStyleIdx="1" presStyleCnt="3" custLinFactNeighborY="-199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D6B71C-1AE1-46FF-8733-950AEC149C6A}" type="pres">
      <dgm:prSet presAssocID="{004F8264-B5D2-498B-9D53-2BC4BC963F39}" presName="negativeSpace" presStyleCnt="0"/>
      <dgm:spPr/>
    </dgm:pt>
    <dgm:pt modelId="{DC63A75E-3D70-4057-B97B-9EDA4FB97836}" type="pres">
      <dgm:prSet presAssocID="{004F8264-B5D2-498B-9D53-2BC4BC963F39}" presName="childText" presStyleLbl="conFgAcc1" presStyleIdx="1" presStyleCnt="3">
        <dgm:presLayoutVars>
          <dgm:bulletEnabled val="1"/>
        </dgm:presLayoutVars>
      </dgm:prSet>
      <dgm:spPr/>
    </dgm:pt>
    <dgm:pt modelId="{5168E0BF-818F-40F4-8026-0DFB81AC3EFE}" type="pres">
      <dgm:prSet presAssocID="{46987817-1511-4419-92F7-76DD7EBB771F}" presName="spaceBetweenRectangles" presStyleCnt="0"/>
      <dgm:spPr/>
    </dgm:pt>
    <dgm:pt modelId="{6377C84F-B6AF-49FE-B22D-AC3CD0E1611F}" type="pres">
      <dgm:prSet presAssocID="{42B44FA7-9B57-444B-96D2-DE25AA400D7F}" presName="parentLin" presStyleCnt="0"/>
      <dgm:spPr/>
    </dgm:pt>
    <dgm:pt modelId="{E87E38D3-3318-464F-95FF-38A734F04387}" type="pres">
      <dgm:prSet presAssocID="{42B44FA7-9B57-444B-96D2-DE25AA400D7F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690D8A5F-370F-4B5B-AED8-7ADAA4018CE4}" type="pres">
      <dgm:prSet presAssocID="{42B44FA7-9B57-444B-96D2-DE25AA400D7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1DCBB8-B18A-41A0-BD4A-FD14BA9892FD}" type="pres">
      <dgm:prSet presAssocID="{42B44FA7-9B57-444B-96D2-DE25AA400D7F}" presName="negativeSpace" presStyleCnt="0"/>
      <dgm:spPr/>
    </dgm:pt>
    <dgm:pt modelId="{12064ABE-FDD9-4DBB-A27B-973E6B9DC306}" type="pres">
      <dgm:prSet presAssocID="{42B44FA7-9B57-444B-96D2-DE25AA400D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4E616B-5D7C-4461-B95B-70E67D6CABAC}" type="presOf" srcId="{7F936C9F-CC84-4BB7-956D-76F671998815}" destId="{7407235D-128B-471C-BB86-F7180674722D}" srcOrd="1" destOrd="0" presId="urn:microsoft.com/office/officeart/2005/8/layout/list1"/>
    <dgm:cxn modelId="{AE86D858-A2AA-402C-B866-21D4BC38FFC6}" type="presOf" srcId="{42B44FA7-9B57-444B-96D2-DE25AA400D7F}" destId="{E87E38D3-3318-464F-95FF-38A734F04387}" srcOrd="0" destOrd="0" presId="urn:microsoft.com/office/officeart/2005/8/layout/list1"/>
    <dgm:cxn modelId="{E9952672-B976-485B-8BDD-FAAA12680890}" type="presOf" srcId="{004F8264-B5D2-498B-9D53-2BC4BC963F39}" destId="{42267DF1-42AA-454C-B5A2-4CC784E9DFEE}" srcOrd="1" destOrd="0" presId="urn:microsoft.com/office/officeart/2005/8/layout/list1"/>
    <dgm:cxn modelId="{719377BE-14C3-465E-A844-3AF05361FCDD}" type="presOf" srcId="{004F8264-B5D2-498B-9D53-2BC4BC963F39}" destId="{954EB421-F49D-4801-AD13-A12952E0DEE9}" srcOrd="0" destOrd="0" presId="urn:microsoft.com/office/officeart/2005/8/layout/list1"/>
    <dgm:cxn modelId="{EF0D6B7B-C88E-4CAA-8EBC-20B87BE02583}" srcId="{921E967F-1420-4D95-824B-B95F0F194DFF}" destId="{7F936C9F-CC84-4BB7-956D-76F671998815}" srcOrd="0" destOrd="0" parTransId="{8FE83980-5C95-44A3-A8A6-75B5A3397683}" sibTransId="{1DDF72AA-03E0-4C51-9D14-569F196EE1BB}"/>
    <dgm:cxn modelId="{8A67C47E-8D7F-4865-A5C6-EB81BBA8F8DE}" srcId="{921E967F-1420-4D95-824B-B95F0F194DFF}" destId="{42B44FA7-9B57-444B-96D2-DE25AA400D7F}" srcOrd="2" destOrd="0" parTransId="{1053FFA8-0CFC-451A-9461-83545521A49F}" sibTransId="{A274CB52-F1E5-43F4-AB38-B50D460CEFC6}"/>
    <dgm:cxn modelId="{56FDDAE6-A5BF-4D82-AD55-355D58FE0A84}" type="presOf" srcId="{7F936C9F-CC84-4BB7-956D-76F671998815}" destId="{1170E265-B62F-42A2-BEAA-27637BFDF536}" srcOrd="0" destOrd="0" presId="urn:microsoft.com/office/officeart/2005/8/layout/list1"/>
    <dgm:cxn modelId="{E85EE52A-5D47-48CE-86EC-BCA0408A4E13}" srcId="{921E967F-1420-4D95-824B-B95F0F194DFF}" destId="{004F8264-B5D2-498B-9D53-2BC4BC963F39}" srcOrd="1" destOrd="0" parTransId="{748FE8AD-F134-4D99-AA56-695DB22FCD56}" sibTransId="{46987817-1511-4419-92F7-76DD7EBB771F}"/>
    <dgm:cxn modelId="{881B9E5A-7DAD-49B1-AF88-67905B52EF7A}" type="presOf" srcId="{921E967F-1420-4D95-824B-B95F0F194DFF}" destId="{4C82401C-B946-44DA-A57C-50DE79666B25}" srcOrd="0" destOrd="0" presId="urn:microsoft.com/office/officeart/2005/8/layout/list1"/>
    <dgm:cxn modelId="{81519AC6-FE6E-48FB-A030-D7BE57F966BE}" type="presOf" srcId="{42B44FA7-9B57-444B-96D2-DE25AA400D7F}" destId="{690D8A5F-370F-4B5B-AED8-7ADAA4018CE4}" srcOrd="1" destOrd="0" presId="urn:microsoft.com/office/officeart/2005/8/layout/list1"/>
    <dgm:cxn modelId="{4BA2202D-1577-4378-9CC6-D3B320466B91}" type="presParOf" srcId="{4C82401C-B946-44DA-A57C-50DE79666B25}" destId="{E3A35F5A-02A8-47CD-B991-FC42E61D6410}" srcOrd="0" destOrd="0" presId="urn:microsoft.com/office/officeart/2005/8/layout/list1"/>
    <dgm:cxn modelId="{D55DA019-55F5-4950-A818-69D1EAF012F3}" type="presParOf" srcId="{E3A35F5A-02A8-47CD-B991-FC42E61D6410}" destId="{1170E265-B62F-42A2-BEAA-27637BFDF536}" srcOrd="0" destOrd="0" presId="urn:microsoft.com/office/officeart/2005/8/layout/list1"/>
    <dgm:cxn modelId="{49931FD4-004E-4EC7-9C5D-D3ACE9361DF9}" type="presParOf" srcId="{E3A35F5A-02A8-47CD-B991-FC42E61D6410}" destId="{7407235D-128B-471C-BB86-F7180674722D}" srcOrd="1" destOrd="0" presId="urn:microsoft.com/office/officeart/2005/8/layout/list1"/>
    <dgm:cxn modelId="{C4B80D3C-8D86-4390-AADB-0A5FB5AABEE2}" type="presParOf" srcId="{4C82401C-B946-44DA-A57C-50DE79666B25}" destId="{64AFDF70-B57A-4B48-9137-65A833B07D4B}" srcOrd="1" destOrd="0" presId="urn:microsoft.com/office/officeart/2005/8/layout/list1"/>
    <dgm:cxn modelId="{64250C5D-3387-4000-9D21-1AEAB830678B}" type="presParOf" srcId="{4C82401C-B946-44DA-A57C-50DE79666B25}" destId="{0071C1ED-99A9-4512-9F00-C05719B6D163}" srcOrd="2" destOrd="0" presId="urn:microsoft.com/office/officeart/2005/8/layout/list1"/>
    <dgm:cxn modelId="{6537BB01-6AAB-450D-BADF-3BE43AA8E25E}" type="presParOf" srcId="{4C82401C-B946-44DA-A57C-50DE79666B25}" destId="{EAAF2EE4-91F1-429C-8959-AC76D0C7B0AB}" srcOrd="3" destOrd="0" presId="urn:microsoft.com/office/officeart/2005/8/layout/list1"/>
    <dgm:cxn modelId="{1745A805-2B3F-40BA-B3C7-21BD85AD3AE9}" type="presParOf" srcId="{4C82401C-B946-44DA-A57C-50DE79666B25}" destId="{96B5378F-6462-4389-B240-6EC346F5D09D}" srcOrd="4" destOrd="0" presId="urn:microsoft.com/office/officeart/2005/8/layout/list1"/>
    <dgm:cxn modelId="{DFE68253-80FB-48BD-ABEA-87179ABE9C19}" type="presParOf" srcId="{96B5378F-6462-4389-B240-6EC346F5D09D}" destId="{954EB421-F49D-4801-AD13-A12952E0DEE9}" srcOrd="0" destOrd="0" presId="urn:microsoft.com/office/officeart/2005/8/layout/list1"/>
    <dgm:cxn modelId="{72B8A6B4-8DA5-4720-AFE3-94CBA3FEF960}" type="presParOf" srcId="{96B5378F-6462-4389-B240-6EC346F5D09D}" destId="{42267DF1-42AA-454C-B5A2-4CC784E9DFEE}" srcOrd="1" destOrd="0" presId="urn:microsoft.com/office/officeart/2005/8/layout/list1"/>
    <dgm:cxn modelId="{5E06850F-0EDD-40BF-BF5E-DE163941D0B2}" type="presParOf" srcId="{4C82401C-B946-44DA-A57C-50DE79666B25}" destId="{94D6B71C-1AE1-46FF-8733-950AEC149C6A}" srcOrd="5" destOrd="0" presId="urn:microsoft.com/office/officeart/2005/8/layout/list1"/>
    <dgm:cxn modelId="{501D26D6-6F15-479A-9460-4E58ACA9D6C6}" type="presParOf" srcId="{4C82401C-B946-44DA-A57C-50DE79666B25}" destId="{DC63A75E-3D70-4057-B97B-9EDA4FB97836}" srcOrd="6" destOrd="0" presId="urn:microsoft.com/office/officeart/2005/8/layout/list1"/>
    <dgm:cxn modelId="{634D09CE-F41A-4802-8A41-A0EAFDD70E2E}" type="presParOf" srcId="{4C82401C-B946-44DA-A57C-50DE79666B25}" destId="{5168E0BF-818F-40F4-8026-0DFB81AC3EFE}" srcOrd="7" destOrd="0" presId="urn:microsoft.com/office/officeart/2005/8/layout/list1"/>
    <dgm:cxn modelId="{41911C23-05D4-4130-A4CF-1490F51DF153}" type="presParOf" srcId="{4C82401C-B946-44DA-A57C-50DE79666B25}" destId="{6377C84F-B6AF-49FE-B22D-AC3CD0E1611F}" srcOrd="8" destOrd="0" presId="urn:microsoft.com/office/officeart/2005/8/layout/list1"/>
    <dgm:cxn modelId="{10F4B0C8-2081-4BBC-9ACD-2FAD317E0BA9}" type="presParOf" srcId="{6377C84F-B6AF-49FE-B22D-AC3CD0E1611F}" destId="{E87E38D3-3318-464F-95FF-38A734F04387}" srcOrd="0" destOrd="0" presId="urn:microsoft.com/office/officeart/2005/8/layout/list1"/>
    <dgm:cxn modelId="{A5C1F471-8DA0-448F-AE4A-BB5CBDD8649B}" type="presParOf" srcId="{6377C84F-B6AF-49FE-B22D-AC3CD0E1611F}" destId="{690D8A5F-370F-4B5B-AED8-7ADAA4018CE4}" srcOrd="1" destOrd="0" presId="urn:microsoft.com/office/officeart/2005/8/layout/list1"/>
    <dgm:cxn modelId="{84B10C68-12F1-4C76-BBF0-E4114A25F180}" type="presParOf" srcId="{4C82401C-B946-44DA-A57C-50DE79666B25}" destId="{F31DCBB8-B18A-41A0-BD4A-FD14BA9892FD}" srcOrd="9" destOrd="0" presId="urn:microsoft.com/office/officeart/2005/8/layout/list1"/>
    <dgm:cxn modelId="{CB15B424-E55B-45B9-8875-7AD0AC975A47}" type="presParOf" srcId="{4C82401C-B946-44DA-A57C-50DE79666B25}" destId="{12064ABE-FDD9-4DBB-A27B-973E6B9DC3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C1ED-99A9-4512-9F00-C05719B6D163}">
      <dsp:nvSpPr>
        <dsp:cNvPr id="0" name=""/>
        <dsp:cNvSpPr/>
      </dsp:nvSpPr>
      <dsp:spPr>
        <a:xfrm>
          <a:off x="0" y="454419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7235D-128B-471C-BB86-F7180674722D}">
      <dsp:nvSpPr>
        <dsp:cNvPr id="0" name=""/>
        <dsp:cNvSpPr/>
      </dsp:nvSpPr>
      <dsp:spPr>
        <a:xfrm>
          <a:off x="519395" y="5116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Komisyonlar</a:t>
          </a:r>
          <a:endParaRPr lang="tr-TR" sz="3000" kern="1200" dirty="0"/>
        </a:p>
      </dsp:txBody>
      <dsp:txXfrm>
        <a:off x="562626" y="94393"/>
        <a:ext cx="6954418" cy="799138"/>
      </dsp:txXfrm>
    </dsp:sp>
    <dsp:sp modelId="{DC63A75E-3D70-4057-B97B-9EDA4FB97836}">
      <dsp:nvSpPr>
        <dsp:cNvPr id="0" name=""/>
        <dsp:cNvSpPr/>
      </dsp:nvSpPr>
      <dsp:spPr>
        <a:xfrm>
          <a:off x="0" y="18547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67DF1-42AA-454C-B5A2-4CC784E9DFEE}">
      <dsp:nvSpPr>
        <dsp:cNvPr id="0" name=""/>
        <dsp:cNvSpPr/>
      </dsp:nvSpPr>
      <dsp:spPr>
        <a:xfrm>
          <a:off x="502920" y="139431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i="0" kern="1200" dirty="0" smtClean="0"/>
            <a:t>Bölümler</a:t>
          </a:r>
          <a:endParaRPr lang="tr-TR" sz="3000" i="0" kern="1200" dirty="0"/>
        </a:p>
      </dsp:txBody>
      <dsp:txXfrm>
        <a:off x="546151" y="1437543"/>
        <a:ext cx="6954418" cy="799138"/>
      </dsp:txXfrm>
    </dsp:sp>
    <dsp:sp modelId="{12064ABE-FDD9-4DBB-A27B-973E6B9DC306}">
      <dsp:nvSpPr>
        <dsp:cNvPr id="0" name=""/>
        <dsp:cNvSpPr/>
      </dsp:nvSpPr>
      <dsp:spPr>
        <a:xfrm>
          <a:off x="0" y="3215562"/>
          <a:ext cx="10058399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D8A5F-370F-4B5B-AED8-7ADAA4018CE4}">
      <dsp:nvSpPr>
        <dsp:cNvPr id="0" name=""/>
        <dsp:cNvSpPr/>
      </dsp:nvSpPr>
      <dsp:spPr>
        <a:xfrm>
          <a:off x="502920" y="2772762"/>
          <a:ext cx="7040880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Genel Kurul</a:t>
          </a:r>
          <a:endParaRPr lang="tr-TR" sz="3000" kern="1200" dirty="0"/>
        </a:p>
      </dsp:txBody>
      <dsp:txXfrm>
        <a:off x="546151" y="2815993"/>
        <a:ext cx="6954418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43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7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65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3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0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9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40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4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92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9FEB24-657A-41C2-8302-1C854DAED0C5}" type="datetimeFigureOut">
              <a:rPr lang="tr-TR" smtClean="0"/>
              <a:t>9.03.2018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IV. Anayasa Mahkemesi’nin Bireysel Başvuru İncelemesinde Örgütlenme ve Çalışma Şekli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Komisyonlar – bölümler – genel kurul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8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Bireysel Başvuru Bürosu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lvl="0"/>
            <a:r>
              <a:rPr lang="tr-TR" sz="2800" dirty="0" smtClean="0"/>
              <a:t>Anayasa Mahkemesi’ne yapılan başvurular, öncelikle “Bireysel </a:t>
            </a:r>
            <a:r>
              <a:rPr lang="tr-TR" sz="2800" dirty="0"/>
              <a:t>Başvuru </a:t>
            </a:r>
            <a:r>
              <a:rPr lang="tr-TR" sz="2800" dirty="0" err="1"/>
              <a:t>Bürosu”na</a:t>
            </a:r>
            <a:r>
              <a:rPr lang="tr-TR" sz="2800" dirty="0"/>
              <a:t> </a:t>
            </a:r>
            <a:r>
              <a:rPr lang="tr-TR" sz="2800" dirty="0" smtClean="0"/>
              <a:t>gider. </a:t>
            </a:r>
            <a:r>
              <a:rPr lang="tr-TR" sz="2800" dirty="0"/>
              <a:t>Anayasa Mahkemesi İçtüzüğü’nün 65. Maddesine göre, Bireysel Başvuru Bürosu, </a:t>
            </a:r>
            <a:endParaRPr lang="tr-TR" sz="24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 Mahkemeye </a:t>
            </a:r>
            <a:r>
              <a:rPr lang="tr-TR" sz="2400" dirty="0"/>
              <a:t>ulaşan bireysel başvuruların kaydını yapıp numara vermek, </a:t>
            </a:r>
            <a:r>
              <a:rPr lang="tr-TR" sz="2400" dirty="0" smtClean="0"/>
              <a:t>dosyalamak,</a:t>
            </a:r>
            <a:endParaRPr lang="tr-TR" sz="2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 Başvurulardaki </a:t>
            </a:r>
            <a:r>
              <a:rPr lang="tr-TR" sz="2400" dirty="0"/>
              <a:t>idari yönden tamamlattırılması gereken eksiklikleri tespit etmek ve bunların giderilmesi için gerekli yazışmaları yapmak </a:t>
            </a:r>
            <a:r>
              <a:rPr lang="tr-TR" sz="2400" dirty="0" smtClean="0"/>
              <a:t>ve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tr-TR" sz="2400" dirty="0" smtClean="0"/>
              <a:t> Bireysel </a:t>
            </a:r>
            <a:r>
              <a:rPr lang="tr-TR" sz="2400" dirty="0"/>
              <a:t>başvurularla ilgili yazışmaların kaydı, takibi, ilgili birimlere sevk edilmesi ve diğer işlemleri yapmaktan </a:t>
            </a:r>
            <a:r>
              <a:rPr lang="tr-TR" sz="2400" dirty="0" smtClean="0"/>
              <a:t>sorumludur.</a:t>
            </a:r>
            <a:endParaRPr lang="tr-TR" sz="20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27517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Mahkeme’nin Bireysel Başvuruda Örgütlenme ve Çalışma Biçimi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812192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238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Komisyonlar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Komisyonlar </a:t>
            </a:r>
            <a:r>
              <a:rPr lang="tr-TR" sz="3000" dirty="0"/>
              <a:t>iki üyeden oluşur, </a:t>
            </a:r>
            <a:endParaRPr lang="tr-TR" sz="30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Komisyonlar iki </a:t>
            </a:r>
            <a:r>
              <a:rPr lang="tr-TR" sz="3000" dirty="0"/>
              <a:t>üye ile toplanır ve </a:t>
            </a:r>
            <a:r>
              <a:rPr lang="tr-TR" sz="3000" dirty="0" smtClean="0"/>
              <a:t>oybirliği </a:t>
            </a:r>
            <a:r>
              <a:rPr lang="tr-TR" sz="3000" dirty="0"/>
              <a:t>ile karar </a:t>
            </a:r>
            <a:r>
              <a:rPr lang="tr-TR" sz="3000" dirty="0" smtClean="0"/>
              <a:t>alırlar.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Komisyonlar, bağlı bulundukları Bölümle birlikte anılırlar.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Bölüm Başkanları Komisyonlarda görev almaz.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Komisyonlar </a:t>
            </a:r>
            <a:r>
              <a:rPr lang="tr-TR" sz="3000" b="1" dirty="0" smtClean="0"/>
              <a:t>«kabul edilebilirlik»</a:t>
            </a:r>
            <a:r>
              <a:rPr lang="tr-TR" sz="3000" dirty="0" smtClean="0"/>
              <a:t> incelemesiyle görevlidirler.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80540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Bölümler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Mahkeme iki Bölüm halinde çalışmaktadır.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Bölümlerin bir Başkanvekili başkanlığında yedişer Üyesi vardır.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Bölümler Başkanvekilinin başkanlığında dört üyenin katılımıyla toplanır.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Bölümler başvuruları kural olarak dosya üzerinden incelemekle birlikte; resen ya da başvurucu veya Adalet Bakanlığının talebi üzerine gerekli görülmesi hâlinde duruşma yapılmasına da karar </a:t>
            </a:r>
            <a:r>
              <a:rPr lang="tr-TR" sz="3000" dirty="0" smtClean="0"/>
              <a:t>verilebilirler.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Bölümler hem </a:t>
            </a:r>
            <a:r>
              <a:rPr lang="tr-TR" sz="3000" b="1" dirty="0" smtClean="0"/>
              <a:t>«kabul edilebilirlik»</a:t>
            </a:r>
            <a:r>
              <a:rPr lang="tr-TR" sz="3000" dirty="0" smtClean="0"/>
              <a:t> hem de </a:t>
            </a:r>
            <a:r>
              <a:rPr lang="tr-TR" sz="3000" b="1" dirty="0" smtClean="0"/>
              <a:t>«esas»</a:t>
            </a:r>
            <a:r>
              <a:rPr lang="tr-TR" sz="3000" dirty="0" smtClean="0"/>
              <a:t> incelemesi yapar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42949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Kurul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Anayasa Mahkemesi Genel Kurulu’nun Başkan </a:t>
            </a:r>
            <a:r>
              <a:rPr lang="tr-TR" sz="3000" dirty="0"/>
              <a:t>ve 2 Başkanvekili dâhil 17 </a:t>
            </a:r>
            <a:r>
              <a:rPr lang="tr-TR" sz="3000" dirty="0" smtClean="0"/>
              <a:t>Üyesi vardır.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 smtClean="0"/>
              <a:t> Genel </a:t>
            </a:r>
            <a:r>
              <a:rPr lang="tr-TR" sz="3000" dirty="0"/>
              <a:t>Kurulun bireysel </a:t>
            </a:r>
            <a:r>
              <a:rPr lang="tr-TR" sz="3000" dirty="0" smtClean="0"/>
              <a:t>başvuru kapsamındaki asıl </a:t>
            </a:r>
            <a:r>
              <a:rPr lang="tr-TR" sz="3000" dirty="0"/>
              <a:t>yargısal yetkisi, Bölümlerin bireysel başvurulara ilişkin </a:t>
            </a:r>
            <a:r>
              <a:rPr lang="tr-TR" sz="3000" dirty="0" smtClean="0"/>
              <a:t>verdiği </a:t>
            </a:r>
            <a:r>
              <a:rPr lang="tr-TR" sz="3000" dirty="0"/>
              <a:t>kararlar arasındaki farklılıkları </a:t>
            </a:r>
            <a:r>
              <a:rPr lang="tr-TR" sz="3000" dirty="0" smtClean="0"/>
              <a:t>gidermektir.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000" dirty="0"/>
              <a:t> </a:t>
            </a:r>
            <a:r>
              <a:rPr lang="tr-TR" sz="3000" dirty="0" smtClean="0"/>
              <a:t>Bununla birlikte, </a:t>
            </a:r>
            <a:r>
              <a:rPr lang="tr-TR" sz="3000" dirty="0" smtClean="0"/>
              <a:t>Bölümler bir </a:t>
            </a:r>
            <a:r>
              <a:rPr lang="tr-TR" sz="3000" dirty="0"/>
              <a:t>konuyu gerekli gördükleri </a:t>
            </a:r>
            <a:r>
              <a:rPr lang="tr-TR" sz="3000" dirty="0" smtClean="0"/>
              <a:t>takdirde </a:t>
            </a:r>
            <a:r>
              <a:rPr lang="tr-TR" sz="3000" dirty="0"/>
              <a:t>incelenmek üzere Genel Kurula sevk </a:t>
            </a:r>
            <a:r>
              <a:rPr lang="tr-TR" sz="3000" dirty="0" smtClean="0"/>
              <a:t>edebilirler.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126616880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225</TotalTime>
  <Words>268</Words>
  <Application>Microsoft Office PowerPoint</Application>
  <PresentationFormat>Geniş ekran</PresentationFormat>
  <Paragraphs>27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Geçmişe bakış</vt:lpstr>
      <vt:lpstr>IV. Anayasa Mahkemesi’nin Bireysel Başvuru İncelemesinde Örgütlenme ve Çalışma Şekli</vt:lpstr>
      <vt:lpstr>Bireysel Başvuru Bürosu</vt:lpstr>
      <vt:lpstr>Mahkeme’nin Bireysel Başvuruda Örgütlenme ve Çalışma Biçimi</vt:lpstr>
      <vt:lpstr>Komisyonlar</vt:lpstr>
      <vt:lpstr>Bölümler</vt:lpstr>
      <vt:lpstr>Genel Kurul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Anayasa Hukukun  Temel Kavramı Olarak  «Cumhuriyet»</dc:title>
  <dc:creator>Windows Kullanıcısı</dc:creator>
  <cp:lastModifiedBy>Windows Kullanıcısı</cp:lastModifiedBy>
  <cp:revision>16</cp:revision>
  <dcterms:created xsi:type="dcterms:W3CDTF">2018-02-26T08:46:41Z</dcterms:created>
  <dcterms:modified xsi:type="dcterms:W3CDTF">2018-03-09T17:01:42Z</dcterms:modified>
</cp:coreProperties>
</file>