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44" r:id="rId5"/>
    <p:sldMasterId id="2147483758" r:id="rId6"/>
    <p:sldMasterId id="2147483770" r:id="rId7"/>
    <p:sldMasterId id="2147483782" r:id="rId8"/>
    <p:sldMasterId id="2147484165" r:id="rId9"/>
  </p:sldMasterIdLst>
  <p:sldIdLst>
    <p:sldId id="256" r:id="rId10"/>
    <p:sldId id="298" r:id="rId11"/>
    <p:sldId id="317" r:id="rId12"/>
    <p:sldId id="319" r:id="rId13"/>
    <p:sldId id="320" r:id="rId14"/>
    <p:sldId id="344" r:id="rId15"/>
    <p:sldId id="321" r:id="rId16"/>
    <p:sldId id="322" r:id="rId17"/>
    <p:sldId id="323" r:id="rId18"/>
    <p:sldId id="324" r:id="rId19"/>
    <p:sldId id="325" r:id="rId20"/>
    <p:sldId id="326" r:id="rId21"/>
    <p:sldId id="330" r:id="rId22"/>
    <p:sldId id="327" r:id="rId23"/>
    <p:sldId id="331" r:id="rId24"/>
    <p:sldId id="332" r:id="rId25"/>
    <p:sldId id="328" r:id="rId26"/>
    <p:sldId id="335" r:id="rId27"/>
    <p:sldId id="329" r:id="rId28"/>
    <p:sldId id="337" r:id="rId29"/>
    <p:sldId id="338" r:id="rId30"/>
    <p:sldId id="339" r:id="rId31"/>
    <p:sldId id="340" r:id="rId32"/>
    <p:sldId id="334" r:id="rId33"/>
    <p:sldId id="316"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921"/>
    <a:srgbClr val="893937"/>
    <a:srgbClr val="FF33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94660"/>
  </p:normalViewPr>
  <p:slideViewPr>
    <p:cSldViewPr>
      <p:cViewPr varScale="1">
        <p:scale>
          <a:sx n="104" d="100"/>
          <a:sy n="104" d="100"/>
        </p:scale>
        <p:origin x="205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8569D8-64D4-4D80-9AE1-4168F6B4DEF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EC26E58-51C7-4080-8F65-44A52034373B}">
      <dgm:prSet/>
      <dgm:spPr/>
      <dgm:t>
        <a:bodyPr/>
        <a:lstStyle/>
        <a:p>
          <a:r>
            <a:rPr lang="tr-TR"/>
            <a:t>Turizm çeşitlerinden el sanatları açısından en önemli olanı kültür turizmidir</a:t>
          </a:r>
          <a:endParaRPr lang="en-US"/>
        </a:p>
      </dgm:t>
    </dgm:pt>
    <dgm:pt modelId="{34789DEC-C681-4202-BA27-067C4226B26B}" type="parTrans" cxnId="{28889138-F2F7-495C-B10F-41D660050357}">
      <dgm:prSet/>
      <dgm:spPr/>
      <dgm:t>
        <a:bodyPr/>
        <a:lstStyle/>
        <a:p>
          <a:endParaRPr lang="en-US"/>
        </a:p>
      </dgm:t>
    </dgm:pt>
    <dgm:pt modelId="{3A2C613D-8CA6-45A0-AC6A-3CFF50CDC0A6}" type="sibTrans" cxnId="{28889138-F2F7-495C-B10F-41D660050357}">
      <dgm:prSet/>
      <dgm:spPr/>
      <dgm:t>
        <a:bodyPr/>
        <a:lstStyle/>
        <a:p>
          <a:endParaRPr lang="en-US"/>
        </a:p>
      </dgm:t>
    </dgm:pt>
    <dgm:pt modelId="{945C9580-1525-4E51-B5A5-213E62BDB441}">
      <dgm:prSet/>
      <dgm:spPr/>
      <dgm:t>
        <a:bodyPr/>
        <a:lstStyle/>
        <a:p>
          <a:r>
            <a:rPr lang="tr-TR"/>
            <a:t>Turizmin en belirgin özelliği, insan davranışı ve toplumsal davranışla ilgili olmasıdır</a:t>
          </a:r>
          <a:endParaRPr lang="en-US"/>
        </a:p>
      </dgm:t>
    </dgm:pt>
    <dgm:pt modelId="{00F07E04-E695-4AD8-BE84-B8718880A414}" type="parTrans" cxnId="{E541A672-C129-4698-9182-5EA3BA58F65B}">
      <dgm:prSet/>
      <dgm:spPr/>
      <dgm:t>
        <a:bodyPr/>
        <a:lstStyle/>
        <a:p>
          <a:endParaRPr lang="en-US"/>
        </a:p>
      </dgm:t>
    </dgm:pt>
    <dgm:pt modelId="{CC0E0284-13B4-478F-BBAB-4CDC0726640D}" type="sibTrans" cxnId="{E541A672-C129-4698-9182-5EA3BA58F65B}">
      <dgm:prSet/>
      <dgm:spPr/>
      <dgm:t>
        <a:bodyPr/>
        <a:lstStyle/>
        <a:p>
          <a:endParaRPr lang="en-US"/>
        </a:p>
      </dgm:t>
    </dgm:pt>
    <dgm:pt modelId="{7F6A83EB-F5B5-49BA-B011-982A4DDDD1CD}">
      <dgm:prSet/>
      <dgm:spPr/>
      <dgm:t>
        <a:bodyPr/>
        <a:lstStyle/>
        <a:p>
          <a:r>
            <a:rPr lang="tr-TR"/>
            <a:t>Kültürel değerler, normlar aracılığıyla tüketici davranışlarını etkilemektedir. Kültür, toplumlar arasında değişiklik gösterebildiği gibi, bir toplum içindeki değişik gruplar arasında da farklılıklar gösterebilmektedir </a:t>
          </a:r>
          <a:endParaRPr lang="en-US"/>
        </a:p>
      </dgm:t>
    </dgm:pt>
    <dgm:pt modelId="{51798389-3A4A-491C-B257-17489A45D88C}" type="parTrans" cxnId="{98229F59-E397-4EBA-9111-EF7F6A20A56B}">
      <dgm:prSet/>
      <dgm:spPr/>
      <dgm:t>
        <a:bodyPr/>
        <a:lstStyle/>
        <a:p>
          <a:endParaRPr lang="en-US"/>
        </a:p>
      </dgm:t>
    </dgm:pt>
    <dgm:pt modelId="{251D74FC-2BD9-4B9E-97F5-1516630495B8}" type="sibTrans" cxnId="{98229F59-E397-4EBA-9111-EF7F6A20A56B}">
      <dgm:prSet/>
      <dgm:spPr/>
      <dgm:t>
        <a:bodyPr/>
        <a:lstStyle/>
        <a:p>
          <a:endParaRPr lang="en-US"/>
        </a:p>
      </dgm:t>
    </dgm:pt>
    <dgm:pt modelId="{496A0290-42AA-4F7F-B79E-C381FA2A39FA}" type="pres">
      <dgm:prSet presAssocID="{878569D8-64D4-4D80-9AE1-4168F6B4DEFD}" presName="linear" presStyleCnt="0">
        <dgm:presLayoutVars>
          <dgm:animLvl val="lvl"/>
          <dgm:resizeHandles val="exact"/>
        </dgm:presLayoutVars>
      </dgm:prSet>
      <dgm:spPr/>
    </dgm:pt>
    <dgm:pt modelId="{32DF1608-C753-4E52-A934-19E441163285}" type="pres">
      <dgm:prSet presAssocID="{8EC26E58-51C7-4080-8F65-44A52034373B}" presName="parentText" presStyleLbl="node1" presStyleIdx="0" presStyleCnt="3">
        <dgm:presLayoutVars>
          <dgm:chMax val="0"/>
          <dgm:bulletEnabled val="1"/>
        </dgm:presLayoutVars>
      </dgm:prSet>
      <dgm:spPr/>
    </dgm:pt>
    <dgm:pt modelId="{5BB0E02E-066F-4107-AEF5-D593269EEA22}" type="pres">
      <dgm:prSet presAssocID="{3A2C613D-8CA6-45A0-AC6A-3CFF50CDC0A6}" presName="spacer" presStyleCnt="0"/>
      <dgm:spPr/>
    </dgm:pt>
    <dgm:pt modelId="{F516B226-3C17-44A5-9203-10C34123435B}" type="pres">
      <dgm:prSet presAssocID="{945C9580-1525-4E51-B5A5-213E62BDB441}" presName="parentText" presStyleLbl="node1" presStyleIdx="1" presStyleCnt="3">
        <dgm:presLayoutVars>
          <dgm:chMax val="0"/>
          <dgm:bulletEnabled val="1"/>
        </dgm:presLayoutVars>
      </dgm:prSet>
      <dgm:spPr/>
    </dgm:pt>
    <dgm:pt modelId="{6C813C5A-4873-4C4C-8455-8E8D4E5F61B1}" type="pres">
      <dgm:prSet presAssocID="{CC0E0284-13B4-478F-BBAB-4CDC0726640D}" presName="spacer" presStyleCnt="0"/>
      <dgm:spPr/>
    </dgm:pt>
    <dgm:pt modelId="{AACB61AB-B553-4FA0-A505-3FE76F69BC2B}" type="pres">
      <dgm:prSet presAssocID="{7F6A83EB-F5B5-49BA-B011-982A4DDDD1CD}" presName="parentText" presStyleLbl="node1" presStyleIdx="2" presStyleCnt="3">
        <dgm:presLayoutVars>
          <dgm:chMax val="0"/>
          <dgm:bulletEnabled val="1"/>
        </dgm:presLayoutVars>
      </dgm:prSet>
      <dgm:spPr/>
    </dgm:pt>
  </dgm:ptLst>
  <dgm:cxnLst>
    <dgm:cxn modelId="{CDE8870D-A929-4D2F-AE31-BCDD9CBC7E53}" type="presOf" srcId="{945C9580-1525-4E51-B5A5-213E62BDB441}" destId="{F516B226-3C17-44A5-9203-10C34123435B}" srcOrd="0" destOrd="0" presId="urn:microsoft.com/office/officeart/2005/8/layout/vList2"/>
    <dgm:cxn modelId="{322A562F-0ED0-42DF-8C86-F5B30C288636}" type="presOf" srcId="{8EC26E58-51C7-4080-8F65-44A52034373B}" destId="{32DF1608-C753-4E52-A934-19E441163285}" srcOrd="0" destOrd="0" presId="urn:microsoft.com/office/officeart/2005/8/layout/vList2"/>
    <dgm:cxn modelId="{28889138-F2F7-495C-B10F-41D660050357}" srcId="{878569D8-64D4-4D80-9AE1-4168F6B4DEFD}" destId="{8EC26E58-51C7-4080-8F65-44A52034373B}" srcOrd="0" destOrd="0" parTransId="{34789DEC-C681-4202-BA27-067C4226B26B}" sibTransId="{3A2C613D-8CA6-45A0-AC6A-3CFF50CDC0A6}"/>
    <dgm:cxn modelId="{E809E649-1A12-4568-BF9B-85AFFC0DC49F}" type="presOf" srcId="{878569D8-64D4-4D80-9AE1-4168F6B4DEFD}" destId="{496A0290-42AA-4F7F-B79E-C381FA2A39FA}" srcOrd="0" destOrd="0" presId="urn:microsoft.com/office/officeart/2005/8/layout/vList2"/>
    <dgm:cxn modelId="{E541A672-C129-4698-9182-5EA3BA58F65B}" srcId="{878569D8-64D4-4D80-9AE1-4168F6B4DEFD}" destId="{945C9580-1525-4E51-B5A5-213E62BDB441}" srcOrd="1" destOrd="0" parTransId="{00F07E04-E695-4AD8-BE84-B8718880A414}" sibTransId="{CC0E0284-13B4-478F-BBAB-4CDC0726640D}"/>
    <dgm:cxn modelId="{98229F59-E397-4EBA-9111-EF7F6A20A56B}" srcId="{878569D8-64D4-4D80-9AE1-4168F6B4DEFD}" destId="{7F6A83EB-F5B5-49BA-B011-982A4DDDD1CD}" srcOrd="2" destOrd="0" parTransId="{51798389-3A4A-491C-B257-17489A45D88C}" sibTransId="{251D74FC-2BD9-4B9E-97F5-1516630495B8}"/>
    <dgm:cxn modelId="{52F0127B-2FC3-464A-BE30-86CFE0D1545C}" type="presOf" srcId="{7F6A83EB-F5B5-49BA-B011-982A4DDDD1CD}" destId="{AACB61AB-B553-4FA0-A505-3FE76F69BC2B}" srcOrd="0" destOrd="0" presId="urn:microsoft.com/office/officeart/2005/8/layout/vList2"/>
    <dgm:cxn modelId="{3F3BB862-C16E-4B9F-8CD2-0D614CDF1074}" type="presParOf" srcId="{496A0290-42AA-4F7F-B79E-C381FA2A39FA}" destId="{32DF1608-C753-4E52-A934-19E441163285}" srcOrd="0" destOrd="0" presId="urn:microsoft.com/office/officeart/2005/8/layout/vList2"/>
    <dgm:cxn modelId="{5EAF968E-299D-4636-A955-9F55FBFE5679}" type="presParOf" srcId="{496A0290-42AA-4F7F-B79E-C381FA2A39FA}" destId="{5BB0E02E-066F-4107-AEF5-D593269EEA22}" srcOrd="1" destOrd="0" presId="urn:microsoft.com/office/officeart/2005/8/layout/vList2"/>
    <dgm:cxn modelId="{A40B41B3-8829-4F67-AA3D-E6BD512CE750}" type="presParOf" srcId="{496A0290-42AA-4F7F-B79E-C381FA2A39FA}" destId="{F516B226-3C17-44A5-9203-10C34123435B}" srcOrd="2" destOrd="0" presId="urn:microsoft.com/office/officeart/2005/8/layout/vList2"/>
    <dgm:cxn modelId="{678034EE-24FD-41A1-A05D-5B7C2536B296}" type="presParOf" srcId="{496A0290-42AA-4F7F-B79E-C381FA2A39FA}" destId="{6C813C5A-4873-4C4C-8455-8E8D4E5F61B1}" srcOrd="3" destOrd="0" presId="urn:microsoft.com/office/officeart/2005/8/layout/vList2"/>
    <dgm:cxn modelId="{DB83EBA5-FD89-4C7F-B8F3-AF0EFD6E063B}" type="presParOf" srcId="{496A0290-42AA-4F7F-B79E-C381FA2A39FA}" destId="{AACB61AB-B553-4FA0-A505-3FE76F69BC2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D59C50-861D-43E9-9077-6568B36DAAB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31CD973-F297-465F-98C9-F602508F7841}">
      <dgm:prSet/>
      <dgm:spPr/>
      <dgm:t>
        <a:bodyPr/>
        <a:lstStyle/>
        <a:p>
          <a:r>
            <a:rPr lang="tr-TR"/>
            <a:t>Türkiye’de gelenekler, görenekler, yeme içme alışkanlıkları, giyim kuşam, el sanatları ilden ile ilçeden ilçeye hatta köyden köye bile çeşitlilik sergilemektedir</a:t>
          </a:r>
          <a:endParaRPr lang="en-US"/>
        </a:p>
      </dgm:t>
    </dgm:pt>
    <dgm:pt modelId="{35066682-EEDF-4DB9-8811-5F19FE3D2C34}" type="parTrans" cxnId="{2EA3FC5D-2491-4B74-9690-07824B06C127}">
      <dgm:prSet/>
      <dgm:spPr/>
      <dgm:t>
        <a:bodyPr/>
        <a:lstStyle/>
        <a:p>
          <a:endParaRPr lang="en-US"/>
        </a:p>
      </dgm:t>
    </dgm:pt>
    <dgm:pt modelId="{6B45AF42-541D-41D4-93AE-D0B565FDF1AE}" type="sibTrans" cxnId="{2EA3FC5D-2491-4B74-9690-07824B06C127}">
      <dgm:prSet/>
      <dgm:spPr/>
      <dgm:t>
        <a:bodyPr/>
        <a:lstStyle/>
        <a:p>
          <a:endParaRPr lang="en-US"/>
        </a:p>
      </dgm:t>
    </dgm:pt>
    <dgm:pt modelId="{82914C50-DFF9-4E09-81EC-E41E91680750}">
      <dgm:prSet/>
      <dgm:spPr/>
      <dgm:t>
        <a:bodyPr/>
        <a:lstStyle/>
        <a:p>
          <a:r>
            <a:rPr lang="tr-TR"/>
            <a:t>Bu yüzden bölgede üretilen ürünlerin özgün olması önemlidir. Bir ürünün yöreye ait olma durumu (özgünlüğü), turistik hediyelik eşyanın benzersizliği, işçiliği, estetiği, kullanımı, kültürel ve tarihsel bütünlüğü ile ilgilidir</a:t>
          </a:r>
          <a:endParaRPr lang="en-US"/>
        </a:p>
      </dgm:t>
    </dgm:pt>
    <dgm:pt modelId="{A377CF18-9E72-4B6D-A1AA-69B579A6CEAA}" type="parTrans" cxnId="{1E3F2633-5250-42B2-8CA1-9F1FD7A1BE7F}">
      <dgm:prSet/>
      <dgm:spPr/>
      <dgm:t>
        <a:bodyPr/>
        <a:lstStyle/>
        <a:p>
          <a:endParaRPr lang="en-US"/>
        </a:p>
      </dgm:t>
    </dgm:pt>
    <dgm:pt modelId="{6B7921FA-E71B-4725-829D-94CA7FD690C9}" type="sibTrans" cxnId="{1E3F2633-5250-42B2-8CA1-9F1FD7A1BE7F}">
      <dgm:prSet/>
      <dgm:spPr/>
      <dgm:t>
        <a:bodyPr/>
        <a:lstStyle/>
        <a:p>
          <a:endParaRPr lang="en-US"/>
        </a:p>
      </dgm:t>
    </dgm:pt>
    <dgm:pt modelId="{5E2BA31E-800D-4AC8-AF84-38D467D5B29B}" type="pres">
      <dgm:prSet presAssocID="{F2D59C50-861D-43E9-9077-6568B36DAAB1}" presName="linear" presStyleCnt="0">
        <dgm:presLayoutVars>
          <dgm:animLvl val="lvl"/>
          <dgm:resizeHandles val="exact"/>
        </dgm:presLayoutVars>
      </dgm:prSet>
      <dgm:spPr/>
    </dgm:pt>
    <dgm:pt modelId="{047AFEBA-F58F-44C3-A91C-D2D2DD8A60B4}" type="pres">
      <dgm:prSet presAssocID="{F31CD973-F297-465F-98C9-F602508F7841}" presName="parentText" presStyleLbl="node1" presStyleIdx="0" presStyleCnt="2">
        <dgm:presLayoutVars>
          <dgm:chMax val="0"/>
          <dgm:bulletEnabled val="1"/>
        </dgm:presLayoutVars>
      </dgm:prSet>
      <dgm:spPr/>
    </dgm:pt>
    <dgm:pt modelId="{98420589-A7AD-49FC-B14C-0C81D82FED1F}" type="pres">
      <dgm:prSet presAssocID="{6B45AF42-541D-41D4-93AE-D0B565FDF1AE}" presName="spacer" presStyleCnt="0"/>
      <dgm:spPr/>
    </dgm:pt>
    <dgm:pt modelId="{B08AEDCA-2B65-43C5-A0A7-50DD4E46C899}" type="pres">
      <dgm:prSet presAssocID="{82914C50-DFF9-4E09-81EC-E41E91680750}" presName="parentText" presStyleLbl="node1" presStyleIdx="1" presStyleCnt="2">
        <dgm:presLayoutVars>
          <dgm:chMax val="0"/>
          <dgm:bulletEnabled val="1"/>
        </dgm:presLayoutVars>
      </dgm:prSet>
      <dgm:spPr/>
    </dgm:pt>
  </dgm:ptLst>
  <dgm:cxnLst>
    <dgm:cxn modelId="{ABF98527-BB11-46E0-879A-BD4A970564B4}" type="presOf" srcId="{F2D59C50-861D-43E9-9077-6568B36DAAB1}" destId="{5E2BA31E-800D-4AC8-AF84-38D467D5B29B}" srcOrd="0" destOrd="0" presId="urn:microsoft.com/office/officeart/2005/8/layout/vList2"/>
    <dgm:cxn modelId="{1E3F2633-5250-42B2-8CA1-9F1FD7A1BE7F}" srcId="{F2D59C50-861D-43E9-9077-6568B36DAAB1}" destId="{82914C50-DFF9-4E09-81EC-E41E91680750}" srcOrd="1" destOrd="0" parTransId="{A377CF18-9E72-4B6D-A1AA-69B579A6CEAA}" sibTransId="{6B7921FA-E71B-4725-829D-94CA7FD690C9}"/>
    <dgm:cxn modelId="{F256A033-0F37-49C4-B94C-5139F96B9F11}" type="presOf" srcId="{82914C50-DFF9-4E09-81EC-E41E91680750}" destId="{B08AEDCA-2B65-43C5-A0A7-50DD4E46C899}" srcOrd="0" destOrd="0" presId="urn:microsoft.com/office/officeart/2005/8/layout/vList2"/>
    <dgm:cxn modelId="{2EA3FC5D-2491-4B74-9690-07824B06C127}" srcId="{F2D59C50-861D-43E9-9077-6568B36DAAB1}" destId="{F31CD973-F297-465F-98C9-F602508F7841}" srcOrd="0" destOrd="0" parTransId="{35066682-EEDF-4DB9-8811-5F19FE3D2C34}" sibTransId="{6B45AF42-541D-41D4-93AE-D0B565FDF1AE}"/>
    <dgm:cxn modelId="{BCBCBC71-E658-49FD-9BFE-3EAD37E6C82A}" type="presOf" srcId="{F31CD973-F297-465F-98C9-F602508F7841}" destId="{047AFEBA-F58F-44C3-A91C-D2D2DD8A60B4}" srcOrd="0" destOrd="0" presId="urn:microsoft.com/office/officeart/2005/8/layout/vList2"/>
    <dgm:cxn modelId="{6960B233-3587-4314-884B-C90F7B1B8813}" type="presParOf" srcId="{5E2BA31E-800D-4AC8-AF84-38D467D5B29B}" destId="{047AFEBA-F58F-44C3-A91C-D2D2DD8A60B4}" srcOrd="0" destOrd="0" presId="urn:microsoft.com/office/officeart/2005/8/layout/vList2"/>
    <dgm:cxn modelId="{2C87C135-4F33-4C54-9DF5-0C6BBADFC6DB}" type="presParOf" srcId="{5E2BA31E-800D-4AC8-AF84-38D467D5B29B}" destId="{98420589-A7AD-49FC-B14C-0C81D82FED1F}" srcOrd="1" destOrd="0" presId="urn:microsoft.com/office/officeart/2005/8/layout/vList2"/>
    <dgm:cxn modelId="{01B431B3-C7A8-4FD9-ADCC-A72E6C074264}" type="presParOf" srcId="{5E2BA31E-800D-4AC8-AF84-38D467D5B29B}" destId="{B08AEDCA-2B65-43C5-A0A7-50DD4E46C89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F1608-C753-4E52-A934-19E441163285}">
      <dsp:nvSpPr>
        <dsp:cNvPr id="0" name=""/>
        <dsp:cNvSpPr/>
      </dsp:nvSpPr>
      <dsp:spPr>
        <a:xfrm>
          <a:off x="0" y="132700"/>
          <a:ext cx="4231481" cy="151738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Turizm çeşitlerinden el sanatları açısından en önemli olanı kültür turizmidir</a:t>
          </a:r>
          <a:endParaRPr lang="en-US" sz="1800" kern="1200"/>
        </a:p>
      </dsp:txBody>
      <dsp:txXfrm>
        <a:off x="74073" y="206773"/>
        <a:ext cx="4083335" cy="1369243"/>
      </dsp:txXfrm>
    </dsp:sp>
    <dsp:sp modelId="{F516B226-3C17-44A5-9203-10C34123435B}">
      <dsp:nvSpPr>
        <dsp:cNvPr id="0" name=""/>
        <dsp:cNvSpPr/>
      </dsp:nvSpPr>
      <dsp:spPr>
        <a:xfrm>
          <a:off x="0" y="1701930"/>
          <a:ext cx="4231481" cy="1517389"/>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Turizmin en belirgin özelliği, insan davranışı ve toplumsal davranışla ilgili olmasıdır</a:t>
          </a:r>
          <a:endParaRPr lang="en-US" sz="1800" kern="1200"/>
        </a:p>
      </dsp:txBody>
      <dsp:txXfrm>
        <a:off x="74073" y="1776003"/>
        <a:ext cx="4083335" cy="1369243"/>
      </dsp:txXfrm>
    </dsp:sp>
    <dsp:sp modelId="{AACB61AB-B553-4FA0-A505-3FE76F69BC2B}">
      <dsp:nvSpPr>
        <dsp:cNvPr id="0" name=""/>
        <dsp:cNvSpPr/>
      </dsp:nvSpPr>
      <dsp:spPr>
        <a:xfrm>
          <a:off x="0" y="3271159"/>
          <a:ext cx="4231481" cy="1517389"/>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Kültürel değerler, normlar aracılığıyla tüketici davranışlarını etkilemektedir. Kültür, toplumlar arasında değişiklik gösterebildiği gibi, bir toplum içindeki değişik gruplar arasında da farklılıklar gösterebilmektedir </a:t>
          </a:r>
          <a:endParaRPr lang="en-US" sz="1800" kern="1200"/>
        </a:p>
      </dsp:txBody>
      <dsp:txXfrm>
        <a:off x="74073" y="3345232"/>
        <a:ext cx="4083335" cy="13692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AFEBA-F58F-44C3-A91C-D2D2DD8A60B4}">
      <dsp:nvSpPr>
        <dsp:cNvPr id="0" name=""/>
        <dsp:cNvSpPr/>
      </dsp:nvSpPr>
      <dsp:spPr>
        <a:xfrm>
          <a:off x="0" y="80878"/>
          <a:ext cx="4231481" cy="2349506"/>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Türkiye’de gelenekler, görenekler, yeme içme alışkanlıkları, giyim kuşam, el sanatları ilden ile ilçeden ilçeye hatta köyden köye bile çeşitlilik sergilemektedir</a:t>
          </a:r>
          <a:endParaRPr lang="en-US" sz="2100" kern="1200"/>
        </a:p>
      </dsp:txBody>
      <dsp:txXfrm>
        <a:off x="114693" y="195571"/>
        <a:ext cx="4002095" cy="2120120"/>
      </dsp:txXfrm>
    </dsp:sp>
    <dsp:sp modelId="{B08AEDCA-2B65-43C5-A0A7-50DD4E46C899}">
      <dsp:nvSpPr>
        <dsp:cNvPr id="0" name=""/>
        <dsp:cNvSpPr/>
      </dsp:nvSpPr>
      <dsp:spPr>
        <a:xfrm>
          <a:off x="0" y="2490865"/>
          <a:ext cx="4231481" cy="2349506"/>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Bu yüzden bölgede üretilen ürünlerin özgün olması önemlidir. Bir ürünün yöreye ait olma durumu (özgünlüğü), turistik hediyelik eşyanın benzersizliği, işçiliği, estetiği, kullanımı, kültürel ve tarihsel bütünlüğü ile ilgilidir</a:t>
          </a:r>
          <a:endParaRPr lang="en-US" sz="2100" kern="1200"/>
        </a:p>
      </dsp:txBody>
      <dsp:txXfrm>
        <a:off x="114693" y="2605558"/>
        <a:ext cx="4002095" cy="21201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10FD4A-E440-411B-B22C-4EBAB1996CDC}" type="datetimeFigureOut">
              <a:rPr lang="en-US"/>
              <a:pPr>
                <a:defRPr/>
              </a:pPr>
              <a:t>4/30/2020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C29CD6-8C48-423A-90E8-D28A0798CF7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676980D-861B-4134-AF10-9C9B42C2BFEF}" type="datetimeFigureOut">
              <a:rPr lang="en-US"/>
              <a:pPr>
                <a:defRPr/>
              </a:pPr>
              <a:t>4/30/2020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DA8B2E-4519-4C73-A5A5-A5684CA14646}"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51FB3AE-81F2-4879-967F-36C26EEAD344}" type="datetimeFigureOut">
              <a:rPr lang="en-US" smtClean="0"/>
              <a:pPr>
                <a:defRPr/>
              </a:pPr>
              <a:t>4/30/2020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2DEA3A-9CBC-4E0A-A137-7350A77EDE08}" type="slidenum">
              <a:rPr lang="en-US" smtClean="0"/>
              <a:pPr>
                <a:defRPr/>
              </a:pPr>
              <a:t>‹#›</a:t>
            </a:fld>
            <a:endParaRPr lang="en-US"/>
          </a:p>
        </p:txBody>
      </p:sp>
    </p:spTree>
    <p:extLst>
      <p:ext uri="{BB962C8B-B14F-4D97-AF65-F5344CB8AC3E}">
        <p14:creationId xmlns:p14="http://schemas.microsoft.com/office/powerpoint/2010/main" val="38575324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AEFAA8F-BF06-4358-AFF0-93FFF11DF6B8}" type="datetimeFigureOut">
              <a:rPr lang="en-US" smtClean="0"/>
              <a:pPr>
                <a:defRPr/>
              </a:pPr>
              <a:t>4/30/2020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E4B94D3-45A9-473F-8DAD-1A9FDABFCCEA}" type="slidenum">
              <a:rPr lang="en-US" smtClean="0"/>
              <a:pPr>
                <a:defRPr/>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6064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BAF4CBD-FABD-4EA4-82B4-48FFE62AC2D6}" type="datetimeFigureOut">
              <a:rPr lang="en-US" smtClean="0"/>
              <a:pPr>
                <a:defRPr/>
              </a:pPr>
              <a:t>4/30/2020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DD04A6F-DC76-4285-819D-01E2E84C6345}" type="slidenum">
              <a:rPr lang="en-US" smtClean="0"/>
              <a:pPr>
                <a:defRPr/>
              </a:pPr>
              <a:t>‹#›</a:t>
            </a:fld>
            <a:endParaRPr lang="en-US"/>
          </a:p>
        </p:txBody>
      </p:sp>
    </p:spTree>
    <p:extLst>
      <p:ext uri="{BB962C8B-B14F-4D97-AF65-F5344CB8AC3E}">
        <p14:creationId xmlns:p14="http://schemas.microsoft.com/office/powerpoint/2010/main" val="913807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3B6250B-D093-4789-99E4-590CC75524F4}" type="datetimeFigureOut">
              <a:rPr lang="en-US" smtClean="0"/>
              <a:pPr>
                <a:defRPr/>
              </a:pPr>
              <a:t>4/30/2020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423731F-A3B5-4F18-A5C6-CD30CEEFDFA9}" type="slidenum">
              <a:rPr lang="en-US" smtClean="0"/>
              <a:pPr>
                <a:defRPr/>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774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40B6369-F569-4135-9C79-8469EE16DE5D}" type="datetimeFigureOut">
              <a:rPr lang="en-US"/>
              <a:pPr>
                <a:defRPr/>
              </a:pPr>
              <a:t>4/30/2020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1F6334-31DC-4AC7-9342-B09841D423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E8CF832-F1EC-409E-9382-A27C3442D1A2}" type="datetimeFigureOut">
              <a:rPr lang="tr-TR"/>
              <a:pPr>
                <a:defRPr/>
              </a:pPr>
              <a:t>30.04.2020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27B63C-A859-4C21-89D7-0C9DA38B7C4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C4B8487-26EA-4955-9C50-9D6B607C2C36}" type="datetimeFigureOut">
              <a:rPr lang="tr-TR"/>
              <a:pPr>
                <a:defRPr/>
              </a:pPr>
              <a:t>30.04.2020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EC192-9405-4031-BDF7-B766433BAEA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AF7C186-6599-4C83-A53E-F64795D0386A}" type="datetimeFigureOut">
              <a:rPr lang="tr-TR"/>
              <a:pPr>
                <a:defRPr/>
              </a:pPr>
              <a:t>30.04.2020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754039-6DA2-45E7-831C-D598548626E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CBEFF31-73DF-40DE-8790-9908A24418CE}" type="datetimeFigureOut">
              <a:rPr lang="tr-TR"/>
              <a:pPr>
                <a:defRPr/>
              </a:pPr>
              <a:t>30.04.2020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3E150E-1528-4D49-BB9D-2B0B781FF15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61C02D9-FE61-4A38-8DFA-A10A0AC4368D}" type="datetimeFigureOut">
              <a:rPr lang="tr-TR"/>
              <a:pPr>
                <a:defRPr/>
              </a:pPr>
              <a:t>30.04.2020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666556F-34C8-47E4-BCCC-577A5898F2E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03C0BAE-18D1-459B-94E4-A377BA904889}" type="datetimeFigureOut">
              <a:rPr lang="tr-TR"/>
              <a:pPr>
                <a:defRPr/>
              </a:pPr>
              <a:t>30.04.2020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D7B701F-E659-4268-ABEB-697C5D5CD28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A38266-D566-41D9-BE5A-D44843E9FC87}" type="datetimeFigureOut">
              <a:rPr lang="tr-TR"/>
              <a:pPr>
                <a:defRPr/>
              </a:pPr>
              <a:t>30.04.2020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1B22469-5446-44B0-BA13-A77747F86A9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5A28E3-2D69-41A6-818E-A07D626E65B6}" type="datetimeFigureOut">
              <a:rPr lang="tr-TR"/>
              <a:pPr>
                <a:defRPr/>
              </a:pPr>
              <a:t>30.04.2020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495719-D60D-48BE-A747-FE524B64FA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D07535-5EBE-4722-8EA0-68B5F610E5E4}" type="datetimeFigureOut">
              <a:rPr lang="en-US"/>
              <a:pPr>
                <a:defRPr/>
              </a:pPr>
              <a:t>4/30/2020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3E16A2-C08A-48AB-A1F3-C268BCCAABF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CE8DF9A-2BC5-469E-9F15-8C1E3A32F1BA}" type="datetimeFigureOut">
              <a:rPr lang="tr-TR"/>
              <a:pPr>
                <a:defRPr/>
              </a:pPr>
              <a:t>30.04.2020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3F7634-F6EC-4A8A-9381-76BD385A0B9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5AB462F-E906-4E18-8D7C-AC161BC723FA}" type="datetimeFigureOut">
              <a:rPr lang="tr-TR"/>
              <a:pPr>
                <a:defRPr/>
              </a:pPr>
              <a:t>30.04.2020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D0D8B9-6077-4768-85A9-C9AD7E68DF3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2C6F3E9-BE21-4B52-A10B-CD7FE438EB4D}" type="datetimeFigureOut">
              <a:rPr lang="tr-TR"/>
              <a:pPr>
                <a:defRPr/>
              </a:pPr>
              <a:t>30.04.2020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10A5BD-E150-42A5-A32F-771E9BC783B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90AE8E7-0CA1-4EE7-911E-8894DEF6AB99}" type="datetimeFigureOut">
              <a:rPr lang="en-US"/>
              <a:pPr>
                <a:defRPr/>
              </a:pPr>
              <a:t>4/30/2020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A3A449-539B-472C-B49D-40A353639F9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28A2FAF-391F-4F55-A388-46F583BE997B}" type="datetimeFigureOut">
              <a:rPr lang="en-US"/>
              <a:pPr>
                <a:defRPr/>
              </a:pPr>
              <a:t>4/30/2020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E1E1F1-9600-4A57-89FE-8C41FF25DBB4}"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BACA5E6-E2CD-4DF7-A6D4-FC712290BB57}" type="datetimeFigureOut">
              <a:rPr lang="en-US"/>
              <a:pPr>
                <a:defRPr/>
              </a:pPr>
              <a:t>4/30/2020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B0E27B-2A6B-40BE-A150-736901166B4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E61F6C8-D388-4A9E-9F39-66A3ECFD1779}" type="datetimeFigureOut">
              <a:rPr lang="en-US"/>
              <a:pPr>
                <a:defRPr/>
              </a:pPr>
              <a:t>4/30/2020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0E7587-B040-454A-A6CE-2A4DB70A13E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3889368-6ACE-4FD6-9AAD-73E017BA2128}" type="datetimeFigureOut">
              <a:rPr lang="en-US"/>
              <a:pPr>
                <a:defRPr/>
              </a:pPr>
              <a:t>4/30/2020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F486C35-AE00-4E47-B2CF-B809ED4EFDE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413B959-78F4-459A-9484-8C73205B431D}" type="datetimeFigureOut">
              <a:rPr lang="en-US"/>
              <a:pPr>
                <a:defRPr/>
              </a:pPr>
              <a:t>4/30/2020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371689A-D3F1-4FFD-BE40-DD85448BA02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8E52180-7D90-428B-9334-E61FDC2EC697}" type="datetimeFigureOut">
              <a:rPr lang="en-US"/>
              <a:pPr>
                <a:defRPr/>
              </a:pPr>
              <a:t>4/30/2020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56338DD-E130-453A-986C-54A55A2F0F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9246FD8-ED79-43D0-88F8-E93F823A091D}" type="datetimeFigureOut">
              <a:rPr lang="en-US"/>
              <a:pPr>
                <a:defRPr/>
              </a:pPr>
              <a:t>4/30/2020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1C4BB2-FEDC-4A1E-955D-386CEFEEBB8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C90931D-37A1-49AA-8521-A30C06CB2A8D}" type="datetimeFigureOut">
              <a:rPr lang="en-US"/>
              <a:pPr>
                <a:defRPr/>
              </a:pPr>
              <a:t>4/30/2020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092FBA-E00A-4492-9400-AE75062849B5}"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E44FB53-F459-4176-9C8B-2B2CC151DDF2}" type="datetimeFigureOut">
              <a:rPr lang="en-US"/>
              <a:pPr>
                <a:defRPr/>
              </a:pPr>
              <a:t>4/30/2020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92E311-54E6-4D42-BE34-A9191A1F489F}"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33E7895-5387-462B-B4D8-E6F67C9061F2}" type="datetimeFigureOut">
              <a:rPr lang="en-US"/>
              <a:pPr>
                <a:defRPr/>
              </a:pPr>
              <a:t>4/30/2020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94AF71-1BA2-426F-B5C3-9F4F376302B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876F2BC-0AC0-4585-A8FD-14E6EEF55277}" type="datetimeFigureOut">
              <a:rPr lang="en-US"/>
              <a:pPr>
                <a:defRPr/>
              </a:pPr>
              <a:t>4/30/2020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A4EADB-1331-4F54-9856-A0E4F8CD69A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F6F1106-33E5-4266-9984-AEA39951C19D}" type="datetimeFigureOut">
              <a:rPr lang="tr-TR"/>
              <a:pPr>
                <a:defRPr/>
              </a:pPr>
              <a:t>30.04.2020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FC5360-5516-4044-94F3-EB13A1D5C8FD}"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6ECE04-E522-4DD5-84F0-8F2441706612}" type="datetimeFigureOut">
              <a:rPr lang="tr-TR"/>
              <a:pPr>
                <a:defRPr/>
              </a:pPr>
              <a:t>30.04.2020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519180-4623-424D-B333-E6FEBA35B916}"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6EBF3A9-4F91-47AF-A087-F5A187D72DA5}" type="datetimeFigureOut">
              <a:rPr lang="tr-TR"/>
              <a:pPr>
                <a:defRPr/>
              </a:pPr>
              <a:t>30.04.2020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4690-A41F-4B98-926E-3F9667931F7D}"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1E5197D-0837-4061-B8F8-19F521FC9F5C}" type="datetimeFigureOut">
              <a:rPr lang="tr-TR"/>
              <a:pPr>
                <a:defRPr/>
              </a:pPr>
              <a:t>30.04.2020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231F97-306B-4E04-80C3-D91BC9B85E13}"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8F2D501-2692-4B76-AB7C-B39773456948}" type="datetimeFigureOut">
              <a:rPr lang="tr-TR"/>
              <a:pPr>
                <a:defRPr/>
              </a:pPr>
              <a:t>30.04.2020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626A14-8450-4B16-8BF8-E26178480B1C}"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22BF119-3019-445C-BAA1-5DD0BCEBA7BE}" type="datetimeFigureOut">
              <a:rPr lang="tr-TR"/>
              <a:pPr>
                <a:defRPr/>
              </a:pPr>
              <a:t>30.04.2020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A05AB91-86E8-48B9-9E67-9D096D75AF3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6561955-E3FB-4871-8192-C25C02FD39AF}" type="datetimeFigureOut">
              <a:rPr lang="en-US"/>
              <a:pPr>
                <a:defRPr/>
              </a:pPr>
              <a:t>4/30/2020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7FC656-C4A4-455F-96F7-FCC7304ED61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854E85-58B4-494B-8FBF-3BDB73647B83}" type="datetimeFigureOut">
              <a:rPr lang="tr-TR"/>
              <a:pPr>
                <a:defRPr/>
              </a:pPr>
              <a:t>30.04.2020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DBCBE94-5A25-4979-ADCD-D8B79C28CFE4}"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4EC7017-12A9-46AD-92FC-312CC332D932}" type="datetimeFigureOut">
              <a:rPr lang="tr-TR"/>
              <a:pPr>
                <a:defRPr/>
              </a:pPr>
              <a:t>30.04.2020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DAC64C-4E28-4F65-8474-D37B77A069E2}"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0318529-25A9-4EF9-8867-DF899031F80F}" type="datetimeFigureOut">
              <a:rPr lang="tr-TR"/>
              <a:pPr>
                <a:defRPr/>
              </a:pPr>
              <a:t>30.04.2020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68C84C-89B7-441E-BE65-D700F812B861}"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AEBB25E-92E6-41F1-B9C0-961BF71B7ADF}" type="datetimeFigureOut">
              <a:rPr lang="tr-TR"/>
              <a:pPr>
                <a:defRPr/>
              </a:pPr>
              <a:t>30.04.2020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F73B09-AFDD-425D-A0C9-1F8E30AE0BB1}"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B616D31-1CBB-410E-B34F-E99E067934FC}" type="datetimeFigureOut">
              <a:rPr lang="tr-TR"/>
              <a:pPr>
                <a:defRPr/>
              </a:pPr>
              <a:t>30.04.2020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E9BD37-993C-48E0-AC08-13584EB516C3}"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8"/>
          <p:cNvPicPr>
            <a:picLocks noChangeAspect="1" noChangeArrowheads="1"/>
          </p:cNvPicPr>
          <p:nvPr/>
        </p:nvPicPr>
        <p:blipFill>
          <a:blip r:embed="rId2" cstate="print">
            <a:clrChange>
              <a:clrFrom>
                <a:srgbClr val="7FD3D1"/>
              </a:clrFrom>
              <a:clrTo>
                <a:srgbClr val="7FD3D1">
                  <a:alpha val="0"/>
                </a:srgbClr>
              </a:clrTo>
            </a:clrChange>
          </a:blip>
          <a:srcRect/>
          <a:stretch>
            <a:fillRect/>
          </a:stretch>
        </p:blipFill>
        <p:spPr bwMode="auto">
          <a:xfrm>
            <a:off x="0" y="1588"/>
            <a:ext cx="9144000" cy="819150"/>
          </a:xfrm>
          <a:prstGeom prst="rect">
            <a:avLst/>
          </a:prstGeom>
          <a:noFill/>
          <a:ln w="9525">
            <a:noFill/>
            <a:miter lim="800000"/>
            <a:headEnd/>
            <a:tailEnd/>
          </a:ln>
        </p:spPr>
      </p:pic>
      <p:pic>
        <p:nvPicPr>
          <p:cNvPr id="5" name="Picture 1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925" y="52388"/>
            <a:ext cx="904875" cy="1104900"/>
          </a:xfrm>
          <a:prstGeom prst="rect">
            <a:avLst/>
          </a:prstGeom>
          <a:noFill/>
          <a:ln w="9525">
            <a:noFill/>
            <a:miter lim="800000"/>
            <a:headEnd/>
            <a:tailEnd/>
          </a:ln>
        </p:spPr>
      </p:pic>
      <p:pic>
        <p:nvPicPr>
          <p:cNvPr id="6" name="Picture 20" descr="333"/>
          <p:cNvPicPr>
            <a:picLocks noChangeAspect="1" noChangeArrowheads="1"/>
          </p:cNvPicPr>
          <p:nvPr/>
        </p:nvPicPr>
        <p:blipFill>
          <a:blip r:embed="rId4" cstate="print"/>
          <a:srcRect/>
          <a:stretch>
            <a:fillRect/>
          </a:stretch>
        </p:blipFill>
        <p:spPr bwMode="auto">
          <a:xfrm>
            <a:off x="469900" y="2347913"/>
            <a:ext cx="8207375" cy="2087562"/>
          </a:xfrm>
          <a:prstGeom prst="rect">
            <a:avLst/>
          </a:prstGeom>
          <a:noFill/>
          <a:ln w="9525">
            <a:noFill/>
            <a:miter lim="800000"/>
            <a:headEnd/>
            <a:tailEnd/>
          </a:ln>
        </p:spPr>
      </p:pic>
      <p:sp>
        <p:nvSpPr>
          <p:cNvPr id="7" name="Rectangle 30"/>
          <p:cNvSpPr>
            <a:spLocks noChangeArrowheads="1"/>
          </p:cNvSpPr>
          <p:nvPr/>
        </p:nvSpPr>
        <p:spPr bwMode="auto">
          <a:xfrm>
            <a:off x="1341438" y="142875"/>
            <a:ext cx="7486650" cy="461963"/>
          </a:xfrm>
          <a:prstGeom prst="rect">
            <a:avLst/>
          </a:prstGeom>
          <a:noFill/>
          <a:ln w="38100" algn="ctr">
            <a:noFill/>
            <a:miter lim="800000"/>
            <a:headEnd/>
            <a:tailEnd/>
          </a:ln>
          <a:effectLst/>
        </p:spPr>
        <p:txBody>
          <a:bodyPr wrap="none">
            <a:spAutoFit/>
          </a:bodyPr>
          <a:lstStyle/>
          <a:p>
            <a:pPr algn="r" fontAlgn="auto">
              <a:spcBef>
                <a:spcPts val="0"/>
              </a:spcBef>
              <a:spcAft>
                <a:spcPts val="0"/>
              </a:spcAft>
              <a:defRPr/>
            </a:pPr>
            <a:r>
              <a:rPr lang="tr-TR" sz="2400" b="1" i="1">
                <a:solidFill>
                  <a:srgbClr val="3333FF"/>
                </a:solidFill>
                <a:effectLst>
                  <a:outerShdw blurRad="38100" dist="38100" dir="2700000" algn="tl">
                    <a:srgbClr val="C0C0C0"/>
                  </a:outerShdw>
                </a:effectLst>
                <a:latin typeface="+mn-lt"/>
              </a:rPr>
              <a:t>Savunma Teknolojileri Mühendislik ve Ticaret A.Ş.</a:t>
            </a:r>
          </a:p>
        </p:txBody>
      </p:sp>
      <p:sp>
        <p:nvSpPr>
          <p:cNvPr id="8" name="Line 31"/>
          <p:cNvSpPr>
            <a:spLocks noChangeShapeType="1"/>
          </p:cNvSpPr>
          <p:nvPr/>
        </p:nvSpPr>
        <p:spPr bwMode="auto">
          <a:xfrm>
            <a:off x="304800" y="6540500"/>
            <a:ext cx="8534400" cy="0"/>
          </a:xfrm>
          <a:prstGeom prst="line">
            <a:avLst/>
          </a:prstGeom>
          <a:noFill/>
          <a:ln w="9525">
            <a:solidFill>
              <a:srgbClr val="000099"/>
            </a:solidFill>
            <a:round/>
            <a:headEnd/>
            <a:tailEnd/>
          </a:ln>
          <a:effectLst/>
        </p:spPr>
        <p:txBody>
          <a:bodyPr/>
          <a:lstStyle/>
          <a:p>
            <a:pPr fontAlgn="auto">
              <a:spcBef>
                <a:spcPts val="0"/>
              </a:spcBef>
              <a:spcAft>
                <a:spcPts val="0"/>
              </a:spcAft>
              <a:defRPr/>
            </a:pPr>
            <a:endParaRPr lang="tr-TR">
              <a:latin typeface="+mn-lt"/>
            </a:endParaRPr>
          </a:p>
        </p:txBody>
      </p:sp>
      <p:sp>
        <p:nvSpPr>
          <p:cNvPr id="813058" name="Rectangle 2"/>
          <p:cNvSpPr>
            <a:spLocks noGrp="1" noChangeArrowheads="1"/>
          </p:cNvSpPr>
          <p:nvPr>
            <p:ph type="ctrTitle"/>
          </p:nvPr>
        </p:nvSpPr>
        <p:spPr>
          <a:xfrm>
            <a:off x="707783" y="974725"/>
            <a:ext cx="7704992" cy="3416300"/>
          </a:xfrm>
          <a:solidFill>
            <a:schemeClr val="bg1"/>
          </a:solidFill>
          <a:ln w="57150" cmpd="thickThin" algn="ctr">
            <a:solidFill>
              <a:schemeClr val="accent2"/>
            </a:solidFill>
          </a:ln>
          <a:effectLst>
            <a:outerShdw dist="53882" dir="2700000" algn="ctr" rotWithShape="0">
              <a:schemeClr val="tx1"/>
            </a:outerShdw>
          </a:effectLst>
        </p:spPr>
        <p:txBody>
          <a:bodyPr/>
          <a:lstStyle>
            <a:lvl1pPr algn="ctr" eaLnBrk="0" hangingPunct="0">
              <a:defRPr sz="3600" i="0">
                <a:solidFill>
                  <a:srgbClr val="FF0000"/>
                </a:solidFill>
                <a:latin typeface="Century" pitchFamily="18" charset="0"/>
              </a:defRPr>
            </a:lvl1pPr>
          </a:lstStyle>
          <a:p>
            <a:r>
              <a:rPr lang="en-US"/>
              <a:t>Click to edit Master title style</a:t>
            </a:r>
            <a:endParaRPr lang="tr-TR"/>
          </a:p>
        </p:txBody>
      </p:sp>
      <p:sp>
        <p:nvSpPr>
          <p:cNvPr id="813059" name="Rectangle 3"/>
          <p:cNvSpPr>
            <a:spLocks noGrp="1" noChangeArrowheads="1"/>
          </p:cNvSpPr>
          <p:nvPr>
            <p:ph type="subTitle" idx="1"/>
          </p:nvPr>
        </p:nvSpPr>
        <p:spPr>
          <a:xfrm>
            <a:off x="1370135" y="4683125"/>
            <a:ext cx="6400800" cy="1385888"/>
          </a:xfrm>
          <a:ln algn="ctr"/>
        </p:spPr>
        <p:txBody>
          <a:bodyPr/>
          <a:lstStyle>
            <a:lvl1pPr marL="0" indent="0" algn="ctr">
              <a:buFont typeface="Wingdings 3" pitchFamily="18" charset="2"/>
              <a:buNone/>
              <a:defRPr/>
            </a:lvl1pPr>
          </a:lstStyle>
          <a:p>
            <a:r>
              <a:rPr lang="en-US"/>
              <a:t>Click to edit Master subtitle style</a:t>
            </a:r>
            <a:endParaRPr lang="tr-TR"/>
          </a:p>
        </p:txBody>
      </p:sp>
      <p:sp>
        <p:nvSpPr>
          <p:cNvPr id="9" name="Rectangle 32"/>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spd="med"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CB7519D4-BDDF-47C0-84F3-EC3D61A5967D}" type="datetimeFigureOut">
              <a:rPr lang="en-US"/>
              <a:pPr>
                <a:defRPr/>
              </a:pPr>
              <a:t>4/30/2020</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27E812D-1C5B-4CFD-A5A7-535D86432F61}" type="slidenum">
              <a:rPr lang="en-US"/>
              <a:pPr>
                <a:defRPr/>
              </a:pPr>
              <a:t>‹#›</a:t>
            </a:fld>
            <a:endParaRPr lang="en-US"/>
          </a:p>
        </p:txBody>
      </p:sp>
      <p:sp>
        <p:nvSpPr>
          <p:cNvPr id="6" name="Rectangle 42"/>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3"/>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0FA187C-0FBA-4DBD-AF1A-6F973D485FD5}" type="datetimeFigureOut">
              <a:rPr lang="en-US"/>
              <a:pPr>
                <a:defRPr/>
              </a:pPr>
              <a:t>4/30/2020</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F2AD4B7-60E7-42A3-A9C8-2D0BC18841A4}" type="slidenum">
              <a:rPr lang="en-US"/>
              <a:pPr>
                <a:defRPr/>
              </a:pPr>
              <a:t>‹#›</a:t>
            </a:fld>
            <a:endParaRPr lang="en-US"/>
          </a:p>
        </p:txBody>
      </p:sp>
      <p:sp>
        <p:nvSpPr>
          <p:cNvPr id="6" name="Rectangle 42"/>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320921" y="954088"/>
            <a:ext cx="4179277" cy="5484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0875" y="954088"/>
            <a:ext cx="4180742" cy="5484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2F284DD1-9263-4669-9E61-CA16C14089B1}" type="datetimeFigureOut">
              <a:rPr lang="en-US"/>
              <a:pPr>
                <a:defRPr/>
              </a:pPr>
              <a:t>4/30/2020</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4008043-A3A8-41CA-8F11-C85ADBCDA5B2}" type="slidenum">
              <a:rPr lang="en-US"/>
              <a:pPr>
                <a:defRPr/>
              </a:pPr>
              <a:t>‹#›</a:t>
            </a:fld>
            <a:endParaRPr lang="en-US"/>
          </a:p>
        </p:txBody>
      </p:sp>
      <p:sp>
        <p:nvSpPr>
          <p:cNvPr id="7" name="Rectangle 42"/>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271"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3C1316D9-63D3-48FF-8969-6E231A655902}" type="datetimeFigureOut">
              <a:rPr lang="en-US"/>
              <a:pPr>
                <a:defRPr/>
              </a:pPr>
              <a:t>4/30/2020</a:t>
            </a:fld>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7244E998-0DE2-48EB-A5DD-B71FC0818B88}" type="slidenum">
              <a:rPr lang="en-US"/>
              <a:pPr>
                <a:defRPr/>
              </a:pPr>
              <a:t>‹#›</a:t>
            </a:fld>
            <a:endParaRPr lang="en-US"/>
          </a:p>
        </p:txBody>
      </p:sp>
      <p:sp>
        <p:nvSpPr>
          <p:cNvPr id="9" name="Rectangle 42"/>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9FF72E4-DC68-404D-B707-934F64FBF902}" type="datetimeFigureOut">
              <a:rPr lang="en-US"/>
              <a:pPr>
                <a:defRPr/>
              </a:pPr>
              <a:t>4/30/2020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4CECE5A-F267-4DE4-A85F-22B5AB6EA6B1}"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E8C52B1E-9F85-428F-ABCD-216076E65168}" type="datetimeFigureOut">
              <a:rPr lang="en-US"/>
              <a:pPr>
                <a:defRPr/>
              </a:pPr>
              <a:t>4/30/2020</a:t>
            </a:fld>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D4444B1F-C825-4981-9430-25A342017DFD}" type="slidenum">
              <a:rPr lang="en-US"/>
              <a:pPr>
                <a:defRPr/>
              </a:pPr>
              <a:t>‹#›</a:t>
            </a:fld>
            <a:endParaRPr lang="en-US"/>
          </a:p>
        </p:txBody>
      </p:sp>
      <p:sp>
        <p:nvSpPr>
          <p:cNvPr id="5" name="Rectangle 42"/>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C5A0EAA-7688-4D49-9822-AD0CED3A4499}" type="datetimeFigureOut">
              <a:rPr lang="en-US"/>
              <a:pPr>
                <a:defRPr/>
              </a:pPr>
              <a:t>4/30/2020</a:t>
            </a:fld>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A59CA265-6004-4939-8C11-8BC06D47FABD}" type="slidenum">
              <a:rPr lang="en-US"/>
              <a:pPr>
                <a:defRPr/>
              </a:pPr>
              <a:t>‹#›</a:t>
            </a:fld>
            <a:endParaRPr lang="en-US"/>
          </a:p>
        </p:txBody>
      </p:sp>
      <p:sp>
        <p:nvSpPr>
          <p:cNvPr id="4" name="Rectangle 42"/>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35"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538" y="273053"/>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1"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34D48A0-BB80-49DF-9DF2-42B301004AC7}" type="datetimeFigureOut">
              <a:rPr lang="en-US"/>
              <a:pPr>
                <a:defRPr/>
              </a:pPr>
              <a:t>4/30/2020</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3B5FD3D6-8827-4F18-98C9-AA5C47A2DBA6}" type="slidenum">
              <a:rPr lang="en-US"/>
              <a:pPr>
                <a:defRPr/>
              </a:pPr>
              <a:t>‹#›</a:t>
            </a:fld>
            <a:endParaRPr lang="en-US"/>
          </a:p>
        </p:txBody>
      </p:sp>
      <p:sp>
        <p:nvSpPr>
          <p:cNvPr id="7" name="Rectangle 42"/>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tr-TR"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3E5AACF-B768-41A8-AB67-F8C3EBFCA62F}" type="datetimeFigureOut">
              <a:rPr lang="en-US"/>
              <a:pPr>
                <a:defRPr/>
              </a:pPr>
              <a:t>4/30/2020</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5A7DC3AC-677F-470A-8318-9AACFF6F93BE}" type="slidenum">
              <a:rPr lang="en-US"/>
              <a:pPr>
                <a:defRPr/>
              </a:pPr>
              <a:t>‹#›</a:t>
            </a:fld>
            <a:endParaRPr lang="en-US"/>
          </a:p>
        </p:txBody>
      </p:sp>
      <p:sp>
        <p:nvSpPr>
          <p:cNvPr id="7" name="Rectangle 42"/>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562938E6-E0C4-4A63-9D88-53381D9A7037}" type="datetimeFigureOut">
              <a:rPr lang="en-US"/>
              <a:pPr>
                <a:defRPr/>
              </a:pPr>
              <a:t>4/30/2020</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F8645FB-599D-410A-A5B6-EDEE1A8588DB}" type="slidenum">
              <a:rPr lang="en-US"/>
              <a:pPr>
                <a:defRPr/>
              </a:pPr>
              <a:t>‹#›</a:t>
            </a:fld>
            <a:endParaRPr lang="en-US"/>
          </a:p>
        </p:txBody>
      </p:sp>
      <p:sp>
        <p:nvSpPr>
          <p:cNvPr id="6" name="Rectangle 42"/>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720" y="152400"/>
            <a:ext cx="2133600" cy="6286500"/>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320921" y="152400"/>
            <a:ext cx="6260123" cy="6286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B42A58BE-A9A4-48D2-A3C7-CE7487A9E05C}" type="datetimeFigureOut">
              <a:rPr lang="en-US"/>
              <a:pPr>
                <a:defRPr/>
              </a:pPr>
              <a:t>4/30/2020</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FE2BD92-21CE-43B4-A478-C792DBC76A51}" type="slidenum">
              <a:rPr lang="en-US"/>
              <a:pPr>
                <a:defRPr/>
              </a:pPr>
              <a:t>‹#›</a:t>
            </a:fld>
            <a:endParaRPr lang="en-US"/>
          </a:p>
        </p:txBody>
      </p:sp>
      <p:sp>
        <p:nvSpPr>
          <p:cNvPr id="6" name="Rectangle 42"/>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advClick="0"/>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7508" y="152400"/>
            <a:ext cx="7987812" cy="4572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320921" y="954088"/>
            <a:ext cx="4179277" cy="5484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0875" y="954088"/>
            <a:ext cx="4180742" cy="5484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41F7FC6F-4154-47F8-8D56-4C30EE7F967D}" type="datetimeFigureOut">
              <a:rPr lang="en-US"/>
              <a:pPr>
                <a:defRPr/>
              </a:pPr>
              <a:t>4/30/2020</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D49A753-9ABA-4ACF-BA0C-BC5889368A1C}" type="slidenum">
              <a:rPr lang="en-US"/>
              <a:pPr>
                <a:defRPr/>
              </a:pPr>
              <a:t>‹#›</a:t>
            </a:fld>
            <a:endParaRPr lang="en-US"/>
          </a:p>
        </p:txBody>
      </p:sp>
      <p:sp>
        <p:nvSpPr>
          <p:cNvPr id="7" name="Rectangle 42"/>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advClick="0"/>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67508" y="152400"/>
            <a:ext cx="7987812" cy="457200"/>
          </a:xfrm>
        </p:spPr>
        <p:txBody>
          <a:bodyPr/>
          <a:lstStyle/>
          <a:p>
            <a:r>
              <a:rPr lang="en-US"/>
              <a:t>Click to edit Master title style</a:t>
            </a:r>
            <a:endParaRPr lang="tr-TR"/>
          </a:p>
        </p:txBody>
      </p:sp>
      <p:sp>
        <p:nvSpPr>
          <p:cNvPr id="3" name="Content Placeholder 2"/>
          <p:cNvSpPr>
            <a:spLocks noGrp="1"/>
          </p:cNvSpPr>
          <p:nvPr>
            <p:ph sz="half" idx="1"/>
          </p:nvPr>
        </p:nvSpPr>
        <p:spPr>
          <a:xfrm>
            <a:off x="320921" y="954088"/>
            <a:ext cx="4179277" cy="5484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640875" y="954088"/>
            <a:ext cx="4180742" cy="5484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464D9DD4-745A-4B7B-9FDB-2E23C035C399}" type="datetimeFigureOut">
              <a:rPr lang="en-US"/>
              <a:pPr>
                <a:defRPr/>
              </a:pPr>
              <a:t>4/30/2020</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713E11A-6B1D-4FF7-99E4-4FD5E6252CC1}" type="slidenum">
              <a:rPr lang="en-US"/>
              <a:pPr>
                <a:defRPr/>
              </a:pPr>
              <a:t>‹#›</a:t>
            </a:fld>
            <a:endParaRPr lang="en-US"/>
          </a:p>
        </p:txBody>
      </p:sp>
      <p:sp>
        <p:nvSpPr>
          <p:cNvPr id="7" name="Rectangle 42"/>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advClick="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3" descr="333"/>
          <p:cNvPicPr>
            <a:picLocks noChangeAspect="1" noChangeArrowheads="1"/>
          </p:cNvPicPr>
          <p:nvPr/>
        </p:nvPicPr>
        <p:blipFill>
          <a:blip r:embed="rId2" cstate="print"/>
          <a:srcRect/>
          <a:stretch>
            <a:fillRect/>
          </a:stretch>
        </p:blipFill>
        <p:spPr bwMode="auto">
          <a:xfrm>
            <a:off x="468313" y="2349500"/>
            <a:ext cx="8207375" cy="2087563"/>
          </a:xfrm>
          <a:prstGeom prst="rect">
            <a:avLst/>
          </a:prstGeom>
          <a:noFill/>
          <a:ln w="9525">
            <a:noFill/>
            <a:miter lim="800000"/>
            <a:headEnd/>
            <a:tailEnd/>
          </a:ln>
        </p:spPr>
      </p:pic>
      <p:pic>
        <p:nvPicPr>
          <p:cNvPr id="3" name="Picture 5"/>
          <p:cNvPicPr>
            <a:picLocks noChangeAspect="1" noChangeArrowheads="1"/>
          </p:cNvPicPr>
          <p:nvPr/>
        </p:nvPicPr>
        <p:blipFill>
          <a:blip r:embed="rId3" cstate="print">
            <a:clrChange>
              <a:clrFrom>
                <a:srgbClr val="7FD3D1"/>
              </a:clrFrom>
              <a:clrTo>
                <a:srgbClr val="7FD3D1">
                  <a:alpha val="0"/>
                </a:srgbClr>
              </a:clrTo>
            </a:clrChange>
          </a:blip>
          <a:srcRect/>
          <a:stretch>
            <a:fillRect/>
          </a:stretch>
        </p:blipFill>
        <p:spPr bwMode="auto">
          <a:xfrm>
            <a:off x="0" y="1588"/>
            <a:ext cx="9144000" cy="819150"/>
          </a:xfrm>
          <a:prstGeom prst="rect">
            <a:avLst/>
          </a:prstGeom>
          <a:noFill/>
          <a:ln w="9525">
            <a:noFill/>
            <a:miter lim="800000"/>
            <a:headEnd/>
            <a:tailEnd/>
          </a:ln>
        </p:spPr>
      </p:pic>
      <p:sp>
        <p:nvSpPr>
          <p:cNvPr id="4" name="Line 7"/>
          <p:cNvSpPr>
            <a:spLocks noChangeShapeType="1"/>
          </p:cNvSpPr>
          <p:nvPr/>
        </p:nvSpPr>
        <p:spPr bwMode="auto">
          <a:xfrm>
            <a:off x="304800" y="6540500"/>
            <a:ext cx="8534400" cy="0"/>
          </a:xfrm>
          <a:prstGeom prst="line">
            <a:avLst/>
          </a:prstGeom>
          <a:noFill/>
          <a:ln w="9525">
            <a:solidFill>
              <a:srgbClr val="000099"/>
            </a:solidFill>
            <a:round/>
            <a:headEnd/>
            <a:tailEnd/>
          </a:ln>
          <a:effectLst/>
        </p:spPr>
        <p:txBody>
          <a:bodyPr/>
          <a:lstStyle/>
          <a:p>
            <a:pPr fontAlgn="auto">
              <a:spcBef>
                <a:spcPts val="0"/>
              </a:spcBef>
              <a:spcAft>
                <a:spcPts val="0"/>
              </a:spcAft>
              <a:defRPr/>
            </a:pPr>
            <a:endParaRPr lang="tr-TR">
              <a:latin typeface="+mn-lt"/>
            </a:endParaRPr>
          </a:p>
        </p:txBody>
      </p:sp>
      <p:pic>
        <p:nvPicPr>
          <p:cNvPr id="5"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925" y="52388"/>
            <a:ext cx="904875" cy="1104900"/>
          </a:xfrm>
          <a:prstGeom prst="rect">
            <a:avLst/>
          </a:prstGeom>
          <a:noFill/>
          <a:ln w="9525">
            <a:noFill/>
            <a:miter lim="800000"/>
            <a:headEnd/>
            <a:tailEnd/>
          </a:ln>
        </p:spPr>
      </p:pic>
      <p:sp>
        <p:nvSpPr>
          <p:cNvPr id="6" name="Rectangle 8"/>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tr-TR"/>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DCA8BF2-3D4D-401D-9566-59819AB9325E}" type="datetimeFigureOut">
              <a:rPr lang="en-US"/>
              <a:pPr>
                <a:defRPr/>
              </a:pPr>
              <a:t>4/30/2020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3345F0-9A13-4B0A-8A72-4CCF55D83E46}"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7"/>
            <a:ext cx="7772400" cy="1362075"/>
          </a:xfrm>
          <a:prstGeom prst="rect">
            <a:avLst/>
          </a:prstGeo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435"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tr-TR"/>
          </a:p>
        </p:txBody>
      </p:sp>
      <p:sp>
        <p:nvSpPr>
          <p:cNvPr id="3" name="Content Placeholder 2"/>
          <p:cNvSpPr>
            <a:spLocks noGrp="1"/>
          </p:cNvSpPr>
          <p:nvPr>
            <p:ph sz="half" idx="1"/>
          </p:nvPr>
        </p:nvSpPr>
        <p:spPr>
          <a:xfrm>
            <a:off x="457203" y="1600206"/>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2338" y="1600206"/>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06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273" y="1535113"/>
            <a:ext cx="404153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3" y="2174875"/>
            <a:ext cx="404153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tr-TR"/>
          </a:p>
        </p:txBody>
      </p:sp>
      <p:sp>
        <p:nvSpPr>
          <p:cNvPr id="3"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435" cy="1162050"/>
          </a:xfrm>
          <a:prstGeom prst="rect">
            <a:avLst/>
          </a:prstGeo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538" y="273057"/>
            <a:ext cx="5111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3" y="1435103"/>
            <a:ext cx="30084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a:prstGeom prst="rect">
            <a:avLst/>
          </a:prstGeo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166"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tr-TR" noProof="0"/>
          </a:p>
        </p:txBody>
      </p:sp>
      <p:sp>
        <p:nvSpPr>
          <p:cNvPr id="4" name="Text Placeholder 3"/>
          <p:cNvSpPr>
            <a:spLocks noGrp="1"/>
          </p:cNvSpPr>
          <p:nvPr>
            <p:ph type="body" sz="half" idx="2"/>
          </p:nvPr>
        </p:nvSpPr>
        <p:spPr>
          <a:xfrm>
            <a:off x="179216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tr-TR"/>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a:prstGeom prst="rect">
            <a:avLst/>
          </a:prstGeo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3" y="274645"/>
            <a:ext cx="6031523"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813058" name="Rectangle 2"/>
          <p:cNvSpPr>
            <a:spLocks noGrp="1" noChangeArrowheads="1"/>
          </p:cNvSpPr>
          <p:nvPr>
            <p:ph type="ctrTitle"/>
          </p:nvPr>
        </p:nvSpPr>
        <p:spPr>
          <a:xfrm>
            <a:off x="707783" y="974725"/>
            <a:ext cx="7704992" cy="3416300"/>
          </a:xfrm>
          <a:prstGeom prst="rect">
            <a:avLst/>
          </a:prstGeom>
          <a:solidFill>
            <a:schemeClr val="bg1"/>
          </a:solidFill>
          <a:ln w="57150" cmpd="thickThin" algn="ctr">
            <a:solidFill>
              <a:schemeClr val="accent2"/>
            </a:solidFill>
          </a:ln>
          <a:effectLst>
            <a:outerShdw dist="53882" dir="2700000" algn="ctr" rotWithShape="0">
              <a:schemeClr val="tx1"/>
            </a:outerShdw>
          </a:effectLst>
        </p:spPr>
        <p:txBody>
          <a:bodyPr/>
          <a:lstStyle>
            <a:lvl1pPr algn="ctr" eaLnBrk="0" hangingPunct="0">
              <a:defRPr sz="3600" i="0">
                <a:solidFill>
                  <a:srgbClr val="FF0000"/>
                </a:solidFill>
                <a:latin typeface="Century" pitchFamily="18" charset="0"/>
              </a:defRPr>
            </a:lvl1pPr>
          </a:lstStyle>
          <a:p>
            <a:r>
              <a:rPr lang="en-US"/>
              <a:t>Click to edit Master title style</a:t>
            </a:r>
            <a:endParaRPr lang="tr-TR"/>
          </a:p>
        </p:txBody>
      </p:sp>
      <p:sp>
        <p:nvSpPr>
          <p:cNvPr id="813059" name="Rectangle 3"/>
          <p:cNvSpPr>
            <a:spLocks noGrp="1" noChangeArrowheads="1"/>
          </p:cNvSpPr>
          <p:nvPr>
            <p:ph type="subTitle" idx="1"/>
          </p:nvPr>
        </p:nvSpPr>
        <p:spPr>
          <a:xfrm>
            <a:off x="1370135" y="4683125"/>
            <a:ext cx="6400800" cy="1385888"/>
          </a:xfrm>
          <a:prstGeom prst="rect">
            <a:avLst/>
          </a:prstGeom>
          <a:ln algn="ctr"/>
        </p:spPr>
        <p:txBody>
          <a:bodyPr/>
          <a:lstStyle>
            <a:lvl1pPr marL="0" indent="0" algn="ctr">
              <a:buFont typeface="Wingdings 3" pitchFamily="18" charset="2"/>
              <a:buNone/>
              <a:defRPr/>
            </a:lvl1pPr>
          </a:lstStyle>
          <a:p>
            <a:r>
              <a:rPr lang="en-US"/>
              <a:t>Click to edit Master subtitle style</a:t>
            </a:r>
            <a:endParaRPr lang="tr-TR"/>
          </a:p>
        </p:txBody>
      </p:sp>
      <p:sp>
        <p:nvSpPr>
          <p:cNvPr id="4" name="Rectangle 32"/>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spd="med"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1B5BAA-2F81-4294-A824-9BAB02AC8E42}" type="datetimeFigureOut">
              <a:rPr lang="en-US"/>
              <a:pPr>
                <a:defRPr/>
              </a:pPr>
              <a:t>4/30/2020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BD43A5-ED56-490D-8A96-423841DE028F}"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3" descr="3333"/>
          <p:cNvPicPr>
            <a:picLocks noChangeAspect="1" noChangeArrowheads="1"/>
          </p:cNvPicPr>
          <p:nvPr/>
        </p:nvPicPr>
        <p:blipFill>
          <a:blip r:embed="rId2" cstate="print"/>
          <a:srcRect/>
          <a:stretch>
            <a:fillRect/>
          </a:stretch>
        </p:blipFill>
        <p:spPr bwMode="auto">
          <a:xfrm>
            <a:off x="468313" y="2349500"/>
            <a:ext cx="8207375" cy="2087563"/>
          </a:xfrm>
          <a:prstGeom prst="rect">
            <a:avLst/>
          </a:prstGeom>
          <a:noFill/>
          <a:ln w="9525">
            <a:noFill/>
            <a:miter lim="800000"/>
            <a:headEnd/>
            <a:tailEnd/>
          </a:ln>
        </p:spPr>
      </p:pic>
      <p:pic>
        <p:nvPicPr>
          <p:cNvPr id="3" name="Picture 5"/>
          <p:cNvPicPr>
            <a:picLocks noChangeAspect="1" noChangeArrowheads="1"/>
          </p:cNvPicPr>
          <p:nvPr/>
        </p:nvPicPr>
        <p:blipFill>
          <a:blip r:embed="rId3" cstate="print">
            <a:clrChange>
              <a:clrFrom>
                <a:srgbClr val="7FD3D1"/>
              </a:clrFrom>
              <a:clrTo>
                <a:srgbClr val="7FD3D1">
                  <a:alpha val="0"/>
                </a:srgbClr>
              </a:clrTo>
            </a:clrChange>
          </a:blip>
          <a:srcRect/>
          <a:stretch>
            <a:fillRect/>
          </a:stretch>
        </p:blipFill>
        <p:spPr bwMode="auto">
          <a:xfrm>
            <a:off x="0" y="1588"/>
            <a:ext cx="9144000" cy="819150"/>
          </a:xfrm>
          <a:prstGeom prst="rect">
            <a:avLst/>
          </a:prstGeom>
          <a:noFill/>
          <a:ln w="9525">
            <a:noFill/>
            <a:miter lim="800000"/>
            <a:headEnd/>
            <a:tailEnd/>
          </a:ln>
        </p:spPr>
      </p:pic>
      <p:sp>
        <p:nvSpPr>
          <p:cNvPr id="4" name="Line 7"/>
          <p:cNvSpPr>
            <a:spLocks noChangeShapeType="1"/>
          </p:cNvSpPr>
          <p:nvPr/>
        </p:nvSpPr>
        <p:spPr bwMode="auto">
          <a:xfrm>
            <a:off x="304800" y="6540500"/>
            <a:ext cx="8534400" cy="0"/>
          </a:xfrm>
          <a:prstGeom prst="line">
            <a:avLst/>
          </a:prstGeom>
          <a:noFill/>
          <a:ln w="9525">
            <a:solidFill>
              <a:srgbClr val="000099"/>
            </a:solidFill>
            <a:round/>
            <a:headEnd/>
            <a:tailEnd/>
          </a:ln>
          <a:effectLst/>
        </p:spPr>
        <p:txBody>
          <a:bodyPr/>
          <a:lstStyle/>
          <a:p>
            <a:pPr fontAlgn="auto">
              <a:spcBef>
                <a:spcPts val="0"/>
              </a:spcBef>
              <a:spcAft>
                <a:spcPts val="0"/>
              </a:spcAft>
              <a:defRPr/>
            </a:pPr>
            <a:endParaRPr lang="tr-TR">
              <a:latin typeface="+mn-lt"/>
            </a:endParaRPr>
          </a:p>
        </p:txBody>
      </p:sp>
      <p:pic>
        <p:nvPicPr>
          <p:cNvPr id="5"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925" y="52388"/>
            <a:ext cx="904875" cy="1104900"/>
          </a:xfrm>
          <a:prstGeom prst="rect">
            <a:avLst/>
          </a:prstGeom>
          <a:noFill/>
          <a:ln w="9525">
            <a:noFill/>
            <a:miter lim="800000"/>
            <a:headEnd/>
            <a:tailEnd/>
          </a:ln>
        </p:spPr>
      </p:pic>
      <p:sp>
        <p:nvSpPr>
          <p:cNvPr id="6" name="Rectangle 8"/>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tr-TR"/>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9"/>
            <a:ext cx="7772400" cy="1362075"/>
          </a:xfrm>
          <a:prstGeom prst="rect">
            <a:avLst/>
          </a:prstGeo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435"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tr-TR"/>
          </a:p>
        </p:txBody>
      </p:sp>
      <p:sp>
        <p:nvSpPr>
          <p:cNvPr id="3" name="Content Placeholder 2"/>
          <p:cNvSpPr>
            <a:spLocks noGrp="1"/>
          </p:cNvSpPr>
          <p:nvPr>
            <p:ph sz="half" idx="1"/>
          </p:nvPr>
        </p:nvSpPr>
        <p:spPr>
          <a:xfrm>
            <a:off x="457203" y="1600206"/>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2338" y="1600206"/>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06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274" y="1535113"/>
            <a:ext cx="404153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4" y="2174875"/>
            <a:ext cx="404153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tr-TR"/>
          </a:p>
        </p:txBody>
      </p:sp>
      <p:sp>
        <p:nvSpPr>
          <p:cNvPr id="3"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35" cy="1162050"/>
          </a:xfrm>
          <a:prstGeom prst="rect">
            <a:avLst/>
          </a:prstGeo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538" y="273059"/>
            <a:ext cx="5111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4" y="1435103"/>
            <a:ext cx="30084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a:prstGeom prst="rect">
            <a:avLst/>
          </a:prstGeo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166"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tr-TR" noProof="0"/>
          </a:p>
        </p:txBody>
      </p:sp>
      <p:sp>
        <p:nvSpPr>
          <p:cNvPr id="4" name="Text Placeholder 3"/>
          <p:cNvSpPr>
            <a:spLocks noGrp="1"/>
          </p:cNvSpPr>
          <p:nvPr>
            <p:ph type="body" sz="half" idx="2"/>
          </p:nvPr>
        </p:nvSpPr>
        <p:spPr>
          <a:xfrm>
            <a:off x="179216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tr-TR"/>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3FF8E5C-9743-40E3-9F84-C9D51AD1DEF1}" type="datetimeFigureOut">
              <a:rPr lang="en-US"/>
              <a:pPr>
                <a:defRPr/>
              </a:pPr>
              <a:t>4/30/2020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BC77D1-D374-4C25-BACA-582B530C6182}"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a:prstGeom prst="rect">
            <a:avLst/>
          </a:prstGeo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4" y="274647"/>
            <a:ext cx="6031523"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813058" name="Rectangle 2"/>
          <p:cNvSpPr>
            <a:spLocks noGrp="1" noChangeArrowheads="1"/>
          </p:cNvSpPr>
          <p:nvPr>
            <p:ph type="ctrTitle"/>
          </p:nvPr>
        </p:nvSpPr>
        <p:spPr>
          <a:xfrm>
            <a:off x="707783" y="974725"/>
            <a:ext cx="7704992" cy="3416300"/>
          </a:xfrm>
          <a:prstGeom prst="rect">
            <a:avLst/>
          </a:prstGeom>
          <a:solidFill>
            <a:schemeClr val="bg1"/>
          </a:solidFill>
          <a:ln w="57150" cmpd="thickThin" algn="ctr">
            <a:solidFill>
              <a:schemeClr val="accent2"/>
            </a:solidFill>
          </a:ln>
          <a:effectLst>
            <a:outerShdw dist="53882" dir="2700000" algn="ctr" rotWithShape="0">
              <a:schemeClr val="tx1"/>
            </a:outerShdw>
          </a:effectLst>
        </p:spPr>
        <p:txBody>
          <a:bodyPr/>
          <a:lstStyle>
            <a:lvl1pPr algn="ctr" eaLnBrk="0" hangingPunct="0">
              <a:defRPr sz="3600" i="0">
                <a:solidFill>
                  <a:srgbClr val="FF0000"/>
                </a:solidFill>
                <a:latin typeface="Century" pitchFamily="18" charset="0"/>
              </a:defRPr>
            </a:lvl1pPr>
          </a:lstStyle>
          <a:p>
            <a:r>
              <a:rPr lang="en-US"/>
              <a:t>Click to edit Master title style</a:t>
            </a:r>
            <a:endParaRPr lang="tr-TR"/>
          </a:p>
        </p:txBody>
      </p:sp>
      <p:sp>
        <p:nvSpPr>
          <p:cNvPr id="813059" name="Rectangle 3"/>
          <p:cNvSpPr>
            <a:spLocks noGrp="1" noChangeArrowheads="1"/>
          </p:cNvSpPr>
          <p:nvPr>
            <p:ph type="subTitle" idx="1"/>
          </p:nvPr>
        </p:nvSpPr>
        <p:spPr>
          <a:xfrm>
            <a:off x="1370135" y="4683125"/>
            <a:ext cx="6400800" cy="1385888"/>
          </a:xfrm>
          <a:prstGeom prst="rect">
            <a:avLst/>
          </a:prstGeom>
          <a:ln algn="ctr"/>
        </p:spPr>
        <p:txBody>
          <a:bodyPr/>
          <a:lstStyle>
            <a:lvl1pPr marL="0" indent="0" algn="ctr">
              <a:buFont typeface="Wingdings 3" pitchFamily="18" charset="2"/>
              <a:buNone/>
              <a:defRPr/>
            </a:lvl1pPr>
          </a:lstStyle>
          <a:p>
            <a:r>
              <a:rPr lang="en-US"/>
              <a:t>Click to edit Master subtitle style</a:t>
            </a:r>
            <a:endParaRPr lang="tr-TR"/>
          </a:p>
        </p:txBody>
      </p:sp>
      <p:sp>
        <p:nvSpPr>
          <p:cNvPr id="4" name="Rectangle 32"/>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spd="med" advClick="0"/>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a:prstGeom prst="rect">
            <a:avLst/>
          </a:prstGeo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tr-TR"/>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tr-TR"/>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11"/>
            <a:ext cx="7772400" cy="1362075"/>
          </a:xfrm>
          <a:prstGeom prst="rect">
            <a:avLst/>
          </a:prstGeo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435"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tr-TR"/>
          </a:p>
        </p:txBody>
      </p:sp>
      <p:sp>
        <p:nvSpPr>
          <p:cNvPr id="3" name="Content Placeholder 2"/>
          <p:cNvSpPr>
            <a:spLocks noGrp="1"/>
          </p:cNvSpPr>
          <p:nvPr>
            <p:ph sz="half" idx="1"/>
          </p:nvPr>
        </p:nvSpPr>
        <p:spPr>
          <a:xfrm>
            <a:off x="457203" y="1600206"/>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2338" y="1600206"/>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06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275" y="1535113"/>
            <a:ext cx="404153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5" y="2174875"/>
            <a:ext cx="404153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tr-TR"/>
          </a:p>
        </p:txBody>
      </p:sp>
      <p:sp>
        <p:nvSpPr>
          <p:cNvPr id="3"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435" cy="1162050"/>
          </a:xfrm>
          <a:prstGeom prst="rect">
            <a:avLst/>
          </a:prstGeo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538" y="273061"/>
            <a:ext cx="5111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5" y="1435103"/>
            <a:ext cx="30084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293F31-14BD-420B-AF15-12105A9FB732}" type="datetimeFigureOut">
              <a:rPr lang="en-US"/>
              <a:pPr>
                <a:defRPr/>
              </a:pPr>
              <a:t>4/30/2020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F1394D-6883-4F03-90CA-9F7561CCCEC3}"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a:prstGeom prst="rect">
            <a:avLst/>
          </a:prstGeo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166"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tr-TR" noProof="0"/>
          </a:p>
        </p:txBody>
      </p:sp>
      <p:sp>
        <p:nvSpPr>
          <p:cNvPr id="4" name="Text Placeholder 3"/>
          <p:cNvSpPr>
            <a:spLocks noGrp="1"/>
          </p:cNvSpPr>
          <p:nvPr>
            <p:ph type="body" sz="half" idx="2"/>
          </p:nvPr>
        </p:nvSpPr>
        <p:spPr>
          <a:xfrm>
            <a:off x="179216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tr-TR"/>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9"/>
            <a:ext cx="2057400" cy="5851525"/>
          </a:xfrm>
          <a:prstGeom prst="rect">
            <a:avLst/>
          </a:prstGeo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5" y="274649"/>
            <a:ext cx="6031523"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fld id="{370794ED-465D-4F65-9D54-E44DF7E93A88}" type="datetimeFigureOut">
              <a:rPr lang="en-US" smtClean="0"/>
              <a:pPr>
                <a:defRPr/>
              </a:pPr>
              <a:t>4/30/2020</a:t>
            </a:fld>
            <a:endParaRPr lang="en-US" sz="2000" dirty="0">
              <a:solidFill>
                <a:srgbClr val="FFFFFF"/>
              </a:solidFill>
            </a:endParaRP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4C38101-CFB9-4138-AC57-3DE2E7340730}" type="slidenum">
              <a:rPr lang="en-US" smtClean="0"/>
              <a:pPr>
                <a:defRPr/>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8790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4497779-AA82-46BD-8855-54E7A223FFCD}" type="datetimeFigureOut">
              <a:rPr lang="en-US" smtClean="0"/>
              <a:pPr>
                <a:defRPr/>
              </a:pPr>
              <a:t>4/30/2020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3EF1459-953C-4CA5-8C0C-225A2FB817E3}" type="slidenum">
              <a:rPr lang="en-US" smtClean="0"/>
              <a:pPr>
                <a:defRPr/>
              </a:pPr>
              <a:t>‹#›</a:t>
            </a:fld>
            <a:endParaRPr lang="en-US"/>
          </a:p>
        </p:txBody>
      </p:sp>
    </p:spTree>
    <p:extLst>
      <p:ext uri="{BB962C8B-B14F-4D97-AF65-F5344CB8AC3E}">
        <p14:creationId xmlns:p14="http://schemas.microsoft.com/office/powerpoint/2010/main" val="27099111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0CA61E0-A508-45D1-8659-BC40176C3DDE}" type="datetimeFigureOut">
              <a:rPr lang="en-US" smtClean="0"/>
              <a:pPr>
                <a:defRPr/>
              </a:pPr>
              <a:t>4/30/2020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82E52E-941B-45D2-8504-BB360D5167C5}" type="slidenum">
              <a:rPr lang="en-US" smtClean="0"/>
              <a:pPr>
                <a:defRPr/>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855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CA3C291-DF6F-4F6F-AD2E-D6971D347AC2}" type="datetimeFigureOut">
              <a:rPr lang="en-US" smtClean="0"/>
              <a:pPr>
                <a:defRPr/>
              </a:pPr>
              <a:t>4/30/2020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26EBD7E-6C2F-4E59-AD05-3D21B61F5D9B}" type="slidenum">
              <a:rPr lang="en-US" smtClean="0"/>
              <a:pPr>
                <a:defRPr/>
              </a:pPr>
              <a:t>‹#›</a:t>
            </a:fld>
            <a:endParaRPr lang="en-US"/>
          </a:p>
        </p:txBody>
      </p:sp>
    </p:spTree>
    <p:extLst>
      <p:ext uri="{BB962C8B-B14F-4D97-AF65-F5344CB8AC3E}">
        <p14:creationId xmlns:p14="http://schemas.microsoft.com/office/powerpoint/2010/main" val="24608298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30EEBB34-F672-4E3D-A375-10F1012467A6}" type="datetimeFigureOut">
              <a:rPr lang="en-US" smtClean="0"/>
              <a:pPr>
                <a:defRPr/>
              </a:pPr>
              <a:t>4/30/2020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5559CC5-0B04-48B4-ABD1-C79C0197F5F5}" type="slidenum">
              <a:rPr lang="en-US" smtClean="0"/>
              <a:pPr>
                <a:defRPr/>
              </a:pPr>
              <a:t>‹#›</a:t>
            </a:fld>
            <a:endParaRPr lang="en-US"/>
          </a:p>
        </p:txBody>
      </p:sp>
    </p:spTree>
    <p:extLst>
      <p:ext uri="{BB962C8B-B14F-4D97-AF65-F5344CB8AC3E}">
        <p14:creationId xmlns:p14="http://schemas.microsoft.com/office/powerpoint/2010/main" val="24810720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7FA225EA-1832-431D-A194-8526E0D57A2E}" type="datetimeFigureOut">
              <a:rPr lang="en-US" smtClean="0"/>
              <a:pPr>
                <a:defRPr/>
              </a:pPr>
              <a:t>4/30/2020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D17CECB-A42D-4EFF-A3BF-3130A4769A35}" type="slidenum">
              <a:rPr lang="en-US" smtClean="0"/>
              <a:pPr>
                <a:defRPr/>
              </a:pPr>
              <a:t>‹#›</a:t>
            </a:fld>
            <a:endParaRPr lang="en-US"/>
          </a:p>
        </p:txBody>
      </p:sp>
    </p:spTree>
    <p:extLst>
      <p:ext uri="{BB962C8B-B14F-4D97-AF65-F5344CB8AC3E}">
        <p14:creationId xmlns:p14="http://schemas.microsoft.com/office/powerpoint/2010/main" val="16476121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7F2A5C6-79E5-4B3C-A14B-0DE64B4FA894}" type="datetimeFigureOut">
              <a:rPr lang="en-US" smtClean="0"/>
              <a:pPr>
                <a:defRPr/>
              </a:pPr>
              <a:t>4/30/2020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C023FB8-8E75-45E9-A816-97DEE0682743}" type="slidenum">
              <a:rPr lang="en-US" smtClean="0"/>
              <a:pPr>
                <a:defRPr/>
              </a:pPr>
              <a:t>‹#›</a:t>
            </a:fld>
            <a:endParaRPr lang="en-US"/>
          </a:p>
        </p:txBody>
      </p:sp>
    </p:spTree>
    <p:extLst>
      <p:ext uri="{BB962C8B-B14F-4D97-AF65-F5344CB8AC3E}">
        <p14:creationId xmlns:p14="http://schemas.microsoft.com/office/powerpoint/2010/main" val="54239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2.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image" Target="../media/image2.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1.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6" Type="http://schemas.openxmlformats.org/officeDocument/2006/relationships/image" Target="../media/image2.pn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1.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hyperlink" Target="http://www.stm.com.tr/" TargetMode="Externa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5.png"/><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EEBB34-F672-4E3D-A375-10F1012467A6}" type="datetimeFigureOut">
              <a:rPr lang="en-US"/>
              <a:pPr>
                <a:defRPr/>
              </a:pPr>
              <a:t>4/30/2020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5559CC5-0B04-48B4-ABD1-C79C0197F5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9" r:id="rId1"/>
    <p:sldLayoutId id="2147484058" r:id="rId2"/>
    <p:sldLayoutId id="2147484057" r:id="rId3"/>
    <p:sldLayoutId id="2147484056" r:id="rId4"/>
    <p:sldLayoutId id="2147484055" r:id="rId5"/>
    <p:sldLayoutId id="2147484054" r:id="rId6"/>
    <p:sldLayoutId id="2147484053" r:id="rId7"/>
    <p:sldLayoutId id="2147484052" r:id="rId8"/>
    <p:sldLayoutId id="2147484051" r:id="rId9"/>
    <p:sldLayoutId id="2147484050" r:id="rId10"/>
    <p:sldLayoutId id="21474840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AC3FDC5-4DAC-4569-B939-D88315A5022D}" type="datetimeFigureOut">
              <a:rPr lang="tr-TR"/>
              <a:pPr>
                <a:defRPr/>
              </a:pPr>
              <a:t>30.04.2020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D3A94B5-8471-4A55-ACB3-A3779F53B0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0" r:id="rId1"/>
    <p:sldLayoutId id="2147484069" r:id="rId2"/>
    <p:sldLayoutId id="2147484068" r:id="rId3"/>
    <p:sldLayoutId id="2147484067" r:id="rId4"/>
    <p:sldLayoutId id="2147484066" r:id="rId5"/>
    <p:sldLayoutId id="2147484065" r:id="rId6"/>
    <p:sldLayoutId id="2147484064" r:id="rId7"/>
    <p:sldLayoutId id="2147484063" r:id="rId8"/>
    <p:sldLayoutId id="2147484062" r:id="rId9"/>
    <p:sldLayoutId id="2147484061" r:id="rId10"/>
    <p:sldLayoutId id="214748406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4FD3FF1-A688-40F5-A458-4D5F478BC5B9}" type="datetimeFigureOut">
              <a:rPr lang="en-US"/>
              <a:pPr>
                <a:defRPr/>
              </a:pPr>
              <a:t>4/30/2020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1C20AD2-D1B9-4CCF-B957-C496342835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1" r:id="rId1"/>
    <p:sldLayoutId id="2147484080" r:id="rId2"/>
    <p:sldLayoutId id="2147484079" r:id="rId3"/>
    <p:sldLayoutId id="2147484078" r:id="rId4"/>
    <p:sldLayoutId id="2147484077" r:id="rId5"/>
    <p:sldLayoutId id="2147484076" r:id="rId6"/>
    <p:sldLayoutId id="2147484075" r:id="rId7"/>
    <p:sldLayoutId id="2147484074" r:id="rId8"/>
    <p:sldLayoutId id="2147484073" r:id="rId9"/>
    <p:sldLayoutId id="2147484072" r:id="rId10"/>
    <p:sldLayoutId id="21474840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179A748-A0FB-4AB8-A0FB-B1BFFCCD926D}" type="datetimeFigureOut">
              <a:rPr lang="tr-TR"/>
              <a:pPr>
                <a:defRPr/>
              </a:pPr>
              <a:t>30.04.2020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8727E2-88C9-44AA-B08E-5D93B166A9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2" r:id="rId1"/>
    <p:sldLayoutId id="2147484091" r:id="rId2"/>
    <p:sldLayoutId id="2147484090" r:id="rId3"/>
    <p:sldLayoutId id="2147484089" r:id="rId4"/>
    <p:sldLayoutId id="2147484088" r:id="rId5"/>
    <p:sldLayoutId id="2147484087" r:id="rId6"/>
    <p:sldLayoutId id="2147484086" r:id="rId7"/>
    <p:sldLayoutId id="2147484085" r:id="rId8"/>
    <p:sldLayoutId id="2147484084" r:id="rId9"/>
    <p:sldLayoutId id="2147484083" r:id="rId10"/>
    <p:sldLayoutId id="21474840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0178" name="Picture 27"/>
          <p:cNvPicPr>
            <a:picLocks noChangeAspect="1" noChangeArrowheads="1"/>
          </p:cNvPicPr>
          <p:nvPr/>
        </p:nvPicPr>
        <p:blipFill>
          <a:blip r:embed="rId15" cstate="print">
            <a:clrChange>
              <a:clrFrom>
                <a:srgbClr val="7FD3D1"/>
              </a:clrFrom>
              <a:clrTo>
                <a:srgbClr val="7FD3D1">
                  <a:alpha val="0"/>
                </a:srgbClr>
              </a:clrTo>
            </a:clrChange>
          </a:blip>
          <a:srcRect/>
          <a:stretch>
            <a:fillRect/>
          </a:stretch>
        </p:blipFill>
        <p:spPr bwMode="auto">
          <a:xfrm>
            <a:off x="0" y="1588"/>
            <a:ext cx="9144000" cy="819150"/>
          </a:xfrm>
          <a:prstGeom prst="rect">
            <a:avLst/>
          </a:prstGeom>
          <a:noFill/>
          <a:ln w="9525">
            <a:noFill/>
            <a:miter lim="800000"/>
            <a:headEnd/>
            <a:tailEnd/>
          </a:ln>
        </p:spPr>
      </p:pic>
      <p:pic>
        <p:nvPicPr>
          <p:cNvPr id="50179" name="Picture 28"/>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34925" y="52388"/>
            <a:ext cx="904875" cy="1104900"/>
          </a:xfrm>
          <a:prstGeom prst="rect">
            <a:avLst/>
          </a:prstGeom>
          <a:noFill/>
          <a:ln w="9525">
            <a:noFill/>
            <a:miter lim="800000"/>
            <a:headEnd/>
            <a:tailEnd/>
          </a:ln>
        </p:spPr>
      </p:pic>
      <p:sp>
        <p:nvSpPr>
          <p:cNvPr id="2" name="Rectangle 2"/>
          <p:cNvSpPr>
            <a:spLocks noGrp="1" noChangeArrowheads="1"/>
          </p:cNvSpPr>
          <p:nvPr>
            <p:ph type="title"/>
          </p:nvPr>
        </p:nvSpPr>
        <p:spPr bwMode="auto">
          <a:xfrm>
            <a:off x="866775" y="152400"/>
            <a:ext cx="79883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Savunma Teknolojileri Mühendislik ve Ticaret A.Ş.</a:t>
            </a:r>
          </a:p>
        </p:txBody>
      </p:sp>
      <p:sp>
        <p:nvSpPr>
          <p:cNvPr id="3" name="Rectangle 3"/>
          <p:cNvSpPr>
            <a:spLocks noGrp="1" noChangeArrowheads="1"/>
          </p:cNvSpPr>
          <p:nvPr>
            <p:ph type="body" idx="1"/>
          </p:nvPr>
        </p:nvSpPr>
        <p:spPr bwMode="auto">
          <a:xfrm>
            <a:off x="320675" y="954088"/>
            <a:ext cx="8501063" cy="5484812"/>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28" name="Rectangle 4"/>
          <p:cNvSpPr>
            <a:spLocks noGrp="1" noChangeArrowheads="1"/>
          </p:cNvSpPr>
          <p:nvPr>
            <p:ph type="dt" sz="half" idx="2"/>
          </p:nvPr>
        </p:nvSpPr>
        <p:spPr bwMode="auto">
          <a:xfrm>
            <a:off x="304800" y="6604000"/>
            <a:ext cx="2741613" cy="182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fontAlgn="auto" hangingPunct="1">
              <a:spcBef>
                <a:spcPts val="0"/>
              </a:spcBef>
              <a:spcAft>
                <a:spcPts val="0"/>
              </a:spcAft>
              <a:defRPr sz="1000">
                <a:solidFill>
                  <a:srgbClr val="000099"/>
                </a:solidFill>
                <a:latin typeface="+mn-lt"/>
              </a:defRPr>
            </a:lvl1pPr>
          </a:lstStyle>
          <a:p>
            <a:pPr>
              <a:defRPr/>
            </a:pPr>
            <a:fld id="{19B80201-3161-4954-9455-37C3B7875305}" type="datetimeFigureOut">
              <a:rPr lang="en-US"/>
              <a:pPr>
                <a:defRPr/>
              </a:pPr>
              <a:t>4/30/2020</a:t>
            </a:fld>
            <a:endParaRPr lang="en-US"/>
          </a:p>
        </p:txBody>
      </p:sp>
      <p:sp>
        <p:nvSpPr>
          <p:cNvPr id="1030" name="Rectangle 6"/>
          <p:cNvSpPr>
            <a:spLocks noGrp="1" noChangeArrowheads="1"/>
          </p:cNvSpPr>
          <p:nvPr>
            <p:ph type="sldNum" sz="quarter" idx="4"/>
          </p:nvPr>
        </p:nvSpPr>
        <p:spPr bwMode="auto">
          <a:xfrm>
            <a:off x="7011988" y="6605588"/>
            <a:ext cx="1828800" cy="182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000">
                <a:solidFill>
                  <a:srgbClr val="000099"/>
                </a:solidFill>
                <a:latin typeface="+mn-lt"/>
              </a:defRPr>
            </a:lvl1pPr>
          </a:lstStyle>
          <a:p>
            <a:pPr>
              <a:defRPr/>
            </a:pPr>
            <a:fld id="{1F6781FA-C676-4451-92DB-CF857462F10F}" type="slidenum">
              <a:rPr lang="en-US"/>
              <a:pPr>
                <a:defRPr/>
              </a:pPr>
              <a:t>‹#›</a:t>
            </a:fld>
            <a:endParaRPr lang="en-US"/>
          </a:p>
        </p:txBody>
      </p:sp>
      <p:sp>
        <p:nvSpPr>
          <p:cNvPr id="1048" name="Line 24"/>
          <p:cNvSpPr>
            <a:spLocks noChangeShapeType="1"/>
          </p:cNvSpPr>
          <p:nvPr/>
        </p:nvSpPr>
        <p:spPr bwMode="auto">
          <a:xfrm>
            <a:off x="304800" y="6540500"/>
            <a:ext cx="8534400" cy="0"/>
          </a:xfrm>
          <a:prstGeom prst="line">
            <a:avLst/>
          </a:prstGeom>
          <a:noFill/>
          <a:ln w="9525">
            <a:solidFill>
              <a:srgbClr val="000099"/>
            </a:solidFill>
            <a:round/>
            <a:headEnd/>
            <a:tailEnd/>
          </a:ln>
          <a:effectLst/>
        </p:spPr>
        <p:txBody>
          <a:bodyPr/>
          <a:lstStyle/>
          <a:p>
            <a:pPr fontAlgn="auto">
              <a:spcBef>
                <a:spcPts val="0"/>
              </a:spcBef>
              <a:spcAft>
                <a:spcPts val="0"/>
              </a:spcAft>
              <a:defRPr/>
            </a:pPr>
            <a:endParaRPr lang="tr-TR">
              <a:latin typeface="+mn-lt"/>
            </a:endParaRPr>
          </a:p>
        </p:txBody>
      </p:sp>
      <p:sp>
        <p:nvSpPr>
          <p:cNvPr id="1066" name="Rectangle 42"/>
          <p:cNvSpPr>
            <a:spLocks noGrp="1" noChangeArrowheads="1"/>
          </p:cNvSpPr>
          <p:nvPr>
            <p:ph type="ftr" sz="quarter" idx="3"/>
          </p:nvPr>
        </p:nvSpPr>
        <p:spPr bwMode="auto">
          <a:xfrm>
            <a:off x="3124200" y="6550025"/>
            <a:ext cx="2895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b="1">
                <a:solidFill>
                  <a:srgbClr val="000099"/>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145" r:id="rId1"/>
    <p:sldLayoutId id="2147484104" r:id="rId2"/>
    <p:sldLayoutId id="2147484103" r:id="rId3"/>
    <p:sldLayoutId id="2147484102" r:id="rId4"/>
    <p:sldLayoutId id="2147484101" r:id="rId5"/>
    <p:sldLayoutId id="2147484100" r:id="rId6"/>
    <p:sldLayoutId id="2147484099" r:id="rId7"/>
    <p:sldLayoutId id="2147484098" r:id="rId8"/>
    <p:sldLayoutId id="2147484097" r:id="rId9"/>
    <p:sldLayoutId id="2147484096" r:id="rId10"/>
    <p:sldLayoutId id="2147484095" r:id="rId11"/>
    <p:sldLayoutId id="2147484094" r:id="rId12"/>
    <p:sldLayoutId id="2147484093" r:id="rId13"/>
  </p:sldLayoutIdLst>
  <p:transition spd="med" advClick="0"/>
  <p:txStyles>
    <p:titleStyle>
      <a:lvl1pPr algn="r" rtl="0" eaLnBrk="0" fontAlgn="base" hangingPunct="0">
        <a:spcBef>
          <a:spcPct val="0"/>
        </a:spcBef>
        <a:spcAft>
          <a:spcPct val="0"/>
        </a:spcAft>
        <a:defRPr sz="2400" b="1" i="1">
          <a:solidFill>
            <a:srgbClr val="3333FF"/>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2400" b="1" i="1">
          <a:solidFill>
            <a:srgbClr val="3333FF"/>
          </a:solidFill>
          <a:effectLst>
            <a:outerShdw blurRad="38100" dist="38100" dir="2700000" algn="tl">
              <a:srgbClr val="C0C0C0"/>
            </a:outerShdw>
          </a:effectLst>
          <a:latin typeface="Gill Sans MT" pitchFamily="34" charset="0"/>
        </a:defRPr>
      </a:lvl2pPr>
      <a:lvl3pPr algn="r" rtl="0" eaLnBrk="0" fontAlgn="base" hangingPunct="0">
        <a:spcBef>
          <a:spcPct val="0"/>
        </a:spcBef>
        <a:spcAft>
          <a:spcPct val="0"/>
        </a:spcAft>
        <a:defRPr sz="2400" b="1" i="1">
          <a:solidFill>
            <a:srgbClr val="3333FF"/>
          </a:solidFill>
          <a:effectLst>
            <a:outerShdw blurRad="38100" dist="38100" dir="2700000" algn="tl">
              <a:srgbClr val="C0C0C0"/>
            </a:outerShdw>
          </a:effectLst>
          <a:latin typeface="Gill Sans MT" pitchFamily="34" charset="0"/>
        </a:defRPr>
      </a:lvl3pPr>
      <a:lvl4pPr algn="r" rtl="0" eaLnBrk="0" fontAlgn="base" hangingPunct="0">
        <a:spcBef>
          <a:spcPct val="0"/>
        </a:spcBef>
        <a:spcAft>
          <a:spcPct val="0"/>
        </a:spcAft>
        <a:defRPr sz="2400" b="1" i="1">
          <a:solidFill>
            <a:srgbClr val="3333FF"/>
          </a:solidFill>
          <a:effectLst>
            <a:outerShdw blurRad="38100" dist="38100" dir="2700000" algn="tl">
              <a:srgbClr val="C0C0C0"/>
            </a:outerShdw>
          </a:effectLst>
          <a:latin typeface="Gill Sans MT" pitchFamily="34" charset="0"/>
        </a:defRPr>
      </a:lvl4pPr>
      <a:lvl5pPr algn="r" rtl="0" eaLnBrk="0" fontAlgn="base" hangingPunct="0">
        <a:spcBef>
          <a:spcPct val="0"/>
        </a:spcBef>
        <a:spcAft>
          <a:spcPct val="0"/>
        </a:spcAft>
        <a:defRPr sz="2400" b="1" i="1">
          <a:solidFill>
            <a:srgbClr val="3333FF"/>
          </a:solidFill>
          <a:effectLst>
            <a:outerShdw blurRad="38100" dist="38100" dir="2700000" algn="tl">
              <a:srgbClr val="C0C0C0"/>
            </a:outerShdw>
          </a:effectLst>
          <a:latin typeface="Gill Sans MT" pitchFamily="34" charset="0"/>
        </a:defRPr>
      </a:lvl5pPr>
      <a:lvl6pPr marL="457200" algn="r" rtl="0" eaLnBrk="1" fontAlgn="base" hangingPunct="1">
        <a:spcBef>
          <a:spcPct val="0"/>
        </a:spcBef>
        <a:spcAft>
          <a:spcPct val="0"/>
        </a:spcAft>
        <a:defRPr sz="2400" b="1" i="1">
          <a:solidFill>
            <a:srgbClr val="3333FF"/>
          </a:solidFill>
          <a:effectLst>
            <a:outerShdw blurRad="38100" dist="38100" dir="2700000" algn="tl">
              <a:srgbClr val="C0C0C0"/>
            </a:outerShdw>
          </a:effectLst>
          <a:latin typeface="Gill Sans MT" pitchFamily="34" charset="0"/>
        </a:defRPr>
      </a:lvl6pPr>
      <a:lvl7pPr marL="914400" algn="r" rtl="0" eaLnBrk="1" fontAlgn="base" hangingPunct="1">
        <a:spcBef>
          <a:spcPct val="0"/>
        </a:spcBef>
        <a:spcAft>
          <a:spcPct val="0"/>
        </a:spcAft>
        <a:defRPr sz="2400" b="1" i="1">
          <a:solidFill>
            <a:srgbClr val="3333FF"/>
          </a:solidFill>
          <a:effectLst>
            <a:outerShdw blurRad="38100" dist="38100" dir="2700000" algn="tl">
              <a:srgbClr val="C0C0C0"/>
            </a:outerShdw>
          </a:effectLst>
          <a:latin typeface="Gill Sans MT" pitchFamily="34" charset="0"/>
        </a:defRPr>
      </a:lvl7pPr>
      <a:lvl8pPr marL="1371600" algn="r" rtl="0" eaLnBrk="1" fontAlgn="base" hangingPunct="1">
        <a:spcBef>
          <a:spcPct val="0"/>
        </a:spcBef>
        <a:spcAft>
          <a:spcPct val="0"/>
        </a:spcAft>
        <a:defRPr sz="2400" b="1" i="1">
          <a:solidFill>
            <a:srgbClr val="3333FF"/>
          </a:solidFill>
          <a:effectLst>
            <a:outerShdw blurRad="38100" dist="38100" dir="2700000" algn="tl">
              <a:srgbClr val="C0C0C0"/>
            </a:outerShdw>
          </a:effectLst>
          <a:latin typeface="Gill Sans MT" pitchFamily="34" charset="0"/>
        </a:defRPr>
      </a:lvl8pPr>
      <a:lvl9pPr marL="1828800" algn="r" rtl="0" eaLnBrk="1" fontAlgn="base" hangingPunct="1">
        <a:spcBef>
          <a:spcPct val="0"/>
        </a:spcBef>
        <a:spcAft>
          <a:spcPct val="0"/>
        </a:spcAft>
        <a:defRPr sz="2400" b="1" i="1">
          <a:solidFill>
            <a:srgbClr val="3333FF"/>
          </a:solidFill>
          <a:effectLst>
            <a:outerShdw blurRad="38100" dist="38100" dir="2700000" algn="tl">
              <a:srgbClr val="C0C0C0"/>
            </a:outerShdw>
          </a:effectLst>
          <a:latin typeface="Gill Sans MT" pitchFamily="34" charset="0"/>
        </a:defRPr>
      </a:lvl9pPr>
    </p:titleStyle>
    <p:bodyStyle>
      <a:lvl1pPr marL="342900" indent="-342900" algn="l" rtl="0" eaLnBrk="0" fontAlgn="base" hangingPunct="0">
        <a:spcBef>
          <a:spcPct val="20000"/>
        </a:spcBef>
        <a:spcAft>
          <a:spcPct val="0"/>
        </a:spcAft>
        <a:buClr>
          <a:srgbClr val="FF0000"/>
        </a:buClr>
        <a:buFont typeface="Wingdings 3" pitchFamily="18" charset="2"/>
        <a:buChar char="Ê"/>
        <a:defRPr sz="2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FF9933"/>
        </a:buClr>
        <a:buFont typeface="Wingdings 3" pitchFamily="18" charset="2"/>
        <a:buChar char="["/>
        <a:defRPr sz="20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rgbClr val="FFCC00"/>
        </a:buClr>
        <a:buFont typeface="Webdings" pitchFamily="18" charset="2"/>
        <a:buChar char="8"/>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rgbClr val="33CC33"/>
        </a:buClr>
        <a:buFont typeface="Wingdings" pitchFamily="2" charset="2"/>
        <a:buChar char="þ"/>
        <a:defRPr sz="16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rgbClr val="3366FF"/>
        </a:buClr>
        <a:buFont typeface="Wingdings" pitchFamily="2" charset="2"/>
        <a:buChar char="ý"/>
        <a:defRPr sz="1400">
          <a:solidFill>
            <a:schemeClr val="tx1"/>
          </a:solidFill>
          <a:effectLst>
            <a:outerShdw blurRad="38100" dist="38100" dir="2700000" algn="tl">
              <a:srgbClr val="C0C0C0"/>
            </a:outerShdw>
          </a:effectLst>
          <a:latin typeface="+mn-lt"/>
        </a:defRPr>
      </a:lvl5pPr>
      <a:lvl6pPr marL="2514600" indent="-228600" algn="l" rtl="0" eaLnBrk="1" fontAlgn="base" hangingPunct="1">
        <a:spcBef>
          <a:spcPct val="20000"/>
        </a:spcBef>
        <a:spcAft>
          <a:spcPct val="0"/>
        </a:spcAft>
        <a:buClr>
          <a:srgbClr val="3366FF"/>
        </a:buClr>
        <a:buFont typeface="Wingdings" pitchFamily="2" charset="2"/>
        <a:buChar char="ý"/>
        <a:defRPr sz="1400">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lr>
          <a:srgbClr val="3366FF"/>
        </a:buClr>
        <a:buFont typeface="Wingdings" pitchFamily="2" charset="2"/>
        <a:buChar char="ý"/>
        <a:defRPr sz="1400">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lr>
          <a:srgbClr val="3366FF"/>
        </a:buClr>
        <a:buFont typeface="Wingdings" pitchFamily="2" charset="2"/>
        <a:buChar char="ý"/>
        <a:defRPr sz="1400">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lr>
          <a:srgbClr val="3366FF"/>
        </a:buClr>
        <a:buFont typeface="Wingdings" pitchFamily="2" charset="2"/>
        <a:buChar char="ý"/>
        <a:defRPr sz="1400">
          <a:solidFill>
            <a:schemeClr val="tx1"/>
          </a:solidFill>
          <a:effectLst>
            <a:outerShdw blurRad="38100" dist="38100" dir="2700000" algn="tl">
              <a:srgbClr val="C0C0C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4514" name="Picture 3" descr="333"/>
          <p:cNvPicPr>
            <a:picLocks noChangeAspect="1" noChangeArrowheads="1"/>
          </p:cNvPicPr>
          <p:nvPr/>
        </p:nvPicPr>
        <p:blipFill>
          <a:blip r:embed="rId14" cstate="print"/>
          <a:srcRect/>
          <a:stretch>
            <a:fillRect/>
          </a:stretch>
        </p:blipFill>
        <p:spPr bwMode="auto">
          <a:xfrm>
            <a:off x="469900" y="2347913"/>
            <a:ext cx="8207375" cy="2087562"/>
          </a:xfrm>
          <a:prstGeom prst="rect">
            <a:avLst/>
          </a:prstGeom>
          <a:noFill/>
          <a:ln w="9525">
            <a:noFill/>
            <a:miter lim="800000"/>
            <a:headEnd/>
            <a:tailEnd/>
          </a:ln>
        </p:spPr>
      </p:pic>
      <p:pic>
        <p:nvPicPr>
          <p:cNvPr id="64515" name="Picture 5"/>
          <p:cNvPicPr>
            <a:picLocks noChangeAspect="1" noChangeArrowheads="1"/>
          </p:cNvPicPr>
          <p:nvPr/>
        </p:nvPicPr>
        <p:blipFill>
          <a:blip r:embed="rId15" cstate="print">
            <a:clrChange>
              <a:clrFrom>
                <a:srgbClr val="7FD3D1"/>
              </a:clrFrom>
              <a:clrTo>
                <a:srgbClr val="7FD3D1">
                  <a:alpha val="0"/>
                </a:srgbClr>
              </a:clrTo>
            </a:clrChange>
          </a:blip>
          <a:srcRect/>
          <a:stretch>
            <a:fillRect/>
          </a:stretch>
        </p:blipFill>
        <p:spPr bwMode="auto">
          <a:xfrm>
            <a:off x="0" y="1588"/>
            <a:ext cx="9144000" cy="819150"/>
          </a:xfrm>
          <a:prstGeom prst="rect">
            <a:avLst/>
          </a:prstGeom>
          <a:noFill/>
          <a:ln w="9525">
            <a:noFill/>
            <a:miter lim="800000"/>
            <a:headEnd/>
            <a:tailEnd/>
          </a:ln>
        </p:spPr>
      </p:pic>
      <p:sp>
        <p:nvSpPr>
          <p:cNvPr id="877575" name="Line 7"/>
          <p:cNvSpPr>
            <a:spLocks noChangeShapeType="1"/>
          </p:cNvSpPr>
          <p:nvPr/>
        </p:nvSpPr>
        <p:spPr bwMode="auto">
          <a:xfrm>
            <a:off x="304800" y="6540500"/>
            <a:ext cx="8534400" cy="0"/>
          </a:xfrm>
          <a:prstGeom prst="line">
            <a:avLst/>
          </a:prstGeom>
          <a:noFill/>
          <a:ln w="9525">
            <a:solidFill>
              <a:srgbClr val="000099"/>
            </a:solidFill>
            <a:round/>
            <a:headEnd/>
            <a:tailEnd/>
          </a:ln>
          <a:effectLst/>
        </p:spPr>
        <p:txBody>
          <a:bodyPr/>
          <a:lstStyle/>
          <a:p>
            <a:pPr fontAlgn="auto">
              <a:spcBef>
                <a:spcPts val="0"/>
              </a:spcBef>
              <a:spcAft>
                <a:spcPts val="0"/>
              </a:spcAft>
              <a:defRPr/>
            </a:pPr>
            <a:endParaRPr lang="tr-TR">
              <a:latin typeface="+mn-lt"/>
            </a:endParaRPr>
          </a:p>
        </p:txBody>
      </p:sp>
      <p:sp>
        <p:nvSpPr>
          <p:cNvPr id="877576" name="Rectangle 8"/>
          <p:cNvSpPr>
            <a:spLocks noGrp="1" noChangeArrowheads="1"/>
          </p:cNvSpPr>
          <p:nvPr>
            <p:ph type="ftr" sz="quarter" idx="3"/>
          </p:nvPr>
        </p:nvSpPr>
        <p:spPr bwMode="auto">
          <a:xfrm>
            <a:off x="3124200" y="6550025"/>
            <a:ext cx="2895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b="1">
                <a:solidFill>
                  <a:srgbClr val="000099"/>
                </a:solidFill>
                <a:latin typeface="+mn-lt"/>
              </a:defRPr>
            </a:lvl1pPr>
          </a:lstStyle>
          <a:p>
            <a:pPr>
              <a:defRPr/>
            </a:pPr>
            <a:endParaRPr lang="en-US"/>
          </a:p>
        </p:txBody>
      </p:sp>
      <p:pic>
        <p:nvPicPr>
          <p:cNvPr id="64518" name="Picture 9"/>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34925" y="52388"/>
            <a:ext cx="904875" cy="1104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6" r:id="rId1"/>
    <p:sldLayoutId id="2147484114" r:id="rId2"/>
    <p:sldLayoutId id="2147484113" r:id="rId3"/>
    <p:sldLayoutId id="2147484112" r:id="rId4"/>
    <p:sldLayoutId id="2147484111" r:id="rId5"/>
    <p:sldLayoutId id="2147484110" r:id="rId6"/>
    <p:sldLayoutId id="2147484109" r:id="rId7"/>
    <p:sldLayoutId id="2147484108" r:id="rId8"/>
    <p:sldLayoutId id="2147484107" r:id="rId9"/>
    <p:sldLayoutId id="2147484106" r:id="rId10"/>
    <p:sldLayoutId id="2147484105" r:id="rId11"/>
    <p:sldLayoutId id="2147484147" r:id="rId12"/>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7826" name="Picture 3" descr="3333"/>
          <p:cNvPicPr>
            <a:picLocks noChangeAspect="1" noChangeArrowheads="1"/>
          </p:cNvPicPr>
          <p:nvPr/>
        </p:nvPicPr>
        <p:blipFill>
          <a:blip r:embed="rId14" cstate="print"/>
          <a:srcRect/>
          <a:stretch>
            <a:fillRect/>
          </a:stretch>
        </p:blipFill>
        <p:spPr bwMode="auto">
          <a:xfrm>
            <a:off x="468313" y="2349500"/>
            <a:ext cx="8207375" cy="2087563"/>
          </a:xfrm>
          <a:prstGeom prst="rect">
            <a:avLst/>
          </a:prstGeom>
          <a:noFill/>
          <a:ln w="9525">
            <a:noFill/>
            <a:miter lim="800000"/>
            <a:headEnd/>
            <a:tailEnd/>
          </a:ln>
        </p:spPr>
      </p:pic>
      <p:pic>
        <p:nvPicPr>
          <p:cNvPr id="77827" name="Picture 5"/>
          <p:cNvPicPr>
            <a:picLocks noChangeAspect="1" noChangeArrowheads="1"/>
          </p:cNvPicPr>
          <p:nvPr/>
        </p:nvPicPr>
        <p:blipFill>
          <a:blip r:embed="rId15" cstate="print">
            <a:clrChange>
              <a:clrFrom>
                <a:srgbClr val="7FD3D1"/>
              </a:clrFrom>
              <a:clrTo>
                <a:srgbClr val="7FD3D1">
                  <a:alpha val="0"/>
                </a:srgbClr>
              </a:clrTo>
            </a:clrChange>
          </a:blip>
          <a:srcRect/>
          <a:stretch>
            <a:fillRect/>
          </a:stretch>
        </p:blipFill>
        <p:spPr bwMode="auto">
          <a:xfrm>
            <a:off x="0" y="1588"/>
            <a:ext cx="9144000" cy="819150"/>
          </a:xfrm>
          <a:prstGeom prst="rect">
            <a:avLst/>
          </a:prstGeom>
          <a:noFill/>
          <a:ln w="9525">
            <a:noFill/>
            <a:miter lim="800000"/>
            <a:headEnd/>
            <a:tailEnd/>
          </a:ln>
        </p:spPr>
      </p:pic>
      <p:sp>
        <p:nvSpPr>
          <p:cNvPr id="879623" name="Line 7"/>
          <p:cNvSpPr>
            <a:spLocks noChangeShapeType="1"/>
          </p:cNvSpPr>
          <p:nvPr/>
        </p:nvSpPr>
        <p:spPr bwMode="auto">
          <a:xfrm>
            <a:off x="304800" y="6540500"/>
            <a:ext cx="8534400" cy="0"/>
          </a:xfrm>
          <a:prstGeom prst="line">
            <a:avLst/>
          </a:prstGeom>
          <a:noFill/>
          <a:ln w="9525">
            <a:solidFill>
              <a:srgbClr val="000099"/>
            </a:solidFill>
            <a:round/>
            <a:headEnd/>
            <a:tailEnd/>
          </a:ln>
          <a:effectLst/>
        </p:spPr>
        <p:txBody>
          <a:bodyPr/>
          <a:lstStyle/>
          <a:p>
            <a:pPr fontAlgn="auto">
              <a:spcBef>
                <a:spcPts val="0"/>
              </a:spcBef>
              <a:spcAft>
                <a:spcPts val="0"/>
              </a:spcAft>
              <a:defRPr/>
            </a:pPr>
            <a:endParaRPr lang="tr-TR">
              <a:latin typeface="+mn-lt"/>
            </a:endParaRPr>
          </a:p>
        </p:txBody>
      </p:sp>
      <p:sp>
        <p:nvSpPr>
          <p:cNvPr id="879624" name="Rectangle 8"/>
          <p:cNvSpPr>
            <a:spLocks noGrp="1" noChangeArrowheads="1"/>
          </p:cNvSpPr>
          <p:nvPr>
            <p:ph type="ftr" sz="quarter" idx="3"/>
          </p:nvPr>
        </p:nvSpPr>
        <p:spPr bwMode="auto">
          <a:xfrm>
            <a:off x="3124200" y="6550025"/>
            <a:ext cx="2895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b="1">
                <a:solidFill>
                  <a:srgbClr val="000099"/>
                </a:solidFill>
                <a:latin typeface="+mn-lt"/>
              </a:defRPr>
            </a:lvl1pPr>
          </a:lstStyle>
          <a:p>
            <a:pPr>
              <a:defRPr/>
            </a:pPr>
            <a:endParaRPr lang="en-US"/>
          </a:p>
        </p:txBody>
      </p:sp>
      <p:pic>
        <p:nvPicPr>
          <p:cNvPr id="77830" name="Picture 9"/>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34925" y="52388"/>
            <a:ext cx="904875" cy="1104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8" r:id="rId1"/>
    <p:sldLayoutId id="2147484124" r:id="rId2"/>
    <p:sldLayoutId id="2147484123" r:id="rId3"/>
    <p:sldLayoutId id="2147484122" r:id="rId4"/>
    <p:sldLayoutId id="2147484121" r:id="rId5"/>
    <p:sldLayoutId id="2147484120" r:id="rId6"/>
    <p:sldLayoutId id="2147484119" r:id="rId7"/>
    <p:sldLayoutId id="2147484118" r:id="rId8"/>
    <p:sldLayoutId id="2147484117" r:id="rId9"/>
    <p:sldLayoutId id="2147484116" r:id="rId10"/>
    <p:sldLayoutId id="2147484115" r:id="rId11"/>
    <p:sldLayoutId id="2147484149" r:id="rId12"/>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82690" name="Rectangle 2"/>
          <p:cNvSpPr>
            <a:spLocks noChangeArrowheads="1"/>
          </p:cNvSpPr>
          <p:nvPr/>
        </p:nvSpPr>
        <p:spPr bwMode="auto">
          <a:xfrm>
            <a:off x="1463675" y="2625725"/>
            <a:ext cx="6119813" cy="3324225"/>
          </a:xfrm>
          <a:prstGeom prst="rect">
            <a:avLst/>
          </a:prstGeom>
          <a:noFill/>
          <a:ln w="9525">
            <a:noFill/>
            <a:miter lim="800000"/>
            <a:headEnd/>
            <a:tailEnd/>
          </a:ln>
          <a:effectLst/>
        </p:spPr>
        <p:txBody>
          <a:bodyPr>
            <a:spAutoFit/>
          </a:bodyPr>
          <a:lstStyle/>
          <a:p>
            <a:pPr fontAlgn="auto">
              <a:spcBef>
                <a:spcPts val="0"/>
              </a:spcBef>
              <a:spcAft>
                <a:spcPts val="0"/>
              </a:spcAft>
              <a:defRPr/>
            </a:pPr>
            <a:r>
              <a:rPr lang="tr-TR" sz="1600">
                <a:solidFill>
                  <a:srgbClr val="000099"/>
                </a:solidFill>
                <a:effectLst>
                  <a:outerShdw blurRad="38100" dist="38100" dir="2700000" algn="tl">
                    <a:srgbClr val="C0C0C0"/>
                  </a:outerShdw>
                </a:effectLst>
                <a:latin typeface="+mn-lt"/>
              </a:rPr>
              <a:t>MECNUN SOKAK NO:58 BEŞTEPE, 06510 ANKARA </a:t>
            </a:r>
          </a:p>
          <a:p>
            <a:pPr fontAlgn="auto">
              <a:spcBef>
                <a:spcPts val="0"/>
              </a:spcBef>
              <a:spcAft>
                <a:spcPts val="0"/>
              </a:spcAft>
              <a:defRPr/>
            </a:pPr>
            <a:r>
              <a:rPr lang="tr-TR" sz="1600">
                <a:solidFill>
                  <a:srgbClr val="000099"/>
                </a:solidFill>
                <a:effectLst>
                  <a:outerShdw blurRad="38100" dist="38100" dir="2700000" algn="tl">
                    <a:srgbClr val="C0C0C0"/>
                  </a:outerShdw>
                </a:effectLst>
                <a:latin typeface="+mn-lt"/>
              </a:rPr>
              <a:t>TEL : +90 (312) 223 68 00  FAX : +90 (312) 223 68 18 </a:t>
            </a:r>
          </a:p>
          <a:p>
            <a:pPr fontAlgn="auto">
              <a:spcBef>
                <a:spcPts val="0"/>
              </a:spcBef>
              <a:spcAft>
                <a:spcPts val="0"/>
              </a:spcAft>
              <a:defRPr/>
            </a:pPr>
            <a:endParaRPr lang="tr-TR" sz="1600">
              <a:solidFill>
                <a:srgbClr val="000099"/>
              </a:solidFill>
              <a:effectLst>
                <a:outerShdw blurRad="38100" dist="38100" dir="2700000" algn="tl">
                  <a:srgbClr val="C0C0C0"/>
                </a:outerShdw>
              </a:effectLst>
              <a:latin typeface="+mn-lt"/>
            </a:endParaRPr>
          </a:p>
          <a:p>
            <a:pPr fontAlgn="auto">
              <a:spcBef>
                <a:spcPts val="0"/>
              </a:spcBef>
              <a:spcAft>
                <a:spcPts val="0"/>
              </a:spcAft>
              <a:defRPr/>
            </a:pPr>
            <a:r>
              <a:rPr lang="tr-TR" sz="1600" b="1">
                <a:latin typeface="+mn-lt"/>
                <a:hlinkClick r:id="rId13"/>
              </a:rPr>
              <a:t>www.stm.com.tr</a:t>
            </a:r>
            <a:endParaRPr lang="tr-TR" sz="1600" b="1">
              <a:latin typeface="+mn-lt"/>
            </a:endParaRPr>
          </a:p>
          <a:p>
            <a:pPr fontAlgn="auto">
              <a:spcBef>
                <a:spcPts val="0"/>
              </a:spcBef>
              <a:spcAft>
                <a:spcPts val="0"/>
              </a:spcAft>
              <a:defRPr/>
            </a:pPr>
            <a:endParaRPr lang="tr-TR" sz="1600" b="1">
              <a:latin typeface="+mn-lt"/>
            </a:endParaRPr>
          </a:p>
          <a:p>
            <a:pPr fontAlgn="auto">
              <a:spcBef>
                <a:spcPts val="0"/>
              </a:spcBef>
              <a:spcAft>
                <a:spcPts val="0"/>
              </a:spcAft>
              <a:defRPr/>
            </a:pPr>
            <a:r>
              <a:rPr lang="tr-TR" b="1">
                <a:solidFill>
                  <a:srgbClr val="000099"/>
                </a:solidFill>
                <a:effectLst>
                  <a:outerShdw blurRad="38100" dist="38100" dir="2700000" algn="tl">
                    <a:srgbClr val="C0C0C0"/>
                  </a:outerShdw>
                </a:effectLst>
                <a:latin typeface="+mn-lt"/>
              </a:rPr>
              <a:t>© STM 2006</a:t>
            </a:r>
          </a:p>
          <a:p>
            <a:pPr fontAlgn="auto">
              <a:spcBef>
                <a:spcPts val="0"/>
              </a:spcBef>
              <a:spcAft>
                <a:spcPts val="0"/>
              </a:spcAft>
              <a:defRPr/>
            </a:pPr>
            <a:r>
              <a:rPr lang="tr-TR" b="1">
                <a:solidFill>
                  <a:srgbClr val="000099"/>
                </a:solidFill>
                <a:effectLst>
                  <a:outerShdw blurRad="38100" dist="38100" dir="2700000" algn="tl">
                    <a:srgbClr val="C0C0C0"/>
                  </a:outerShdw>
                </a:effectLst>
                <a:latin typeface="+mn-lt"/>
              </a:rPr>
              <a:t>Tüm Hakları Saklıdır</a:t>
            </a:r>
          </a:p>
          <a:p>
            <a:pPr fontAlgn="auto">
              <a:spcBef>
                <a:spcPts val="0"/>
              </a:spcBef>
              <a:spcAft>
                <a:spcPts val="0"/>
              </a:spcAft>
              <a:defRPr/>
            </a:pPr>
            <a:endParaRPr lang="tr-TR" b="1">
              <a:solidFill>
                <a:srgbClr val="000099"/>
              </a:solidFill>
              <a:effectLst>
                <a:outerShdw blurRad="38100" dist="38100" dir="2700000" algn="tl">
                  <a:srgbClr val="C0C0C0"/>
                </a:outerShdw>
              </a:effectLst>
              <a:latin typeface="+mn-lt"/>
            </a:endParaRPr>
          </a:p>
          <a:p>
            <a:pPr fontAlgn="auto">
              <a:spcBef>
                <a:spcPts val="0"/>
              </a:spcBef>
              <a:spcAft>
                <a:spcPts val="0"/>
              </a:spcAft>
              <a:defRPr/>
            </a:pPr>
            <a:r>
              <a:rPr lang="tr-TR" sz="1000">
                <a:solidFill>
                  <a:srgbClr val="000099"/>
                </a:solidFill>
                <a:latin typeface="+mn-lt"/>
              </a:rPr>
              <a:t>Bu doküman ve içerdiği tüm bilgiler STM AŞ’nin fikri mülkiyetidir. Bu dokümanın dağıtımı veya sunumu ile bu haklar ortadan kalkmış olmaz. STM AŞ’nin yazılı izni olmadan bu dokümanın ve içerdiği bilgilerin üçüncü kişilere aktarımı, çoğaltımı ve dağıtımı yapılamaz. Bu doküman ve içeriği hazırlanma amacının dışında kullanılamaz.</a:t>
            </a:r>
          </a:p>
          <a:p>
            <a:pPr fontAlgn="auto">
              <a:spcBef>
                <a:spcPts val="0"/>
              </a:spcBef>
              <a:spcAft>
                <a:spcPts val="0"/>
              </a:spcAft>
              <a:defRPr/>
            </a:pPr>
            <a:endParaRPr lang="tr-TR" sz="1000">
              <a:solidFill>
                <a:srgbClr val="000099"/>
              </a:solidFill>
              <a:latin typeface="+mn-lt"/>
            </a:endParaRPr>
          </a:p>
          <a:p>
            <a:pPr fontAlgn="auto">
              <a:spcBef>
                <a:spcPts val="0"/>
              </a:spcBef>
              <a:spcAft>
                <a:spcPts val="0"/>
              </a:spcAft>
              <a:defRPr/>
            </a:pPr>
            <a:r>
              <a:rPr lang="tr-TR" sz="1000">
                <a:solidFill>
                  <a:srgbClr val="000099"/>
                </a:solidFill>
                <a:latin typeface="+mn-lt"/>
              </a:rPr>
              <a:t>This document and all information contained herein is the sole property of STM AŞ. No intellectual property rights are granted by the delivery of this document or disclosure of its content. This document shall not be reproduced or disclosed to a third party without the express written consent of STM AŞ. This document and its content shall not be used for any other purpose other than for which it is supplied.</a:t>
            </a:r>
          </a:p>
        </p:txBody>
      </p:sp>
      <p:pic>
        <p:nvPicPr>
          <p:cNvPr id="91139" name="Picture 5"/>
          <p:cNvPicPr>
            <a:picLocks noChangeAspect="1" noChangeArrowheads="1"/>
          </p:cNvPicPr>
          <p:nvPr/>
        </p:nvPicPr>
        <p:blipFill>
          <a:blip r:embed="rId14" cstate="print">
            <a:clrChange>
              <a:clrFrom>
                <a:srgbClr val="7FD3D1"/>
              </a:clrFrom>
              <a:clrTo>
                <a:srgbClr val="7FD3D1">
                  <a:alpha val="0"/>
                </a:srgbClr>
              </a:clrTo>
            </a:clrChange>
          </a:blip>
          <a:srcRect/>
          <a:stretch>
            <a:fillRect/>
          </a:stretch>
        </p:blipFill>
        <p:spPr bwMode="auto">
          <a:xfrm>
            <a:off x="0" y="1588"/>
            <a:ext cx="9144000" cy="819150"/>
          </a:xfrm>
          <a:prstGeom prst="rect">
            <a:avLst/>
          </a:prstGeom>
          <a:noFill/>
          <a:ln w="9525">
            <a:noFill/>
            <a:miter lim="800000"/>
            <a:headEnd/>
            <a:tailEnd/>
          </a:ln>
        </p:spPr>
      </p:pic>
      <p:pic>
        <p:nvPicPr>
          <p:cNvPr id="91140" name="Picture 6"/>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3949700" y="1125538"/>
            <a:ext cx="1114425" cy="1358900"/>
          </a:xfrm>
          <a:prstGeom prst="rect">
            <a:avLst/>
          </a:prstGeom>
          <a:noFill/>
          <a:ln w="9525">
            <a:noFill/>
            <a:miter lim="800000"/>
            <a:headEnd/>
            <a:tailEnd/>
          </a:ln>
        </p:spPr>
      </p:pic>
      <p:sp>
        <p:nvSpPr>
          <p:cNvPr id="882695" name="Line 7"/>
          <p:cNvSpPr>
            <a:spLocks noChangeShapeType="1"/>
          </p:cNvSpPr>
          <p:nvPr/>
        </p:nvSpPr>
        <p:spPr bwMode="auto">
          <a:xfrm>
            <a:off x="304800" y="6540500"/>
            <a:ext cx="8534400" cy="0"/>
          </a:xfrm>
          <a:prstGeom prst="line">
            <a:avLst/>
          </a:prstGeom>
          <a:noFill/>
          <a:ln w="9525">
            <a:solidFill>
              <a:srgbClr val="000099"/>
            </a:solidFill>
            <a:round/>
            <a:headEnd/>
            <a:tailEnd/>
          </a:ln>
          <a:effectLst/>
        </p:spPr>
        <p:txBody>
          <a:bodyPr/>
          <a:lstStyle/>
          <a:p>
            <a:pPr fontAlgn="auto">
              <a:spcBef>
                <a:spcPts val="0"/>
              </a:spcBef>
              <a:spcAft>
                <a:spcPts val="0"/>
              </a:spcAft>
              <a:defRPr/>
            </a:pPr>
            <a:endParaRPr lang="tr-TR">
              <a:latin typeface="+mn-lt"/>
            </a:endParaRPr>
          </a:p>
        </p:txBody>
      </p:sp>
      <p:sp>
        <p:nvSpPr>
          <p:cNvPr id="882696" name="Rectangle 8"/>
          <p:cNvSpPr>
            <a:spLocks noGrp="1" noChangeArrowheads="1"/>
          </p:cNvSpPr>
          <p:nvPr>
            <p:ph type="ftr" sz="quarter" idx="3"/>
          </p:nvPr>
        </p:nvSpPr>
        <p:spPr bwMode="auto">
          <a:xfrm>
            <a:off x="3124200" y="6550025"/>
            <a:ext cx="2895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b="1">
                <a:solidFill>
                  <a:srgbClr val="000099"/>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135" r:id="rId1"/>
    <p:sldLayoutId id="2147484134" r:id="rId2"/>
    <p:sldLayoutId id="2147484133" r:id="rId3"/>
    <p:sldLayoutId id="2147484132" r:id="rId4"/>
    <p:sldLayoutId id="2147484131" r:id="rId5"/>
    <p:sldLayoutId id="2147484130" r:id="rId6"/>
    <p:sldLayoutId id="2147484129" r:id="rId7"/>
    <p:sldLayoutId id="2147484128" r:id="rId8"/>
    <p:sldLayoutId id="2147484127" r:id="rId9"/>
    <p:sldLayoutId id="2147484126" r:id="rId10"/>
    <p:sldLayoutId id="2147484125"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30EEBB34-F672-4E3D-A375-10F1012467A6}" type="datetimeFigureOut">
              <a:rPr lang="en-US" smtClean="0"/>
              <a:pPr>
                <a:defRPr/>
              </a:pPr>
              <a:t>4/30/2020</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C5559CC5-0B04-48B4-ABD1-C79C0197F5F5}" type="slidenum">
              <a:rPr lang="en-US" smtClean="0"/>
              <a:pPr>
                <a:defRPr/>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656585"/>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6.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6.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76" name="Rectangle 70">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7"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678" name="Rectangle 74">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Rectangle 2"/>
          <p:cNvSpPr>
            <a:spLocks noChangeArrowheads="1"/>
          </p:cNvSpPr>
          <p:nvPr/>
        </p:nvSpPr>
        <p:spPr bwMode="auto">
          <a:xfrm>
            <a:off x="3534918" y="1105351"/>
            <a:ext cx="4765475" cy="3023981"/>
          </a:xfrm>
          <a:prstGeom prst="rect">
            <a:avLst/>
          </a:prstGeom>
        </p:spPr>
        <p:txBody>
          <a:bodyPr vert="horz" lIns="91440" tIns="45720" rIns="91440" bIns="45720" numCol="1" rtlCol="0" anchor="b" anchorCtr="0" compatLnSpc="1">
            <a:prstTxWarp prst="textNoShape">
              <a:avLst/>
            </a:prstTxWarp>
            <a:normAutofit/>
          </a:bodyPr>
          <a:lstStyle/>
          <a:p>
            <a:pPr marL="0" marR="0" lvl="0" indent="0" fontAlgn="base">
              <a:lnSpc>
                <a:spcPct val="80000"/>
              </a:lnSpc>
              <a:spcAft>
                <a:spcPts val="600"/>
              </a:spcAft>
              <a:buClrTx/>
              <a:buSzTx/>
              <a:tabLst/>
            </a:pPr>
            <a:r>
              <a:rPr kumimoji="0" lang="en-US" sz="4200" b="0" i="0" u="none" strike="noStrike" cap="all" spc="200" normalizeH="0">
                <a:ln>
                  <a:noFill/>
                </a:ln>
                <a:solidFill>
                  <a:srgbClr val="FFFFFF"/>
                </a:solidFill>
                <a:effectLst/>
                <a:latin typeface="+mj-lt"/>
                <a:ea typeface="+mj-ea"/>
                <a:cs typeface="+mj-cs"/>
              </a:rPr>
              <a:t>TURİSTİK HEDİYELİK EŞYA OLARAK GELENEKSEL OYUNCAKLARIN ÖNEMİ</a:t>
            </a:r>
          </a:p>
        </p:txBody>
      </p:sp>
      <p:cxnSp>
        <p:nvCxnSpPr>
          <p:cNvPr id="28679" name="Straight Connector 76">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2199" y="4214336"/>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8680" name="Rectangle 78">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5E9A441A-8FD3-4DFD-8CD8-E0EDD2CB1BBC}"/>
              </a:ext>
            </a:extLst>
          </p:cNvPr>
          <p:cNvSpPr>
            <a:spLocks noGrp="1"/>
          </p:cNvSpPr>
          <p:nvPr>
            <p:ph type="subTitle" idx="1"/>
          </p:nvPr>
        </p:nvSpPr>
        <p:spPr>
          <a:xfrm>
            <a:off x="3632199" y="4482801"/>
            <a:ext cx="3755288" cy="1463040"/>
          </a:xfrm>
        </p:spPr>
        <p:txBody>
          <a:bodyPr/>
          <a:lstStyle/>
          <a:p>
            <a:r>
              <a:rPr lang="tr-TR" dirty="0"/>
              <a:t>Dr. </a:t>
            </a:r>
            <a:r>
              <a:rPr lang="tr-TR" dirty="0" err="1"/>
              <a:t>Öğr.Üyesi</a:t>
            </a:r>
            <a:r>
              <a:rPr lang="tr-TR" dirty="0"/>
              <a:t> Ayşem YANAR</a:t>
            </a: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74" name="Rectangle 73">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8" name="Rectangle 77">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82" name="Rectangle 2"/>
          <p:cNvSpPr>
            <a:spLocks noGrp="1"/>
          </p:cNvSpPr>
          <p:nvPr>
            <p:ph type="title"/>
          </p:nvPr>
        </p:nvSpPr>
        <p:spPr bwMode="auto">
          <a:xfrm>
            <a:off x="3406641" y="942449"/>
            <a:ext cx="5010992" cy="1470249"/>
          </a:xfrm>
        </p:spPr>
        <p:txBody>
          <a:bodyPr vert="horz" lIns="91440" tIns="45720" rIns="91440" bIns="45720" numCol="1" rtlCol="0" anchor="ctr" compatLnSpc="1">
            <a:prstTxWarp prst="textNoShape">
              <a:avLst/>
            </a:prstTxWarp>
            <a:normAutofit/>
          </a:bodyPr>
          <a:lstStyle/>
          <a:p>
            <a:pPr lvl="1" algn="l" rtl="0">
              <a:lnSpc>
                <a:spcPct val="80000"/>
              </a:lnSpc>
              <a:spcBef>
                <a:spcPct val="0"/>
              </a:spcBef>
              <a:defRPr/>
            </a:pPr>
            <a:r>
              <a:rPr lang="en-US" sz="3500" kern="1200" cap="all" spc="100">
                <a:solidFill>
                  <a:schemeClr val="tx1">
                    <a:lumMod val="95000"/>
                    <a:lumOff val="5000"/>
                  </a:schemeClr>
                </a:solidFill>
                <a:latin typeface="+mj-lt"/>
                <a:ea typeface="+mj-ea"/>
                <a:cs typeface="+mj-cs"/>
              </a:rPr>
              <a:t>Ankara Müzelerinde Bulunan Bazı Geleneksel Oyuncaklar</a:t>
            </a:r>
            <a:endParaRPr lang="en-US" sz="3500" kern="1200" cap="all" spc="100">
              <a:ln>
                <a:noFill/>
              </a:ln>
              <a:solidFill>
                <a:schemeClr val="tx1">
                  <a:lumMod val="95000"/>
                  <a:lumOff val="5000"/>
                </a:schemeClr>
              </a:solidFill>
              <a:effectLst/>
              <a:latin typeface="+mj-lt"/>
              <a:ea typeface="+mj-ea"/>
              <a:cs typeface="+mj-cs"/>
            </a:endParaRPr>
          </a:p>
        </p:txBody>
      </p:sp>
      <p:cxnSp>
        <p:nvCxnSpPr>
          <p:cNvPr id="82" name="Straight Connector 81">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28002" name="Rectangle 4"/>
          <p:cNvSpPr>
            <a:spLocks noGrp="1"/>
          </p:cNvSpPr>
          <p:nvPr>
            <p:ph sz="half" idx="1"/>
          </p:nvPr>
        </p:nvSpPr>
        <p:spPr>
          <a:xfrm>
            <a:off x="3410282" y="2773885"/>
            <a:ext cx="5007352" cy="3141013"/>
          </a:xfrm>
        </p:spPr>
        <p:txBody>
          <a:bodyPr vert="horz" lIns="45720" tIns="45720" rIns="45720" bIns="45720" rtlCol="0">
            <a:normAutofit/>
          </a:bodyPr>
          <a:lstStyle/>
          <a:p>
            <a:pPr lvl="1">
              <a:defRPr/>
            </a:pPr>
            <a:r>
              <a:rPr lang="en-US"/>
              <a:t>Bütün müzeler gibi oyuncak müzelerinin de koruma, araştırma ve eğitim olmak üzere işlevleri bulunmaktadır</a:t>
            </a:r>
          </a:p>
          <a:p>
            <a:pPr lvl="1">
              <a:buNone/>
              <a:defRPr/>
            </a:pPr>
            <a:endParaRPr lang="en-US"/>
          </a:p>
          <a:p>
            <a:pPr lvl="1">
              <a:defRPr/>
            </a:pPr>
            <a:r>
              <a:rPr lang="en-US"/>
              <a:t>Oyuncak müzeleri tarihsel- toplumsal- kültürel bir ürün olan oyuncağı koruma ve sergilemeyle yükümlü kuruluşlardır. Oyuncak yaşanılan çağın tanıdığıdır. Örneğin oyuncak endüstrisinin başladığı yer olan Almanya’da üretilen bebek evlerine bakıldığında evin döşemelerinden yaşam biçimini oyuncak bebeklerin giyiminden ise o yıllara ait giyim kuşam hakkında bilgi edinmek mümkündür</a:t>
            </a:r>
          </a:p>
        </p:txBody>
      </p:sp>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74" name="Rectangle 73">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82" name="Rectangle 2"/>
          <p:cNvSpPr>
            <a:spLocks noGrp="1"/>
          </p:cNvSpPr>
          <p:nvPr>
            <p:ph type="title"/>
          </p:nvPr>
        </p:nvSpPr>
        <p:spPr bwMode="auto">
          <a:xfrm>
            <a:off x="723591" y="804333"/>
            <a:ext cx="2543925" cy="5249334"/>
          </a:xfrm>
        </p:spPr>
        <p:txBody>
          <a:bodyPr vert="horz" lIns="91440" tIns="45720" rIns="91440" bIns="45720" numCol="1" rtlCol="0" anchor="ctr" compatLnSpc="1">
            <a:prstTxWarp prst="textNoShape">
              <a:avLst/>
            </a:prstTxWarp>
            <a:normAutofit/>
          </a:bodyPr>
          <a:lstStyle/>
          <a:p>
            <a:pPr lvl="1" algn="r" rtl="0">
              <a:lnSpc>
                <a:spcPct val="80000"/>
              </a:lnSpc>
              <a:spcBef>
                <a:spcPct val="0"/>
              </a:spcBef>
              <a:defRPr/>
            </a:pPr>
            <a:r>
              <a:rPr lang="en-US" sz="4300" kern="1200" cap="all" spc="100">
                <a:solidFill>
                  <a:srgbClr val="FFFFFF"/>
                </a:solidFill>
                <a:latin typeface="+mj-lt"/>
                <a:ea typeface="+mj-ea"/>
                <a:cs typeface="+mj-cs"/>
              </a:rPr>
              <a:t>Ankara Müzelerinde Bulunan Bazı Geleneksel Oyuncaklar</a:t>
            </a:r>
            <a:endParaRPr lang="en-US" sz="4300" kern="1200" cap="all" spc="100">
              <a:ln>
                <a:noFill/>
              </a:ln>
              <a:solidFill>
                <a:srgbClr val="FFFFFF"/>
              </a:solidFill>
              <a:effectLst/>
              <a:latin typeface="+mj-lt"/>
              <a:ea typeface="+mj-ea"/>
              <a:cs typeface="+mj-cs"/>
            </a:endParaRPr>
          </a:p>
        </p:txBody>
      </p:sp>
      <p:sp>
        <p:nvSpPr>
          <p:cNvPr id="128002" name="Rectangle 4"/>
          <p:cNvSpPr>
            <a:spLocks noGrp="1"/>
          </p:cNvSpPr>
          <p:nvPr>
            <p:ph sz="half" idx="1"/>
          </p:nvPr>
        </p:nvSpPr>
        <p:spPr>
          <a:xfrm>
            <a:off x="3713286" y="804333"/>
            <a:ext cx="4729502" cy="5249334"/>
          </a:xfrm>
        </p:spPr>
        <p:txBody>
          <a:bodyPr vert="horz" lIns="45720" tIns="45720" rIns="45720" bIns="45720" rtlCol="0" anchor="ctr">
            <a:normAutofit/>
          </a:bodyPr>
          <a:lstStyle/>
          <a:p>
            <a:pPr lvl="1">
              <a:defRPr/>
            </a:pPr>
            <a:r>
              <a:rPr lang="en-US" dirty="0" err="1"/>
              <a:t>Genel</a:t>
            </a:r>
            <a:r>
              <a:rPr lang="en-US" dirty="0"/>
              <a:t> </a:t>
            </a:r>
            <a:r>
              <a:rPr lang="en-US" dirty="0" err="1"/>
              <a:t>anlamda</a:t>
            </a:r>
            <a:r>
              <a:rPr lang="en-US" dirty="0"/>
              <a:t> </a:t>
            </a:r>
            <a:r>
              <a:rPr lang="en-US" dirty="0" err="1"/>
              <a:t>Türkiye’de</a:t>
            </a:r>
            <a:r>
              <a:rPr lang="en-US" dirty="0"/>
              <a:t> </a:t>
            </a:r>
            <a:r>
              <a:rPr lang="en-US" dirty="0" err="1"/>
              <a:t>üç</a:t>
            </a:r>
            <a:r>
              <a:rPr lang="en-US" dirty="0"/>
              <a:t> tip </a:t>
            </a:r>
            <a:r>
              <a:rPr lang="en-US" dirty="0" err="1"/>
              <a:t>müze</a:t>
            </a:r>
            <a:r>
              <a:rPr lang="en-US" dirty="0"/>
              <a:t> </a:t>
            </a:r>
            <a:r>
              <a:rPr lang="en-US" dirty="0" err="1"/>
              <a:t>oyuncak</a:t>
            </a:r>
            <a:r>
              <a:rPr lang="en-US" dirty="0"/>
              <a:t> </a:t>
            </a:r>
            <a:r>
              <a:rPr lang="en-US" dirty="0" err="1"/>
              <a:t>sergilemektedir</a:t>
            </a:r>
            <a:r>
              <a:rPr lang="en-US" dirty="0"/>
              <a:t>. </a:t>
            </a:r>
            <a:r>
              <a:rPr lang="en-US" dirty="0" err="1"/>
              <a:t>Bunlar</a:t>
            </a:r>
            <a:r>
              <a:rPr lang="en-US" dirty="0"/>
              <a:t>; </a:t>
            </a:r>
            <a:r>
              <a:rPr lang="en-US" dirty="0" err="1"/>
              <a:t>arkeoloji</a:t>
            </a:r>
            <a:r>
              <a:rPr lang="en-US" dirty="0"/>
              <a:t>, </a:t>
            </a:r>
            <a:r>
              <a:rPr lang="en-US" dirty="0" err="1"/>
              <a:t>etnografya</a:t>
            </a:r>
            <a:r>
              <a:rPr lang="en-US" dirty="0"/>
              <a:t> </a:t>
            </a:r>
            <a:r>
              <a:rPr lang="en-US" dirty="0" err="1"/>
              <a:t>ve</a:t>
            </a:r>
            <a:r>
              <a:rPr lang="en-US" dirty="0"/>
              <a:t> </a:t>
            </a:r>
            <a:r>
              <a:rPr lang="en-US" dirty="0" err="1"/>
              <a:t>oyuncak</a:t>
            </a:r>
            <a:r>
              <a:rPr lang="en-US" dirty="0"/>
              <a:t> </a:t>
            </a:r>
            <a:r>
              <a:rPr lang="en-US" dirty="0" err="1"/>
              <a:t>müzeleridir</a:t>
            </a:r>
            <a:r>
              <a:rPr lang="en-US" dirty="0"/>
              <a:t>. </a:t>
            </a:r>
            <a:r>
              <a:rPr lang="en-US" dirty="0" err="1"/>
              <a:t>Oyuncak</a:t>
            </a:r>
            <a:r>
              <a:rPr lang="en-US" dirty="0"/>
              <a:t> </a:t>
            </a:r>
            <a:r>
              <a:rPr lang="en-US" dirty="0" err="1"/>
              <a:t>müzelerine</a:t>
            </a:r>
            <a:r>
              <a:rPr lang="en-US" dirty="0"/>
              <a:t> </a:t>
            </a:r>
            <a:r>
              <a:rPr lang="en-US" dirty="0" err="1"/>
              <a:t>verilen</a:t>
            </a:r>
            <a:r>
              <a:rPr lang="en-US" dirty="0"/>
              <a:t> </a:t>
            </a:r>
            <a:r>
              <a:rPr lang="en-US" dirty="0" err="1"/>
              <a:t>önem</a:t>
            </a:r>
            <a:r>
              <a:rPr lang="en-US" dirty="0"/>
              <a:t> son </a:t>
            </a:r>
            <a:r>
              <a:rPr lang="en-US" dirty="0" err="1"/>
              <a:t>yıllarda</a:t>
            </a:r>
            <a:r>
              <a:rPr lang="en-US" dirty="0"/>
              <a:t> </a:t>
            </a:r>
            <a:r>
              <a:rPr lang="en-US" dirty="0" err="1"/>
              <a:t>gittikçe</a:t>
            </a:r>
            <a:r>
              <a:rPr lang="en-US" dirty="0"/>
              <a:t> </a:t>
            </a:r>
            <a:r>
              <a:rPr lang="en-US" dirty="0" err="1"/>
              <a:t>artmaktadır</a:t>
            </a:r>
            <a:endParaRPr lang="en-US" dirty="0"/>
          </a:p>
          <a:p>
            <a:pPr lvl="1">
              <a:buNone/>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74" name="Rectangle 73">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82" name="Rectangle 2"/>
          <p:cNvSpPr>
            <a:spLocks noGrp="1"/>
          </p:cNvSpPr>
          <p:nvPr>
            <p:ph type="title"/>
          </p:nvPr>
        </p:nvSpPr>
        <p:spPr bwMode="auto">
          <a:xfrm>
            <a:off x="723591" y="804333"/>
            <a:ext cx="2543925" cy="5249334"/>
          </a:xfrm>
        </p:spPr>
        <p:txBody>
          <a:bodyPr vert="horz" lIns="91440" tIns="45720" rIns="91440" bIns="45720" numCol="1" rtlCol="0" anchor="ctr" compatLnSpc="1">
            <a:prstTxWarp prst="textNoShape">
              <a:avLst/>
            </a:prstTxWarp>
            <a:normAutofit/>
          </a:bodyPr>
          <a:lstStyle/>
          <a:p>
            <a:pPr lvl="1" algn="r" rtl="0">
              <a:lnSpc>
                <a:spcPct val="80000"/>
              </a:lnSpc>
              <a:spcBef>
                <a:spcPct val="0"/>
              </a:spcBef>
              <a:defRPr/>
            </a:pPr>
            <a:r>
              <a:rPr lang="en-US" sz="4300" kern="1200" cap="all" spc="100">
                <a:solidFill>
                  <a:srgbClr val="FFFFFF"/>
                </a:solidFill>
                <a:latin typeface="+mj-lt"/>
                <a:ea typeface="+mj-ea"/>
                <a:cs typeface="+mj-cs"/>
              </a:rPr>
              <a:t>Ankara Müzelerinde Bulunan Bazı Geleneksel Oyuncaklar</a:t>
            </a:r>
            <a:endParaRPr lang="en-US" sz="4300" kern="1200" cap="all" spc="100">
              <a:ln>
                <a:noFill/>
              </a:ln>
              <a:solidFill>
                <a:srgbClr val="FFFFFF"/>
              </a:solidFill>
              <a:effectLst/>
              <a:latin typeface="+mj-lt"/>
              <a:ea typeface="+mj-ea"/>
              <a:cs typeface="+mj-cs"/>
            </a:endParaRPr>
          </a:p>
        </p:txBody>
      </p:sp>
      <p:sp>
        <p:nvSpPr>
          <p:cNvPr id="128002" name="Rectangle 4"/>
          <p:cNvSpPr>
            <a:spLocks noGrp="1"/>
          </p:cNvSpPr>
          <p:nvPr>
            <p:ph sz="half" idx="1"/>
          </p:nvPr>
        </p:nvSpPr>
        <p:spPr>
          <a:xfrm>
            <a:off x="3713286" y="804333"/>
            <a:ext cx="4729502" cy="5249334"/>
          </a:xfrm>
        </p:spPr>
        <p:txBody>
          <a:bodyPr vert="horz" lIns="45720" tIns="45720" rIns="45720" bIns="45720" rtlCol="0" anchor="ctr">
            <a:normAutofit/>
          </a:bodyPr>
          <a:lstStyle/>
          <a:p>
            <a:pPr lvl="1">
              <a:defRPr/>
            </a:pPr>
            <a:r>
              <a:rPr lang="en-US"/>
              <a:t>Ankara’da bulunan bazı müzelerde geleneksel oyuncakların durumu şu şekildedir; Etnografya Müzesinde geleneksel oyuncak bulunmamaktadır </a:t>
            </a:r>
          </a:p>
          <a:p>
            <a:pPr lvl="1">
              <a:buNone/>
              <a:defRPr/>
            </a:pPr>
            <a:endParaRPr lang="en-US"/>
          </a:p>
          <a:p>
            <a:pPr lvl="1">
              <a:defRPr/>
            </a:pPr>
            <a:r>
              <a:rPr lang="en-US"/>
              <a:t>Yüksel Erimtan Arkeoloji ve Sanat Müzesinde de geleneksel oyuncak koleksiyonu rastlanmamaktadır </a:t>
            </a:r>
          </a:p>
          <a:p>
            <a:pPr lvl="1">
              <a:buNone/>
              <a:defRPr/>
            </a:pPr>
            <a:endParaRPr lang="en-US"/>
          </a:p>
          <a:p>
            <a:pPr lvl="1">
              <a:defRPr/>
            </a:pPr>
            <a:r>
              <a:rPr lang="en-US"/>
              <a:t>Anadolu medeniyetleri Müzesinde ise, Tunç çağına ait pişmiş toprak çıngıraklar, Firigli at arabası ve ahşap figürinler sergilenmektedir. Ancak geleneksel oyuncak bağlamında Geç Frig Dönemine ait aşık oynayan ve topaç çeviren çocukların taş duvar kabartmaları (ortostat) sergilenmektedir </a:t>
            </a:r>
          </a:p>
          <a:p>
            <a:pPr lvl="1">
              <a:defRPr/>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768096" y="585216"/>
            <a:ext cx="4505270" cy="1499616"/>
          </a:xfrm>
        </p:spPr>
        <p:txBody>
          <a:bodyPr vert="horz" lIns="91440" tIns="45720" rIns="91440" bIns="45720" rtlCol="0" anchor="ctr">
            <a:normAutofit/>
          </a:bodyPr>
          <a:lstStyle/>
          <a:p>
            <a:r>
              <a:rPr lang="en-US" sz="3500">
                <a:solidFill>
                  <a:srgbClr val="FFFFFF"/>
                </a:solidFill>
              </a:rPr>
              <a:t>Anadolu Medeniyetleri Müzesi/ Museum of Anatolian Civilizations</a:t>
            </a:r>
          </a:p>
        </p:txBody>
      </p:sp>
      <p:cxnSp>
        <p:nvCxnSpPr>
          <p:cNvPr id="16" name="Straight Connector 15">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68096" y="2286000"/>
            <a:ext cx="4505270" cy="4023360"/>
          </a:xfrm>
          <a:prstGeom prst="rect">
            <a:avLst/>
          </a:prstGeom>
        </p:spPr>
        <p:txBody>
          <a:bodyPr vert="horz" lIns="45720" tIns="45720" rIns="45720" bIns="45720" rtlCol="0">
            <a:normAutofit/>
          </a:bodyPr>
          <a:lstStyle/>
          <a:p>
            <a:pPr>
              <a:lnSpc>
                <a:spcPct val="90000"/>
              </a:lnSpc>
              <a:spcAft>
                <a:spcPts val="600"/>
              </a:spcAft>
              <a:buClr>
                <a:schemeClr val="accent1"/>
              </a:buClr>
            </a:pPr>
            <a:r>
              <a:rPr lang="en-US">
                <a:solidFill>
                  <a:srgbClr val="FFFFFF"/>
                </a:solidFill>
                <a:latin typeface="+mn-lt"/>
              </a:rPr>
              <a:t>Kral burcu ortostatı solda aşık oynayan sağda ise topaç oynayan kralın çocuklarını gösteren  figür (Kargamış  Gaziantep M.Ö.900-700)</a:t>
            </a:r>
          </a:p>
        </p:txBody>
      </p:sp>
      <p:pic>
        <p:nvPicPr>
          <p:cNvPr id="6" name="Content Placeholder 5" descr="DSCF0933.JPG"/>
          <p:cNvPicPr>
            <a:picLocks noGrp="1" noChangeAspect="1"/>
          </p:cNvPicPr>
          <p:nvPr>
            <p:ph sz="half" idx="2"/>
          </p:nvPr>
        </p:nvPicPr>
        <p:blipFill rotWithShape="1">
          <a:blip r:embed="rId2" cstate="print"/>
          <a:srcRect t="19862" r="-3" b="6231"/>
          <a:stretch/>
        </p:blipFill>
        <p:spPr>
          <a:xfrm>
            <a:off x="5664199" y="10"/>
            <a:ext cx="3479801" cy="3428990"/>
          </a:xfrm>
          <a:prstGeom prst="rect">
            <a:avLst/>
          </a:prstGeom>
        </p:spPr>
      </p:pic>
      <p:pic>
        <p:nvPicPr>
          <p:cNvPr id="5" name="Content Placeholder 4" descr="DSCF0919.JPG"/>
          <p:cNvPicPr>
            <a:picLocks noGrp="1" noChangeAspect="1"/>
          </p:cNvPicPr>
          <p:nvPr>
            <p:ph sz="half" idx="1"/>
          </p:nvPr>
        </p:nvPicPr>
        <p:blipFill rotWithShape="1">
          <a:blip r:embed="rId3" cstate="print"/>
          <a:srcRect l="9168" r="14721"/>
          <a:stretch/>
        </p:blipFill>
        <p:spPr>
          <a:xfrm>
            <a:off x="5664199" y="3429000"/>
            <a:ext cx="3479801" cy="3429000"/>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6" name="Straight Connector 135">
            <a:extLst>
              <a:ext uri="{FF2B5EF4-FFF2-40B4-BE49-F238E27FC236}">
                <a16:creationId xmlns:a16="http://schemas.microsoft.com/office/drawing/2014/main" id="{CEDA5F56-7306-4BF0-8E72-2DD4081A18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8" name="Rectangle 137">
            <a:extLst>
              <a:ext uri="{FF2B5EF4-FFF2-40B4-BE49-F238E27FC236}">
                <a16:creationId xmlns:a16="http://schemas.microsoft.com/office/drawing/2014/main" id="{451675E5-CEFA-4372-8BEE-30D69EAFD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3855752"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82" name="Rectangle 2"/>
          <p:cNvSpPr>
            <a:spLocks noGrp="1"/>
          </p:cNvSpPr>
          <p:nvPr>
            <p:ph type="title"/>
          </p:nvPr>
        </p:nvSpPr>
        <p:spPr bwMode="auto">
          <a:xfrm>
            <a:off x="768096" y="585216"/>
            <a:ext cx="3021239" cy="1499616"/>
          </a:xfrm>
        </p:spPr>
        <p:txBody>
          <a:bodyPr vert="horz" lIns="91440" tIns="45720" rIns="91440" bIns="45720" numCol="1" rtlCol="0" anchor="ctr" compatLnSpc="1">
            <a:prstTxWarp prst="textNoShape">
              <a:avLst/>
            </a:prstTxWarp>
            <a:normAutofit/>
          </a:bodyPr>
          <a:lstStyle/>
          <a:p>
            <a:pPr lvl="1" algn="l" rtl="0">
              <a:lnSpc>
                <a:spcPct val="80000"/>
              </a:lnSpc>
              <a:spcBef>
                <a:spcPct val="0"/>
              </a:spcBef>
              <a:defRPr/>
            </a:pPr>
            <a:r>
              <a:rPr lang="en-US" sz="2600" kern="1200" cap="all" spc="100" dirty="0">
                <a:solidFill>
                  <a:srgbClr val="FFFFFF"/>
                </a:solidFill>
                <a:latin typeface="+mj-lt"/>
                <a:ea typeface="+mj-ea"/>
                <a:cs typeface="+mj-cs"/>
              </a:rPr>
              <a:t>Ankara </a:t>
            </a:r>
            <a:r>
              <a:rPr lang="en-US" sz="2600" kern="1200" cap="all" spc="100" dirty="0" err="1">
                <a:solidFill>
                  <a:srgbClr val="FFFFFF"/>
                </a:solidFill>
                <a:latin typeface="+mj-lt"/>
                <a:ea typeface="+mj-ea"/>
                <a:cs typeface="+mj-cs"/>
              </a:rPr>
              <a:t>Müzelerinde</a:t>
            </a:r>
            <a:r>
              <a:rPr lang="en-US" sz="2600" kern="1200" cap="all" spc="100" dirty="0">
                <a:solidFill>
                  <a:srgbClr val="FFFFFF"/>
                </a:solidFill>
                <a:latin typeface="+mj-lt"/>
                <a:ea typeface="+mj-ea"/>
                <a:cs typeface="+mj-cs"/>
              </a:rPr>
              <a:t> </a:t>
            </a:r>
            <a:r>
              <a:rPr lang="en-US" sz="2600" kern="1200" cap="all" spc="100" dirty="0" err="1">
                <a:solidFill>
                  <a:srgbClr val="FFFFFF"/>
                </a:solidFill>
                <a:latin typeface="+mj-lt"/>
                <a:ea typeface="+mj-ea"/>
                <a:cs typeface="+mj-cs"/>
              </a:rPr>
              <a:t>Bulunan</a:t>
            </a:r>
            <a:r>
              <a:rPr lang="en-US" sz="2600" kern="1200" cap="all" spc="100" dirty="0">
                <a:solidFill>
                  <a:srgbClr val="FFFFFF"/>
                </a:solidFill>
                <a:latin typeface="+mj-lt"/>
                <a:ea typeface="+mj-ea"/>
                <a:cs typeface="+mj-cs"/>
              </a:rPr>
              <a:t> </a:t>
            </a:r>
            <a:r>
              <a:rPr lang="en-US" sz="2600" kern="1200" cap="all" spc="100" dirty="0" err="1">
                <a:solidFill>
                  <a:srgbClr val="FFFFFF"/>
                </a:solidFill>
                <a:latin typeface="+mj-lt"/>
                <a:ea typeface="+mj-ea"/>
                <a:cs typeface="+mj-cs"/>
              </a:rPr>
              <a:t>Bazı</a:t>
            </a:r>
            <a:r>
              <a:rPr lang="en-US" sz="2600" kern="1200" cap="all" spc="100" dirty="0">
                <a:solidFill>
                  <a:srgbClr val="FFFFFF"/>
                </a:solidFill>
                <a:latin typeface="+mj-lt"/>
                <a:ea typeface="+mj-ea"/>
                <a:cs typeface="+mj-cs"/>
              </a:rPr>
              <a:t> </a:t>
            </a:r>
            <a:r>
              <a:rPr lang="en-US" sz="2600" kern="1200" cap="all" spc="100" dirty="0" err="1">
                <a:solidFill>
                  <a:srgbClr val="FFFFFF"/>
                </a:solidFill>
                <a:latin typeface="+mj-lt"/>
                <a:ea typeface="+mj-ea"/>
                <a:cs typeface="+mj-cs"/>
              </a:rPr>
              <a:t>Geleneksel</a:t>
            </a:r>
            <a:r>
              <a:rPr lang="en-US" sz="2600" kern="1200" cap="all" spc="100" dirty="0">
                <a:solidFill>
                  <a:srgbClr val="FFFFFF"/>
                </a:solidFill>
                <a:latin typeface="+mj-lt"/>
                <a:ea typeface="+mj-ea"/>
                <a:cs typeface="+mj-cs"/>
              </a:rPr>
              <a:t> </a:t>
            </a:r>
            <a:r>
              <a:rPr lang="en-US" sz="2600" kern="1200" cap="all" spc="100" dirty="0" err="1">
                <a:solidFill>
                  <a:srgbClr val="FFFFFF"/>
                </a:solidFill>
                <a:latin typeface="+mj-lt"/>
                <a:ea typeface="+mj-ea"/>
                <a:cs typeface="+mj-cs"/>
              </a:rPr>
              <a:t>Oyuncaklar</a:t>
            </a:r>
            <a:endParaRPr lang="en-US" sz="2600" kern="1200" cap="all" spc="100" dirty="0">
              <a:ln>
                <a:noFill/>
              </a:ln>
              <a:solidFill>
                <a:srgbClr val="FFFFFF"/>
              </a:solidFill>
              <a:effectLst/>
              <a:latin typeface="+mj-lt"/>
              <a:ea typeface="+mj-ea"/>
              <a:cs typeface="+mj-cs"/>
            </a:endParaRPr>
          </a:p>
        </p:txBody>
      </p:sp>
      <p:cxnSp>
        <p:nvCxnSpPr>
          <p:cNvPr id="140" name="Straight Connector 139">
            <a:extLst>
              <a:ext uri="{FF2B5EF4-FFF2-40B4-BE49-F238E27FC236}">
                <a16:creationId xmlns:a16="http://schemas.microsoft.com/office/drawing/2014/main" id="{1D780B05-5E2B-42BF-B88A-DFF665BDDA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8002" name="Rectangle 4"/>
          <p:cNvSpPr>
            <a:spLocks noGrp="1"/>
          </p:cNvSpPr>
          <p:nvPr>
            <p:ph sz="half" idx="1"/>
          </p:nvPr>
        </p:nvSpPr>
        <p:spPr>
          <a:xfrm>
            <a:off x="768096" y="2286000"/>
            <a:ext cx="2843784" cy="3931920"/>
          </a:xfrm>
        </p:spPr>
        <p:txBody>
          <a:bodyPr vert="horz" lIns="45720" tIns="45720" rIns="45720" bIns="45720" rtlCol="0">
            <a:normAutofit/>
          </a:bodyPr>
          <a:lstStyle/>
          <a:p>
            <a:pPr lvl="1">
              <a:defRPr/>
            </a:pPr>
            <a:r>
              <a:rPr lang="en-US">
                <a:solidFill>
                  <a:srgbClr val="FFFFFF"/>
                </a:solidFill>
              </a:rPr>
              <a:t>Bu müzeler içerisinde özellikle oyuncak müzesi adı altında geçen ilk müze Etnografya Müze Müdürlüğü denetiminde olan,20 Nisan 1990 yılında Prof. Dr. Bekir Onur tarafından kurulan Ankara Üniversitesi Eğitim Bilimleri Oyuncak Müzesidir</a:t>
            </a:r>
          </a:p>
          <a:p>
            <a:pPr lvl="1">
              <a:defRPr/>
            </a:pPr>
            <a:endParaRPr lang="en-US">
              <a:solidFill>
                <a:srgbClr val="FFFFFF"/>
              </a:solidFill>
            </a:endParaRPr>
          </a:p>
          <a:p>
            <a:pPr lvl="1">
              <a:defRPr/>
            </a:pPr>
            <a:r>
              <a:rPr lang="en-US">
                <a:solidFill>
                  <a:srgbClr val="FFFFFF"/>
                </a:solidFill>
              </a:rPr>
              <a:t>Müzede bulunan geleneksel oyuncaklar; Uçurtma, sapan, çember, topaç, bez bebek, beşik, yürüteç olarak belirlenmiştir</a:t>
            </a:r>
          </a:p>
          <a:p>
            <a:pPr lvl="1">
              <a:defRPr/>
            </a:pPr>
            <a:endParaRPr lang="en-US">
              <a:solidFill>
                <a:srgbClr val="FFFFFF"/>
              </a:solidFill>
            </a:endParaRPr>
          </a:p>
          <a:p>
            <a:pPr lvl="1">
              <a:defRPr/>
            </a:pPr>
            <a:endParaRPr lang="en-US">
              <a:solidFill>
                <a:srgbClr val="FFFFFF"/>
              </a:solidFill>
            </a:endParaRPr>
          </a:p>
          <a:p>
            <a:pPr lvl="1">
              <a:defRPr/>
            </a:pPr>
            <a:endParaRPr lang="en-US">
              <a:solidFill>
                <a:srgbClr val="FFFFFF"/>
              </a:solidFill>
            </a:endParaRPr>
          </a:p>
          <a:p>
            <a:pPr lvl="1">
              <a:defRPr/>
            </a:pPr>
            <a:endParaRPr lang="en-US">
              <a:solidFill>
                <a:srgbClr val="FFFFFF"/>
              </a:solidFill>
            </a:endParaRPr>
          </a:p>
          <a:p>
            <a:pPr lvl="1">
              <a:buNone/>
              <a:defRPr/>
            </a:pPr>
            <a:endParaRPr lang="en-US">
              <a:solidFill>
                <a:srgbClr val="FFFFFF"/>
              </a:solidFill>
            </a:endParaRPr>
          </a:p>
        </p:txBody>
      </p:sp>
      <p:pic>
        <p:nvPicPr>
          <p:cNvPr id="1026" name="Picture 2" descr="C:\Users\q\Desktop\müze oyuncak resmi\DSCF0970.JPG"/>
          <p:cNvPicPr>
            <a:picLocks noGrp="1" noChangeAspect="1" noChangeArrowheads="1"/>
          </p:cNvPicPr>
          <p:nvPr>
            <p:ph sz="half" idx="2"/>
          </p:nvPr>
        </p:nvPicPr>
        <p:blipFill rotWithShape="1">
          <a:blip r:embed="rId2" cstate="print"/>
          <a:srcRect l="36049" r="5810" b="-4"/>
          <a:stretch/>
        </p:blipFill>
        <p:spPr bwMode="auto">
          <a:xfrm>
            <a:off x="4220120" y="321732"/>
            <a:ext cx="2848683" cy="3674848"/>
          </a:xfrm>
          <a:prstGeom prst="rect">
            <a:avLst/>
          </a:prstGeom>
          <a:noFill/>
        </p:spPr>
      </p:pic>
      <p:sp>
        <p:nvSpPr>
          <p:cNvPr id="142" name="Rectangle 141">
            <a:extLst>
              <a:ext uri="{FF2B5EF4-FFF2-40B4-BE49-F238E27FC236}">
                <a16:creationId xmlns:a16="http://schemas.microsoft.com/office/drawing/2014/main" id="{42F95EF5-2925-4CF0-8C9E-8C8A4D5B1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1732"/>
            <a:ext cx="1715190" cy="210820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q\Desktop\kongre sunum\ucurtma-sapa\DSCN2202.JPG"/>
          <p:cNvPicPr>
            <a:picLocks noChangeAspect="1" noChangeArrowheads="1"/>
          </p:cNvPicPr>
          <p:nvPr/>
        </p:nvPicPr>
        <p:blipFill rotWithShape="1">
          <a:blip r:embed="rId3" cstate="print"/>
          <a:srcRect l="7640" r="2" b="2"/>
          <a:stretch/>
        </p:blipFill>
        <p:spPr bwMode="auto">
          <a:xfrm>
            <a:off x="4220118" y="4157449"/>
            <a:ext cx="2848684" cy="2313255"/>
          </a:xfrm>
          <a:prstGeom prst="rect">
            <a:avLst/>
          </a:prstGeom>
          <a:noFill/>
        </p:spPr>
      </p:pic>
      <p:pic>
        <p:nvPicPr>
          <p:cNvPr id="1028" name="Picture 4" descr="C:\Users\q\Desktop\kongre sunum\ucurtma-sapa\DSCN2210.JPG"/>
          <p:cNvPicPr>
            <a:picLocks noChangeAspect="1" noChangeArrowheads="1"/>
          </p:cNvPicPr>
          <p:nvPr/>
        </p:nvPicPr>
        <p:blipFill rotWithShape="1">
          <a:blip r:embed="rId4" cstate="print"/>
          <a:srcRect l="24417" r="16641" b="2"/>
          <a:stretch/>
        </p:blipFill>
        <p:spPr bwMode="auto">
          <a:xfrm>
            <a:off x="7187510" y="2590800"/>
            <a:ext cx="1715191" cy="387990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591" y="804333"/>
            <a:ext cx="2543925" cy="5249334"/>
          </a:xfrm>
        </p:spPr>
        <p:txBody>
          <a:bodyPr vert="horz" lIns="91440" tIns="45720" rIns="91440" bIns="45720" rtlCol="0" anchor="ctr">
            <a:normAutofit/>
          </a:bodyPr>
          <a:lstStyle/>
          <a:p>
            <a:pPr algn="r"/>
            <a:r>
              <a:rPr lang="en-US" sz="4300" dirty="0">
                <a:solidFill>
                  <a:srgbClr val="FFFFFF"/>
                </a:solidFill>
              </a:rPr>
              <a:t>Ankara </a:t>
            </a:r>
            <a:r>
              <a:rPr lang="en-US" sz="4300" dirty="0" err="1">
                <a:solidFill>
                  <a:srgbClr val="FFFFFF"/>
                </a:solidFill>
              </a:rPr>
              <a:t>Müzelerinde</a:t>
            </a:r>
            <a:r>
              <a:rPr lang="en-US" sz="4300" dirty="0">
                <a:solidFill>
                  <a:srgbClr val="FFFFFF"/>
                </a:solidFill>
              </a:rPr>
              <a:t> </a:t>
            </a:r>
            <a:r>
              <a:rPr lang="en-US" sz="4300" dirty="0" err="1">
                <a:solidFill>
                  <a:srgbClr val="FFFFFF"/>
                </a:solidFill>
              </a:rPr>
              <a:t>Bulunan</a:t>
            </a:r>
            <a:r>
              <a:rPr lang="en-US" sz="4300" dirty="0">
                <a:solidFill>
                  <a:srgbClr val="FFFFFF"/>
                </a:solidFill>
              </a:rPr>
              <a:t> </a:t>
            </a:r>
            <a:r>
              <a:rPr lang="en-US" sz="4300" dirty="0" err="1">
                <a:solidFill>
                  <a:srgbClr val="FFFFFF"/>
                </a:solidFill>
              </a:rPr>
              <a:t>Bazı</a:t>
            </a:r>
            <a:r>
              <a:rPr lang="en-US" sz="4300" dirty="0">
                <a:solidFill>
                  <a:srgbClr val="FFFFFF"/>
                </a:solidFill>
              </a:rPr>
              <a:t> </a:t>
            </a:r>
            <a:r>
              <a:rPr lang="en-US" sz="4300" dirty="0" err="1">
                <a:solidFill>
                  <a:srgbClr val="FFFFFF"/>
                </a:solidFill>
              </a:rPr>
              <a:t>Geleneksel</a:t>
            </a:r>
            <a:r>
              <a:rPr lang="en-US" sz="4300" dirty="0">
                <a:solidFill>
                  <a:srgbClr val="FFFFFF"/>
                </a:solidFill>
              </a:rPr>
              <a:t> </a:t>
            </a:r>
            <a:r>
              <a:rPr lang="en-US" sz="4300" dirty="0" err="1">
                <a:solidFill>
                  <a:srgbClr val="FFFFFF"/>
                </a:solidFill>
              </a:rPr>
              <a:t>Oyuncaklar</a:t>
            </a:r>
            <a:endParaRPr lang="en-US" sz="4300" dirty="0">
              <a:solidFill>
                <a:srgbClr val="FFFFFF"/>
              </a:solidFill>
            </a:endParaRPr>
          </a:p>
        </p:txBody>
      </p:sp>
      <p:sp>
        <p:nvSpPr>
          <p:cNvPr id="3" name="Content Placeholder 2"/>
          <p:cNvSpPr>
            <a:spLocks noGrp="1"/>
          </p:cNvSpPr>
          <p:nvPr>
            <p:ph sz="half" idx="1"/>
          </p:nvPr>
        </p:nvSpPr>
        <p:spPr>
          <a:xfrm>
            <a:off x="3713286" y="804333"/>
            <a:ext cx="4729502" cy="5249334"/>
          </a:xfrm>
        </p:spPr>
        <p:txBody>
          <a:bodyPr vert="horz" lIns="45720" tIns="45720" rIns="45720" bIns="45720" rtlCol="0" anchor="ctr">
            <a:normAutofit/>
          </a:bodyPr>
          <a:lstStyle/>
          <a:p>
            <a:pPr lvl="1">
              <a:defRPr/>
            </a:pPr>
            <a:r>
              <a:rPr lang="en-US"/>
              <a:t>Bir bölümü oyuncaklardan oluşan diğer müze ise Anadolu Medeniyetleri Müze Müdürlüğü denetiminde olan Çengelhan Rahmi M. Koç Müzesidir. Bu oyuncaklar içerisinde Anadolu oyuncağı bulunmamaktadır. Sanayi devrimi sonrasındaki döneme ait endüstriyel oyuncaklar  yer almaktadır</a:t>
            </a:r>
          </a:p>
          <a:p>
            <a:pPr lvl="1">
              <a:buNone/>
              <a:defRPr/>
            </a:pPr>
            <a:endParaRPr lang="en-US"/>
          </a:p>
          <a:p>
            <a:pPr lvl="1">
              <a:buNone/>
              <a:defRPr/>
            </a:pPr>
            <a:endParaRPr lang="en-US"/>
          </a:p>
          <a:p>
            <a:pPr lvl="1">
              <a:defRPr/>
            </a:pPr>
            <a:r>
              <a:rPr lang="en-US"/>
              <a:t>Müze’de ilk robot olarak bilinen Lilliput robot, porselen bebekler, 1903 yapımı teddy bear örnekleri ve Anadol modeli oyuncak araba gibi oyuncaklar sergilenmektedir </a:t>
            </a:r>
          </a:p>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Teddy bear ve Lilliput robot/Rahmi Koç Müzesi</a:t>
            </a:r>
          </a:p>
        </p:txBody>
      </p:sp>
      <p:pic>
        <p:nvPicPr>
          <p:cNvPr id="5" name="Content Placeholder 4" descr="DSCF0964.JPG"/>
          <p:cNvPicPr>
            <a:picLocks noGrp="1" noChangeAspect="1"/>
          </p:cNvPicPr>
          <p:nvPr>
            <p:ph sz="half" idx="1"/>
          </p:nvPr>
        </p:nvPicPr>
        <p:blipFill>
          <a:blip r:embed="rId2" cstate="print"/>
          <a:stretch>
            <a:fillRect/>
          </a:stretch>
        </p:blipFill>
        <p:spPr>
          <a:xfrm>
            <a:off x="768350" y="2961659"/>
            <a:ext cx="3565525" cy="2671406"/>
          </a:xfrm>
        </p:spPr>
      </p:pic>
      <p:pic>
        <p:nvPicPr>
          <p:cNvPr id="6" name="Content Placeholder 5" descr="DSCF0968.JPG"/>
          <p:cNvPicPr>
            <a:picLocks noGrp="1" noChangeAspect="1"/>
          </p:cNvPicPr>
          <p:nvPr>
            <p:ph sz="half" idx="2"/>
          </p:nvPr>
        </p:nvPicPr>
        <p:blipFill>
          <a:blip r:embed="rId3" cstate="print"/>
          <a:stretch>
            <a:fillRect/>
          </a:stretch>
        </p:blipFill>
        <p:spPr>
          <a:xfrm>
            <a:off x="4766866" y="2286000"/>
            <a:ext cx="3017043" cy="402272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74" name="Rectangle 73">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82" name="Rectangle 2"/>
          <p:cNvSpPr>
            <a:spLocks noGrp="1"/>
          </p:cNvSpPr>
          <p:nvPr>
            <p:ph type="title"/>
          </p:nvPr>
        </p:nvSpPr>
        <p:spPr bwMode="auto">
          <a:xfrm>
            <a:off x="723591" y="804333"/>
            <a:ext cx="2543925" cy="5249334"/>
          </a:xfrm>
        </p:spPr>
        <p:txBody>
          <a:bodyPr vert="horz" lIns="91440" tIns="45720" rIns="91440" bIns="45720" numCol="1" rtlCol="0" anchor="ctr" compatLnSpc="1">
            <a:prstTxWarp prst="textNoShape">
              <a:avLst/>
            </a:prstTxWarp>
            <a:normAutofit/>
          </a:bodyPr>
          <a:lstStyle/>
          <a:p>
            <a:pPr lvl="1" algn="r" rtl="0">
              <a:lnSpc>
                <a:spcPct val="80000"/>
              </a:lnSpc>
              <a:spcBef>
                <a:spcPct val="0"/>
              </a:spcBef>
              <a:defRPr/>
            </a:pPr>
            <a:r>
              <a:rPr lang="en-US" sz="4300" kern="1200" cap="all" spc="100">
                <a:solidFill>
                  <a:srgbClr val="FFFFFF"/>
                </a:solidFill>
                <a:latin typeface="+mj-lt"/>
                <a:ea typeface="+mj-ea"/>
                <a:cs typeface="+mj-cs"/>
              </a:rPr>
              <a:t>Ankara Müzelerinde Bulunan Bazı Geleneksel Oyuncaklar</a:t>
            </a:r>
            <a:endParaRPr lang="en-US" sz="4300" kern="1200" cap="all" spc="100">
              <a:ln>
                <a:noFill/>
              </a:ln>
              <a:solidFill>
                <a:srgbClr val="FFFFFF"/>
              </a:solidFill>
              <a:effectLst/>
              <a:latin typeface="+mj-lt"/>
              <a:ea typeface="+mj-ea"/>
              <a:cs typeface="+mj-cs"/>
            </a:endParaRPr>
          </a:p>
        </p:txBody>
      </p:sp>
      <p:sp>
        <p:nvSpPr>
          <p:cNvPr id="128002" name="Rectangle 4"/>
          <p:cNvSpPr>
            <a:spLocks noGrp="1"/>
          </p:cNvSpPr>
          <p:nvPr>
            <p:ph sz="half" idx="1"/>
          </p:nvPr>
        </p:nvSpPr>
        <p:spPr>
          <a:xfrm>
            <a:off x="3713286" y="804333"/>
            <a:ext cx="4729502" cy="5249334"/>
          </a:xfrm>
        </p:spPr>
        <p:txBody>
          <a:bodyPr vert="horz" lIns="45720" tIns="45720" rIns="45720" bIns="45720" rtlCol="0" anchor="ctr">
            <a:normAutofit/>
          </a:bodyPr>
          <a:lstStyle/>
          <a:p>
            <a:pPr lvl="1">
              <a:buNone/>
              <a:defRPr/>
            </a:pPr>
            <a:endParaRPr lang="en-US"/>
          </a:p>
          <a:p>
            <a:pPr lvl="1">
              <a:defRPr/>
            </a:pPr>
            <a:r>
              <a:rPr lang="en-US"/>
              <a:t>Bu müzeler dışında Ankara’da somut olmayan kültürel miras müzeleri bulunmaktadır. Hamamönünde bulunan Ankara Somut Olmayan Kültürel Miras Müzesinde oyun odasında bilye ve Türk strateji oyunu olan mangala bulunmaktadır. Çiğdem günü, Hıdrellez kutlamaları, Ramazan eğlenceleri gibi özel günlerde müzede ahşap salıncak kurulmakta, ip atlama ve topaç çevirme gibi etkinlikler düzenlenmektedir</a:t>
            </a:r>
          </a:p>
          <a:p>
            <a:pPr lvl="1">
              <a:defRPr/>
            </a:pPr>
            <a:r>
              <a:rPr lang="en-US"/>
              <a:t>Gazi Üniversitesi Somut Olmayan Kültürel Miras Müzesinde Eyüp Oyuncakçılığının tüm oyuncakları (2005 yılında proje kapsamında yeniden canlandırılmış olanları), pek çok yöreden derlenen kağnı, bez bebek, mısır koçanından bebek, tel arabalar, aşık ve kağıt oyuncaklar sergilenmektedir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785786" y="5500702"/>
            <a:ext cx="5437112" cy="648072"/>
          </a:xfrm>
        </p:spPr>
        <p:txBody>
          <a:bodyPr>
            <a:noAutofit/>
          </a:bodyPr>
          <a:lstStyle/>
          <a:p>
            <a:r>
              <a:rPr lang="tr-TR" sz="1600" b="1" dirty="0">
                <a:solidFill>
                  <a:schemeClr val="tx1"/>
                </a:solidFill>
                <a:latin typeface="+mn-lt"/>
                <a:ea typeface="+mn-ea"/>
                <a:cs typeface="+mn-cs"/>
              </a:rPr>
              <a:t>Tel araba Beypazarı/Ankara</a:t>
            </a:r>
          </a:p>
        </p:txBody>
      </p:sp>
      <p:pic>
        <p:nvPicPr>
          <p:cNvPr id="6146" name="Picture 2" descr="C:\Users\q\Desktop\kongre sunum\DSCF0345.JPG"/>
          <p:cNvPicPr>
            <a:picLocks noGrp="1" noChangeAspect="1" noChangeArrowheads="1"/>
          </p:cNvPicPr>
          <p:nvPr>
            <p:ph sz="half" idx="1"/>
          </p:nvPr>
        </p:nvPicPr>
        <p:blipFill>
          <a:blip r:embed="rId2" cstate="print"/>
          <a:srcRect/>
          <a:stretch>
            <a:fillRect/>
          </a:stretch>
        </p:blipFill>
        <p:spPr bwMode="auto">
          <a:xfrm>
            <a:off x="827584" y="1124744"/>
            <a:ext cx="3429000" cy="4572000"/>
          </a:xfrm>
          <a:prstGeom prst="rect">
            <a:avLst/>
          </a:prstGeom>
          <a:noFill/>
        </p:spPr>
      </p:pic>
      <p:pic>
        <p:nvPicPr>
          <p:cNvPr id="6" name="Picture 2" descr="C:\Users\q\Downloads\DSCN5738.JPG"/>
          <p:cNvPicPr>
            <a:picLocks noGrp="1" noChangeAspect="1" noChangeArrowheads="1"/>
          </p:cNvPicPr>
          <p:nvPr>
            <p:ph sz="half" idx="2"/>
          </p:nvPr>
        </p:nvPicPr>
        <p:blipFill>
          <a:blip r:embed="rId3" cstate="print"/>
          <a:srcRect/>
          <a:stretch>
            <a:fillRect/>
          </a:stretch>
        </p:blipFill>
        <p:spPr bwMode="auto">
          <a:xfrm>
            <a:off x="5643570" y="1285860"/>
            <a:ext cx="2398769" cy="4572000"/>
          </a:xfrm>
          <a:prstGeom prst="rect">
            <a:avLst/>
          </a:prstGeom>
          <a:noFill/>
        </p:spPr>
      </p:pic>
      <p:sp>
        <p:nvSpPr>
          <p:cNvPr id="10" name="Title 1"/>
          <p:cNvSpPr txBox="1">
            <a:spLocks/>
          </p:cNvSpPr>
          <p:nvPr/>
        </p:nvSpPr>
        <p:spPr>
          <a:xfrm rot="10800000" flipV="1">
            <a:off x="4427984" y="404664"/>
            <a:ext cx="4716016" cy="1872208"/>
          </a:xfrm>
          <a:prstGeom prst="rect">
            <a:avLst/>
          </a:prstGeom>
          <a:ln w="6350" cap="rnd">
            <a:noFill/>
          </a:ln>
        </p:spPr>
        <p:txBody>
          <a:bodyPr vert="horz" anchor="b" anchorCtr="0">
            <a:normAutofit fontScale="97500"/>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4200" b="0"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
        <p:nvSpPr>
          <p:cNvPr id="11" name="Rectangle 10"/>
          <p:cNvSpPr/>
          <p:nvPr/>
        </p:nvSpPr>
        <p:spPr>
          <a:xfrm rot="10800000" flipV="1">
            <a:off x="5076056" y="723474"/>
            <a:ext cx="3779912" cy="584775"/>
          </a:xfrm>
          <a:prstGeom prst="rect">
            <a:avLst/>
          </a:prstGeom>
        </p:spPr>
        <p:txBody>
          <a:bodyPr wrap="square">
            <a:spAutoFit/>
          </a:bodyPr>
          <a:lstStyle/>
          <a:p>
            <a:r>
              <a:rPr lang="tr-TR" sz="1600" dirty="0">
                <a:latin typeface="+mn-lt"/>
              </a:rPr>
              <a:t>Gazi Üniversitesi Somut Olmayan Kültürel Miras Müzesi oyuncak örneği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74" name="Rectangle 73">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82" name="Rectangle 2"/>
          <p:cNvSpPr>
            <a:spLocks noGrp="1"/>
          </p:cNvSpPr>
          <p:nvPr>
            <p:ph type="title"/>
          </p:nvPr>
        </p:nvSpPr>
        <p:spPr bwMode="auto">
          <a:xfrm>
            <a:off x="723591" y="804333"/>
            <a:ext cx="2543925" cy="5249334"/>
          </a:xfrm>
        </p:spPr>
        <p:txBody>
          <a:bodyPr vert="horz" lIns="91440" tIns="45720" rIns="91440" bIns="45720" numCol="1" rtlCol="0" anchor="ctr" compatLnSpc="1">
            <a:prstTxWarp prst="textNoShape">
              <a:avLst/>
            </a:prstTxWarp>
            <a:normAutofit/>
          </a:bodyPr>
          <a:lstStyle/>
          <a:p>
            <a:pPr lvl="1" algn="r" rtl="0">
              <a:lnSpc>
                <a:spcPct val="80000"/>
              </a:lnSpc>
              <a:spcBef>
                <a:spcPct val="0"/>
              </a:spcBef>
              <a:defRPr/>
            </a:pPr>
            <a:r>
              <a:rPr lang="en-US" sz="5000" kern="1200" cap="all" spc="100" dirty="0" err="1">
                <a:solidFill>
                  <a:srgbClr val="FFFFFF"/>
                </a:solidFill>
                <a:latin typeface="+mj-lt"/>
                <a:ea typeface="+mj-ea"/>
                <a:cs typeface="+mj-cs"/>
              </a:rPr>
              <a:t>Sonuç</a:t>
            </a:r>
            <a:endParaRPr lang="en-US" sz="5000" kern="1200" cap="all" spc="100" dirty="0">
              <a:ln>
                <a:noFill/>
              </a:ln>
              <a:solidFill>
                <a:srgbClr val="FFFFFF"/>
              </a:solidFill>
              <a:effectLst/>
              <a:latin typeface="+mj-lt"/>
              <a:ea typeface="+mj-ea"/>
              <a:cs typeface="+mj-cs"/>
            </a:endParaRPr>
          </a:p>
        </p:txBody>
      </p:sp>
      <p:sp>
        <p:nvSpPr>
          <p:cNvPr id="128002" name="Rectangle 4"/>
          <p:cNvSpPr>
            <a:spLocks noGrp="1"/>
          </p:cNvSpPr>
          <p:nvPr>
            <p:ph sz="half" idx="1"/>
          </p:nvPr>
        </p:nvSpPr>
        <p:spPr>
          <a:xfrm>
            <a:off x="3713286" y="804333"/>
            <a:ext cx="4729502" cy="5249334"/>
          </a:xfrm>
        </p:spPr>
        <p:txBody>
          <a:bodyPr vert="horz" lIns="45720" tIns="45720" rIns="45720" bIns="45720" rtlCol="0" anchor="ctr">
            <a:normAutofit/>
          </a:bodyPr>
          <a:lstStyle/>
          <a:p>
            <a:pPr lvl="1">
              <a:defRPr/>
            </a:pPr>
            <a:r>
              <a:rPr lang="en-US"/>
              <a:t>Turist seyahat ettiği yerde/ülkede kaldığı sürece yeme, içme, barınma, ulaşım, iletişim gibi hizmetleri satın almakta ve belirli bir süre sonra ülkesine dönmektedir. Ülkesine dönerken de turistik hediyelik eşya diye tanımlanan ‘şeyler’i satın almaktadır. Yani kendisi, ailesi, yakınları, sevdikleri vb. için anı olabilecek eşya satın almaktadır. Turistik hediyelik eşyayı satın alırken de; geleneksellik, yöresinde/ ülkesinde olmaması, yöresinde/ülkesinde olsa bile kaliteli ve orijinal örneklerinin olmaması, kolay taşınabilirlik, fonksiyonellik, uygun fiyat kalite dengesi gibi özellikler aramaktadır. Bu tanımın tamamına uyan ürünlerin pek çoğunu el sanatları çerçevesinde üretilenler oluşturmaktadır</a:t>
            </a:r>
          </a:p>
          <a:p>
            <a:pPr lvl="1">
              <a:buNone/>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4" name="Straight Connector 73">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82" name="Rectangle 2"/>
          <p:cNvSpPr>
            <a:spLocks noGrp="1"/>
          </p:cNvSpPr>
          <p:nvPr>
            <p:ph type="title"/>
          </p:nvPr>
        </p:nvSpPr>
        <p:spPr bwMode="auto">
          <a:xfrm>
            <a:off x="482601" y="643467"/>
            <a:ext cx="2561709" cy="5571066"/>
          </a:xfrm>
        </p:spPr>
        <p:txBody>
          <a:bodyPr vert="horz" lIns="91440" tIns="45720" rIns="91440" bIns="45720" numCol="1" rtlCol="0" anchor="ctr" compatLnSpc="1">
            <a:prstTxWarp prst="textNoShape">
              <a:avLst/>
            </a:prstTxWarp>
            <a:normAutofit/>
          </a:bodyPr>
          <a:lstStyle/>
          <a:p>
            <a:pPr>
              <a:defRPr/>
            </a:pPr>
            <a:r>
              <a:rPr lang="en-US" sz="2800" kern="1200" cap="all" spc="100" baseline="0">
                <a:ln>
                  <a:noFill/>
                </a:ln>
                <a:solidFill>
                  <a:srgbClr val="FFFFFF"/>
                </a:solidFill>
                <a:effectLst/>
                <a:latin typeface="+mj-lt"/>
                <a:ea typeface="+mj-ea"/>
                <a:cs typeface="+mj-cs"/>
              </a:rPr>
              <a:t>Giriş</a:t>
            </a:r>
            <a:r>
              <a:rPr lang="en-US" sz="2800" b="1" kern="1200" cap="all" spc="100" baseline="0">
                <a:solidFill>
                  <a:srgbClr val="FFFFFF"/>
                </a:solidFill>
                <a:latin typeface="+mj-lt"/>
                <a:ea typeface="+mj-ea"/>
                <a:cs typeface="+mj-cs"/>
              </a:rPr>
              <a:t> /Introduction</a:t>
            </a:r>
            <a:endParaRPr lang="en-US" sz="2800" kern="1200" cap="all" spc="100" baseline="0">
              <a:ln>
                <a:noFill/>
              </a:ln>
              <a:solidFill>
                <a:srgbClr val="FFFFFF"/>
              </a:solidFill>
              <a:effectLst/>
              <a:latin typeface="+mj-lt"/>
              <a:ea typeface="+mj-ea"/>
              <a:cs typeface="+mj-cs"/>
            </a:endParaRPr>
          </a:p>
        </p:txBody>
      </p:sp>
      <p:graphicFrame>
        <p:nvGraphicFramePr>
          <p:cNvPr id="174084" name="Rectangle 4">
            <a:extLst>
              <a:ext uri="{FF2B5EF4-FFF2-40B4-BE49-F238E27FC236}">
                <a16:creationId xmlns:a16="http://schemas.microsoft.com/office/drawing/2014/main" id="{DCB756B4-6ACE-4929-ABBB-5D53A42A2488}"/>
              </a:ext>
            </a:extLst>
          </p:cNvPr>
          <p:cNvGraphicFramePr>
            <a:graphicFrameLocks noGrp="1"/>
          </p:cNvGraphicFramePr>
          <p:nvPr>
            <p:ph sz="half" idx="1"/>
            <p:extLst>
              <p:ext uri="{D42A27DB-BD31-4B8C-83A1-F6EECF244321}">
                <p14:modId xmlns:p14="http://schemas.microsoft.com/office/powerpoint/2010/main" val="2512508991"/>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591" y="804333"/>
            <a:ext cx="2543925" cy="5249334"/>
          </a:xfrm>
        </p:spPr>
        <p:txBody>
          <a:bodyPr vert="horz" lIns="91440" tIns="45720" rIns="91440" bIns="45720" rtlCol="0" anchor="ctr">
            <a:normAutofit/>
          </a:bodyPr>
          <a:lstStyle/>
          <a:p>
            <a:pPr algn="r"/>
            <a:r>
              <a:rPr lang="en-US" sz="5000">
                <a:solidFill>
                  <a:srgbClr val="FFFFFF"/>
                </a:solidFill>
              </a:rPr>
              <a:t>Sonuç</a:t>
            </a:r>
          </a:p>
        </p:txBody>
      </p:sp>
      <p:sp>
        <p:nvSpPr>
          <p:cNvPr id="3" name="Content Placeholder 2"/>
          <p:cNvSpPr>
            <a:spLocks noGrp="1"/>
          </p:cNvSpPr>
          <p:nvPr>
            <p:ph sz="half" idx="1"/>
          </p:nvPr>
        </p:nvSpPr>
        <p:spPr>
          <a:xfrm>
            <a:off x="3713286" y="804333"/>
            <a:ext cx="4729502" cy="5249334"/>
          </a:xfrm>
        </p:spPr>
        <p:txBody>
          <a:bodyPr vert="horz" lIns="45720" tIns="45720" rIns="45720" bIns="45720" rtlCol="0" anchor="ctr">
            <a:normAutofit/>
          </a:bodyPr>
          <a:lstStyle/>
          <a:p>
            <a:pPr lvl="1">
              <a:defRPr/>
            </a:pPr>
            <a:r>
              <a:rPr lang="en-US"/>
              <a:t>21. yüzyılın başlarından bu yana alışveriş yapılan mekanlar yerel pazar ve çevre esnaf yerine büyük/orta/ küçük alışveriş merkezlerine dönüşmüştür. Bu durum yerel ürünler yerine daha çok Franchise mağazaların ürünlerini tüketmemize neden olmaktadır. Tüm tüketim ürünlerinde olduğu gibi oyuncakta da bu durum aynıdır. Alışveriş merkezlerindeki oyuncak firmalarının oyuncakları dışında oyuncak satın alınamamaktadır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591" y="804333"/>
            <a:ext cx="2543925" cy="5249334"/>
          </a:xfrm>
        </p:spPr>
        <p:txBody>
          <a:bodyPr vert="horz" lIns="91440" tIns="45720" rIns="91440" bIns="45720" rtlCol="0" anchor="ctr">
            <a:normAutofit/>
          </a:bodyPr>
          <a:lstStyle/>
          <a:p>
            <a:pPr algn="r"/>
            <a:r>
              <a:rPr lang="en-US" sz="5000">
                <a:solidFill>
                  <a:srgbClr val="FFFFFF"/>
                </a:solidFill>
              </a:rPr>
              <a:t>Sonuç</a:t>
            </a:r>
          </a:p>
        </p:txBody>
      </p:sp>
      <p:sp>
        <p:nvSpPr>
          <p:cNvPr id="3" name="Content Placeholder 2"/>
          <p:cNvSpPr>
            <a:spLocks noGrp="1"/>
          </p:cNvSpPr>
          <p:nvPr>
            <p:ph sz="half" idx="1"/>
          </p:nvPr>
        </p:nvSpPr>
        <p:spPr>
          <a:xfrm>
            <a:off x="3713286" y="804333"/>
            <a:ext cx="4729502" cy="5249334"/>
          </a:xfrm>
        </p:spPr>
        <p:txBody>
          <a:bodyPr vert="horz" lIns="45720" tIns="45720" rIns="45720" bIns="45720" rtlCol="0" anchor="ctr">
            <a:normAutofit/>
          </a:bodyPr>
          <a:lstStyle/>
          <a:p>
            <a:pPr lvl="1">
              <a:defRPr/>
            </a:pPr>
            <a:r>
              <a:rPr lang="en-US"/>
              <a:t>Artan nüfusla birlikte üretilen oyuncakların doğal hammaddelerden üretilmesi olanaksız olduğundan geleneksel oyuncakların tarihi gelişim sürecindeki gibi endüstriyel ürünlere dönüşmesi hammadde olarak plasikten üretilmesi kaçınılmazdır. Endüstri üretiminin yanısıra kırsal turizmin yapıldığı yörelerde turistik hediyelik eşya üretimi yapan kişi veya kişilerle görüşülerek yöresel aynı zamanda geleneksel oyuncak üretimi teşvik edilmeli ve satışı sağlanmalıdır. Özellikle çocuk tüketicilere gittikleri yörede geleneksel oyuncakların sunulması farklı kültürlerin etkileşimi o kültürü tanıma isteğini artıracaktır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DA5F56-7306-4BF0-8E72-2DD4081A18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119254" y="585216"/>
            <a:ext cx="3650096" cy="1499616"/>
          </a:xfrm>
        </p:spPr>
        <p:txBody>
          <a:bodyPr vert="horz" lIns="91440" tIns="45720" rIns="91440" bIns="45720" rtlCol="0" anchor="ctr">
            <a:normAutofit/>
          </a:bodyPr>
          <a:lstStyle/>
          <a:p>
            <a:r>
              <a:rPr lang="en-US" sz="5000"/>
              <a:t>Sonuç</a:t>
            </a:r>
          </a:p>
        </p:txBody>
      </p:sp>
      <p:pic>
        <p:nvPicPr>
          <p:cNvPr id="7" name="Picture 5" descr="C:\Users\q\Desktop\kongre sunum\topaç\DSC03028.JPG"/>
          <p:cNvPicPr>
            <a:picLocks noChangeAspect="1" noChangeArrowheads="1"/>
          </p:cNvPicPr>
          <p:nvPr/>
        </p:nvPicPr>
        <p:blipFill rotWithShape="1">
          <a:blip r:embed="rId2" cstate="print"/>
          <a:srcRect l="26486" r="2140" b="-4"/>
          <a:stretch/>
        </p:blipFill>
        <p:spPr bwMode="auto">
          <a:xfrm>
            <a:off x="20" y="10"/>
            <a:ext cx="2200834" cy="3315748"/>
          </a:xfrm>
          <a:prstGeom prst="rect">
            <a:avLst/>
          </a:prstGeom>
          <a:noFill/>
        </p:spPr>
      </p:pic>
      <p:pic>
        <p:nvPicPr>
          <p:cNvPr id="5" name="Picture 3" descr="C:\Users\q\Desktop\kongre sunum\topaç\DSC03019.JPG"/>
          <p:cNvPicPr>
            <a:picLocks noChangeAspect="1" noChangeArrowheads="1"/>
          </p:cNvPicPr>
          <p:nvPr/>
        </p:nvPicPr>
        <p:blipFill rotWithShape="1">
          <a:blip r:embed="rId3" cstate="print"/>
          <a:srcRect l="38830" r="10290" b="-4"/>
          <a:stretch/>
        </p:blipFill>
        <p:spPr bwMode="auto">
          <a:xfrm>
            <a:off x="2321504" y="10"/>
            <a:ext cx="2249305" cy="3315748"/>
          </a:xfrm>
          <a:prstGeom prst="rect">
            <a:avLst/>
          </a:prstGeom>
          <a:noFill/>
        </p:spPr>
      </p:pic>
      <p:cxnSp>
        <p:nvCxnSpPr>
          <p:cNvPr id="14" name="Straight Connector 13">
            <a:extLst>
              <a:ext uri="{FF2B5EF4-FFF2-40B4-BE49-F238E27FC236}">
                <a16:creationId xmlns:a16="http://schemas.microsoft.com/office/drawing/2014/main" id="{920FB216-68C6-4BA4-BE3A-D150792A2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973783"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119254" y="2286000"/>
            <a:ext cx="3650096" cy="4023360"/>
          </a:xfrm>
        </p:spPr>
        <p:txBody>
          <a:bodyPr vert="horz" lIns="45720" tIns="45720" rIns="45720" bIns="45720" rtlCol="0">
            <a:normAutofit/>
          </a:bodyPr>
          <a:lstStyle/>
          <a:p>
            <a:pPr lvl="1">
              <a:defRPr/>
            </a:pPr>
            <a:r>
              <a:rPr lang="en-US" sz="1700" dirty="0" err="1"/>
              <a:t>Geleneksel</a:t>
            </a:r>
            <a:r>
              <a:rPr lang="en-US" sz="1700" dirty="0"/>
              <a:t> </a:t>
            </a:r>
            <a:r>
              <a:rPr lang="en-US" sz="1700" dirty="0" err="1"/>
              <a:t>oyun</a:t>
            </a:r>
            <a:r>
              <a:rPr lang="en-US" sz="1700" dirty="0"/>
              <a:t> </a:t>
            </a:r>
            <a:r>
              <a:rPr lang="en-US" sz="1700" dirty="0" err="1"/>
              <a:t>ve</a:t>
            </a:r>
            <a:r>
              <a:rPr lang="en-US" sz="1700" dirty="0"/>
              <a:t> </a:t>
            </a:r>
            <a:r>
              <a:rPr lang="en-US" sz="1700" dirty="0" err="1"/>
              <a:t>oyuncakların</a:t>
            </a:r>
            <a:r>
              <a:rPr lang="en-US" sz="1700" dirty="0"/>
              <a:t> modern </a:t>
            </a:r>
            <a:r>
              <a:rPr lang="en-US" sz="1700" dirty="0" err="1"/>
              <a:t>eğitim</a:t>
            </a:r>
            <a:r>
              <a:rPr lang="en-US" sz="1700" dirty="0"/>
              <a:t> </a:t>
            </a:r>
            <a:r>
              <a:rPr lang="en-US" sz="1700" dirty="0" err="1"/>
              <a:t>metotlarıyla</a:t>
            </a:r>
            <a:r>
              <a:rPr lang="en-US" sz="1700" dirty="0"/>
              <a:t> </a:t>
            </a:r>
            <a:r>
              <a:rPr lang="en-US" sz="1700" dirty="0" err="1"/>
              <a:t>çocuklara</a:t>
            </a:r>
            <a:r>
              <a:rPr lang="en-US" sz="1700" dirty="0"/>
              <a:t> </a:t>
            </a:r>
            <a:r>
              <a:rPr lang="en-US" sz="1700" dirty="0" err="1"/>
              <a:t>yeniden</a:t>
            </a:r>
            <a:r>
              <a:rPr lang="en-US" sz="1700" dirty="0"/>
              <a:t> </a:t>
            </a:r>
            <a:r>
              <a:rPr lang="en-US" sz="1700" dirty="0" err="1"/>
              <a:t>sunulması</a:t>
            </a:r>
            <a:r>
              <a:rPr lang="en-US" sz="1700" dirty="0"/>
              <a:t> </a:t>
            </a:r>
            <a:r>
              <a:rPr lang="en-US" sz="1700" dirty="0" err="1"/>
              <a:t>önemlidir</a:t>
            </a:r>
            <a:r>
              <a:rPr lang="en-US" sz="1700" dirty="0"/>
              <a:t>. </a:t>
            </a:r>
            <a:r>
              <a:rPr lang="en-US" sz="1700" dirty="0" err="1"/>
              <a:t>Özellikle</a:t>
            </a:r>
            <a:r>
              <a:rPr lang="en-US" sz="1700" dirty="0"/>
              <a:t> </a:t>
            </a:r>
            <a:r>
              <a:rPr lang="en-US" sz="1700" dirty="0" err="1"/>
              <a:t>okul</a:t>
            </a:r>
            <a:r>
              <a:rPr lang="en-US" sz="1700" dirty="0"/>
              <a:t> </a:t>
            </a:r>
            <a:r>
              <a:rPr lang="en-US" sz="1700" dirty="0" err="1"/>
              <a:t>öncesi</a:t>
            </a:r>
            <a:r>
              <a:rPr lang="en-US" sz="1700" dirty="0"/>
              <a:t> </a:t>
            </a:r>
            <a:r>
              <a:rPr lang="en-US" sz="1700" dirty="0" err="1"/>
              <a:t>eğitimde</a:t>
            </a:r>
            <a:r>
              <a:rPr lang="en-US" sz="1700" dirty="0"/>
              <a:t> </a:t>
            </a:r>
            <a:r>
              <a:rPr lang="en-US" sz="1700" dirty="0" err="1"/>
              <a:t>düzenlenen</a:t>
            </a:r>
            <a:r>
              <a:rPr lang="en-US" sz="1700" dirty="0"/>
              <a:t> </a:t>
            </a:r>
            <a:r>
              <a:rPr lang="en-US" sz="1700" dirty="0" err="1"/>
              <a:t>projeler</a:t>
            </a:r>
            <a:r>
              <a:rPr lang="en-US" sz="1700" dirty="0"/>
              <a:t> </a:t>
            </a:r>
            <a:r>
              <a:rPr lang="en-US" sz="1700" dirty="0" err="1"/>
              <a:t>kapsamında</a:t>
            </a:r>
            <a:r>
              <a:rPr lang="en-US" sz="1700" dirty="0"/>
              <a:t> </a:t>
            </a:r>
            <a:r>
              <a:rPr lang="en-US" sz="1700" dirty="0" err="1"/>
              <a:t>geleneksel</a:t>
            </a:r>
            <a:r>
              <a:rPr lang="en-US" sz="1700" dirty="0"/>
              <a:t> </a:t>
            </a:r>
            <a:r>
              <a:rPr lang="en-US" sz="1700" dirty="0" err="1"/>
              <a:t>oyuncak</a:t>
            </a:r>
            <a:r>
              <a:rPr lang="en-US" sz="1700" dirty="0"/>
              <a:t> </a:t>
            </a:r>
            <a:r>
              <a:rPr lang="en-US" sz="1700" dirty="0" err="1"/>
              <a:t>konusunda</a:t>
            </a:r>
            <a:r>
              <a:rPr lang="en-US" sz="1700" dirty="0"/>
              <a:t> </a:t>
            </a:r>
            <a:r>
              <a:rPr lang="en-US" sz="1700" dirty="0" err="1"/>
              <a:t>çocuklarda</a:t>
            </a:r>
            <a:r>
              <a:rPr lang="en-US" sz="1700" dirty="0"/>
              <a:t> </a:t>
            </a:r>
            <a:r>
              <a:rPr lang="en-US" sz="1700" dirty="0" err="1"/>
              <a:t>farkındalık</a:t>
            </a:r>
            <a:r>
              <a:rPr lang="en-US" sz="1700" dirty="0"/>
              <a:t> </a:t>
            </a:r>
            <a:r>
              <a:rPr lang="en-US" sz="1700" dirty="0" err="1"/>
              <a:t>sağlanabilir</a:t>
            </a:r>
            <a:endParaRPr lang="en-US" sz="1700" dirty="0"/>
          </a:p>
        </p:txBody>
      </p:sp>
      <p:pic>
        <p:nvPicPr>
          <p:cNvPr id="6" name="Picture 4" descr="C:\Users\q\Desktop\kongre sunum\topaç\DSC03025.JPG"/>
          <p:cNvPicPr>
            <a:picLocks noChangeAspect="1" noChangeArrowheads="1"/>
          </p:cNvPicPr>
          <p:nvPr/>
        </p:nvPicPr>
        <p:blipFill rotWithShape="1">
          <a:blip r:embed="rId4" cstate="print"/>
          <a:srcRect b="1363"/>
          <a:stretch/>
        </p:blipFill>
        <p:spPr bwMode="auto">
          <a:xfrm>
            <a:off x="20" y="3476625"/>
            <a:ext cx="4570789" cy="338137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591" y="804333"/>
            <a:ext cx="2543925" cy="5249334"/>
          </a:xfrm>
        </p:spPr>
        <p:txBody>
          <a:bodyPr vert="horz" lIns="91440" tIns="45720" rIns="91440" bIns="45720" rtlCol="0" anchor="ctr">
            <a:normAutofit/>
          </a:bodyPr>
          <a:lstStyle/>
          <a:p>
            <a:pPr algn="r"/>
            <a:r>
              <a:rPr lang="en-US" sz="5000">
                <a:solidFill>
                  <a:srgbClr val="FFFFFF"/>
                </a:solidFill>
              </a:rPr>
              <a:t>Sonuç</a:t>
            </a:r>
          </a:p>
        </p:txBody>
      </p:sp>
      <p:sp>
        <p:nvSpPr>
          <p:cNvPr id="3" name="Content Placeholder 2"/>
          <p:cNvSpPr>
            <a:spLocks noGrp="1"/>
          </p:cNvSpPr>
          <p:nvPr>
            <p:ph sz="half" idx="1"/>
          </p:nvPr>
        </p:nvSpPr>
        <p:spPr>
          <a:xfrm>
            <a:off x="3713286" y="804333"/>
            <a:ext cx="4729502" cy="5249334"/>
          </a:xfrm>
        </p:spPr>
        <p:txBody>
          <a:bodyPr vert="horz" lIns="45720" tIns="45720" rIns="45720" bIns="45720" rtlCol="0" anchor="ctr">
            <a:normAutofit/>
          </a:bodyPr>
          <a:lstStyle/>
          <a:p>
            <a:pPr lvl="1">
              <a:defRPr/>
            </a:pPr>
            <a:r>
              <a:rPr lang="en-US"/>
              <a:t>Geleneksel oyuncakların gerek müzelerde, gerekse oyuncak mağazalarında ya da turistik hediyelik eşya mağazalarında çeşitliliğin artırılması sonucu daha fazla tüketiciyle karşılaştırılmalı ve kültür aktarımının sürdürülebilmesi için uygun bir ortam sağlanmalıdır. Günümüzde her üründe olduğu gibi oyuncak pazarlama ilkeleri göz önünde bulundurularak geleneksel oyuncakların gelenekselliği bozulmadan pazarlanmalıdır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643314"/>
            <a:ext cx="6228184" cy="576064"/>
          </a:xfrm>
        </p:spPr>
        <p:txBody>
          <a:bodyPr>
            <a:noAutofit/>
          </a:bodyPr>
          <a:lstStyle/>
          <a:p>
            <a:r>
              <a:rPr lang="tr-TR" sz="1800" b="1" dirty="0"/>
              <a:t>1960’lı yıllar Yenimahalle /Ankara</a:t>
            </a:r>
          </a:p>
        </p:txBody>
      </p:sp>
      <p:pic>
        <p:nvPicPr>
          <p:cNvPr id="11" name="Picture 2" descr="C:\Users\q\Desktop\kongre sunum\eşek-misket\DSC03042.JPG"/>
          <p:cNvPicPr>
            <a:picLocks noGrp="1" noChangeAspect="1" noChangeArrowheads="1"/>
          </p:cNvPicPr>
          <p:nvPr>
            <p:ph sz="half" idx="1"/>
          </p:nvPr>
        </p:nvPicPr>
        <p:blipFill>
          <a:blip r:embed="rId2" cstate="print"/>
          <a:srcRect/>
          <a:stretch>
            <a:fillRect/>
          </a:stretch>
        </p:blipFill>
        <p:spPr bwMode="auto">
          <a:xfrm>
            <a:off x="642910" y="500042"/>
            <a:ext cx="4059238" cy="3041312"/>
          </a:xfrm>
          <a:prstGeom prst="rect">
            <a:avLst/>
          </a:prstGeom>
          <a:noFill/>
          <a:ln w="9525">
            <a:noFill/>
            <a:miter lim="800000"/>
            <a:headEnd/>
            <a:tailEnd/>
          </a:ln>
        </p:spPr>
      </p:pic>
      <p:pic>
        <p:nvPicPr>
          <p:cNvPr id="12" name="Picture 2" descr="C:\Users\q\Desktop\kongre sunum\ucurtma-sapa\DSCN2223.JPG"/>
          <p:cNvPicPr>
            <a:picLocks noGrp="1" noChangeAspect="1" noChangeArrowheads="1"/>
          </p:cNvPicPr>
          <p:nvPr>
            <p:ph sz="half" idx="2"/>
          </p:nvPr>
        </p:nvPicPr>
        <p:blipFill>
          <a:blip r:embed="rId3" cstate="print"/>
          <a:stretch>
            <a:fillRect/>
          </a:stretch>
        </p:blipFill>
        <p:spPr bwMode="auto">
          <a:xfrm>
            <a:off x="4533871" y="2992264"/>
            <a:ext cx="3483033" cy="2610196"/>
          </a:xfrm>
          <a:prstGeom prst="rect">
            <a:avLst/>
          </a:prstGeom>
          <a:noFill/>
        </p:spPr>
      </p:pic>
      <p:sp>
        <p:nvSpPr>
          <p:cNvPr id="13" name="12 Dikdörtgen"/>
          <p:cNvSpPr/>
          <p:nvPr/>
        </p:nvSpPr>
        <p:spPr>
          <a:xfrm>
            <a:off x="6357950" y="5500702"/>
            <a:ext cx="1941557" cy="369332"/>
          </a:xfrm>
          <a:prstGeom prst="rect">
            <a:avLst/>
          </a:prstGeom>
        </p:spPr>
        <p:txBody>
          <a:bodyPr wrap="none">
            <a:spAutoFit/>
          </a:bodyPr>
          <a:lstStyle/>
          <a:p>
            <a:pPr>
              <a:buNone/>
            </a:pPr>
            <a:r>
              <a:rPr lang="tr-TR" dirty="0">
                <a:latin typeface="+mn-lt"/>
              </a:rPr>
              <a:t>Cambaz /Antalya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508104" y="4149080"/>
            <a:ext cx="3635896" cy="936104"/>
          </a:xfrm>
        </p:spPr>
        <p:txBody>
          <a:bodyPr/>
          <a:lstStyle/>
          <a:p>
            <a:pPr>
              <a:buNone/>
            </a:pPr>
            <a:endParaRPr lang="tr-TR" dirty="0"/>
          </a:p>
        </p:txBody>
      </p:sp>
      <p:pic>
        <p:nvPicPr>
          <p:cNvPr id="3075" name="Picture 3" descr="C:\Users\q\Desktop\kongre sunum\eşek-misket\DSC03047.JPG"/>
          <p:cNvPicPr>
            <a:picLocks noChangeAspect="1" noChangeArrowheads="1"/>
          </p:cNvPicPr>
          <p:nvPr/>
        </p:nvPicPr>
        <p:blipFill>
          <a:blip r:embed="rId2" cstate="print"/>
          <a:srcRect/>
          <a:stretch>
            <a:fillRect/>
          </a:stretch>
        </p:blipFill>
        <p:spPr bwMode="auto">
          <a:xfrm>
            <a:off x="1785918" y="1571612"/>
            <a:ext cx="5732682" cy="429971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4" name="Straight Connector 73">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82" name="Rectangle 2"/>
          <p:cNvSpPr>
            <a:spLocks noGrp="1"/>
          </p:cNvSpPr>
          <p:nvPr>
            <p:ph type="title"/>
          </p:nvPr>
        </p:nvSpPr>
        <p:spPr bwMode="auto">
          <a:xfrm>
            <a:off x="482601" y="643467"/>
            <a:ext cx="2561709" cy="5571066"/>
          </a:xfrm>
        </p:spPr>
        <p:txBody>
          <a:bodyPr vert="horz" lIns="91440" tIns="45720" rIns="91440" bIns="45720" numCol="1" rtlCol="0" anchor="ctr" compatLnSpc="1">
            <a:prstTxWarp prst="textNoShape">
              <a:avLst/>
            </a:prstTxWarp>
            <a:normAutofit/>
          </a:bodyPr>
          <a:lstStyle/>
          <a:p>
            <a:pPr>
              <a:defRPr/>
            </a:pPr>
            <a:r>
              <a:rPr lang="en-US" sz="2800" kern="1200" cap="all" spc="100" baseline="0">
                <a:ln>
                  <a:noFill/>
                </a:ln>
                <a:solidFill>
                  <a:srgbClr val="FFFFFF"/>
                </a:solidFill>
                <a:effectLst/>
                <a:latin typeface="+mj-lt"/>
                <a:ea typeface="+mj-ea"/>
                <a:cs typeface="+mj-cs"/>
              </a:rPr>
              <a:t>Giriş</a:t>
            </a:r>
            <a:r>
              <a:rPr lang="en-US" sz="2800" b="1" kern="1200" cap="all" spc="100" baseline="0">
                <a:solidFill>
                  <a:srgbClr val="FFFFFF"/>
                </a:solidFill>
                <a:latin typeface="+mj-lt"/>
                <a:ea typeface="+mj-ea"/>
                <a:cs typeface="+mj-cs"/>
              </a:rPr>
              <a:t> /Introduction</a:t>
            </a:r>
            <a:endParaRPr lang="en-US" sz="2800" kern="1200" cap="all" spc="100" baseline="0">
              <a:ln>
                <a:noFill/>
              </a:ln>
              <a:solidFill>
                <a:srgbClr val="FFFFFF"/>
              </a:solidFill>
              <a:effectLst/>
              <a:latin typeface="+mj-lt"/>
              <a:ea typeface="+mj-ea"/>
              <a:cs typeface="+mj-cs"/>
            </a:endParaRPr>
          </a:p>
        </p:txBody>
      </p:sp>
      <p:graphicFrame>
        <p:nvGraphicFramePr>
          <p:cNvPr id="174084" name="Rectangle 4">
            <a:extLst>
              <a:ext uri="{FF2B5EF4-FFF2-40B4-BE49-F238E27FC236}">
                <a16:creationId xmlns:a16="http://schemas.microsoft.com/office/drawing/2014/main" id="{4A8F0B49-3398-453C-BD3A-179DF30B4E1F}"/>
              </a:ext>
            </a:extLst>
          </p:cNvPr>
          <p:cNvGraphicFramePr>
            <a:graphicFrameLocks noGrp="1"/>
          </p:cNvGraphicFramePr>
          <p:nvPr>
            <p:ph sz="half" idx="1"/>
            <p:extLst>
              <p:ext uri="{D42A27DB-BD31-4B8C-83A1-F6EECF244321}">
                <p14:modId xmlns:p14="http://schemas.microsoft.com/office/powerpoint/2010/main" val="1384559279"/>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74" name="Rectangle 73">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82" name="Rectangle 2"/>
          <p:cNvSpPr>
            <a:spLocks noGrp="1"/>
          </p:cNvSpPr>
          <p:nvPr>
            <p:ph type="title"/>
          </p:nvPr>
        </p:nvSpPr>
        <p:spPr bwMode="auto">
          <a:xfrm>
            <a:off x="723591" y="804333"/>
            <a:ext cx="2543925" cy="5249334"/>
          </a:xfrm>
        </p:spPr>
        <p:txBody>
          <a:bodyPr vert="horz" lIns="91440" tIns="45720" rIns="91440" bIns="45720" numCol="1" rtlCol="0" anchor="ctr" compatLnSpc="1">
            <a:prstTxWarp prst="textNoShape">
              <a:avLst/>
            </a:prstTxWarp>
            <a:normAutofit/>
          </a:bodyPr>
          <a:lstStyle/>
          <a:p>
            <a:pPr algn="r">
              <a:defRPr/>
            </a:pPr>
            <a:r>
              <a:rPr lang="en-US" sz="2800" dirty="0" err="1">
                <a:ln>
                  <a:noFill/>
                </a:ln>
                <a:effectLst/>
              </a:rPr>
              <a:t>Giriş</a:t>
            </a:r>
            <a:r>
              <a:rPr lang="en-US" sz="2800" b="1" dirty="0"/>
              <a:t> </a:t>
            </a:r>
            <a:endParaRPr lang="en-US" sz="2800" dirty="0">
              <a:ln>
                <a:noFill/>
              </a:ln>
              <a:effectLst/>
            </a:endParaRPr>
          </a:p>
        </p:txBody>
      </p:sp>
      <p:cxnSp>
        <p:nvCxnSpPr>
          <p:cNvPr id="76" name="Straight Connector 75">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8002" name="Rectangle 4"/>
          <p:cNvSpPr>
            <a:spLocks noGrp="1"/>
          </p:cNvSpPr>
          <p:nvPr>
            <p:ph sz="half" idx="1"/>
          </p:nvPr>
        </p:nvSpPr>
        <p:spPr>
          <a:xfrm>
            <a:off x="3749497" y="804333"/>
            <a:ext cx="4693291" cy="5249334"/>
          </a:xfrm>
        </p:spPr>
        <p:txBody>
          <a:bodyPr vert="horz" lIns="45720" tIns="45720" rIns="45720" bIns="45720" rtlCol="0" anchor="ctr">
            <a:normAutofit/>
          </a:bodyPr>
          <a:lstStyle/>
          <a:p>
            <a:pPr lvl="1">
              <a:defRPr/>
            </a:pPr>
            <a:r>
              <a:rPr lang="en-US"/>
              <a:t>Turistik hediyelik eşya, yöreye gelen yerli ve yabancı turiste, yörenin geleneği, göreneği, yeme içme alışkanlığı ve giyim kuşamı hakkında doğrudan bilgi vermektedir. Bu bağlamda gelenekselliğin devamlılığı açısından bilgi ve kültür aktarımı önemli olduğundan özellikle çocuk tüketicilere geleneksel oyuncakların turistik ve hediyelik eşya olarak sunumu ve pazarlanması önemlidir</a:t>
            </a:r>
          </a:p>
          <a:p>
            <a:pPr lvl="1">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74" name="Rectangle 73">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82" name="Rectangle 2"/>
          <p:cNvSpPr>
            <a:spLocks noGrp="1"/>
          </p:cNvSpPr>
          <p:nvPr>
            <p:ph type="title"/>
          </p:nvPr>
        </p:nvSpPr>
        <p:spPr bwMode="auto">
          <a:xfrm>
            <a:off x="723591" y="804333"/>
            <a:ext cx="2543925" cy="5249334"/>
          </a:xfrm>
        </p:spPr>
        <p:txBody>
          <a:bodyPr vert="horz" lIns="91440" tIns="45720" rIns="91440" bIns="45720" numCol="1" rtlCol="0" anchor="ctr" compatLnSpc="1">
            <a:prstTxWarp prst="textNoShape">
              <a:avLst/>
            </a:prstTxWarp>
            <a:normAutofit/>
          </a:bodyPr>
          <a:lstStyle/>
          <a:p>
            <a:pPr lvl="1" algn="r" rtl="0">
              <a:lnSpc>
                <a:spcPct val="80000"/>
              </a:lnSpc>
              <a:spcBef>
                <a:spcPct val="0"/>
              </a:spcBef>
              <a:defRPr/>
            </a:pPr>
            <a:r>
              <a:rPr lang="en-US" sz="4300" kern="1200" cap="all" spc="100">
                <a:solidFill>
                  <a:schemeClr val="tx1">
                    <a:lumMod val="95000"/>
                    <a:lumOff val="5000"/>
                  </a:schemeClr>
                </a:solidFill>
                <a:latin typeface="+mj-lt"/>
                <a:ea typeface="+mj-ea"/>
                <a:cs typeface="+mj-cs"/>
              </a:rPr>
              <a:t>Turistik Hediyelik Eşya Olarak Geleneksel Oyuncaklar</a:t>
            </a:r>
            <a:endParaRPr lang="en-US" sz="4300" kern="1200" cap="all" spc="100">
              <a:ln>
                <a:noFill/>
              </a:ln>
              <a:solidFill>
                <a:schemeClr val="tx1">
                  <a:lumMod val="95000"/>
                  <a:lumOff val="5000"/>
                </a:schemeClr>
              </a:solidFill>
              <a:effectLst/>
              <a:latin typeface="+mj-lt"/>
              <a:ea typeface="+mj-ea"/>
              <a:cs typeface="+mj-cs"/>
            </a:endParaRPr>
          </a:p>
        </p:txBody>
      </p:sp>
      <p:cxnSp>
        <p:nvCxnSpPr>
          <p:cNvPr id="76" name="Straight Connector 75">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8002" name="Rectangle 4"/>
          <p:cNvSpPr>
            <a:spLocks noGrp="1"/>
          </p:cNvSpPr>
          <p:nvPr>
            <p:ph sz="half" idx="1"/>
          </p:nvPr>
        </p:nvSpPr>
        <p:spPr>
          <a:xfrm>
            <a:off x="3749497" y="804333"/>
            <a:ext cx="4693291" cy="5249334"/>
          </a:xfrm>
        </p:spPr>
        <p:txBody>
          <a:bodyPr vert="horz" lIns="45720" tIns="45720" rIns="45720" bIns="45720" rtlCol="0" anchor="ctr">
            <a:normAutofit/>
          </a:bodyPr>
          <a:lstStyle/>
          <a:p>
            <a:pPr lvl="1">
              <a:defRPr/>
            </a:pPr>
            <a:r>
              <a:rPr lang="en-US"/>
              <a:t>Geleneksel el sanatlarının, korunması, tanıtılması, gelecek kuşaklara aktarılması ve yaşamın içinde kendiliğinden devamının sağlanması için turistik ürün olarak değerlendirilmelidir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723591" y="804333"/>
            <a:ext cx="2543925" cy="5249334"/>
          </a:xfrm>
        </p:spPr>
        <p:txBody>
          <a:bodyPr vert="horz" lIns="91440" tIns="45720" rIns="91440" bIns="45720" rtlCol="0" anchor="ctr">
            <a:normAutofit/>
          </a:bodyPr>
          <a:lstStyle/>
          <a:p>
            <a:pPr algn="r"/>
            <a:r>
              <a:rPr lang="en-US" sz="4300">
                <a:solidFill>
                  <a:srgbClr val="FFFFFF"/>
                </a:solidFill>
              </a:rPr>
              <a:t>Turistik Hediyelik Eşya Olarak Geleneksel Oyuncaklar</a:t>
            </a:r>
          </a:p>
        </p:txBody>
      </p:sp>
      <p:sp>
        <p:nvSpPr>
          <p:cNvPr id="3" name="2 İçerik Yer Tutucusu"/>
          <p:cNvSpPr>
            <a:spLocks noGrp="1"/>
          </p:cNvSpPr>
          <p:nvPr>
            <p:ph sz="half" idx="1"/>
          </p:nvPr>
        </p:nvSpPr>
        <p:spPr>
          <a:xfrm>
            <a:off x="3713286" y="804333"/>
            <a:ext cx="4729502" cy="5249334"/>
          </a:xfrm>
        </p:spPr>
        <p:txBody>
          <a:bodyPr vert="horz" lIns="45720" tIns="45720" rIns="45720" bIns="45720" rtlCol="0" anchor="ctr">
            <a:normAutofit/>
          </a:bodyPr>
          <a:lstStyle/>
          <a:p>
            <a:pPr lvl="1">
              <a:defRPr/>
            </a:pPr>
            <a:r>
              <a:rPr lang="en-US"/>
              <a:t>Türkiye’de turistik alışverişe konu olan el sanatları çoğunlukla geleneksel ve dekoratif niteliktedir. Örneğin, halı dokumacılığı, kuyumculuk, seramik ve çömlekçilik, taş süslemeciliği, ahşap oymacılığı, ebru, hat, minyatür, tezhip sanatları gibi. Turizm merkezlerinde el sanatı ürünlerinin (özgün veya taklit) yoğun olarak satışının yapıldığı görülmektedir</a:t>
            </a:r>
          </a:p>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4084" name="Straight Connector 135">
            <a:extLst>
              <a:ext uri="{FF2B5EF4-FFF2-40B4-BE49-F238E27FC236}">
                <a16:creationId xmlns:a16="http://schemas.microsoft.com/office/drawing/2014/main" id="{FA32BB39-F62E-43E2-BD90-29FA555154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4082" name="Rectangle 2"/>
          <p:cNvSpPr>
            <a:spLocks noGrp="1"/>
          </p:cNvSpPr>
          <p:nvPr>
            <p:ph type="title"/>
          </p:nvPr>
        </p:nvSpPr>
        <p:spPr bwMode="auto">
          <a:xfrm>
            <a:off x="768096" y="585216"/>
            <a:ext cx="3549183" cy="1499616"/>
          </a:xfrm>
        </p:spPr>
        <p:txBody>
          <a:bodyPr vert="horz" lIns="91440" tIns="45720" rIns="91440" bIns="45720" numCol="1" rtlCol="0" anchor="ctr" compatLnSpc="1">
            <a:prstTxWarp prst="textNoShape">
              <a:avLst/>
            </a:prstTxWarp>
            <a:normAutofit/>
          </a:bodyPr>
          <a:lstStyle/>
          <a:p>
            <a:pPr lvl="1" algn="l" rtl="0">
              <a:lnSpc>
                <a:spcPct val="80000"/>
              </a:lnSpc>
              <a:spcBef>
                <a:spcPct val="0"/>
              </a:spcBef>
              <a:defRPr/>
            </a:pPr>
            <a:r>
              <a:rPr lang="en-US" sz="3100" kern="1200" cap="all" spc="100">
                <a:solidFill>
                  <a:schemeClr val="tx1">
                    <a:lumMod val="95000"/>
                    <a:lumOff val="5000"/>
                  </a:schemeClr>
                </a:solidFill>
                <a:latin typeface="+mj-lt"/>
                <a:ea typeface="+mj-ea"/>
                <a:cs typeface="+mj-cs"/>
              </a:rPr>
              <a:t>Turistik Hediyelik Eşya Olarak Geleneksel Oyuncaklar</a:t>
            </a:r>
            <a:endParaRPr lang="en-US" sz="3100" kern="1200" cap="all" spc="100">
              <a:ln>
                <a:noFill/>
              </a:ln>
              <a:solidFill>
                <a:schemeClr val="tx1">
                  <a:lumMod val="95000"/>
                  <a:lumOff val="5000"/>
                </a:schemeClr>
              </a:solidFill>
              <a:effectLst/>
              <a:latin typeface="+mj-lt"/>
              <a:ea typeface="+mj-ea"/>
              <a:cs typeface="+mj-cs"/>
            </a:endParaRPr>
          </a:p>
        </p:txBody>
      </p:sp>
      <p:sp>
        <p:nvSpPr>
          <p:cNvPr id="128002" name="Rectangle 4"/>
          <p:cNvSpPr>
            <a:spLocks noGrp="1"/>
          </p:cNvSpPr>
          <p:nvPr>
            <p:ph sz="half" idx="1"/>
          </p:nvPr>
        </p:nvSpPr>
        <p:spPr>
          <a:xfrm>
            <a:off x="768096" y="2286000"/>
            <a:ext cx="3492177" cy="4023360"/>
          </a:xfrm>
        </p:spPr>
        <p:txBody>
          <a:bodyPr vert="horz" lIns="45720" tIns="45720" rIns="45720" bIns="45720" rtlCol="0">
            <a:normAutofit/>
          </a:bodyPr>
          <a:lstStyle/>
          <a:p>
            <a:pPr lvl="1">
              <a:defRPr/>
            </a:pPr>
            <a:r>
              <a:rPr lang="en-US"/>
              <a:t>Bordum, Çeşme, Amasra gibi turistik yerlerde yapılan incelemeler doğrultusunda pazarlanmakta olan turistik hediyelik eşya içinde geleneksel oyuncak olan ürünlerin az sayıda olsa da varlığını sürdürmekte olduğu tespit edilmiştir. Bu ürünlerin başlıcaları, topaç, kağnı, uçurtma, beşik, yapma  bebek, düdük ve sapandır</a:t>
            </a:r>
          </a:p>
        </p:txBody>
      </p:sp>
      <p:sp>
        <p:nvSpPr>
          <p:cNvPr id="174085" name="Rectangle 137">
            <a:extLst>
              <a:ext uri="{FF2B5EF4-FFF2-40B4-BE49-F238E27FC236}">
                <a16:creationId xmlns:a16="http://schemas.microsoft.com/office/drawing/2014/main" id="{9D431EF2-5A31-4C05-AA3E-4580F5534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2456" y="0"/>
            <a:ext cx="45790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86" name="Rectangle 139">
            <a:extLst>
              <a:ext uri="{FF2B5EF4-FFF2-40B4-BE49-F238E27FC236}">
                <a16:creationId xmlns:a16="http://schemas.microsoft.com/office/drawing/2014/main" id="{67678399-6817-4845-9B59-E82951B0B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3756" y="321731"/>
            <a:ext cx="2949380"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Users\q\Desktop\kongre sunum\DSCF1822.JPG"/>
          <p:cNvPicPr>
            <a:picLocks noChangeAspect="1" noChangeArrowheads="1"/>
          </p:cNvPicPr>
          <p:nvPr/>
        </p:nvPicPr>
        <p:blipFill>
          <a:blip r:embed="rId2" cstate="print"/>
          <a:stretch>
            <a:fillRect/>
          </a:stretch>
        </p:blipFill>
        <p:spPr bwMode="auto">
          <a:xfrm>
            <a:off x="5168707" y="484068"/>
            <a:ext cx="2219478" cy="3337560"/>
          </a:xfrm>
          <a:prstGeom prst="rect">
            <a:avLst/>
          </a:prstGeom>
          <a:noFill/>
        </p:spPr>
      </p:pic>
      <p:sp>
        <p:nvSpPr>
          <p:cNvPr id="142" name="Rectangle 141">
            <a:extLst>
              <a:ext uri="{FF2B5EF4-FFF2-40B4-BE49-F238E27FC236}">
                <a16:creationId xmlns:a16="http://schemas.microsoft.com/office/drawing/2014/main" id="{B044E73A-9DB7-46CD-9B4D-9DE9FB5E6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1846" y="321732"/>
            <a:ext cx="1014521" cy="366854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F8057F48-2FD4-4DD3-B887-FEE2B447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3756" y="4157447"/>
            <a:ext cx="1578562" cy="2312282"/>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7A4469D8-5936-48B8-AF0C-37FF2AEE2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2968" y="4157447"/>
            <a:ext cx="2405032"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C:\Users\q\Desktop\Resimler\resim\ankara resim\DSCF1078.JPG"/>
          <p:cNvPicPr>
            <a:picLocks noChangeAspect="1" noChangeArrowheads="1"/>
          </p:cNvPicPr>
          <p:nvPr/>
        </p:nvPicPr>
        <p:blipFill>
          <a:blip r:embed="rId3" cstate="print"/>
          <a:stretch>
            <a:fillRect/>
          </a:stretch>
        </p:blipFill>
        <p:spPr bwMode="auto">
          <a:xfrm>
            <a:off x="6625349" y="4503487"/>
            <a:ext cx="2160270" cy="1620202"/>
          </a:xfrm>
          <a:prstGeom prst="rect">
            <a:avLst/>
          </a:prstGeom>
          <a:noFill/>
        </p:spPr>
      </p:pic>
      <p:sp>
        <p:nvSpPr>
          <p:cNvPr id="8" name="Rectangle 7"/>
          <p:cNvSpPr/>
          <p:nvPr/>
        </p:nvSpPr>
        <p:spPr>
          <a:xfrm>
            <a:off x="5292080" y="6431338"/>
            <a:ext cx="4572000" cy="338554"/>
          </a:xfrm>
          <a:prstGeom prst="rect">
            <a:avLst/>
          </a:prstGeom>
        </p:spPr>
        <p:txBody>
          <a:bodyPr>
            <a:spAutoFit/>
          </a:bodyPr>
          <a:lstStyle/>
          <a:p>
            <a:pPr>
              <a:spcAft>
                <a:spcPts val="600"/>
              </a:spcAft>
            </a:pPr>
            <a:r>
              <a:rPr lang="tr-TR" sz="1600" dirty="0"/>
              <a:t>Yapma bebek/ Nevşehir</a:t>
            </a:r>
          </a:p>
        </p:txBody>
      </p:sp>
      <p:sp>
        <p:nvSpPr>
          <p:cNvPr id="9" name="Rectangle 8"/>
          <p:cNvSpPr/>
          <p:nvPr/>
        </p:nvSpPr>
        <p:spPr>
          <a:xfrm>
            <a:off x="7682013" y="2354304"/>
            <a:ext cx="1507144" cy="692497"/>
          </a:xfrm>
          <a:prstGeom prst="rect">
            <a:avLst/>
          </a:prstGeom>
        </p:spPr>
        <p:txBody>
          <a:bodyPr wrap="none">
            <a:spAutoFit/>
          </a:bodyPr>
          <a:lstStyle/>
          <a:p>
            <a:pPr>
              <a:spcAft>
                <a:spcPts val="600"/>
              </a:spcAft>
            </a:pPr>
            <a:r>
              <a:rPr lang="tr-TR" sz="1600" dirty="0"/>
              <a:t>Düdük/ Çorum</a:t>
            </a:r>
          </a:p>
          <a:p>
            <a:pPr>
              <a:spcAft>
                <a:spcPts val="600"/>
              </a:spcAft>
            </a:pP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74" name="Rectangle 73">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82" name="Rectangle 2"/>
          <p:cNvSpPr>
            <a:spLocks noGrp="1"/>
          </p:cNvSpPr>
          <p:nvPr>
            <p:ph type="title"/>
          </p:nvPr>
        </p:nvSpPr>
        <p:spPr bwMode="auto">
          <a:xfrm>
            <a:off x="723591" y="804333"/>
            <a:ext cx="2543925" cy="5249334"/>
          </a:xfrm>
        </p:spPr>
        <p:txBody>
          <a:bodyPr vert="horz" lIns="91440" tIns="45720" rIns="91440" bIns="45720" numCol="1" rtlCol="0" anchor="ctr" compatLnSpc="1">
            <a:prstTxWarp prst="textNoShape">
              <a:avLst/>
            </a:prstTxWarp>
            <a:normAutofit/>
          </a:bodyPr>
          <a:lstStyle/>
          <a:p>
            <a:pPr lvl="1" algn="r" rtl="0">
              <a:lnSpc>
                <a:spcPct val="80000"/>
              </a:lnSpc>
              <a:spcBef>
                <a:spcPct val="0"/>
              </a:spcBef>
              <a:defRPr/>
            </a:pPr>
            <a:r>
              <a:rPr lang="en-US" sz="4300" kern="1200" cap="all" spc="100">
                <a:solidFill>
                  <a:srgbClr val="FFFFFF"/>
                </a:solidFill>
                <a:latin typeface="+mj-lt"/>
                <a:ea typeface="+mj-ea"/>
                <a:cs typeface="+mj-cs"/>
              </a:rPr>
              <a:t>Turistik Hediyelik Eşya Olarak Geleneksel Oyuncaklar</a:t>
            </a:r>
            <a:endParaRPr lang="en-US" sz="4300" kern="1200" cap="all" spc="100">
              <a:ln>
                <a:noFill/>
              </a:ln>
              <a:solidFill>
                <a:srgbClr val="FFFFFF"/>
              </a:solidFill>
              <a:effectLst/>
              <a:latin typeface="+mj-lt"/>
              <a:ea typeface="+mj-ea"/>
              <a:cs typeface="+mj-cs"/>
            </a:endParaRPr>
          </a:p>
        </p:txBody>
      </p:sp>
      <p:sp>
        <p:nvSpPr>
          <p:cNvPr id="128002" name="Rectangle 4"/>
          <p:cNvSpPr>
            <a:spLocks noGrp="1"/>
          </p:cNvSpPr>
          <p:nvPr>
            <p:ph sz="half" idx="1"/>
          </p:nvPr>
        </p:nvSpPr>
        <p:spPr>
          <a:xfrm>
            <a:off x="3713286" y="804333"/>
            <a:ext cx="4729502" cy="5249334"/>
          </a:xfrm>
        </p:spPr>
        <p:txBody>
          <a:bodyPr vert="horz" lIns="45720" tIns="45720" rIns="45720" bIns="45720" rtlCol="0" anchor="ctr">
            <a:normAutofit/>
          </a:bodyPr>
          <a:lstStyle/>
          <a:p>
            <a:pPr lvl="1">
              <a:defRPr/>
            </a:pPr>
            <a:r>
              <a:rPr lang="en-US"/>
              <a:t>Akdeniz bölgesinde yer alan illerde yapılan çalışmada ise oyuncak olarak oyuncak beşik, davul, sapan, topaç (döveme), oyuncak kağnı, düdük, ip cambazı tespit edilmiştir </a:t>
            </a:r>
          </a:p>
          <a:p>
            <a:pPr lvl="1">
              <a:buNone/>
              <a:defRPr/>
            </a:pPr>
            <a:endParaRPr lang="en-US"/>
          </a:p>
          <a:p>
            <a:pPr lvl="1">
              <a:defRPr/>
            </a:pPr>
            <a:r>
              <a:rPr lang="en-US"/>
              <a:t>Geleneksel oyuncaklar turistik hediyelik eşya mağazalarında yeterli sayıda ürün grubunu oluşturmamaktadır. Bu da geleneksel oyuncağa verilen önemin az olmasıyla doğru orantılıdır. Çocuk tüketici ya da koleksiyon amaçlı özel tüketici gruplarına hitap edebilecek geleneksel oyuncakların bu pazarda yer alması hem gelenekselliğin sürdürülmesi açısından hem de içinde bulunulan coğrafi bölgenin kültürünün tanıtılması bakımından önemlidir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4082" name="Rectangle 2"/>
          <p:cNvSpPr>
            <a:spLocks noGrp="1"/>
          </p:cNvSpPr>
          <p:nvPr>
            <p:ph type="title"/>
          </p:nvPr>
        </p:nvSpPr>
        <p:spPr bwMode="auto">
          <a:xfrm>
            <a:off x="768096" y="585216"/>
            <a:ext cx="4400295" cy="1499616"/>
          </a:xfrm>
        </p:spPr>
        <p:txBody>
          <a:bodyPr vert="horz" lIns="91440" tIns="45720" rIns="91440" bIns="45720" numCol="1" rtlCol="0" anchor="ctr" compatLnSpc="1">
            <a:prstTxWarp prst="textNoShape">
              <a:avLst/>
            </a:prstTxWarp>
            <a:normAutofit/>
          </a:bodyPr>
          <a:lstStyle/>
          <a:p>
            <a:pPr lvl="1" algn="l" rtl="0">
              <a:lnSpc>
                <a:spcPct val="80000"/>
              </a:lnSpc>
              <a:spcBef>
                <a:spcPct val="0"/>
              </a:spcBef>
              <a:defRPr/>
            </a:pPr>
            <a:r>
              <a:rPr lang="en-US" sz="3500" kern="1200" cap="all" spc="100" dirty="0" err="1">
                <a:solidFill>
                  <a:schemeClr val="tx1">
                    <a:lumMod val="95000"/>
                    <a:lumOff val="5000"/>
                  </a:schemeClr>
                </a:solidFill>
                <a:latin typeface="+mj-lt"/>
                <a:ea typeface="+mj-ea"/>
                <a:cs typeface="+mj-cs"/>
              </a:rPr>
              <a:t>Turistik</a:t>
            </a:r>
            <a:r>
              <a:rPr lang="en-US" sz="3500" kern="1200" cap="all" spc="100" dirty="0">
                <a:solidFill>
                  <a:schemeClr val="tx1">
                    <a:lumMod val="95000"/>
                    <a:lumOff val="5000"/>
                  </a:schemeClr>
                </a:solidFill>
                <a:latin typeface="+mj-lt"/>
                <a:ea typeface="+mj-ea"/>
                <a:cs typeface="+mj-cs"/>
              </a:rPr>
              <a:t> </a:t>
            </a:r>
            <a:r>
              <a:rPr lang="en-US" sz="3500" kern="1200" cap="all" spc="100" dirty="0" err="1">
                <a:solidFill>
                  <a:schemeClr val="tx1">
                    <a:lumMod val="95000"/>
                    <a:lumOff val="5000"/>
                  </a:schemeClr>
                </a:solidFill>
                <a:latin typeface="+mj-lt"/>
                <a:ea typeface="+mj-ea"/>
                <a:cs typeface="+mj-cs"/>
              </a:rPr>
              <a:t>Hediyelik</a:t>
            </a:r>
            <a:r>
              <a:rPr lang="en-US" sz="3500" kern="1200" cap="all" spc="100" dirty="0">
                <a:solidFill>
                  <a:schemeClr val="tx1">
                    <a:lumMod val="95000"/>
                    <a:lumOff val="5000"/>
                  </a:schemeClr>
                </a:solidFill>
                <a:latin typeface="+mj-lt"/>
                <a:ea typeface="+mj-ea"/>
                <a:cs typeface="+mj-cs"/>
              </a:rPr>
              <a:t> </a:t>
            </a:r>
            <a:r>
              <a:rPr lang="en-US" sz="3500" kern="1200" cap="all" spc="100" dirty="0" err="1">
                <a:solidFill>
                  <a:schemeClr val="tx1">
                    <a:lumMod val="95000"/>
                    <a:lumOff val="5000"/>
                  </a:schemeClr>
                </a:solidFill>
                <a:latin typeface="+mj-lt"/>
                <a:ea typeface="+mj-ea"/>
                <a:cs typeface="+mj-cs"/>
              </a:rPr>
              <a:t>Eşya</a:t>
            </a:r>
            <a:r>
              <a:rPr lang="en-US" sz="3500" kern="1200" cap="all" spc="100" dirty="0">
                <a:solidFill>
                  <a:schemeClr val="tx1">
                    <a:lumMod val="95000"/>
                    <a:lumOff val="5000"/>
                  </a:schemeClr>
                </a:solidFill>
                <a:latin typeface="+mj-lt"/>
                <a:ea typeface="+mj-ea"/>
                <a:cs typeface="+mj-cs"/>
              </a:rPr>
              <a:t> </a:t>
            </a:r>
            <a:r>
              <a:rPr lang="en-US" sz="3500" kern="1200" cap="all" spc="100" dirty="0" err="1">
                <a:solidFill>
                  <a:schemeClr val="tx1">
                    <a:lumMod val="95000"/>
                    <a:lumOff val="5000"/>
                  </a:schemeClr>
                </a:solidFill>
                <a:latin typeface="+mj-lt"/>
                <a:ea typeface="+mj-ea"/>
                <a:cs typeface="+mj-cs"/>
              </a:rPr>
              <a:t>Olarak</a:t>
            </a:r>
            <a:r>
              <a:rPr lang="en-US" sz="3500" kern="1200" cap="all" spc="100" dirty="0">
                <a:solidFill>
                  <a:schemeClr val="tx1">
                    <a:lumMod val="95000"/>
                    <a:lumOff val="5000"/>
                  </a:schemeClr>
                </a:solidFill>
                <a:latin typeface="+mj-lt"/>
                <a:ea typeface="+mj-ea"/>
                <a:cs typeface="+mj-cs"/>
              </a:rPr>
              <a:t> </a:t>
            </a:r>
            <a:r>
              <a:rPr lang="en-US" sz="3500" kern="1200" cap="all" spc="100" dirty="0" err="1">
                <a:solidFill>
                  <a:schemeClr val="tx1">
                    <a:lumMod val="95000"/>
                    <a:lumOff val="5000"/>
                  </a:schemeClr>
                </a:solidFill>
                <a:latin typeface="+mj-lt"/>
                <a:ea typeface="+mj-ea"/>
                <a:cs typeface="+mj-cs"/>
              </a:rPr>
              <a:t>Geleneksel</a:t>
            </a:r>
            <a:r>
              <a:rPr lang="en-US" sz="3500" kern="1200" cap="all" spc="100" dirty="0">
                <a:solidFill>
                  <a:schemeClr val="tx1">
                    <a:lumMod val="95000"/>
                    <a:lumOff val="5000"/>
                  </a:schemeClr>
                </a:solidFill>
                <a:latin typeface="+mj-lt"/>
                <a:ea typeface="+mj-ea"/>
                <a:cs typeface="+mj-cs"/>
              </a:rPr>
              <a:t> </a:t>
            </a:r>
            <a:r>
              <a:rPr lang="en-US" sz="3500" kern="1200" cap="all" spc="100" dirty="0" err="1">
                <a:solidFill>
                  <a:schemeClr val="tx1">
                    <a:lumMod val="95000"/>
                    <a:lumOff val="5000"/>
                  </a:schemeClr>
                </a:solidFill>
                <a:latin typeface="+mj-lt"/>
                <a:ea typeface="+mj-ea"/>
                <a:cs typeface="+mj-cs"/>
              </a:rPr>
              <a:t>Oyuncaklar</a:t>
            </a:r>
            <a:endParaRPr lang="en-US" sz="3500" kern="1200" cap="all" spc="100" dirty="0">
              <a:ln>
                <a:noFill/>
              </a:ln>
              <a:solidFill>
                <a:schemeClr val="tx1">
                  <a:lumMod val="95000"/>
                  <a:lumOff val="5000"/>
                </a:schemeClr>
              </a:solidFill>
              <a:effectLst/>
              <a:latin typeface="+mj-lt"/>
              <a:ea typeface="+mj-ea"/>
              <a:cs typeface="+mj-cs"/>
            </a:endParaRPr>
          </a:p>
        </p:txBody>
      </p:sp>
      <p:pic>
        <p:nvPicPr>
          <p:cNvPr id="5" name="Picture 2" descr="usb oyuncak şeklinde ile ilgili görsel sonucu"/>
          <p:cNvPicPr>
            <a:picLocks noChangeAspect="1" noChangeArrowheads="1"/>
          </p:cNvPicPr>
          <p:nvPr/>
        </p:nvPicPr>
        <p:blipFill>
          <a:blip r:embed="rId2"/>
          <a:stretch>
            <a:fillRect/>
          </a:stretch>
        </p:blipFill>
        <p:spPr bwMode="auto">
          <a:xfrm>
            <a:off x="768096" y="3184030"/>
            <a:ext cx="4400295" cy="2090140"/>
          </a:xfrm>
          <a:prstGeom prst="rect">
            <a:avLst/>
          </a:prstGeom>
          <a:noFill/>
        </p:spPr>
      </p:pic>
      <p:sp>
        <p:nvSpPr>
          <p:cNvPr id="74" name="Rectangle 73">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2"/>
            <a:ext cx="3493008"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02" name="Rectangle 4"/>
          <p:cNvSpPr>
            <a:spLocks noGrp="1"/>
          </p:cNvSpPr>
          <p:nvPr>
            <p:ph sz="half" idx="1"/>
          </p:nvPr>
        </p:nvSpPr>
        <p:spPr>
          <a:xfrm>
            <a:off x="6016117" y="585216"/>
            <a:ext cx="2645282" cy="5586984"/>
          </a:xfrm>
        </p:spPr>
        <p:txBody>
          <a:bodyPr vert="horz" lIns="45720" tIns="45720" rIns="45720" bIns="45720" rtlCol="0" anchor="ctr">
            <a:normAutofit/>
          </a:bodyPr>
          <a:lstStyle/>
          <a:p>
            <a:pPr lvl="1">
              <a:defRPr/>
            </a:pPr>
            <a:r>
              <a:rPr lang="en-US" sz="1700">
                <a:solidFill>
                  <a:srgbClr val="FFFFFF"/>
                </a:solidFill>
              </a:rPr>
              <a:t>Günümüzde tüketilen nesne bolluğu içinde oyuncak her zaman ilgisini korumuştur. Bu durum günlük yaşamda kullanılan nesnelerin yeniden estetize edilişinde oyuncakların kullanılmasından anlaşılmaktadır</a:t>
            </a:r>
          </a:p>
          <a:p>
            <a:pPr lvl="1">
              <a:buNone/>
              <a:defRPr/>
            </a:pPr>
            <a:endParaRPr lang="en-US" sz="1700">
              <a:solidFill>
                <a:srgbClr val="FFFFFF"/>
              </a:solidFill>
            </a:endParaRPr>
          </a:p>
          <a:p>
            <a:pPr lvl="1">
              <a:defRPr/>
            </a:pPr>
            <a:r>
              <a:rPr lang="en-US" sz="1700">
                <a:solidFill>
                  <a:srgbClr val="FFFFFF"/>
                </a:solidFill>
              </a:rPr>
              <a:t>21. yüzyıl çalışma ve yaşama kültürünü yönlendiren gündelik nesneler artan bir şekilde oyuncaklara benzemeye başlamıştır. Bu sözü edilen ürünlere örnek olarak oyuncak peluş ayı şeklinde depolama aygıtları (USB) ve benzeri ürünler sayılabilir </a:t>
            </a:r>
          </a:p>
        </p:txBody>
      </p:sp>
    </p:spTree>
  </p:cSld>
  <p:clrMapOvr>
    <a:masterClrMapping/>
  </p:clrMapOvr>
</p:sld>
</file>

<file path=ppt/theme/_rels/theme9.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gg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g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tm">
  <a:themeElements>
    <a:clrScheme name="Varsayılan Tasarı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arsayılan Tasarım">
      <a:majorFont>
        <a:latin typeface="Gill Sans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tr-TR"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tr-TR" sz="1400" b="0" i="0" u="none" strike="noStrike" cap="none" normalizeH="0" baseline="0" smtClean="0">
            <a:ln>
              <a:noFill/>
            </a:ln>
            <a:solidFill>
              <a:schemeClr val="tx1"/>
            </a:solidFill>
            <a:effectLst/>
            <a:latin typeface="Arial" charset="0"/>
          </a:defRPr>
        </a:defPPr>
      </a:lstStyle>
    </a:lnDef>
  </a:objectDefaults>
  <a:extraClrSchemeLst>
    <a:extraClrScheme>
      <a:clrScheme name="Varsayılan Tasarım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arsayılan Tasarı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arsayılan Tasarı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TM Kapak">
  <a:themeElements>
    <a:clrScheme name="STM Kap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M Kapa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tr-TR"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tr-TR" sz="1400" b="0" i="0" u="none" strike="noStrike" cap="none" normalizeH="0" baseline="0" smtClean="0">
            <a:ln>
              <a:noFill/>
            </a:ln>
            <a:solidFill>
              <a:schemeClr val="tx1"/>
            </a:solidFill>
            <a:effectLst/>
            <a:latin typeface="Arial" charset="0"/>
          </a:defRPr>
        </a:defPPr>
      </a:lstStyle>
    </a:lnDef>
  </a:objectDefaults>
  <a:extraClrSchemeLst>
    <a:extraClrScheme>
      <a:clrScheme name="STM Kap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M Kap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M Kap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M Kap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M Kap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M Kap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M Kap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M Kap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M Kap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M Kap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M Kap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M Kap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İç Kapak">
  <a:themeElements>
    <a:clrScheme name="İç Kap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ç Kapa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tr-TR"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tr-TR" sz="1400" b="0" i="0" u="none" strike="noStrike" cap="none" normalizeH="0" baseline="0" smtClean="0">
            <a:ln>
              <a:noFill/>
            </a:ln>
            <a:solidFill>
              <a:schemeClr val="tx1"/>
            </a:solidFill>
            <a:effectLst/>
            <a:latin typeface="Arial" charset="0"/>
          </a:defRPr>
        </a:defPPr>
      </a:lstStyle>
    </a:lnDef>
  </a:objectDefaults>
  <a:extraClrSchemeLst>
    <a:extraClrScheme>
      <a:clrScheme name="İç Kapa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ç Kapa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ç Kapa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ç Kapa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ç Kapa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ç Kapa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ç Kapa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ç Kapa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ç Kapa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ç Kapa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ç Kapa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ç Kapa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rka Sayfa">
  <a:themeElements>
    <a:clrScheme name="Arka Sayf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ka Sayf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tr-TR"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tr-TR" sz="1400" b="0" i="0" u="none" strike="noStrike" cap="none" normalizeH="0" baseline="0" smtClean="0">
            <a:ln>
              <a:noFill/>
            </a:ln>
            <a:solidFill>
              <a:schemeClr val="tx1"/>
            </a:solidFill>
            <a:effectLst/>
            <a:latin typeface="Arial" charset="0"/>
          </a:defRPr>
        </a:defPPr>
      </a:lstStyle>
    </a:lnDef>
  </a:objectDefaults>
  <a:extraClrSchemeLst>
    <a:extraClrScheme>
      <a:clrScheme name="Arka Sayf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ka Sayf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ka Sayf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ka Sayf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ka Sayf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ka Sayf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ka Sayf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ka Sayf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ka Sayf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ka Sayf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ka Sayf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ka Sayf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1</TotalTime>
  <Words>1264</Words>
  <Application>Microsoft Office PowerPoint</Application>
  <PresentationFormat>On-screen Show (4:3)</PresentationFormat>
  <Paragraphs>72</Paragraphs>
  <Slides>25</Slides>
  <Notes>0</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25</vt:i4>
      </vt:variant>
    </vt:vector>
  </HeadingPairs>
  <TitlesOfParts>
    <vt:vector size="43" baseType="lpstr">
      <vt:lpstr>Arial</vt:lpstr>
      <vt:lpstr>Calibri</vt:lpstr>
      <vt:lpstr>Century</vt:lpstr>
      <vt:lpstr>Gill Sans MT</vt:lpstr>
      <vt:lpstr>Tw Cen MT</vt:lpstr>
      <vt:lpstr>Tw Cen MT Condensed</vt:lpstr>
      <vt:lpstr>Webdings</vt:lpstr>
      <vt:lpstr>Wingdings</vt:lpstr>
      <vt:lpstr>Wingdings 3</vt:lpstr>
      <vt:lpstr>ggit</vt:lpstr>
      <vt:lpstr>Custom Design</vt:lpstr>
      <vt:lpstr>1_ggit</vt:lpstr>
      <vt:lpstr>1_Custom Design</vt:lpstr>
      <vt:lpstr>stm</vt:lpstr>
      <vt:lpstr>STM Kapak</vt:lpstr>
      <vt:lpstr>İç Kapak</vt:lpstr>
      <vt:lpstr>Arka Sayfa</vt:lpstr>
      <vt:lpstr>Integral</vt:lpstr>
      <vt:lpstr>PowerPoint Presentation</vt:lpstr>
      <vt:lpstr>Giriş /Introduction</vt:lpstr>
      <vt:lpstr>Giriş /Introduction</vt:lpstr>
      <vt:lpstr>Giriş </vt:lpstr>
      <vt:lpstr>Turistik Hediyelik Eşya Olarak Geleneksel Oyuncaklar</vt:lpstr>
      <vt:lpstr>Turistik Hediyelik Eşya Olarak Geleneksel Oyuncaklar</vt:lpstr>
      <vt:lpstr>Turistik Hediyelik Eşya Olarak Geleneksel Oyuncaklar</vt:lpstr>
      <vt:lpstr>Turistik Hediyelik Eşya Olarak Geleneksel Oyuncaklar</vt:lpstr>
      <vt:lpstr>Turistik Hediyelik Eşya Olarak Geleneksel Oyuncaklar</vt:lpstr>
      <vt:lpstr>Ankara Müzelerinde Bulunan Bazı Geleneksel Oyuncaklar</vt:lpstr>
      <vt:lpstr>Ankara Müzelerinde Bulunan Bazı Geleneksel Oyuncaklar</vt:lpstr>
      <vt:lpstr>Ankara Müzelerinde Bulunan Bazı Geleneksel Oyuncaklar</vt:lpstr>
      <vt:lpstr>Anadolu Medeniyetleri Müzesi/ Museum of Anatolian Civilizations</vt:lpstr>
      <vt:lpstr>Ankara Müzelerinde Bulunan Bazı Geleneksel Oyuncaklar</vt:lpstr>
      <vt:lpstr>Ankara Müzelerinde Bulunan Bazı Geleneksel Oyuncaklar</vt:lpstr>
      <vt:lpstr>Teddy bear ve Lilliput robot/Rahmi Koç Müzesi</vt:lpstr>
      <vt:lpstr>Ankara Müzelerinde Bulunan Bazı Geleneksel Oyuncaklar</vt:lpstr>
      <vt:lpstr>Tel araba Beypazarı/Ankara</vt:lpstr>
      <vt:lpstr>Sonuç</vt:lpstr>
      <vt:lpstr>Sonuç</vt:lpstr>
      <vt:lpstr>Sonuç</vt:lpstr>
      <vt:lpstr>Sonuç</vt:lpstr>
      <vt:lpstr>Sonuç</vt:lpstr>
      <vt:lpstr>1960’lı yıllar Yenimahalle /Ankara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Aysem.Yanar</dc:creator>
  <cp:lastModifiedBy>Aysem.Yanar</cp:lastModifiedBy>
  <cp:revision>1</cp:revision>
  <dcterms:created xsi:type="dcterms:W3CDTF">2020-04-29T22:29:35Z</dcterms:created>
  <dcterms:modified xsi:type="dcterms:W3CDTF">2020-04-29T22:30:44Z</dcterms:modified>
</cp:coreProperties>
</file>