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BB70FB89-C9F3-7145-BE69-248FA35569BF}"/>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4. HAFTA</a:t>
            </a:r>
          </a:p>
        </p:txBody>
      </p:sp>
      <p:sp>
        <p:nvSpPr>
          <p:cNvPr id="3" name="İçerik Yer Tutucusu 2">
            <a:extLst>
              <a:ext uri="{FF2B5EF4-FFF2-40B4-BE49-F238E27FC236}">
                <a16:creationId xmlns="" xmlns:a16="http://schemas.microsoft.com/office/drawing/2014/main" id="{0FEEB7A6-7902-894C-9C7D-E5A5C63A6744}"/>
              </a:ext>
            </a:extLst>
          </p:cNvPr>
          <p:cNvSpPr>
            <a:spLocks noGrp="1"/>
          </p:cNvSpPr>
          <p:nvPr>
            <p:ph idx="1"/>
          </p:nvPr>
        </p:nvSpPr>
        <p:spPr/>
        <p:txBody>
          <a:bodyPr/>
          <a:lstStyle/>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Adi şirketin yönetimi</a:t>
            </a:r>
          </a:p>
          <a:p>
            <a:pPr marL="0" indent="0" algn="just">
              <a:buNone/>
            </a:pPr>
            <a:endParaRPr lang="tr-TR" b="1" dirty="0">
              <a:latin typeface="Arial" panose="020B0604020202020204" pitchFamily="34" charset="0"/>
              <a:cs typeface="Arial" panose="020B0604020202020204" pitchFamily="34" charset="0"/>
            </a:endParaRPr>
          </a:p>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Ortaklar Arasındaki Değişiklikler</a:t>
            </a:r>
          </a:p>
          <a:p>
            <a:pPr algn="just"/>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639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7030A0"/>
                </a:solidFill>
                <a:latin typeface="Arial" panose="020B0604020202020204" pitchFamily="34" charset="0"/>
                <a:cs typeface="Arial" panose="020B0604020202020204" pitchFamily="34" charset="0"/>
              </a:rPr>
              <a:t>Adi Şirketlerin Yönetimi</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628650" y="2276729"/>
            <a:ext cx="7886700" cy="4351338"/>
          </a:xfrm>
        </p:spPr>
        <p:txBody>
          <a:bodyPr>
            <a:normAutofit/>
          </a:bodyPr>
          <a:lstStyle/>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Ortaklardan bir kısmına idare görevi verilmişse, onlar da teker teker (ferdi idare) yetkilidirler. Ortakların birlikte yetki kullanmaları (toplu idare) için ortaklık sözleşmesinde açık hüküm bulunması veya bu hususta ortaklık kararı gereklidir (TBK m. 625). </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693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a:solidFill>
                  <a:srgbClr val="7030A0"/>
                </a:solidFill>
                <a:latin typeface="Arial" panose="020B0604020202020204" pitchFamily="34" charset="0"/>
                <a:cs typeface="Arial" panose="020B0604020202020204" pitchFamily="34" charset="0"/>
              </a:rPr>
              <a:t>Ortaklar Arasındaki Değişiklikler</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p:txBody>
          <a:bodyPr>
            <a:noAutofit/>
          </a:bodyPr>
          <a:lstStyle/>
          <a:p>
            <a:pPr algn="just">
              <a:spcBef>
                <a:spcPts val="600"/>
              </a:spcBef>
              <a:spcAft>
                <a:spcPts val="600"/>
              </a:spcAft>
            </a:pPr>
            <a:r>
              <a:rPr lang="tr-TR" dirty="0">
                <a:latin typeface="Arial" panose="020B0604020202020204" pitchFamily="34" charset="0"/>
                <a:cs typeface="Arial" panose="020B0604020202020204" pitchFamily="34" charset="0"/>
              </a:rPr>
              <a:t>Adi şirketlerde ortaklardan hiçbiri, diğer ortakların rızası olmadıkça şirkete bir üçüncü kişiyi alamaz (TBK m. 632/1). </a:t>
            </a:r>
          </a:p>
        </p:txBody>
      </p:sp>
    </p:spTree>
    <p:extLst>
      <p:ext uri="{BB962C8B-B14F-4D97-AF65-F5344CB8AC3E}">
        <p14:creationId xmlns:p14="http://schemas.microsoft.com/office/powerpoint/2010/main" val="1224022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lnSpcReduction="10000"/>
          </a:bodyPr>
          <a:lstStyle/>
          <a:p>
            <a:r>
              <a:rPr lang="tr-TR" dirty="0">
                <a:latin typeface="Arial" panose="020B0604020202020204" pitchFamily="34" charset="0"/>
                <a:cs typeface="Arial" panose="020B0604020202020204" pitchFamily="34" charset="0"/>
              </a:rPr>
              <a:t>Türk Borçlar Kanunu’nun 633. maddesine göre bir ortağın; fesih bildiriminde bulunması, kısıtlanması, iflası, tasfiyedeki payının cebrî icra yoluyla paraya çevrilmesi veya ölmesi  hâlinde, sözleşmede ortaklığın diğer ortaklarla devam edeceğine ilişkin bir hüküm varsa, bu durumlardan biri gerçekleştiğinde, o ortak veya temsilcisi ya da ölen ortağın mirasçısı ortaklıktan çıkabilir veya diğer ortaklar tarafından yazılı olarak yapılacak bir bildirimle ortaklıktan çıkarılabilir.</a:t>
            </a:r>
          </a:p>
          <a:p>
            <a:endParaRPr lang="tr-TR" dirty="0"/>
          </a:p>
        </p:txBody>
      </p:sp>
    </p:spTree>
    <p:extLst>
      <p:ext uri="{BB962C8B-B14F-4D97-AF65-F5344CB8AC3E}">
        <p14:creationId xmlns:p14="http://schemas.microsoft.com/office/powerpoint/2010/main" val="377865035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146</Words>
  <Application>Microsoft Office PowerPoint</Application>
  <PresentationFormat>Ekran Gösterisi (4:3)</PresentationFormat>
  <Paragraphs>12</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4. HAFTA</vt:lpstr>
      <vt:lpstr>Adi Şirketlerin Yönetimi</vt:lpstr>
      <vt:lpstr>Ortaklar Arasındaki Değişiklikler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KORKUT OZKORKUT</dc:creator>
  <cp:lastModifiedBy>KORKUT OZKORKUT</cp:lastModifiedBy>
  <cp:revision>2</cp:revision>
  <dcterms:created xsi:type="dcterms:W3CDTF">2019-12-20T10:06:23Z</dcterms:created>
  <dcterms:modified xsi:type="dcterms:W3CDTF">2019-12-20T10:21:56Z</dcterms:modified>
</cp:coreProperties>
</file>