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1330" y="-8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20.12.2019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20.12.2019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20.12.2019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20.12.2019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A23720DD-5B6D-40BF-8493-A6B52D484E6B}" type="datetimeFigureOut">
              <a:rPr lang="tr-TR" smtClean="0"/>
              <a:t>20.12.2019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A23720DD-5B6D-40BF-8493-A6B52D484E6B}" type="datetimeFigureOut">
              <a:rPr lang="tr-TR" smtClean="0"/>
              <a:t>20.12.2019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A23720DD-5B6D-40BF-8493-A6B52D484E6B}" type="datetimeFigureOut">
              <a:rPr lang="tr-TR" smtClean="0"/>
              <a:t>20.12.2019</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A23720DD-5B6D-40BF-8493-A6B52D484E6B}" type="datetimeFigureOut">
              <a:rPr lang="tr-TR" smtClean="0"/>
              <a:t>20.12.2019</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A23720DD-5B6D-40BF-8493-A6B52D484E6B}" type="datetimeFigureOut">
              <a:rPr lang="tr-TR" smtClean="0"/>
              <a:t>20.12.2019</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20.12.2019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20.12.2019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3720DD-5B6D-40BF-8493-A6B52D484E6B}" type="datetimeFigureOut">
              <a:rPr lang="tr-TR" smtClean="0"/>
              <a:t>20.12.2019</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02176B-0E47-46AC-8F43-DAB4B8A37D06}"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 xmlns:a16="http://schemas.microsoft.com/office/drawing/2014/main" id="{BB70FB89-C9F3-7145-BE69-248FA35569BF}"/>
              </a:ext>
            </a:extLst>
          </p:cNvPr>
          <p:cNvSpPr>
            <a:spLocks noGrp="1"/>
          </p:cNvSpPr>
          <p:nvPr>
            <p:ph type="title"/>
          </p:nvPr>
        </p:nvSpPr>
        <p:spPr/>
        <p:txBody>
          <a:bodyPr/>
          <a:lstStyle/>
          <a:p>
            <a:pPr algn="ctr"/>
            <a:r>
              <a:rPr lang="tr-TR" b="1" dirty="0">
                <a:solidFill>
                  <a:srgbClr val="7030A0"/>
                </a:solidFill>
                <a:latin typeface="Arial" panose="020B0604020202020204" pitchFamily="34" charset="0"/>
                <a:cs typeface="Arial" panose="020B0604020202020204" pitchFamily="34" charset="0"/>
              </a:rPr>
              <a:t>4. HAFTA</a:t>
            </a:r>
          </a:p>
        </p:txBody>
      </p:sp>
      <p:sp>
        <p:nvSpPr>
          <p:cNvPr id="3" name="İçerik Yer Tutucusu 2">
            <a:extLst>
              <a:ext uri="{FF2B5EF4-FFF2-40B4-BE49-F238E27FC236}">
                <a16:creationId xmlns="" xmlns:a16="http://schemas.microsoft.com/office/drawing/2014/main" id="{0FEEB7A6-7902-894C-9C7D-E5A5C63A6744}"/>
              </a:ext>
            </a:extLst>
          </p:cNvPr>
          <p:cNvSpPr>
            <a:spLocks noGrp="1"/>
          </p:cNvSpPr>
          <p:nvPr>
            <p:ph idx="1"/>
          </p:nvPr>
        </p:nvSpPr>
        <p:spPr/>
        <p:txBody>
          <a:bodyPr/>
          <a:lstStyle/>
          <a:p>
            <a:pPr algn="just"/>
            <a:endParaRPr lang="tr-TR" b="1" dirty="0">
              <a:latin typeface="Arial" panose="020B0604020202020204" pitchFamily="34" charset="0"/>
              <a:cs typeface="Arial" panose="020B0604020202020204" pitchFamily="34" charset="0"/>
            </a:endParaRPr>
          </a:p>
          <a:p>
            <a:pPr algn="just"/>
            <a:r>
              <a:rPr lang="tr-TR" b="1" dirty="0">
                <a:latin typeface="Arial" panose="020B0604020202020204" pitchFamily="34" charset="0"/>
                <a:cs typeface="Arial" panose="020B0604020202020204" pitchFamily="34" charset="0"/>
              </a:rPr>
              <a:t>Adi şirketin yönetimi</a:t>
            </a:r>
          </a:p>
          <a:p>
            <a:pPr marL="0" indent="0" algn="just">
              <a:buNone/>
            </a:pPr>
            <a:endParaRPr lang="tr-TR" b="1" dirty="0">
              <a:latin typeface="Arial" panose="020B0604020202020204" pitchFamily="34" charset="0"/>
              <a:cs typeface="Arial" panose="020B0604020202020204" pitchFamily="34" charset="0"/>
            </a:endParaRPr>
          </a:p>
          <a:p>
            <a:pPr algn="just"/>
            <a:endParaRPr lang="tr-TR" b="1" dirty="0">
              <a:latin typeface="Arial" panose="020B0604020202020204" pitchFamily="34" charset="0"/>
              <a:cs typeface="Arial" panose="020B0604020202020204" pitchFamily="34" charset="0"/>
            </a:endParaRPr>
          </a:p>
          <a:p>
            <a:pPr algn="just"/>
            <a:r>
              <a:rPr lang="tr-TR" b="1" dirty="0">
                <a:latin typeface="Arial" panose="020B0604020202020204" pitchFamily="34" charset="0"/>
                <a:cs typeface="Arial" panose="020B0604020202020204" pitchFamily="34" charset="0"/>
              </a:rPr>
              <a:t>Ortaklar Arasındaki Değişiklikler</a:t>
            </a:r>
          </a:p>
          <a:p>
            <a:pPr algn="just"/>
            <a:endParaRPr lang="tr-TR"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363991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tr-TR" b="1" dirty="0">
                <a:solidFill>
                  <a:srgbClr val="7030A0"/>
                </a:solidFill>
                <a:latin typeface="Arial" panose="020B0604020202020204" pitchFamily="34" charset="0"/>
                <a:cs typeface="Arial" panose="020B0604020202020204" pitchFamily="34" charset="0"/>
              </a:rPr>
              <a:t>Adi Şirketlerin Yönetimi</a:t>
            </a:r>
            <a:endParaRPr lang="tr-TR" dirty="0">
              <a:solidFill>
                <a:srgbClr val="7030A0"/>
              </a:solidFill>
              <a:latin typeface="Arial" panose="020B0604020202020204" pitchFamily="34" charset="0"/>
              <a:cs typeface="Arial" panose="020B0604020202020204" pitchFamily="34" charset="0"/>
            </a:endParaRPr>
          </a:p>
        </p:txBody>
      </p:sp>
      <p:sp>
        <p:nvSpPr>
          <p:cNvPr id="3" name="2 İçerik Yer Tutucusu"/>
          <p:cNvSpPr>
            <a:spLocks noGrp="1"/>
          </p:cNvSpPr>
          <p:nvPr>
            <p:ph idx="1"/>
          </p:nvPr>
        </p:nvSpPr>
        <p:spPr>
          <a:xfrm>
            <a:off x="628650" y="2276729"/>
            <a:ext cx="7886700" cy="4351338"/>
          </a:xfrm>
        </p:spPr>
        <p:txBody>
          <a:bodyPr>
            <a:normAutofit/>
          </a:bodyPr>
          <a:lstStyle/>
          <a:p>
            <a:pPr algn="just"/>
            <a:endParaRPr lang="tr-TR" dirty="0">
              <a:latin typeface="Arial" panose="020B0604020202020204" pitchFamily="34" charset="0"/>
              <a:cs typeface="Arial" panose="020B0604020202020204" pitchFamily="34" charset="0"/>
            </a:endParaRPr>
          </a:p>
          <a:p>
            <a:pPr algn="just"/>
            <a:r>
              <a:rPr lang="tr-TR" dirty="0">
                <a:latin typeface="Arial" panose="020B0604020202020204" pitchFamily="34" charset="0"/>
                <a:cs typeface="Arial" panose="020B0604020202020204" pitchFamily="34" charset="0"/>
              </a:rPr>
              <a:t>Ortaklardan bir kısmına idare görevi verilmişse, onlar da teker teker (ferdi idare) yetkilidirler. Ortakların birlikte yetki kullanmaları (toplu idare) için ortaklık sözleşmesinde açık hüküm bulunması veya bu hususta ortaklık kararı gereklidir (TBK m. 625). </a:t>
            </a:r>
          </a:p>
          <a:p>
            <a:pPr algn="just">
              <a:spcBef>
                <a:spcPts val="600"/>
              </a:spcBef>
              <a:spcAft>
                <a:spcPts val="600"/>
              </a:spcAft>
            </a:pPr>
            <a:endParaRPr lang="tr-TR"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86939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pPr algn="ctr"/>
            <a:r>
              <a:rPr lang="tr-TR" b="1" dirty="0">
                <a:solidFill>
                  <a:srgbClr val="7030A0"/>
                </a:solidFill>
                <a:latin typeface="Arial" panose="020B0604020202020204" pitchFamily="34" charset="0"/>
                <a:cs typeface="Arial" panose="020B0604020202020204" pitchFamily="34" charset="0"/>
              </a:rPr>
              <a:t>Ortaklar Arasındaki Değişiklikler</a:t>
            </a:r>
            <a:endParaRPr lang="tr-TR" dirty="0">
              <a:solidFill>
                <a:srgbClr val="7030A0"/>
              </a:solidFill>
              <a:latin typeface="Arial" panose="020B0604020202020204" pitchFamily="34" charset="0"/>
              <a:cs typeface="Arial" panose="020B0604020202020204" pitchFamily="34" charset="0"/>
            </a:endParaRPr>
          </a:p>
        </p:txBody>
      </p:sp>
      <p:sp>
        <p:nvSpPr>
          <p:cNvPr id="3" name="2 İçerik Yer Tutucusu"/>
          <p:cNvSpPr>
            <a:spLocks noGrp="1"/>
          </p:cNvSpPr>
          <p:nvPr>
            <p:ph idx="1"/>
          </p:nvPr>
        </p:nvSpPr>
        <p:spPr/>
        <p:txBody>
          <a:bodyPr>
            <a:noAutofit/>
          </a:bodyPr>
          <a:lstStyle/>
          <a:p>
            <a:pPr algn="just">
              <a:spcBef>
                <a:spcPts val="600"/>
              </a:spcBef>
              <a:spcAft>
                <a:spcPts val="600"/>
              </a:spcAft>
            </a:pPr>
            <a:r>
              <a:rPr lang="tr-TR" dirty="0">
                <a:latin typeface="Arial" panose="020B0604020202020204" pitchFamily="34" charset="0"/>
                <a:cs typeface="Arial" panose="020B0604020202020204" pitchFamily="34" charset="0"/>
              </a:rPr>
              <a:t>Adi şirketlerde ortaklardan hiçbiri, diğer ortakların rızası olmadıkça şirkete bir üçüncü kişiyi alamaz (TBK m. 632/1). </a:t>
            </a:r>
          </a:p>
        </p:txBody>
      </p:sp>
    </p:spTree>
    <p:extLst>
      <p:ext uri="{BB962C8B-B14F-4D97-AF65-F5344CB8AC3E}">
        <p14:creationId xmlns:p14="http://schemas.microsoft.com/office/powerpoint/2010/main" val="12240228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404664"/>
            <a:ext cx="8229600" cy="5721499"/>
          </a:xfrm>
        </p:spPr>
        <p:txBody>
          <a:bodyPr>
            <a:normAutofit lnSpcReduction="10000"/>
          </a:bodyPr>
          <a:lstStyle/>
          <a:p>
            <a:r>
              <a:rPr lang="tr-TR" dirty="0">
                <a:latin typeface="Arial" panose="020B0604020202020204" pitchFamily="34" charset="0"/>
                <a:cs typeface="Arial" panose="020B0604020202020204" pitchFamily="34" charset="0"/>
              </a:rPr>
              <a:t>Türk Borçlar Kanunu’nun 633. maddesine göre bir ortağın; fesih bildiriminde bulunması, kısıtlanması, iflası, tasfiyedeki payının cebrî icra yoluyla paraya çevrilmesi veya ölmesi  hâlinde, sözleşmede ortaklığın diğer ortaklarla devam edeceğine ilişkin bir hüküm varsa, bu durumlardan biri gerçekleştiğinde, o ortak veya temsilcisi ya da ölen ortağın mirasçısı ortaklıktan çıkabilir veya diğer ortaklar tarafından yazılı olarak yapılacak bir bildirimle ortaklıktan çıkarılabilir.</a:t>
            </a:r>
          </a:p>
          <a:p>
            <a:endParaRPr lang="tr-TR" dirty="0"/>
          </a:p>
        </p:txBody>
      </p:sp>
    </p:spTree>
    <p:extLst>
      <p:ext uri="{BB962C8B-B14F-4D97-AF65-F5344CB8AC3E}">
        <p14:creationId xmlns:p14="http://schemas.microsoft.com/office/powerpoint/2010/main" val="3778650352"/>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146</Words>
  <Application>Microsoft Office PowerPoint</Application>
  <PresentationFormat>Ekran Gösterisi (4:3)</PresentationFormat>
  <Paragraphs>12</Paragraphs>
  <Slides>4</Slides>
  <Notes>0</Notes>
  <HiddenSlides>0</HiddenSlides>
  <MMClips>0</MMClips>
  <ScaleCrop>false</ScaleCrop>
  <HeadingPairs>
    <vt:vector size="4" baseType="variant">
      <vt:variant>
        <vt:lpstr>Tema</vt:lpstr>
      </vt:variant>
      <vt:variant>
        <vt:i4>1</vt:i4>
      </vt:variant>
      <vt:variant>
        <vt:lpstr>Slayt Başlıkları</vt:lpstr>
      </vt:variant>
      <vt:variant>
        <vt:i4>4</vt:i4>
      </vt:variant>
    </vt:vector>
  </HeadingPairs>
  <TitlesOfParts>
    <vt:vector size="5" baseType="lpstr">
      <vt:lpstr>Ofis Teması</vt:lpstr>
      <vt:lpstr>4. HAFTA</vt:lpstr>
      <vt:lpstr>Adi Şirketlerin Yönetimi</vt:lpstr>
      <vt:lpstr>Ortaklar Arasındaki Değişiklikler</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4. HAFTA</dc:title>
  <dc:creator>KORKUT OZKORKUT</dc:creator>
  <cp:lastModifiedBy>KORKUT OZKORKUT</cp:lastModifiedBy>
  <cp:revision>2</cp:revision>
  <dcterms:created xsi:type="dcterms:W3CDTF">2019-12-20T10:06:23Z</dcterms:created>
  <dcterms:modified xsi:type="dcterms:W3CDTF">2019-12-20T10:21:56Z</dcterms:modified>
</cp:coreProperties>
</file>