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303" r:id="rId3"/>
    <p:sldId id="311" r:id="rId4"/>
    <p:sldId id="384" r:id="rId5"/>
    <p:sldId id="312" r:id="rId6"/>
    <p:sldId id="313" r:id="rId7"/>
    <p:sldId id="314" r:id="rId8"/>
    <p:sldId id="315" r:id="rId9"/>
    <p:sldId id="316" r:id="rId10"/>
    <p:sldId id="317" r:id="rId11"/>
    <p:sldId id="318" r:id="rId12"/>
    <p:sldId id="319" r:id="rId13"/>
    <p:sldId id="320" r:id="rId14"/>
    <p:sldId id="321" r:id="rId15"/>
    <p:sldId id="385" r:id="rId16"/>
    <p:sldId id="386" r:id="rId17"/>
    <p:sldId id="351" r:id="rId18"/>
    <p:sldId id="353" r:id="rId19"/>
    <p:sldId id="354" r:id="rId20"/>
    <p:sldId id="387" r:id="rId21"/>
    <p:sldId id="355" r:id="rId22"/>
    <p:sldId id="359" r:id="rId23"/>
    <p:sldId id="360" r:id="rId24"/>
    <p:sldId id="388" r:id="rId25"/>
    <p:sldId id="392" r:id="rId26"/>
    <p:sldId id="393" r:id="rId27"/>
    <p:sldId id="394" r:id="rId28"/>
    <p:sldId id="362" r:id="rId29"/>
    <p:sldId id="363" r:id="rId30"/>
    <p:sldId id="364" r:id="rId31"/>
    <p:sldId id="365" r:id="rId32"/>
    <p:sldId id="382" r:id="rId33"/>
    <p:sldId id="383" r:id="rId34"/>
  </p:sldIdLst>
  <p:sldSz cx="9144000" cy="6858000" type="screen4x3"/>
  <p:notesSz cx="6858000" cy="9144000"/>
  <p:defaultTextStyle>
    <a:lvl1pPr defTabSz="457200">
      <a:defRPr>
        <a:uFill>
          <a:solidFill/>
        </a:uFill>
        <a:latin typeface="Trebuchet MS"/>
        <a:ea typeface="Trebuchet MS"/>
        <a:cs typeface="Trebuchet MS"/>
        <a:sym typeface="Trebuchet MS"/>
      </a:defRPr>
    </a:lvl1pPr>
    <a:lvl2pPr indent="457200" defTabSz="457200">
      <a:defRPr>
        <a:uFill>
          <a:solidFill/>
        </a:uFill>
        <a:latin typeface="Trebuchet MS"/>
        <a:ea typeface="Trebuchet MS"/>
        <a:cs typeface="Trebuchet MS"/>
        <a:sym typeface="Trebuchet MS"/>
      </a:defRPr>
    </a:lvl2pPr>
    <a:lvl3pPr indent="914400" defTabSz="457200">
      <a:defRPr>
        <a:uFill>
          <a:solidFill/>
        </a:uFill>
        <a:latin typeface="Trebuchet MS"/>
        <a:ea typeface="Trebuchet MS"/>
        <a:cs typeface="Trebuchet MS"/>
        <a:sym typeface="Trebuchet MS"/>
      </a:defRPr>
    </a:lvl3pPr>
    <a:lvl4pPr indent="1371600" defTabSz="457200">
      <a:defRPr>
        <a:uFill>
          <a:solidFill/>
        </a:uFill>
        <a:latin typeface="Trebuchet MS"/>
        <a:ea typeface="Trebuchet MS"/>
        <a:cs typeface="Trebuchet MS"/>
        <a:sym typeface="Trebuchet MS"/>
      </a:defRPr>
    </a:lvl4pPr>
    <a:lvl5pPr indent="1828800" defTabSz="457200">
      <a:defRPr>
        <a:uFill>
          <a:solidFill/>
        </a:uFill>
        <a:latin typeface="Trebuchet MS"/>
        <a:ea typeface="Trebuchet MS"/>
        <a:cs typeface="Trebuchet MS"/>
        <a:sym typeface="Trebuchet MS"/>
      </a:defRPr>
    </a:lvl5pPr>
    <a:lvl6pPr indent="2286000" defTabSz="457200">
      <a:defRPr>
        <a:uFill>
          <a:solidFill/>
        </a:uFill>
        <a:latin typeface="Trebuchet MS"/>
        <a:ea typeface="Trebuchet MS"/>
        <a:cs typeface="Trebuchet MS"/>
        <a:sym typeface="Trebuchet MS"/>
      </a:defRPr>
    </a:lvl6pPr>
    <a:lvl7pPr indent="2743200" defTabSz="457200">
      <a:defRPr>
        <a:uFill>
          <a:solidFill/>
        </a:uFill>
        <a:latin typeface="Trebuchet MS"/>
        <a:ea typeface="Trebuchet MS"/>
        <a:cs typeface="Trebuchet MS"/>
        <a:sym typeface="Trebuchet MS"/>
      </a:defRPr>
    </a:lvl7pPr>
    <a:lvl8pPr indent="3200400" defTabSz="457200">
      <a:defRPr>
        <a:uFill>
          <a:solidFill/>
        </a:uFill>
        <a:latin typeface="Trebuchet MS"/>
        <a:ea typeface="Trebuchet MS"/>
        <a:cs typeface="Trebuchet MS"/>
        <a:sym typeface="Trebuchet MS"/>
      </a:defRPr>
    </a:lvl8pPr>
    <a:lvl9pPr indent="3657600" defTabSz="457200">
      <a:defRPr>
        <a:uFill>
          <a:solidFill/>
        </a:uFill>
        <a:latin typeface="Trebuchet MS"/>
        <a:ea typeface="Trebuchet MS"/>
        <a:cs typeface="Trebuchet MS"/>
        <a:sym typeface="Trebuchet M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CE5FE"/>
          </a:solidFill>
        </a:fill>
      </a:tcStyle>
    </a:wholeTbl>
    <a:band2H>
      <a:tcTxStyle/>
      <a:tcStyle>
        <a:tcBdr/>
        <a:fill>
          <a:solidFill>
            <a:srgbClr val="E7F2FF"/>
          </a:solidFill>
        </a:fill>
      </a:tcStyle>
    </a:band2H>
    <a:firstCol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1B6FD"/>
          </a:solidFill>
        </a:fill>
      </a:tcStyle>
    </a:firstCol>
    <a:la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1B6FD"/>
          </a:solidFill>
        </a:fill>
      </a:tcStyle>
    </a:lastRow>
    <a:fir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1B6FD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EED5"/>
          </a:solidFill>
        </a:fill>
      </a:tcStyle>
    </a:wholeTbl>
    <a:band2H>
      <a:tcTxStyle/>
      <a:tcStyle>
        <a:tcBdr/>
        <a:fill>
          <a:solidFill>
            <a:srgbClr val="E9F6EB"/>
          </a:solidFill>
        </a:fill>
      </a:tcStyle>
    </a:band2H>
    <a:firstCol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BD078"/>
          </a:solidFill>
        </a:fill>
      </a:tcStyle>
    </a:firstCol>
    <a:la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BD078"/>
          </a:solidFill>
        </a:fill>
      </a:tcStyle>
    </a:lastRow>
    <a:fir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BD078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F3F1"/>
          </a:solidFill>
        </a:fill>
      </a:tcStyle>
    </a:wholeTbl>
    <a:band2H>
      <a:tcTxStyle/>
      <a:tcStyle>
        <a:tcBdr/>
        <a:fill>
          <a:solidFill>
            <a:srgbClr val="E6F9F8"/>
          </a:solidFill>
        </a:fill>
      </a:tcStyle>
    </a:band2H>
    <a:firstCol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5E0DB"/>
          </a:solidFill>
        </a:fill>
      </a:tcStyle>
    </a:firstCol>
    <a:la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5E0DB"/>
          </a:solidFill>
        </a:fill>
      </a:tcStyle>
    </a:lastRow>
    <a:fir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5E0DB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1B6FD"/>
          </a:solidFill>
        </a:fill>
      </a:tcStyle>
    </a:firstCol>
    <a:lastRow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1B6FD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/>
        </a:fill>
      </a:tcStyle>
    </a:firstCol>
    <a:la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/>
        </a:fill>
      </a:tcStyle>
    </a:lastRow>
    <a:fir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7"/>
    <p:restoredTop sz="93112"/>
  </p:normalViewPr>
  <p:slideViewPr>
    <p:cSldViewPr snapToGrid="0" snapToObjects="1">
      <p:cViewPr varScale="1">
        <p:scale>
          <a:sx n="60" d="100"/>
          <a:sy n="60" d="100"/>
        </p:scale>
        <p:origin x="960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notesMaster" Target="notesMasters/notesMaster1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viewProps" Target="viewProps.xml"/><Relationship Id="rId38" Type="http://schemas.openxmlformats.org/officeDocument/2006/relationships/theme" Target="theme/theme1.xml"/><Relationship Id="rId3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95" name="Shape 9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892737842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1pPr>
    <a:lvl2pPr indent="2286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2pPr>
    <a:lvl3pPr indent="4572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3pPr>
    <a:lvl4pPr indent="6858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4pPr>
    <a:lvl5pPr indent="9144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5pPr>
    <a:lvl6pPr indent="11430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6pPr>
    <a:lvl7pPr indent="13716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7pPr>
    <a:lvl8pPr indent="16002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8pPr>
    <a:lvl9pPr indent="18288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 -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/>
          <p:nvPr/>
        </p:nvSpPr>
        <p:spPr>
          <a:xfrm>
            <a:off x="228600" y="228600"/>
            <a:ext cx="8695944" cy="6035041"/>
          </a:xfrm>
          <a:prstGeom prst="roundRect">
            <a:avLst>
              <a:gd name="adj" fmla="val 1272"/>
            </a:avLst>
          </a:prstGeom>
          <a:gradFill>
            <a:gsLst>
              <a:gs pos="0">
                <a:srgbClr val="0293E0"/>
              </a:gs>
              <a:gs pos="100000">
                <a:srgbClr val="83D3FE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pPr>
            <a:endParaRPr/>
          </a:p>
        </p:txBody>
      </p:sp>
      <p:grpSp>
        <p:nvGrpSpPr>
          <p:cNvPr id="19" name="Group 19"/>
          <p:cNvGrpSpPr/>
          <p:nvPr/>
        </p:nvGrpSpPr>
        <p:grpSpPr>
          <a:xfrm>
            <a:off x="211665" y="5353963"/>
            <a:ext cx="8723378" cy="1331581"/>
            <a:chOff x="0" y="0"/>
            <a:chExt cx="8723376" cy="1331579"/>
          </a:xfrm>
        </p:grpSpPr>
        <p:sp>
          <p:nvSpPr>
            <p:cNvPr id="14" name="Shape 14"/>
            <p:cNvSpPr/>
            <p:nvPr/>
          </p:nvSpPr>
          <p:spPr>
            <a:xfrm>
              <a:off x="5843256" y="145222"/>
              <a:ext cx="2880121" cy="7149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52" y="0"/>
                  </a:moveTo>
                  <a:lnTo>
                    <a:pt x="20642" y="608"/>
                  </a:lnTo>
                  <a:lnTo>
                    <a:pt x="19716" y="1283"/>
                  </a:lnTo>
                  <a:lnTo>
                    <a:pt x="18774" y="2025"/>
                  </a:lnTo>
                  <a:lnTo>
                    <a:pt x="17800" y="2768"/>
                  </a:lnTo>
                  <a:lnTo>
                    <a:pt x="16811" y="3645"/>
                  </a:lnTo>
                  <a:lnTo>
                    <a:pt x="15789" y="4523"/>
                  </a:lnTo>
                  <a:lnTo>
                    <a:pt x="14751" y="5535"/>
                  </a:lnTo>
                  <a:lnTo>
                    <a:pt x="13682" y="6548"/>
                  </a:lnTo>
                  <a:lnTo>
                    <a:pt x="11750" y="8505"/>
                  </a:lnTo>
                  <a:lnTo>
                    <a:pt x="9866" y="10260"/>
                  </a:lnTo>
                  <a:lnTo>
                    <a:pt x="8062" y="11880"/>
                  </a:lnTo>
                  <a:lnTo>
                    <a:pt x="6322" y="13433"/>
                  </a:lnTo>
                  <a:lnTo>
                    <a:pt x="4662" y="14783"/>
                  </a:lnTo>
                  <a:lnTo>
                    <a:pt x="3049" y="15997"/>
                  </a:lnTo>
                  <a:lnTo>
                    <a:pt x="1501" y="17145"/>
                  </a:lnTo>
                  <a:lnTo>
                    <a:pt x="0" y="18158"/>
                  </a:lnTo>
                  <a:lnTo>
                    <a:pt x="1038" y="18765"/>
                  </a:lnTo>
                  <a:lnTo>
                    <a:pt x="2027" y="19305"/>
                  </a:lnTo>
                  <a:lnTo>
                    <a:pt x="2985" y="19777"/>
                  </a:lnTo>
                  <a:lnTo>
                    <a:pt x="3927" y="20183"/>
                  </a:lnTo>
                  <a:lnTo>
                    <a:pt x="4837" y="20587"/>
                  </a:lnTo>
                  <a:lnTo>
                    <a:pt x="5715" y="20858"/>
                  </a:lnTo>
                  <a:lnTo>
                    <a:pt x="6561" y="21127"/>
                  </a:lnTo>
                  <a:lnTo>
                    <a:pt x="7392" y="21330"/>
                  </a:lnTo>
                  <a:lnTo>
                    <a:pt x="8206" y="21465"/>
                  </a:lnTo>
                  <a:lnTo>
                    <a:pt x="8988" y="21533"/>
                  </a:lnTo>
                  <a:lnTo>
                    <a:pt x="9738" y="21600"/>
                  </a:lnTo>
                  <a:lnTo>
                    <a:pt x="10473" y="21600"/>
                  </a:lnTo>
                  <a:lnTo>
                    <a:pt x="11191" y="21533"/>
                  </a:lnTo>
                  <a:lnTo>
                    <a:pt x="11894" y="21465"/>
                  </a:lnTo>
                  <a:lnTo>
                    <a:pt x="12564" y="21330"/>
                  </a:lnTo>
                  <a:lnTo>
                    <a:pt x="13219" y="21127"/>
                  </a:lnTo>
                  <a:lnTo>
                    <a:pt x="13841" y="20925"/>
                  </a:lnTo>
                  <a:lnTo>
                    <a:pt x="14464" y="20655"/>
                  </a:lnTo>
                  <a:lnTo>
                    <a:pt x="15645" y="19980"/>
                  </a:lnTo>
                  <a:lnTo>
                    <a:pt x="16763" y="19170"/>
                  </a:lnTo>
                  <a:lnTo>
                    <a:pt x="17816" y="18225"/>
                  </a:lnTo>
                  <a:lnTo>
                    <a:pt x="18327" y="17685"/>
                  </a:lnTo>
                  <a:lnTo>
                    <a:pt x="18822" y="17145"/>
                  </a:lnTo>
                  <a:lnTo>
                    <a:pt x="19780" y="15930"/>
                  </a:lnTo>
                  <a:lnTo>
                    <a:pt x="20690" y="14580"/>
                  </a:lnTo>
                  <a:lnTo>
                    <a:pt x="21568" y="13162"/>
                  </a:lnTo>
                  <a:lnTo>
                    <a:pt x="21600" y="13095"/>
                  </a:lnTo>
                  <a:lnTo>
                    <a:pt x="21600" y="0"/>
                  </a:lnTo>
                  <a:lnTo>
                    <a:pt x="21552" y="0"/>
                  </a:lnTo>
                  <a:close/>
                </a:path>
              </a:pathLst>
            </a:custGeom>
            <a:solidFill>
              <a:srgbClr val="C6E7FC">
                <a:alpha val="29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5" name="Shape 15"/>
            <p:cNvSpPr/>
            <p:nvPr/>
          </p:nvSpPr>
          <p:spPr>
            <a:xfrm>
              <a:off x="2410742" y="16756"/>
              <a:ext cx="5551628" cy="8512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239"/>
                  </a:moveTo>
                  <a:lnTo>
                    <a:pt x="21128" y="19843"/>
                  </a:lnTo>
                  <a:lnTo>
                    <a:pt x="20639" y="19446"/>
                  </a:lnTo>
                  <a:lnTo>
                    <a:pt x="19621" y="18482"/>
                  </a:lnTo>
                  <a:lnTo>
                    <a:pt x="18544" y="17291"/>
                  </a:lnTo>
                  <a:lnTo>
                    <a:pt x="17409" y="15987"/>
                  </a:lnTo>
                  <a:lnTo>
                    <a:pt x="16208" y="14400"/>
                  </a:lnTo>
                  <a:lnTo>
                    <a:pt x="14941" y="12643"/>
                  </a:lnTo>
                  <a:lnTo>
                    <a:pt x="13608" y="10602"/>
                  </a:lnTo>
                  <a:lnTo>
                    <a:pt x="12200" y="8391"/>
                  </a:lnTo>
                  <a:lnTo>
                    <a:pt x="11645" y="7540"/>
                  </a:lnTo>
                  <a:lnTo>
                    <a:pt x="11106" y="6690"/>
                  </a:lnTo>
                  <a:lnTo>
                    <a:pt x="10063" y="5216"/>
                  </a:lnTo>
                  <a:lnTo>
                    <a:pt x="9558" y="4592"/>
                  </a:lnTo>
                  <a:lnTo>
                    <a:pt x="9069" y="3969"/>
                  </a:lnTo>
                  <a:lnTo>
                    <a:pt x="8589" y="3402"/>
                  </a:lnTo>
                  <a:lnTo>
                    <a:pt x="8117" y="2891"/>
                  </a:lnTo>
                  <a:lnTo>
                    <a:pt x="7661" y="2438"/>
                  </a:lnTo>
                  <a:lnTo>
                    <a:pt x="7206" y="2041"/>
                  </a:lnTo>
                  <a:lnTo>
                    <a:pt x="6344" y="1304"/>
                  </a:lnTo>
                  <a:lnTo>
                    <a:pt x="5524" y="794"/>
                  </a:lnTo>
                  <a:lnTo>
                    <a:pt x="4754" y="397"/>
                  </a:lnTo>
                  <a:lnTo>
                    <a:pt x="4017" y="113"/>
                  </a:lnTo>
                  <a:lnTo>
                    <a:pt x="3321" y="0"/>
                  </a:lnTo>
                  <a:lnTo>
                    <a:pt x="2667" y="0"/>
                  </a:lnTo>
                  <a:lnTo>
                    <a:pt x="2054" y="113"/>
                  </a:lnTo>
                  <a:lnTo>
                    <a:pt x="1483" y="283"/>
                  </a:lnTo>
                  <a:lnTo>
                    <a:pt x="952" y="567"/>
                  </a:lnTo>
                  <a:lnTo>
                    <a:pt x="456" y="907"/>
                  </a:lnTo>
                  <a:lnTo>
                    <a:pt x="0" y="1361"/>
                  </a:lnTo>
                  <a:lnTo>
                    <a:pt x="638" y="1871"/>
                  </a:lnTo>
                  <a:lnTo>
                    <a:pt x="1300" y="2438"/>
                  </a:lnTo>
                  <a:lnTo>
                    <a:pt x="1988" y="3175"/>
                  </a:lnTo>
                  <a:lnTo>
                    <a:pt x="2700" y="3969"/>
                  </a:lnTo>
                  <a:lnTo>
                    <a:pt x="3437" y="4932"/>
                  </a:lnTo>
                  <a:lnTo>
                    <a:pt x="4199" y="5953"/>
                  </a:lnTo>
                  <a:lnTo>
                    <a:pt x="4994" y="7087"/>
                  </a:lnTo>
                  <a:lnTo>
                    <a:pt x="5806" y="8391"/>
                  </a:lnTo>
                  <a:lnTo>
                    <a:pt x="7272" y="10715"/>
                  </a:lnTo>
                  <a:lnTo>
                    <a:pt x="8663" y="12756"/>
                  </a:lnTo>
                  <a:lnTo>
                    <a:pt x="9972" y="14627"/>
                  </a:lnTo>
                  <a:lnTo>
                    <a:pt x="10610" y="15420"/>
                  </a:lnTo>
                  <a:lnTo>
                    <a:pt x="11214" y="16214"/>
                  </a:lnTo>
                  <a:lnTo>
                    <a:pt x="11810" y="16951"/>
                  </a:lnTo>
                  <a:lnTo>
                    <a:pt x="12390" y="17575"/>
                  </a:lnTo>
                  <a:lnTo>
                    <a:pt x="12953" y="18198"/>
                  </a:lnTo>
                  <a:lnTo>
                    <a:pt x="13500" y="18765"/>
                  </a:lnTo>
                  <a:lnTo>
                    <a:pt x="14030" y="19219"/>
                  </a:lnTo>
                  <a:lnTo>
                    <a:pt x="14544" y="19672"/>
                  </a:lnTo>
                  <a:lnTo>
                    <a:pt x="15040" y="20069"/>
                  </a:lnTo>
                  <a:lnTo>
                    <a:pt x="15529" y="20466"/>
                  </a:lnTo>
                  <a:lnTo>
                    <a:pt x="16001" y="20750"/>
                  </a:lnTo>
                  <a:lnTo>
                    <a:pt x="16457" y="20976"/>
                  </a:lnTo>
                  <a:lnTo>
                    <a:pt x="16896" y="21203"/>
                  </a:lnTo>
                  <a:lnTo>
                    <a:pt x="17326" y="21373"/>
                  </a:lnTo>
                  <a:lnTo>
                    <a:pt x="17749" y="21487"/>
                  </a:lnTo>
                  <a:lnTo>
                    <a:pt x="18155" y="21600"/>
                  </a:lnTo>
                  <a:lnTo>
                    <a:pt x="18925" y="21600"/>
                  </a:lnTo>
                  <a:lnTo>
                    <a:pt x="19298" y="21543"/>
                  </a:lnTo>
                  <a:lnTo>
                    <a:pt x="19654" y="21487"/>
                  </a:lnTo>
                  <a:lnTo>
                    <a:pt x="20002" y="21373"/>
                  </a:lnTo>
                  <a:lnTo>
                    <a:pt x="20341" y="21203"/>
                  </a:lnTo>
                  <a:lnTo>
                    <a:pt x="20672" y="20976"/>
                  </a:lnTo>
                  <a:lnTo>
                    <a:pt x="21302" y="20523"/>
                  </a:lnTo>
                  <a:lnTo>
                    <a:pt x="21600" y="20239"/>
                  </a:lnTo>
                  <a:close/>
                </a:path>
              </a:pathLst>
            </a:custGeom>
            <a:solidFill>
              <a:srgbClr val="C6E7FC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6" name="Shape 16"/>
            <p:cNvSpPr/>
            <p:nvPr/>
          </p:nvSpPr>
          <p:spPr>
            <a:xfrm>
              <a:off x="2620418" y="29044"/>
              <a:ext cx="5474995" cy="7752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79"/>
                  </a:moveTo>
                  <a:lnTo>
                    <a:pt x="76" y="2054"/>
                  </a:lnTo>
                  <a:lnTo>
                    <a:pt x="302" y="1743"/>
                  </a:lnTo>
                  <a:lnTo>
                    <a:pt x="689" y="1307"/>
                  </a:lnTo>
                  <a:lnTo>
                    <a:pt x="941" y="1058"/>
                  </a:lnTo>
                  <a:lnTo>
                    <a:pt x="1235" y="809"/>
                  </a:lnTo>
                  <a:lnTo>
                    <a:pt x="1562" y="622"/>
                  </a:lnTo>
                  <a:lnTo>
                    <a:pt x="1940" y="436"/>
                  </a:lnTo>
                  <a:lnTo>
                    <a:pt x="2351" y="249"/>
                  </a:lnTo>
                  <a:lnTo>
                    <a:pt x="2813" y="124"/>
                  </a:lnTo>
                  <a:lnTo>
                    <a:pt x="3317" y="62"/>
                  </a:lnTo>
                  <a:lnTo>
                    <a:pt x="3863" y="0"/>
                  </a:lnTo>
                  <a:lnTo>
                    <a:pt x="4451" y="62"/>
                  </a:lnTo>
                  <a:lnTo>
                    <a:pt x="5081" y="187"/>
                  </a:lnTo>
                  <a:lnTo>
                    <a:pt x="5761" y="436"/>
                  </a:lnTo>
                  <a:lnTo>
                    <a:pt x="6483" y="747"/>
                  </a:lnTo>
                  <a:lnTo>
                    <a:pt x="7248" y="1245"/>
                  </a:lnTo>
                  <a:lnTo>
                    <a:pt x="8062" y="1805"/>
                  </a:lnTo>
                  <a:lnTo>
                    <a:pt x="8927" y="2490"/>
                  </a:lnTo>
                  <a:lnTo>
                    <a:pt x="9834" y="3299"/>
                  </a:lnTo>
                  <a:lnTo>
                    <a:pt x="10792" y="4295"/>
                  </a:lnTo>
                  <a:lnTo>
                    <a:pt x="11791" y="5416"/>
                  </a:lnTo>
                  <a:lnTo>
                    <a:pt x="12841" y="6723"/>
                  </a:lnTo>
                  <a:lnTo>
                    <a:pt x="13941" y="8279"/>
                  </a:lnTo>
                  <a:lnTo>
                    <a:pt x="15091" y="9960"/>
                  </a:lnTo>
                  <a:lnTo>
                    <a:pt x="16292" y="11827"/>
                  </a:lnTo>
                  <a:lnTo>
                    <a:pt x="17544" y="13944"/>
                  </a:lnTo>
                  <a:lnTo>
                    <a:pt x="18845" y="16247"/>
                  </a:lnTo>
                  <a:lnTo>
                    <a:pt x="20198" y="18799"/>
                  </a:lnTo>
                  <a:lnTo>
                    <a:pt x="21600" y="2160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7" name="Shape 17"/>
            <p:cNvSpPr/>
            <p:nvPr/>
          </p:nvSpPr>
          <p:spPr>
            <a:xfrm>
              <a:off x="5404746" y="15639"/>
              <a:ext cx="3312245" cy="6523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625" y="20712"/>
                  </a:lnTo>
                  <a:lnTo>
                    <a:pt x="2332" y="18419"/>
                  </a:lnTo>
                  <a:lnTo>
                    <a:pt x="3512" y="16866"/>
                  </a:lnTo>
                  <a:lnTo>
                    <a:pt x="4872" y="15164"/>
                  </a:lnTo>
                  <a:lnTo>
                    <a:pt x="6386" y="13315"/>
                  </a:lnTo>
                  <a:lnTo>
                    <a:pt x="8010" y="11318"/>
                  </a:lnTo>
                  <a:lnTo>
                    <a:pt x="9731" y="9395"/>
                  </a:lnTo>
                  <a:lnTo>
                    <a:pt x="11494" y="7471"/>
                  </a:lnTo>
                  <a:lnTo>
                    <a:pt x="13299" y="5696"/>
                  </a:lnTo>
                  <a:lnTo>
                    <a:pt x="15089" y="3995"/>
                  </a:lnTo>
                  <a:lnTo>
                    <a:pt x="15978" y="3255"/>
                  </a:lnTo>
                  <a:lnTo>
                    <a:pt x="16839" y="2515"/>
                  </a:lnTo>
                  <a:lnTo>
                    <a:pt x="17699" y="1923"/>
                  </a:lnTo>
                  <a:lnTo>
                    <a:pt x="18532" y="1332"/>
                  </a:lnTo>
                  <a:lnTo>
                    <a:pt x="19351" y="888"/>
                  </a:lnTo>
                  <a:lnTo>
                    <a:pt x="20129" y="518"/>
                  </a:lnTo>
                  <a:lnTo>
                    <a:pt x="20878" y="222"/>
                  </a:lnTo>
                  <a:lnTo>
                    <a:pt x="21600" y="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8" name="Shape 18"/>
            <p:cNvSpPr/>
            <p:nvPr/>
          </p:nvSpPr>
          <p:spPr>
            <a:xfrm>
              <a:off x="0" y="-1"/>
              <a:ext cx="8723377" cy="13315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89" y="9278"/>
                  </a:moveTo>
                  <a:lnTo>
                    <a:pt x="21389" y="9821"/>
                  </a:lnTo>
                  <a:lnTo>
                    <a:pt x="21189" y="10329"/>
                  </a:lnTo>
                  <a:lnTo>
                    <a:pt x="20978" y="10800"/>
                  </a:lnTo>
                  <a:lnTo>
                    <a:pt x="20762" y="11235"/>
                  </a:lnTo>
                  <a:lnTo>
                    <a:pt x="20541" y="11670"/>
                  </a:lnTo>
                  <a:lnTo>
                    <a:pt x="20309" y="12068"/>
                  </a:lnTo>
                  <a:lnTo>
                    <a:pt x="20071" y="12395"/>
                  </a:lnTo>
                  <a:lnTo>
                    <a:pt x="19824" y="12721"/>
                  </a:lnTo>
                  <a:lnTo>
                    <a:pt x="19565" y="13011"/>
                  </a:lnTo>
                  <a:lnTo>
                    <a:pt x="19297" y="13228"/>
                  </a:lnTo>
                  <a:lnTo>
                    <a:pt x="19017" y="13446"/>
                  </a:lnTo>
                  <a:lnTo>
                    <a:pt x="18727" y="13591"/>
                  </a:lnTo>
                  <a:lnTo>
                    <a:pt x="18427" y="13736"/>
                  </a:lnTo>
                  <a:lnTo>
                    <a:pt x="18111" y="13808"/>
                  </a:lnTo>
                  <a:lnTo>
                    <a:pt x="17784" y="13808"/>
                  </a:lnTo>
                  <a:lnTo>
                    <a:pt x="17441" y="13772"/>
                  </a:lnTo>
                  <a:lnTo>
                    <a:pt x="17083" y="13699"/>
                  </a:lnTo>
                  <a:lnTo>
                    <a:pt x="16714" y="13591"/>
                  </a:lnTo>
                  <a:lnTo>
                    <a:pt x="16329" y="13409"/>
                  </a:lnTo>
                  <a:lnTo>
                    <a:pt x="15923" y="13156"/>
                  </a:lnTo>
                  <a:lnTo>
                    <a:pt x="15502" y="12866"/>
                  </a:lnTo>
                  <a:lnTo>
                    <a:pt x="15064" y="12503"/>
                  </a:lnTo>
                  <a:lnTo>
                    <a:pt x="14611" y="12105"/>
                  </a:lnTo>
                  <a:lnTo>
                    <a:pt x="14136" y="11634"/>
                  </a:lnTo>
                  <a:lnTo>
                    <a:pt x="13641" y="11090"/>
                  </a:lnTo>
                  <a:lnTo>
                    <a:pt x="13130" y="10474"/>
                  </a:lnTo>
                  <a:lnTo>
                    <a:pt x="12592" y="9785"/>
                  </a:lnTo>
                  <a:lnTo>
                    <a:pt x="12039" y="9060"/>
                  </a:lnTo>
                  <a:lnTo>
                    <a:pt x="11459" y="8227"/>
                  </a:lnTo>
                  <a:lnTo>
                    <a:pt x="10863" y="7357"/>
                  </a:lnTo>
                  <a:lnTo>
                    <a:pt x="10241" y="6415"/>
                  </a:lnTo>
                  <a:lnTo>
                    <a:pt x="9593" y="5364"/>
                  </a:lnTo>
                  <a:lnTo>
                    <a:pt x="8950" y="4349"/>
                  </a:lnTo>
                  <a:lnTo>
                    <a:pt x="8328" y="3479"/>
                  </a:lnTo>
                  <a:lnTo>
                    <a:pt x="7732" y="2682"/>
                  </a:lnTo>
                  <a:lnTo>
                    <a:pt x="7163" y="2030"/>
                  </a:lnTo>
                  <a:lnTo>
                    <a:pt x="6620" y="1486"/>
                  </a:lnTo>
                  <a:lnTo>
                    <a:pt x="6098" y="1015"/>
                  </a:lnTo>
                  <a:lnTo>
                    <a:pt x="5603" y="652"/>
                  </a:lnTo>
                  <a:lnTo>
                    <a:pt x="5134" y="362"/>
                  </a:lnTo>
                  <a:lnTo>
                    <a:pt x="4681" y="181"/>
                  </a:lnTo>
                  <a:lnTo>
                    <a:pt x="4259" y="36"/>
                  </a:lnTo>
                  <a:lnTo>
                    <a:pt x="3853" y="0"/>
                  </a:lnTo>
                  <a:lnTo>
                    <a:pt x="3473" y="0"/>
                  </a:lnTo>
                  <a:lnTo>
                    <a:pt x="3115" y="72"/>
                  </a:lnTo>
                  <a:lnTo>
                    <a:pt x="2778" y="181"/>
                  </a:lnTo>
                  <a:lnTo>
                    <a:pt x="2461" y="362"/>
                  </a:lnTo>
                  <a:lnTo>
                    <a:pt x="2166" y="544"/>
                  </a:lnTo>
                  <a:lnTo>
                    <a:pt x="1887" y="797"/>
                  </a:lnTo>
                  <a:lnTo>
                    <a:pt x="1634" y="1051"/>
                  </a:lnTo>
                  <a:lnTo>
                    <a:pt x="1397" y="1341"/>
                  </a:lnTo>
                  <a:lnTo>
                    <a:pt x="1186" y="1667"/>
                  </a:lnTo>
                  <a:lnTo>
                    <a:pt x="986" y="1957"/>
                  </a:lnTo>
                  <a:lnTo>
                    <a:pt x="812" y="2283"/>
                  </a:lnTo>
                  <a:lnTo>
                    <a:pt x="654" y="2609"/>
                  </a:lnTo>
                  <a:lnTo>
                    <a:pt x="511" y="2899"/>
                  </a:lnTo>
                  <a:lnTo>
                    <a:pt x="390" y="3189"/>
                  </a:lnTo>
                  <a:lnTo>
                    <a:pt x="127" y="3914"/>
                  </a:lnTo>
                  <a:lnTo>
                    <a:pt x="0" y="4349"/>
                  </a:lnTo>
                  <a:lnTo>
                    <a:pt x="0" y="21600"/>
                  </a:lnTo>
                  <a:lnTo>
                    <a:pt x="21589" y="21600"/>
                  </a:lnTo>
                  <a:lnTo>
                    <a:pt x="21600" y="21491"/>
                  </a:lnTo>
                  <a:lnTo>
                    <a:pt x="21600" y="9242"/>
                  </a:lnTo>
                  <a:lnTo>
                    <a:pt x="21589" y="9278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</p:grpSp>
      <p:sp>
        <p:nvSpPr>
          <p:cNvPr id="20" name="Shape 20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3380309"/>
          </a:xfrm>
          <a:prstGeom prst="rect">
            <a:avLst/>
          </a:prstGeom>
        </p:spPr>
        <p:txBody>
          <a:bodyPr anchor="b"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Başlık Metni</a:t>
            </a:r>
          </a:p>
        </p:txBody>
      </p:sp>
      <p:sp>
        <p:nvSpPr>
          <p:cNvPr id="21" name="Shape 21"/>
          <p:cNvSpPr>
            <a:spLocks noGrp="1"/>
          </p:cNvSpPr>
          <p:nvPr>
            <p:ph type="body" idx="1"/>
          </p:nvPr>
        </p:nvSpPr>
        <p:spPr>
          <a:xfrm>
            <a:off x="1371600" y="3556001"/>
            <a:ext cx="6400800" cy="3187701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1pPr>
            <a:lvl2pPr marL="0" indent="45720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2pPr>
            <a:lvl3pPr marL="0" indent="91440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3pPr>
            <a:lvl4pPr marL="0" indent="137160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4pPr>
            <a:lvl5pPr marL="0" indent="182880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5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Bir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İki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Üç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Dört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Beş</a:t>
            </a:r>
          </a:p>
        </p:txBody>
      </p:sp>
      <p:sp>
        <p:nvSpPr>
          <p:cNvPr id="22" name="Shape 2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- 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Başlık Metni</a:t>
            </a:r>
          </a:p>
        </p:txBody>
      </p:sp>
      <p:sp>
        <p:nvSpPr>
          <p:cNvPr id="81" name="Shape 8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Bir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İki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Üç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Dört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Beş</a:t>
            </a:r>
          </a:p>
        </p:txBody>
      </p:sp>
      <p:sp>
        <p:nvSpPr>
          <p:cNvPr id="82" name="Shape 8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 - 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rgbClr val="0293E0"/>
              </a:gs>
              <a:gs pos="90000">
                <a:srgbClr val="83D3FE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pPr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  <p:grpSp>
        <p:nvGrpSpPr>
          <p:cNvPr id="91" name="Group 91"/>
          <p:cNvGrpSpPr/>
          <p:nvPr/>
        </p:nvGrpSpPr>
        <p:grpSpPr>
          <a:xfrm>
            <a:off x="211665" y="714190"/>
            <a:ext cx="8723378" cy="1331581"/>
            <a:chOff x="0" y="0"/>
            <a:chExt cx="8723376" cy="1331579"/>
          </a:xfrm>
        </p:grpSpPr>
        <p:sp>
          <p:nvSpPr>
            <p:cNvPr id="86" name="Shape 86"/>
            <p:cNvSpPr/>
            <p:nvPr/>
          </p:nvSpPr>
          <p:spPr>
            <a:xfrm>
              <a:off x="5843256" y="145222"/>
              <a:ext cx="2880121" cy="7149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52" y="0"/>
                  </a:moveTo>
                  <a:lnTo>
                    <a:pt x="20642" y="608"/>
                  </a:lnTo>
                  <a:lnTo>
                    <a:pt x="19716" y="1283"/>
                  </a:lnTo>
                  <a:lnTo>
                    <a:pt x="18774" y="2025"/>
                  </a:lnTo>
                  <a:lnTo>
                    <a:pt x="17800" y="2768"/>
                  </a:lnTo>
                  <a:lnTo>
                    <a:pt x="16811" y="3645"/>
                  </a:lnTo>
                  <a:lnTo>
                    <a:pt x="15789" y="4523"/>
                  </a:lnTo>
                  <a:lnTo>
                    <a:pt x="14751" y="5535"/>
                  </a:lnTo>
                  <a:lnTo>
                    <a:pt x="13682" y="6548"/>
                  </a:lnTo>
                  <a:lnTo>
                    <a:pt x="11750" y="8505"/>
                  </a:lnTo>
                  <a:lnTo>
                    <a:pt x="9866" y="10260"/>
                  </a:lnTo>
                  <a:lnTo>
                    <a:pt x="8062" y="11880"/>
                  </a:lnTo>
                  <a:lnTo>
                    <a:pt x="6322" y="13433"/>
                  </a:lnTo>
                  <a:lnTo>
                    <a:pt x="4662" y="14783"/>
                  </a:lnTo>
                  <a:lnTo>
                    <a:pt x="3049" y="15997"/>
                  </a:lnTo>
                  <a:lnTo>
                    <a:pt x="1501" y="17145"/>
                  </a:lnTo>
                  <a:lnTo>
                    <a:pt x="0" y="18158"/>
                  </a:lnTo>
                  <a:lnTo>
                    <a:pt x="1038" y="18765"/>
                  </a:lnTo>
                  <a:lnTo>
                    <a:pt x="2027" y="19305"/>
                  </a:lnTo>
                  <a:lnTo>
                    <a:pt x="2985" y="19777"/>
                  </a:lnTo>
                  <a:lnTo>
                    <a:pt x="3927" y="20183"/>
                  </a:lnTo>
                  <a:lnTo>
                    <a:pt x="4837" y="20587"/>
                  </a:lnTo>
                  <a:lnTo>
                    <a:pt x="5715" y="20858"/>
                  </a:lnTo>
                  <a:lnTo>
                    <a:pt x="6561" y="21127"/>
                  </a:lnTo>
                  <a:lnTo>
                    <a:pt x="7392" y="21330"/>
                  </a:lnTo>
                  <a:lnTo>
                    <a:pt x="8206" y="21465"/>
                  </a:lnTo>
                  <a:lnTo>
                    <a:pt x="8988" y="21533"/>
                  </a:lnTo>
                  <a:lnTo>
                    <a:pt x="9738" y="21600"/>
                  </a:lnTo>
                  <a:lnTo>
                    <a:pt x="10473" y="21600"/>
                  </a:lnTo>
                  <a:lnTo>
                    <a:pt x="11191" y="21533"/>
                  </a:lnTo>
                  <a:lnTo>
                    <a:pt x="11894" y="21465"/>
                  </a:lnTo>
                  <a:lnTo>
                    <a:pt x="12564" y="21330"/>
                  </a:lnTo>
                  <a:lnTo>
                    <a:pt x="13219" y="21127"/>
                  </a:lnTo>
                  <a:lnTo>
                    <a:pt x="13841" y="20925"/>
                  </a:lnTo>
                  <a:lnTo>
                    <a:pt x="14464" y="20655"/>
                  </a:lnTo>
                  <a:lnTo>
                    <a:pt x="15645" y="19980"/>
                  </a:lnTo>
                  <a:lnTo>
                    <a:pt x="16763" y="19170"/>
                  </a:lnTo>
                  <a:lnTo>
                    <a:pt x="17816" y="18225"/>
                  </a:lnTo>
                  <a:lnTo>
                    <a:pt x="18327" y="17685"/>
                  </a:lnTo>
                  <a:lnTo>
                    <a:pt x="18822" y="17145"/>
                  </a:lnTo>
                  <a:lnTo>
                    <a:pt x="19780" y="15930"/>
                  </a:lnTo>
                  <a:lnTo>
                    <a:pt x="20690" y="14580"/>
                  </a:lnTo>
                  <a:lnTo>
                    <a:pt x="21568" y="13162"/>
                  </a:lnTo>
                  <a:lnTo>
                    <a:pt x="21600" y="13095"/>
                  </a:lnTo>
                  <a:lnTo>
                    <a:pt x="21600" y="0"/>
                  </a:lnTo>
                  <a:lnTo>
                    <a:pt x="21552" y="0"/>
                  </a:lnTo>
                  <a:close/>
                </a:path>
              </a:pathLst>
            </a:custGeom>
            <a:solidFill>
              <a:srgbClr val="C6E7FC">
                <a:alpha val="29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87" name="Shape 87"/>
            <p:cNvSpPr/>
            <p:nvPr/>
          </p:nvSpPr>
          <p:spPr>
            <a:xfrm>
              <a:off x="2410742" y="16756"/>
              <a:ext cx="5551628" cy="8512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239"/>
                  </a:moveTo>
                  <a:lnTo>
                    <a:pt x="21128" y="19843"/>
                  </a:lnTo>
                  <a:lnTo>
                    <a:pt x="20639" y="19446"/>
                  </a:lnTo>
                  <a:lnTo>
                    <a:pt x="19621" y="18482"/>
                  </a:lnTo>
                  <a:lnTo>
                    <a:pt x="18544" y="17291"/>
                  </a:lnTo>
                  <a:lnTo>
                    <a:pt x="17409" y="15987"/>
                  </a:lnTo>
                  <a:lnTo>
                    <a:pt x="16208" y="14400"/>
                  </a:lnTo>
                  <a:lnTo>
                    <a:pt x="14941" y="12643"/>
                  </a:lnTo>
                  <a:lnTo>
                    <a:pt x="13608" y="10602"/>
                  </a:lnTo>
                  <a:lnTo>
                    <a:pt x="12200" y="8391"/>
                  </a:lnTo>
                  <a:lnTo>
                    <a:pt x="11645" y="7540"/>
                  </a:lnTo>
                  <a:lnTo>
                    <a:pt x="11106" y="6690"/>
                  </a:lnTo>
                  <a:lnTo>
                    <a:pt x="10063" y="5216"/>
                  </a:lnTo>
                  <a:lnTo>
                    <a:pt x="9558" y="4592"/>
                  </a:lnTo>
                  <a:lnTo>
                    <a:pt x="9069" y="3969"/>
                  </a:lnTo>
                  <a:lnTo>
                    <a:pt x="8589" y="3402"/>
                  </a:lnTo>
                  <a:lnTo>
                    <a:pt x="8117" y="2891"/>
                  </a:lnTo>
                  <a:lnTo>
                    <a:pt x="7661" y="2438"/>
                  </a:lnTo>
                  <a:lnTo>
                    <a:pt x="7206" y="2041"/>
                  </a:lnTo>
                  <a:lnTo>
                    <a:pt x="6344" y="1304"/>
                  </a:lnTo>
                  <a:lnTo>
                    <a:pt x="5524" y="794"/>
                  </a:lnTo>
                  <a:lnTo>
                    <a:pt x="4754" y="397"/>
                  </a:lnTo>
                  <a:lnTo>
                    <a:pt x="4017" y="113"/>
                  </a:lnTo>
                  <a:lnTo>
                    <a:pt x="3321" y="0"/>
                  </a:lnTo>
                  <a:lnTo>
                    <a:pt x="2667" y="0"/>
                  </a:lnTo>
                  <a:lnTo>
                    <a:pt x="2054" y="113"/>
                  </a:lnTo>
                  <a:lnTo>
                    <a:pt x="1483" y="283"/>
                  </a:lnTo>
                  <a:lnTo>
                    <a:pt x="952" y="567"/>
                  </a:lnTo>
                  <a:lnTo>
                    <a:pt x="456" y="907"/>
                  </a:lnTo>
                  <a:lnTo>
                    <a:pt x="0" y="1361"/>
                  </a:lnTo>
                  <a:lnTo>
                    <a:pt x="638" y="1871"/>
                  </a:lnTo>
                  <a:lnTo>
                    <a:pt x="1300" y="2438"/>
                  </a:lnTo>
                  <a:lnTo>
                    <a:pt x="1988" y="3175"/>
                  </a:lnTo>
                  <a:lnTo>
                    <a:pt x="2700" y="3969"/>
                  </a:lnTo>
                  <a:lnTo>
                    <a:pt x="3437" y="4932"/>
                  </a:lnTo>
                  <a:lnTo>
                    <a:pt x="4199" y="5953"/>
                  </a:lnTo>
                  <a:lnTo>
                    <a:pt x="4994" y="7087"/>
                  </a:lnTo>
                  <a:lnTo>
                    <a:pt x="5806" y="8391"/>
                  </a:lnTo>
                  <a:lnTo>
                    <a:pt x="7272" y="10715"/>
                  </a:lnTo>
                  <a:lnTo>
                    <a:pt x="8663" y="12756"/>
                  </a:lnTo>
                  <a:lnTo>
                    <a:pt x="9972" y="14627"/>
                  </a:lnTo>
                  <a:lnTo>
                    <a:pt x="10610" y="15420"/>
                  </a:lnTo>
                  <a:lnTo>
                    <a:pt x="11214" y="16214"/>
                  </a:lnTo>
                  <a:lnTo>
                    <a:pt x="11810" y="16951"/>
                  </a:lnTo>
                  <a:lnTo>
                    <a:pt x="12390" y="17575"/>
                  </a:lnTo>
                  <a:lnTo>
                    <a:pt x="12953" y="18198"/>
                  </a:lnTo>
                  <a:lnTo>
                    <a:pt x="13500" y="18765"/>
                  </a:lnTo>
                  <a:lnTo>
                    <a:pt x="14030" y="19219"/>
                  </a:lnTo>
                  <a:lnTo>
                    <a:pt x="14544" y="19672"/>
                  </a:lnTo>
                  <a:lnTo>
                    <a:pt x="15040" y="20069"/>
                  </a:lnTo>
                  <a:lnTo>
                    <a:pt x="15529" y="20466"/>
                  </a:lnTo>
                  <a:lnTo>
                    <a:pt x="16001" y="20750"/>
                  </a:lnTo>
                  <a:lnTo>
                    <a:pt x="16457" y="20976"/>
                  </a:lnTo>
                  <a:lnTo>
                    <a:pt x="16896" y="21203"/>
                  </a:lnTo>
                  <a:lnTo>
                    <a:pt x="17326" y="21373"/>
                  </a:lnTo>
                  <a:lnTo>
                    <a:pt x="17749" y="21487"/>
                  </a:lnTo>
                  <a:lnTo>
                    <a:pt x="18155" y="21600"/>
                  </a:lnTo>
                  <a:lnTo>
                    <a:pt x="18925" y="21600"/>
                  </a:lnTo>
                  <a:lnTo>
                    <a:pt x="19298" y="21543"/>
                  </a:lnTo>
                  <a:lnTo>
                    <a:pt x="19654" y="21487"/>
                  </a:lnTo>
                  <a:lnTo>
                    <a:pt x="20002" y="21373"/>
                  </a:lnTo>
                  <a:lnTo>
                    <a:pt x="20341" y="21203"/>
                  </a:lnTo>
                  <a:lnTo>
                    <a:pt x="20672" y="20976"/>
                  </a:lnTo>
                  <a:lnTo>
                    <a:pt x="21302" y="20523"/>
                  </a:lnTo>
                  <a:lnTo>
                    <a:pt x="21600" y="20239"/>
                  </a:lnTo>
                  <a:close/>
                </a:path>
              </a:pathLst>
            </a:custGeom>
            <a:solidFill>
              <a:srgbClr val="C6E7FC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88" name="Shape 88"/>
            <p:cNvSpPr/>
            <p:nvPr/>
          </p:nvSpPr>
          <p:spPr>
            <a:xfrm>
              <a:off x="2620418" y="29044"/>
              <a:ext cx="5474995" cy="7752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79"/>
                  </a:moveTo>
                  <a:lnTo>
                    <a:pt x="76" y="2054"/>
                  </a:lnTo>
                  <a:lnTo>
                    <a:pt x="302" y="1743"/>
                  </a:lnTo>
                  <a:lnTo>
                    <a:pt x="689" y="1307"/>
                  </a:lnTo>
                  <a:lnTo>
                    <a:pt x="941" y="1058"/>
                  </a:lnTo>
                  <a:lnTo>
                    <a:pt x="1235" y="809"/>
                  </a:lnTo>
                  <a:lnTo>
                    <a:pt x="1562" y="622"/>
                  </a:lnTo>
                  <a:lnTo>
                    <a:pt x="1940" y="436"/>
                  </a:lnTo>
                  <a:lnTo>
                    <a:pt x="2351" y="249"/>
                  </a:lnTo>
                  <a:lnTo>
                    <a:pt x="2813" y="124"/>
                  </a:lnTo>
                  <a:lnTo>
                    <a:pt x="3317" y="62"/>
                  </a:lnTo>
                  <a:lnTo>
                    <a:pt x="3863" y="0"/>
                  </a:lnTo>
                  <a:lnTo>
                    <a:pt x="4451" y="62"/>
                  </a:lnTo>
                  <a:lnTo>
                    <a:pt x="5081" y="187"/>
                  </a:lnTo>
                  <a:lnTo>
                    <a:pt x="5761" y="436"/>
                  </a:lnTo>
                  <a:lnTo>
                    <a:pt x="6483" y="747"/>
                  </a:lnTo>
                  <a:lnTo>
                    <a:pt x="7248" y="1245"/>
                  </a:lnTo>
                  <a:lnTo>
                    <a:pt x="8062" y="1805"/>
                  </a:lnTo>
                  <a:lnTo>
                    <a:pt x="8927" y="2490"/>
                  </a:lnTo>
                  <a:lnTo>
                    <a:pt x="9834" y="3299"/>
                  </a:lnTo>
                  <a:lnTo>
                    <a:pt x="10792" y="4295"/>
                  </a:lnTo>
                  <a:lnTo>
                    <a:pt x="11791" y="5416"/>
                  </a:lnTo>
                  <a:lnTo>
                    <a:pt x="12841" y="6723"/>
                  </a:lnTo>
                  <a:lnTo>
                    <a:pt x="13941" y="8279"/>
                  </a:lnTo>
                  <a:lnTo>
                    <a:pt x="15091" y="9960"/>
                  </a:lnTo>
                  <a:lnTo>
                    <a:pt x="16292" y="11827"/>
                  </a:lnTo>
                  <a:lnTo>
                    <a:pt x="17544" y="13944"/>
                  </a:lnTo>
                  <a:lnTo>
                    <a:pt x="18845" y="16247"/>
                  </a:lnTo>
                  <a:lnTo>
                    <a:pt x="20198" y="18799"/>
                  </a:lnTo>
                  <a:lnTo>
                    <a:pt x="21600" y="2160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89" name="Shape 89"/>
            <p:cNvSpPr/>
            <p:nvPr/>
          </p:nvSpPr>
          <p:spPr>
            <a:xfrm>
              <a:off x="5404746" y="15639"/>
              <a:ext cx="3312245" cy="6523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625" y="20712"/>
                  </a:lnTo>
                  <a:lnTo>
                    <a:pt x="2332" y="18419"/>
                  </a:lnTo>
                  <a:lnTo>
                    <a:pt x="3512" y="16866"/>
                  </a:lnTo>
                  <a:lnTo>
                    <a:pt x="4872" y="15164"/>
                  </a:lnTo>
                  <a:lnTo>
                    <a:pt x="6386" y="13315"/>
                  </a:lnTo>
                  <a:lnTo>
                    <a:pt x="8010" y="11318"/>
                  </a:lnTo>
                  <a:lnTo>
                    <a:pt x="9731" y="9395"/>
                  </a:lnTo>
                  <a:lnTo>
                    <a:pt x="11494" y="7471"/>
                  </a:lnTo>
                  <a:lnTo>
                    <a:pt x="13299" y="5696"/>
                  </a:lnTo>
                  <a:lnTo>
                    <a:pt x="15089" y="3995"/>
                  </a:lnTo>
                  <a:lnTo>
                    <a:pt x="15978" y="3255"/>
                  </a:lnTo>
                  <a:lnTo>
                    <a:pt x="16839" y="2515"/>
                  </a:lnTo>
                  <a:lnTo>
                    <a:pt x="17699" y="1923"/>
                  </a:lnTo>
                  <a:lnTo>
                    <a:pt x="18532" y="1332"/>
                  </a:lnTo>
                  <a:lnTo>
                    <a:pt x="19351" y="888"/>
                  </a:lnTo>
                  <a:lnTo>
                    <a:pt x="20129" y="518"/>
                  </a:lnTo>
                  <a:lnTo>
                    <a:pt x="20878" y="222"/>
                  </a:lnTo>
                  <a:lnTo>
                    <a:pt x="21600" y="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90" name="Shape 90"/>
            <p:cNvSpPr/>
            <p:nvPr/>
          </p:nvSpPr>
          <p:spPr>
            <a:xfrm>
              <a:off x="0" y="-1"/>
              <a:ext cx="8723377" cy="13315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89" y="9278"/>
                  </a:moveTo>
                  <a:lnTo>
                    <a:pt x="21389" y="9821"/>
                  </a:lnTo>
                  <a:lnTo>
                    <a:pt x="21189" y="10329"/>
                  </a:lnTo>
                  <a:lnTo>
                    <a:pt x="20978" y="10800"/>
                  </a:lnTo>
                  <a:lnTo>
                    <a:pt x="20762" y="11235"/>
                  </a:lnTo>
                  <a:lnTo>
                    <a:pt x="20541" y="11670"/>
                  </a:lnTo>
                  <a:lnTo>
                    <a:pt x="20309" y="12068"/>
                  </a:lnTo>
                  <a:lnTo>
                    <a:pt x="20071" y="12395"/>
                  </a:lnTo>
                  <a:lnTo>
                    <a:pt x="19824" y="12721"/>
                  </a:lnTo>
                  <a:lnTo>
                    <a:pt x="19565" y="13011"/>
                  </a:lnTo>
                  <a:lnTo>
                    <a:pt x="19297" y="13228"/>
                  </a:lnTo>
                  <a:lnTo>
                    <a:pt x="19017" y="13446"/>
                  </a:lnTo>
                  <a:lnTo>
                    <a:pt x="18727" y="13591"/>
                  </a:lnTo>
                  <a:lnTo>
                    <a:pt x="18427" y="13736"/>
                  </a:lnTo>
                  <a:lnTo>
                    <a:pt x="18111" y="13808"/>
                  </a:lnTo>
                  <a:lnTo>
                    <a:pt x="17784" y="13808"/>
                  </a:lnTo>
                  <a:lnTo>
                    <a:pt x="17441" y="13772"/>
                  </a:lnTo>
                  <a:lnTo>
                    <a:pt x="17083" y="13699"/>
                  </a:lnTo>
                  <a:lnTo>
                    <a:pt x="16714" y="13591"/>
                  </a:lnTo>
                  <a:lnTo>
                    <a:pt x="16329" y="13409"/>
                  </a:lnTo>
                  <a:lnTo>
                    <a:pt x="15923" y="13156"/>
                  </a:lnTo>
                  <a:lnTo>
                    <a:pt x="15502" y="12866"/>
                  </a:lnTo>
                  <a:lnTo>
                    <a:pt x="15064" y="12503"/>
                  </a:lnTo>
                  <a:lnTo>
                    <a:pt x="14611" y="12105"/>
                  </a:lnTo>
                  <a:lnTo>
                    <a:pt x="14136" y="11634"/>
                  </a:lnTo>
                  <a:lnTo>
                    <a:pt x="13641" y="11090"/>
                  </a:lnTo>
                  <a:lnTo>
                    <a:pt x="13130" y="10474"/>
                  </a:lnTo>
                  <a:lnTo>
                    <a:pt x="12592" y="9785"/>
                  </a:lnTo>
                  <a:lnTo>
                    <a:pt x="12039" y="9060"/>
                  </a:lnTo>
                  <a:lnTo>
                    <a:pt x="11459" y="8227"/>
                  </a:lnTo>
                  <a:lnTo>
                    <a:pt x="10863" y="7357"/>
                  </a:lnTo>
                  <a:lnTo>
                    <a:pt x="10241" y="6415"/>
                  </a:lnTo>
                  <a:lnTo>
                    <a:pt x="9593" y="5364"/>
                  </a:lnTo>
                  <a:lnTo>
                    <a:pt x="8950" y="4349"/>
                  </a:lnTo>
                  <a:lnTo>
                    <a:pt x="8328" y="3479"/>
                  </a:lnTo>
                  <a:lnTo>
                    <a:pt x="7732" y="2682"/>
                  </a:lnTo>
                  <a:lnTo>
                    <a:pt x="7163" y="2030"/>
                  </a:lnTo>
                  <a:lnTo>
                    <a:pt x="6620" y="1486"/>
                  </a:lnTo>
                  <a:lnTo>
                    <a:pt x="6098" y="1015"/>
                  </a:lnTo>
                  <a:lnTo>
                    <a:pt x="5603" y="652"/>
                  </a:lnTo>
                  <a:lnTo>
                    <a:pt x="5134" y="362"/>
                  </a:lnTo>
                  <a:lnTo>
                    <a:pt x="4681" y="181"/>
                  </a:lnTo>
                  <a:lnTo>
                    <a:pt x="4259" y="36"/>
                  </a:lnTo>
                  <a:lnTo>
                    <a:pt x="3853" y="0"/>
                  </a:lnTo>
                  <a:lnTo>
                    <a:pt x="3473" y="0"/>
                  </a:lnTo>
                  <a:lnTo>
                    <a:pt x="3115" y="72"/>
                  </a:lnTo>
                  <a:lnTo>
                    <a:pt x="2778" y="181"/>
                  </a:lnTo>
                  <a:lnTo>
                    <a:pt x="2461" y="362"/>
                  </a:lnTo>
                  <a:lnTo>
                    <a:pt x="2166" y="544"/>
                  </a:lnTo>
                  <a:lnTo>
                    <a:pt x="1887" y="797"/>
                  </a:lnTo>
                  <a:lnTo>
                    <a:pt x="1634" y="1051"/>
                  </a:lnTo>
                  <a:lnTo>
                    <a:pt x="1397" y="1341"/>
                  </a:lnTo>
                  <a:lnTo>
                    <a:pt x="1186" y="1667"/>
                  </a:lnTo>
                  <a:lnTo>
                    <a:pt x="986" y="1957"/>
                  </a:lnTo>
                  <a:lnTo>
                    <a:pt x="812" y="2283"/>
                  </a:lnTo>
                  <a:lnTo>
                    <a:pt x="654" y="2609"/>
                  </a:lnTo>
                  <a:lnTo>
                    <a:pt x="511" y="2899"/>
                  </a:lnTo>
                  <a:lnTo>
                    <a:pt x="390" y="3189"/>
                  </a:lnTo>
                  <a:lnTo>
                    <a:pt x="127" y="3914"/>
                  </a:lnTo>
                  <a:lnTo>
                    <a:pt x="0" y="4349"/>
                  </a:lnTo>
                  <a:lnTo>
                    <a:pt x="0" y="21600"/>
                  </a:lnTo>
                  <a:lnTo>
                    <a:pt x="21589" y="21600"/>
                  </a:lnTo>
                  <a:lnTo>
                    <a:pt x="21600" y="21491"/>
                  </a:lnTo>
                  <a:lnTo>
                    <a:pt x="21600" y="9242"/>
                  </a:lnTo>
                  <a:lnTo>
                    <a:pt x="21589" y="9278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</p:grpSp>
      <p:sp>
        <p:nvSpPr>
          <p:cNvPr id="92" name="Shape 92"/>
          <p:cNvSpPr>
            <a:spLocks noGrp="1"/>
          </p:cNvSpPr>
          <p:nvPr>
            <p:ph type="title"/>
          </p:nvPr>
        </p:nvSpPr>
        <p:spPr>
          <a:xfrm>
            <a:off x="6629400" y="590550"/>
            <a:ext cx="2057400" cy="6201834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Başlık Metni</a:t>
            </a:r>
          </a:p>
        </p:txBody>
      </p:sp>
      <p:sp>
        <p:nvSpPr>
          <p:cNvPr id="93" name="Shape 93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6019800" cy="5410200"/>
          </a:xfrm>
          <a:prstGeom prst="rect">
            <a:avLst/>
          </a:prstGeom>
        </p:spPr>
        <p:txBody>
          <a:bodyPr anchor="t"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Bir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İki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Üç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Dört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Beş</a:t>
            </a:r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DB39909-B1FE-5843-9702-D57609671BB9}" type="slidenum">
              <a:rPr lang="en-US"/>
              <a:pPr/>
              <a:t>‹#›</a:t>
            </a:fld>
            <a:endParaRPr lang="en-US" sz="1000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93152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tr-TR"/>
              <a:t>Kılıçarslan, 2005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CEB3B6-3C5E-9640-91E6-A7410D0E2DDF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9370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>
            <a:spLocks noGrp="1"/>
          </p:cNvSpPr>
          <p:nvPr>
            <p:ph type="body" idx="1"/>
          </p:nvPr>
        </p:nvSpPr>
        <p:spPr>
          <a:xfrm>
            <a:off x="872067" y="2675466"/>
            <a:ext cx="7408334" cy="4182534"/>
          </a:xfrm>
          <a:prstGeom prst="rect">
            <a:avLst/>
          </a:prstGeom>
        </p:spPr>
        <p:txBody>
          <a:bodyPr anchor="t"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Bir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İki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Üç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Dört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Beş</a:t>
            </a:r>
          </a:p>
        </p:txBody>
      </p:sp>
      <p:sp>
        <p:nvSpPr>
          <p:cNvPr id="25" name="Shape 2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26" name="Shape 2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Başlık Metni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 -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rgbClr val="0293E0"/>
              </a:gs>
              <a:gs pos="100000">
                <a:srgbClr val="83D3FE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pPr>
            <a:endParaRPr/>
          </a:p>
        </p:txBody>
      </p:sp>
      <p:sp>
        <p:nvSpPr>
          <p:cNvPr id="29" name="Shape 29"/>
          <p:cNvSpPr/>
          <p:nvPr/>
        </p:nvSpPr>
        <p:spPr>
          <a:xfrm>
            <a:off x="6047437" y="4203591"/>
            <a:ext cx="2876430" cy="7140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52" y="0"/>
                </a:moveTo>
                <a:lnTo>
                  <a:pt x="20642" y="607"/>
                </a:lnTo>
                <a:lnTo>
                  <a:pt x="19716" y="1282"/>
                </a:lnTo>
                <a:lnTo>
                  <a:pt x="18774" y="2025"/>
                </a:lnTo>
                <a:lnTo>
                  <a:pt x="17800" y="2767"/>
                </a:lnTo>
                <a:lnTo>
                  <a:pt x="16811" y="3645"/>
                </a:lnTo>
                <a:lnTo>
                  <a:pt x="15789" y="4522"/>
                </a:lnTo>
                <a:lnTo>
                  <a:pt x="14751" y="5535"/>
                </a:lnTo>
                <a:lnTo>
                  <a:pt x="13682" y="6547"/>
                </a:lnTo>
                <a:lnTo>
                  <a:pt x="11750" y="8505"/>
                </a:lnTo>
                <a:lnTo>
                  <a:pt x="9866" y="10260"/>
                </a:lnTo>
                <a:lnTo>
                  <a:pt x="8062" y="11880"/>
                </a:lnTo>
                <a:lnTo>
                  <a:pt x="6322" y="13432"/>
                </a:lnTo>
                <a:lnTo>
                  <a:pt x="4662" y="14782"/>
                </a:lnTo>
                <a:lnTo>
                  <a:pt x="3049" y="15997"/>
                </a:lnTo>
                <a:lnTo>
                  <a:pt x="1501" y="17145"/>
                </a:lnTo>
                <a:lnTo>
                  <a:pt x="0" y="18158"/>
                </a:lnTo>
                <a:lnTo>
                  <a:pt x="1038" y="18765"/>
                </a:lnTo>
                <a:lnTo>
                  <a:pt x="2027" y="19305"/>
                </a:lnTo>
                <a:lnTo>
                  <a:pt x="2985" y="19778"/>
                </a:lnTo>
                <a:lnTo>
                  <a:pt x="3927" y="20182"/>
                </a:lnTo>
                <a:lnTo>
                  <a:pt x="4837" y="20587"/>
                </a:lnTo>
                <a:lnTo>
                  <a:pt x="5715" y="20857"/>
                </a:lnTo>
                <a:lnTo>
                  <a:pt x="6561" y="21127"/>
                </a:lnTo>
                <a:lnTo>
                  <a:pt x="7392" y="21330"/>
                </a:lnTo>
                <a:lnTo>
                  <a:pt x="8206" y="21465"/>
                </a:lnTo>
                <a:lnTo>
                  <a:pt x="8988" y="21532"/>
                </a:lnTo>
                <a:lnTo>
                  <a:pt x="9738" y="21600"/>
                </a:lnTo>
                <a:lnTo>
                  <a:pt x="10473" y="21600"/>
                </a:lnTo>
                <a:lnTo>
                  <a:pt x="11191" y="21532"/>
                </a:lnTo>
                <a:lnTo>
                  <a:pt x="11894" y="21465"/>
                </a:lnTo>
                <a:lnTo>
                  <a:pt x="12564" y="21330"/>
                </a:lnTo>
                <a:lnTo>
                  <a:pt x="13219" y="21127"/>
                </a:lnTo>
                <a:lnTo>
                  <a:pt x="13841" y="20925"/>
                </a:lnTo>
                <a:lnTo>
                  <a:pt x="14464" y="20655"/>
                </a:lnTo>
                <a:lnTo>
                  <a:pt x="15645" y="19980"/>
                </a:lnTo>
                <a:lnTo>
                  <a:pt x="16763" y="19170"/>
                </a:lnTo>
                <a:lnTo>
                  <a:pt x="17816" y="18225"/>
                </a:lnTo>
                <a:lnTo>
                  <a:pt x="18327" y="17685"/>
                </a:lnTo>
                <a:lnTo>
                  <a:pt x="18822" y="17145"/>
                </a:lnTo>
                <a:lnTo>
                  <a:pt x="19780" y="15930"/>
                </a:lnTo>
                <a:lnTo>
                  <a:pt x="20690" y="14580"/>
                </a:lnTo>
                <a:lnTo>
                  <a:pt x="21568" y="13163"/>
                </a:lnTo>
                <a:lnTo>
                  <a:pt x="21600" y="13095"/>
                </a:lnTo>
                <a:lnTo>
                  <a:pt x="21600" y="0"/>
                </a:lnTo>
                <a:lnTo>
                  <a:pt x="21552" y="0"/>
                </a:lnTo>
                <a:close/>
              </a:path>
            </a:pathLst>
          </a:custGeom>
          <a:solidFill>
            <a:srgbClr val="C6E7FC">
              <a:alpha val="29000"/>
            </a:srgbClr>
          </a:solidFill>
          <a:ln w="12700">
            <a:miter lim="400000"/>
          </a:ln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30" name="Shape 30"/>
          <p:cNvSpPr/>
          <p:nvPr/>
        </p:nvSpPr>
        <p:spPr>
          <a:xfrm>
            <a:off x="2619319" y="4075290"/>
            <a:ext cx="5544517" cy="8501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0239"/>
                </a:moveTo>
                <a:lnTo>
                  <a:pt x="21128" y="19843"/>
                </a:lnTo>
                <a:lnTo>
                  <a:pt x="20639" y="19446"/>
                </a:lnTo>
                <a:lnTo>
                  <a:pt x="19621" y="18482"/>
                </a:lnTo>
                <a:lnTo>
                  <a:pt x="18544" y="17291"/>
                </a:lnTo>
                <a:lnTo>
                  <a:pt x="17409" y="15987"/>
                </a:lnTo>
                <a:lnTo>
                  <a:pt x="16208" y="14400"/>
                </a:lnTo>
                <a:lnTo>
                  <a:pt x="14941" y="12643"/>
                </a:lnTo>
                <a:lnTo>
                  <a:pt x="13608" y="10602"/>
                </a:lnTo>
                <a:lnTo>
                  <a:pt x="12200" y="8391"/>
                </a:lnTo>
                <a:lnTo>
                  <a:pt x="11645" y="7540"/>
                </a:lnTo>
                <a:lnTo>
                  <a:pt x="11106" y="6690"/>
                </a:lnTo>
                <a:lnTo>
                  <a:pt x="10063" y="5216"/>
                </a:lnTo>
                <a:lnTo>
                  <a:pt x="9558" y="4592"/>
                </a:lnTo>
                <a:lnTo>
                  <a:pt x="9069" y="3969"/>
                </a:lnTo>
                <a:lnTo>
                  <a:pt x="8589" y="3402"/>
                </a:lnTo>
                <a:lnTo>
                  <a:pt x="8117" y="2891"/>
                </a:lnTo>
                <a:lnTo>
                  <a:pt x="7661" y="2438"/>
                </a:lnTo>
                <a:lnTo>
                  <a:pt x="7206" y="2041"/>
                </a:lnTo>
                <a:lnTo>
                  <a:pt x="6344" y="1304"/>
                </a:lnTo>
                <a:lnTo>
                  <a:pt x="5524" y="794"/>
                </a:lnTo>
                <a:lnTo>
                  <a:pt x="4754" y="397"/>
                </a:lnTo>
                <a:lnTo>
                  <a:pt x="4017" y="113"/>
                </a:lnTo>
                <a:lnTo>
                  <a:pt x="3321" y="0"/>
                </a:lnTo>
                <a:lnTo>
                  <a:pt x="2667" y="0"/>
                </a:lnTo>
                <a:lnTo>
                  <a:pt x="2054" y="113"/>
                </a:lnTo>
                <a:lnTo>
                  <a:pt x="1483" y="283"/>
                </a:lnTo>
                <a:lnTo>
                  <a:pt x="952" y="567"/>
                </a:lnTo>
                <a:lnTo>
                  <a:pt x="456" y="907"/>
                </a:lnTo>
                <a:lnTo>
                  <a:pt x="0" y="1361"/>
                </a:lnTo>
                <a:lnTo>
                  <a:pt x="638" y="1871"/>
                </a:lnTo>
                <a:lnTo>
                  <a:pt x="1300" y="2438"/>
                </a:lnTo>
                <a:lnTo>
                  <a:pt x="1988" y="3175"/>
                </a:lnTo>
                <a:lnTo>
                  <a:pt x="2700" y="3969"/>
                </a:lnTo>
                <a:lnTo>
                  <a:pt x="3437" y="4932"/>
                </a:lnTo>
                <a:lnTo>
                  <a:pt x="4199" y="5953"/>
                </a:lnTo>
                <a:lnTo>
                  <a:pt x="4994" y="7087"/>
                </a:lnTo>
                <a:lnTo>
                  <a:pt x="5806" y="8391"/>
                </a:lnTo>
                <a:lnTo>
                  <a:pt x="7272" y="10715"/>
                </a:lnTo>
                <a:lnTo>
                  <a:pt x="8663" y="12756"/>
                </a:lnTo>
                <a:lnTo>
                  <a:pt x="9972" y="14627"/>
                </a:lnTo>
                <a:lnTo>
                  <a:pt x="10610" y="15420"/>
                </a:lnTo>
                <a:lnTo>
                  <a:pt x="11214" y="16214"/>
                </a:lnTo>
                <a:lnTo>
                  <a:pt x="11810" y="16951"/>
                </a:lnTo>
                <a:lnTo>
                  <a:pt x="12390" y="17575"/>
                </a:lnTo>
                <a:lnTo>
                  <a:pt x="12953" y="18198"/>
                </a:lnTo>
                <a:lnTo>
                  <a:pt x="13500" y="18765"/>
                </a:lnTo>
                <a:lnTo>
                  <a:pt x="14030" y="19219"/>
                </a:lnTo>
                <a:lnTo>
                  <a:pt x="14544" y="19672"/>
                </a:lnTo>
                <a:lnTo>
                  <a:pt x="15040" y="20069"/>
                </a:lnTo>
                <a:lnTo>
                  <a:pt x="15529" y="20466"/>
                </a:lnTo>
                <a:lnTo>
                  <a:pt x="16001" y="20750"/>
                </a:lnTo>
                <a:lnTo>
                  <a:pt x="16457" y="20976"/>
                </a:lnTo>
                <a:lnTo>
                  <a:pt x="16896" y="21203"/>
                </a:lnTo>
                <a:lnTo>
                  <a:pt x="17326" y="21373"/>
                </a:lnTo>
                <a:lnTo>
                  <a:pt x="17749" y="21487"/>
                </a:lnTo>
                <a:lnTo>
                  <a:pt x="18155" y="21600"/>
                </a:lnTo>
                <a:lnTo>
                  <a:pt x="18925" y="21600"/>
                </a:lnTo>
                <a:lnTo>
                  <a:pt x="19298" y="21543"/>
                </a:lnTo>
                <a:lnTo>
                  <a:pt x="19654" y="21487"/>
                </a:lnTo>
                <a:lnTo>
                  <a:pt x="20002" y="21373"/>
                </a:lnTo>
                <a:lnTo>
                  <a:pt x="20341" y="21203"/>
                </a:lnTo>
                <a:lnTo>
                  <a:pt x="20672" y="20976"/>
                </a:lnTo>
                <a:lnTo>
                  <a:pt x="21302" y="20523"/>
                </a:lnTo>
                <a:lnTo>
                  <a:pt x="21600" y="20239"/>
                </a:lnTo>
                <a:close/>
              </a:path>
            </a:pathLst>
          </a:custGeom>
          <a:solidFill>
            <a:srgbClr val="C6E7FC">
              <a:alpha val="40000"/>
            </a:srgbClr>
          </a:solidFill>
          <a:ln w="12700">
            <a:miter lim="400000"/>
          </a:ln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31" name="Shape 31"/>
          <p:cNvSpPr/>
          <p:nvPr/>
        </p:nvSpPr>
        <p:spPr>
          <a:xfrm>
            <a:off x="2828728" y="4087562"/>
            <a:ext cx="5467980" cy="7742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79"/>
                </a:moveTo>
                <a:lnTo>
                  <a:pt x="76" y="2054"/>
                </a:lnTo>
                <a:lnTo>
                  <a:pt x="302" y="1743"/>
                </a:lnTo>
                <a:lnTo>
                  <a:pt x="689" y="1307"/>
                </a:lnTo>
                <a:lnTo>
                  <a:pt x="941" y="1058"/>
                </a:lnTo>
                <a:lnTo>
                  <a:pt x="1235" y="809"/>
                </a:lnTo>
                <a:lnTo>
                  <a:pt x="1562" y="622"/>
                </a:lnTo>
                <a:lnTo>
                  <a:pt x="1940" y="436"/>
                </a:lnTo>
                <a:lnTo>
                  <a:pt x="2351" y="249"/>
                </a:lnTo>
                <a:lnTo>
                  <a:pt x="2813" y="124"/>
                </a:lnTo>
                <a:lnTo>
                  <a:pt x="3317" y="62"/>
                </a:lnTo>
                <a:lnTo>
                  <a:pt x="3863" y="0"/>
                </a:lnTo>
                <a:lnTo>
                  <a:pt x="4451" y="62"/>
                </a:lnTo>
                <a:lnTo>
                  <a:pt x="5081" y="187"/>
                </a:lnTo>
                <a:lnTo>
                  <a:pt x="5761" y="436"/>
                </a:lnTo>
                <a:lnTo>
                  <a:pt x="6483" y="747"/>
                </a:lnTo>
                <a:lnTo>
                  <a:pt x="7248" y="1245"/>
                </a:lnTo>
                <a:lnTo>
                  <a:pt x="8062" y="1805"/>
                </a:lnTo>
                <a:lnTo>
                  <a:pt x="8927" y="2490"/>
                </a:lnTo>
                <a:lnTo>
                  <a:pt x="9834" y="3299"/>
                </a:lnTo>
                <a:lnTo>
                  <a:pt x="10792" y="4295"/>
                </a:lnTo>
                <a:lnTo>
                  <a:pt x="11791" y="5416"/>
                </a:lnTo>
                <a:lnTo>
                  <a:pt x="12841" y="6723"/>
                </a:lnTo>
                <a:lnTo>
                  <a:pt x="13941" y="8279"/>
                </a:lnTo>
                <a:lnTo>
                  <a:pt x="15091" y="9960"/>
                </a:lnTo>
                <a:lnTo>
                  <a:pt x="16292" y="11827"/>
                </a:lnTo>
                <a:lnTo>
                  <a:pt x="17544" y="13944"/>
                </a:lnTo>
                <a:lnTo>
                  <a:pt x="18845" y="16247"/>
                </a:lnTo>
                <a:lnTo>
                  <a:pt x="20198" y="18799"/>
                </a:lnTo>
                <a:lnTo>
                  <a:pt x="21600" y="21600"/>
                </a:lnTo>
              </a:path>
            </a:pathLst>
          </a:custGeom>
          <a:ln w="3175">
            <a:solidFill>
              <a:srgbClr val="FFFFFF"/>
            </a:solidFill>
            <a:round/>
          </a:ln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32" name="Shape 32"/>
          <p:cNvSpPr/>
          <p:nvPr/>
        </p:nvSpPr>
        <p:spPr>
          <a:xfrm>
            <a:off x="5609488" y="4074174"/>
            <a:ext cx="3308002" cy="6515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625" y="20712"/>
                </a:lnTo>
                <a:lnTo>
                  <a:pt x="2332" y="18419"/>
                </a:lnTo>
                <a:lnTo>
                  <a:pt x="3512" y="16866"/>
                </a:lnTo>
                <a:lnTo>
                  <a:pt x="4872" y="15164"/>
                </a:lnTo>
                <a:lnTo>
                  <a:pt x="6386" y="13315"/>
                </a:lnTo>
                <a:lnTo>
                  <a:pt x="8010" y="11318"/>
                </a:lnTo>
                <a:lnTo>
                  <a:pt x="9731" y="9395"/>
                </a:lnTo>
                <a:lnTo>
                  <a:pt x="11494" y="7471"/>
                </a:lnTo>
                <a:lnTo>
                  <a:pt x="13299" y="5696"/>
                </a:lnTo>
                <a:lnTo>
                  <a:pt x="15089" y="3995"/>
                </a:lnTo>
                <a:lnTo>
                  <a:pt x="15978" y="3255"/>
                </a:lnTo>
                <a:lnTo>
                  <a:pt x="16839" y="2515"/>
                </a:lnTo>
                <a:lnTo>
                  <a:pt x="17699" y="1923"/>
                </a:lnTo>
                <a:lnTo>
                  <a:pt x="18532" y="1332"/>
                </a:lnTo>
                <a:lnTo>
                  <a:pt x="19351" y="888"/>
                </a:lnTo>
                <a:lnTo>
                  <a:pt x="20129" y="518"/>
                </a:lnTo>
                <a:lnTo>
                  <a:pt x="20878" y="222"/>
                </a:lnTo>
                <a:lnTo>
                  <a:pt x="21600" y="0"/>
                </a:lnTo>
              </a:path>
            </a:pathLst>
          </a:custGeom>
          <a:ln w="3175">
            <a:solidFill>
              <a:srgbClr val="FFFFFF"/>
            </a:solidFill>
            <a:round/>
          </a:ln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33" name="Shape 33"/>
          <p:cNvSpPr/>
          <p:nvPr/>
        </p:nvSpPr>
        <p:spPr>
          <a:xfrm>
            <a:off x="211665" y="4058554"/>
            <a:ext cx="8723378" cy="13298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89" y="9278"/>
                </a:moveTo>
                <a:lnTo>
                  <a:pt x="21389" y="9821"/>
                </a:lnTo>
                <a:lnTo>
                  <a:pt x="21189" y="10329"/>
                </a:lnTo>
                <a:lnTo>
                  <a:pt x="20978" y="10800"/>
                </a:lnTo>
                <a:lnTo>
                  <a:pt x="20762" y="11235"/>
                </a:lnTo>
                <a:lnTo>
                  <a:pt x="20541" y="11670"/>
                </a:lnTo>
                <a:lnTo>
                  <a:pt x="20309" y="12068"/>
                </a:lnTo>
                <a:lnTo>
                  <a:pt x="20071" y="12395"/>
                </a:lnTo>
                <a:lnTo>
                  <a:pt x="19824" y="12721"/>
                </a:lnTo>
                <a:lnTo>
                  <a:pt x="19565" y="13011"/>
                </a:lnTo>
                <a:lnTo>
                  <a:pt x="19297" y="13228"/>
                </a:lnTo>
                <a:lnTo>
                  <a:pt x="19017" y="13446"/>
                </a:lnTo>
                <a:lnTo>
                  <a:pt x="18727" y="13591"/>
                </a:lnTo>
                <a:lnTo>
                  <a:pt x="18427" y="13736"/>
                </a:lnTo>
                <a:lnTo>
                  <a:pt x="18111" y="13808"/>
                </a:lnTo>
                <a:lnTo>
                  <a:pt x="17784" y="13808"/>
                </a:lnTo>
                <a:lnTo>
                  <a:pt x="17441" y="13772"/>
                </a:lnTo>
                <a:lnTo>
                  <a:pt x="17083" y="13699"/>
                </a:lnTo>
                <a:lnTo>
                  <a:pt x="16714" y="13591"/>
                </a:lnTo>
                <a:lnTo>
                  <a:pt x="16329" y="13409"/>
                </a:lnTo>
                <a:lnTo>
                  <a:pt x="15923" y="13156"/>
                </a:lnTo>
                <a:lnTo>
                  <a:pt x="15502" y="12866"/>
                </a:lnTo>
                <a:lnTo>
                  <a:pt x="15064" y="12503"/>
                </a:lnTo>
                <a:lnTo>
                  <a:pt x="14611" y="12105"/>
                </a:lnTo>
                <a:lnTo>
                  <a:pt x="14136" y="11634"/>
                </a:lnTo>
                <a:lnTo>
                  <a:pt x="13641" y="11090"/>
                </a:lnTo>
                <a:lnTo>
                  <a:pt x="13130" y="10474"/>
                </a:lnTo>
                <a:lnTo>
                  <a:pt x="12592" y="9785"/>
                </a:lnTo>
                <a:lnTo>
                  <a:pt x="12039" y="9060"/>
                </a:lnTo>
                <a:lnTo>
                  <a:pt x="11459" y="8227"/>
                </a:lnTo>
                <a:lnTo>
                  <a:pt x="10863" y="7357"/>
                </a:lnTo>
                <a:lnTo>
                  <a:pt x="10241" y="6415"/>
                </a:lnTo>
                <a:lnTo>
                  <a:pt x="9593" y="5364"/>
                </a:lnTo>
                <a:lnTo>
                  <a:pt x="8950" y="4349"/>
                </a:lnTo>
                <a:lnTo>
                  <a:pt x="8328" y="3479"/>
                </a:lnTo>
                <a:lnTo>
                  <a:pt x="7732" y="2682"/>
                </a:lnTo>
                <a:lnTo>
                  <a:pt x="7163" y="2030"/>
                </a:lnTo>
                <a:lnTo>
                  <a:pt x="6620" y="1486"/>
                </a:lnTo>
                <a:lnTo>
                  <a:pt x="6098" y="1015"/>
                </a:lnTo>
                <a:lnTo>
                  <a:pt x="5603" y="652"/>
                </a:lnTo>
                <a:lnTo>
                  <a:pt x="5134" y="362"/>
                </a:lnTo>
                <a:lnTo>
                  <a:pt x="4681" y="181"/>
                </a:lnTo>
                <a:lnTo>
                  <a:pt x="4259" y="36"/>
                </a:lnTo>
                <a:lnTo>
                  <a:pt x="3853" y="0"/>
                </a:lnTo>
                <a:lnTo>
                  <a:pt x="3473" y="0"/>
                </a:lnTo>
                <a:lnTo>
                  <a:pt x="3115" y="72"/>
                </a:lnTo>
                <a:lnTo>
                  <a:pt x="2778" y="181"/>
                </a:lnTo>
                <a:lnTo>
                  <a:pt x="2461" y="362"/>
                </a:lnTo>
                <a:lnTo>
                  <a:pt x="2166" y="544"/>
                </a:lnTo>
                <a:lnTo>
                  <a:pt x="1887" y="797"/>
                </a:lnTo>
                <a:lnTo>
                  <a:pt x="1634" y="1051"/>
                </a:lnTo>
                <a:lnTo>
                  <a:pt x="1397" y="1341"/>
                </a:lnTo>
                <a:lnTo>
                  <a:pt x="1186" y="1667"/>
                </a:lnTo>
                <a:lnTo>
                  <a:pt x="986" y="1957"/>
                </a:lnTo>
                <a:lnTo>
                  <a:pt x="812" y="2283"/>
                </a:lnTo>
                <a:lnTo>
                  <a:pt x="654" y="2609"/>
                </a:lnTo>
                <a:lnTo>
                  <a:pt x="511" y="2899"/>
                </a:lnTo>
                <a:lnTo>
                  <a:pt x="390" y="3189"/>
                </a:lnTo>
                <a:lnTo>
                  <a:pt x="127" y="3914"/>
                </a:lnTo>
                <a:lnTo>
                  <a:pt x="0" y="4349"/>
                </a:lnTo>
                <a:lnTo>
                  <a:pt x="0" y="21600"/>
                </a:lnTo>
                <a:lnTo>
                  <a:pt x="21589" y="21600"/>
                </a:lnTo>
                <a:lnTo>
                  <a:pt x="21600" y="21491"/>
                </a:lnTo>
                <a:lnTo>
                  <a:pt x="21600" y="9242"/>
                </a:lnTo>
                <a:lnTo>
                  <a:pt x="21589" y="9278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34" name="Shape 34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1" cy="3238501"/>
          </a:xfrm>
          <a:prstGeom prst="rect">
            <a:avLst/>
          </a:prstGeom>
        </p:spPr>
        <p:txBody>
          <a:bodyPr anchor="t"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Başlık Metni</a:t>
            </a:r>
          </a:p>
        </p:txBody>
      </p:sp>
      <p:sp>
        <p:nvSpPr>
          <p:cNvPr id="35" name="Shape 35"/>
          <p:cNvSpPr>
            <a:spLocks noGrp="1"/>
          </p:cNvSpPr>
          <p:nvPr>
            <p:ph type="body" idx="1"/>
          </p:nvPr>
        </p:nvSpPr>
        <p:spPr>
          <a:xfrm>
            <a:off x="1367364" y="0"/>
            <a:ext cx="6417735" cy="2377250"/>
          </a:xfrm>
          <a:prstGeom prst="rect">
            <a:avLst/>
          </a:prstGeom>
        </p:spPr>
        <p:txBody>
          <a:bodyPr anchor="b"/>
          <a:lstStyle>
            <a:lvl1pPr marL="0" indent="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1pPr>
            <a:lvl2pPr marL="0" indent="45720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2pPr>
            <a:lvl3pPr marL="0" indent="91440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3pPr>
            <a:lvl4pPr marL="0" indent="137160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4pPr>
            <a:lvl5pPr marL="0" indent="182880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5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Bir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İki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Üç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Dört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Beş</a:t>
            </a:r>
          </a:p>
        </p:txBody>
      </p:sp>
      <p:sp>
        <p:nvSpPr>
          <p:cNvPr id="36" name="Shape 3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-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Başlık Metni</a:t>
            </a:r>
          </a:p>
        </p:txBody>
      </p:sp>
      <p:sp>
        <p:nvSpPr>
          <p:cNvPr id="39" name="Shape 3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40" name="Shape 40"/>
          <p:cNvSpPr>
            <a:spLocks noGrp="1"/>
          </p:cNvSpPr>
          <p:nvPr>
            <p:ph type="body" idx="1"/>
          </p:nvPr>
        </p:nvSpPr>
        <p:spPr>
          <a:xfrm>
            <a:off x="676655" y="2679192"/>
            <a:ext cx="3822192" cy="4178808"/>
          </a:xfrm>
          <a:prstGeom prst="rect">
            <a:avLst/>
          </a:prstGeom>
        </p:spPr>
        <p:txBody>
          <a:bodyPr anchor="t"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Bir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İki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Üç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Dört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Beş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-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>
            <a:spLocks noGrp="1"/>
          </p:cNvSpPr>
          <p:nvPr>
            <p:ph type="title"/>
          </p:nvPr>
        </p:nvSpPr>
        <p:spPr>
          <a:xfrm>
            <a:off x="457200" y="30709"/>
            <a:ext cx="8229600" cy="1867966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Başlık Metni</a:t>
            </a:r>
          </a:p>
        </p:txBody>
      </p:sp>
      <p:sp>
        <p:nvSpPr>
          <p:cNvPr id="43" name="Shape 43"/>
          <p:cNvSpPr>
            <a:spLocks noGrp="1"/>
          </p:cNvSpPr>
          <p:nvPr>
            <p:ph type="body" idx="1"/>
          </p:nvPr>
        </p:nvSpPr>
        <p:spPr>
          <a:xfrm>
            <a:off x="676655" y="1898674"/>
            <a:ext cx="3822193" cy="2198642"/>
          </a:xfrm>
          <a:prstGeom prst="rect">
            <a:avLst/>
          </a:prstGeom>
        </p:spPr>
        <p:txBody>
          <a:bodyPr/>
          <a:lstStyle>
            <a:lvl1pPr marL="0" indent="0" algn="ctr">
              <a:buClrTx/>
              <a:buSzTx/>
              <a:buFontTx/>
              <a:buNone/>
            </a:lvl1pPr>
            <a:lvl2pPr marL="0" indent="457200" algn="ctr">
              <a:buClrTx/>
              <a:buSzTx/>
              <a:buFontTx/>
              <a:buNone/>
            </a:lvl2pPr>
            <a:lvl3pPr marL="0" indent="914400" algn="ctr">
              <a:buClrTx/>
              <a:buSzTx/>
              <a:buFontTx/>
              <a:buNone/>
            </a:lvl3pPr>
            <a:lvl4pPr marL="0" indent="1371600" algn="ctr">
              <a:buClrTx/>
              <a:buSzTx/>
              <a:buFontTx/>
              <a:buNone/>
            </a:lvl4pPr>
            <a:lvl5pPr marL="0" indent="1828800" algn="ctr">
              <a:buClrTx/>
              <a:buSzTx/>
              <a:buFontTx/>
              <a:buNone/>
            </a:lvl5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Bir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İki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Üç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Dört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Beş</a:t>
            </a:r>
          </a:p>
        </p:txBody>
      </p:sp>
      <p:sp>
        <p:nvSpPr>
          <p:cNvPr id="44" name="Shape 4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-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>
            <a:spLocks noGrp="1"/>
          </p:cNvSpPr>
          <p:nvPr>
            <p:ph type="title"/>
          </p:nvPr>
        </p:nvSpPr>
        <p:spPr>
          <a:xfrm>
            <a:off x="457200" y="329183"/>
            <a:ext cx="8229600" cy="1271017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Başlık Metni</a:t>
            </a:r>
          </a:p>
        </p:txBody>
      </p:sp>
      <p:sp>
        <p:nvSpPr>
          <p:cNvPr id="47" name="Shape 4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rgbClr val="0293E0"/>
              </a:gs>
              <a:gs pos="90000">
                <a:srgbClr val="83D3FE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pPr>
            <a:endParaRPr/>
          </a:p>
        </p:txBody>
      </p:sp>
      <p:grpSp>
        <p:nvGrpSpPr>
          <p:cNvPr id="55" name="Group 55"/>
          <p:cNvGrpSpPr/>
          <p:nvPr/>
        </p:nvGrpSpPr>
        <p:grpSpPr>
          <a:xfrm>
            <a:off x="211665" y="714191"/>
            <a:ext cx="8723378" cy="1329874"/>
            <a:chOff x="0" y="0"/>
            <a:chExt cx="8723376" cy="1329873"/>
          </a:xfrm>
        </p:grpSpPr>
        <p:sp>
          <p:nvSpPr>
            <p:cNvPr id="50" name="Shape 50"/>
            <p:cNvSpPr/>
            <p:nvPr/>
          </p:nvSpPr>
          <p:spPr>
            <a:xfrm>
              <a:off x="5835772" y="145036"/>
              <a:ext cx="2876430" cy="7140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52" y="0"/>
                  </a:moveTo>
                  <a:lnTo>
                    <a:pt x="20642" y="608"/>
                  </a:lnTo>
                  <a:lnTo>
                    <a:pt x="19716" y="1283"/>
                  </a:lnTo>
                  <a:lnTo>
                    <a:pt x="18774" y="2025"/>
                  </a:lnTo>
                  <a:lnTo>
                    <a:pt x="17800" y="2768"/>
                  </a:lnTo>
                  <a:lnTo>
                    <a:pt x="16811" y="3645"/>
                  </a:lnTo>
                  <a:lnTo>
                    <a:pt x="15789" y="4522"/>
                  </a:lnTo>
                  <a:lnTo>
                    <a:pt x="14751" y="5535"/>
                  </a:lnTo>
                  <a:lnTo>
                    <a:pt x="13682" y="6547"/>
                  </a:lnTo>
                  <a:lnTo>
                    <a:pt x="11750" y="8505"/>
                  </a:lnTo>
                  <a:lnTo>
                    <a:pt x="9866" y="10260"/>
                  </a:lnTo>
                  <a:lnTo>
                    <a:pt x="8062" y="11880"/>
                  </a:lnTo>
                  <a:lnTo>
                    <a:pt x="6322" y="13432"/>
                  </a:lnTo>
                  <a:lnTo>
                    <a:pt x="4662" y="14783"/>
                  </a:lnTo>
                  <a:lnTo>
                    <a:pt x="3049" y="15997"/>
                  </a:lnTo>
                  <a:lnTo>
                    <a:pt x="1501" y="17145"/>
                  </a:lnTo>
                  <a:lnTo>
                    <a:pt x="0" y="18157"/>
                  </a:lnTo>
                  <a:lnTo>
                    <a:pt x="1038" y="18765"/>
                  </a:lnTo>
                  <a:lnTo>
                    <a:pt x="2027" y="19305"/>
                  </a:lnTo>
                  <a:lnTo>
                    <a:pt x="2985" y="19777"/>
                  </a:lnTo>
                  <a:lnTo>
                    <a:pt x="3927" y="20182"/>
                  </a:lnTo>
                  <a:lnTo>
                    <a:pt x="4837" y="20587"/>
                  </a:lnTo>
                  <a:lnTo>
                    <a:pt x="5715" y="20857"/>
                  </a:lnTo>
                  <a:lnTo>
                    <a:pt x="6561" y="21127"/>
                  </a:lnTo>
                  <a:lnTo>
                    <a:pt x="7392" y="21330"/>
                  </a:lnTo>
                  <a:lnTo>
                    <a:pt x="8206" y="21465"/>
                  </a:lnTo>
                  <a:lnTo>
                    <a:pt x="8988" y="21532"/>
                  </a:lnTo>
                  <a:lnTo>
                    <a:pt x="9738" y="21600"/>
                  </a:lnTo>
                  <a:lnTo>
                    <a:pt x="10473" y="21600"/>
                  </a:lnTo>
                  <a:lnTo>
                    <a:pt x="11191" y="21532"/>
                  </a:lnTo>
                  <a:lnTo>
                    <a:pt x="11894" y="21465"/>
                  </a:lnTo>
                  <a:lnTo>
                    <a:pt x="12564" y="21330"/>
                  </a:lnTo>
                  <a:lnTo>
                    <a:pt x="13219" y="21127"/>
                  </a:lnTo>
                  <a:lnTo>
                    <a:pt x="13841" y="20925"/>
                  </a:lnTo>
                  <a:lnTo>
                    <a:pt x="14464" y="20655"/>
                  </a:lnTo>
                  <a:lnTo>
                    <a:pt x="15645" y="19980"/>
                  </a:lnTo>
                  <a:lnTo>
                    <a:pt x="16763" y="19170"/>
                  </a:lnTo>
                  <a:lnTo>
                    <a:pt x="17816" y="18225"/>
                  </a:lnTo>
                  <a:lnTo>
                    <a:pt x="18327" y="17685"/>
                  </a:lnTo>
                  <a:lnTo>
                    <a:pt x="18822" y="17145"/>
                  </a:lnTo>
                  <a:lnTo>
                    <a:pt x="19780" y="15930"/>
                  </a:lnTo>
                  <a:lnTo>
                    <a:pt x="20690" y="14580"/>
                  </a:lnTo>
                  <a:lnTo>
                    <a:pt x="21568" y="13162"/>
                  </a:lnTo>
                  <a:lnTo>
                    <a:pt x="21600" y="13095"/>
                  </a:lnTo>
                  <a:lnTo>
                    <a:pt x="21600" y="0"/>
                  </a:lnTo>
                  <a:lnTo>
                    <a:pt x="21552" y="0"/>
                  </a:lnTo>
                  <a:close/>
                </a:path>
              </a:pathLst>
            </a:custGeom>
            <a:solidFill>
              <a:srgbClr val="C6E7FC">
                <a:alpha val="29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51" name="Shape 51"/>
            <p:cNvSpPr/>
            <p:nvPr/>
          </p:nvSpPr>
          <p:spPr>
            <a:xfrm>
              <a:off x="2407654" y="16734"/>
              <a:ext cx="5544516" cy="8501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239"/>
                  </a:moveTo>
                  <a:lnTo>
                    <a:pt x="21128" y="19843"/>
                  </a:lnTo>
                  <a:lnTo>
                    <a:pt x="20639" y="19446"/>
                  </a:lnTo>
                  <a:lnTo>
                    <a:pt x="19621" y="18482"/>
                  </a:lnTo>
                  <a:lnTo>
                    <a:pt x="18544" y="17291"/>
                  </a:lnTo>
                  <a:lnTo>
                    <a:pt x="17409" y="15987"/>
                  </a:lnTo>
                  <a:lnTo>
                    <a:pt x="16208" y="14400"/>
                  </a:lnTo>
                  <a:lnTo>
                    <a:pt x="14941" y="12643"/>
                  </a:lnTo>
                  <a:lnTo>
                    <a:pt x="13608" y="10602"/>
                  </a:lnTo>
                  <a:lnTo>
                    <a:pt x="12200" y="8391"/>
                  </a:lnTo>
                  <a:lnTo>
                    <a:pt x="11645" y="7540"/>
                  </a:lnTo>
                  <a:lnTo>
                    <a:pt x="11106" y="6690"/>
                  </a:lnTo>
                  <a:lnTo>
                    <a:pt x="10063" y="5216"/>
                  </a:lnTo>
                  <a:lnTo>
                    <a:pt x="9558" y="4592"/>
                  </a:lnTo>
                  <a:lnTo>
                    <a:pt x="9069" y="3969"/>
                  </a:lnTo>
                  <a:lnTo>
                    <a:pt x="8589" y="3402"/>
                  </a:lnTo>
                  <a:lnTo>
                    <a:pt x="8117" y="2891"/>
                  </a:lnTo>
                  <a:lnTo>
                    <a:pt x="7661" y="2438"/>
                  </a:lnTo>
                  <a:lnTo>
                    <a:pt x="7206" y="2041"/>
                  </a:lnTo>
                  <a:lnTo>
                    <a:pt x="6344" y="1304"/>
                  </a:lnTo>
                  <a:lnTo>
                    <a:pt x="5524" y="794"/>
                  </a:lnTo>
                  <a:lnTo>
                    <a:pt x="4754" y="397"/>
                  </a:lnTo>
                  <a:lnTo>
                    <a:pt x="4017" y="113"/>
                  </a:lnTo>
                  <a:lnTo>
                    <a:pt x="3321" y="0"/>
                  </a:lnTo>
                  <a:lnTo>
                    <a:pt x="2667" y="0"/>
                  </a:lnTo>
                  <a:lnTo>
                    <a:pt x="2054" y="113"/>
                  </a:lnTo>
                  <a:lnTo>
                    <a:pt x="1483" y="283"/>
                  </a:lnTo>
                  <a:lnTo>
                    <a:pt x="952" y="567"/>
                  </a:lnTo>
                  <a:lnTo>
                    <a:pt x="456" y="907"/>
                  </a:lnTo>
                  <a:lnTo>
                    <a:pt x="0" y="1361"/>
                  </a:lnTo>
                  <a:lnTo>
                    <a:pt x="638" y="1871"/>
                  </a:lnTo>
                  <a:lnTo>
                    <a:pt x="1300" y="2438"/>
                  </a:lnTo>
                  <a:lnTo>
                    <a:pt x="1988" y="3175"/>
                  </a:lnTo>
                  <a:lnTo>
                    <a:pt x="2700" y="3969"/>
                  </a:lnTo>
                  <a:lnTo>
                    <a:pt x="3437" y="4932"/>
                  </a:lnTo>
                  <a:lnTo>
                    <a:pt x="4199" y="5953"/>
                  </a:lnTo>
                  <a:lnTo>
                    <a:pt x="4994" y="7087"/>
                  </a:lnTo>
                  <a:lnTo>
                    <a:pt x="5806" y="8391"/>
                  </a:lnTo>
                  <a:lnTo>
                    <a:pt x="7272" y="10715"/>
                  </a:lnTo>
                  <a:lnTo>
                    <a:pt x="8663" y="12756"/>
                  </a:lnTo>
                  <a:lnTo>
                    <a:pt x="9972" y="14627"/>
                  </a:lnTo>
                  <a:lnTo>
                    <a:pt x="10610" y="15420"/>
                  </a:lnTo>
                  <a:lnTo>
                    <a:pt x="11214" y="16214"/>
                  </a:lnTo>
                  <a:lnTo>
                    <a:pt x="11810" y="16951"/>
                  </a:lnTo>
                  <a:lnTo>
                    <a:pt x="12390" y="17575"/>
                  </a:lnTo>
                  <a:lnTo>
                    <a:pt x="12953" y="18198"/>
                  </a:lnTo>
                  <a:lnTo>
                    <a:pt x="13500" y="18765"/>
                  </a:lnTo>
                  <a:lnTo>
                    <a:pt x="14030" y="19219"/>
                  </a:lnTo>
                  <a:lnTo>
                    <a:pt x="14544" y="19672"/>
                  </a:lnTo>
                  <a:lnTo>
                    <a:pt x="15040" y="20069"/>
                  </a:lnTo>
                  <a:lnTo>
                    <a:pt x="15529" y="20466"/>
                  </a:lnTo>
                  <a:lnTo>
                    <a:pt x="16001" y="20750"/>
                  </a:lnTo>
                  <a:lnTo>
                    <a:pt x="16457" y="20976"/>
                  </a:lnTo>
                  <a:lnTo>
                    <a:pt x="16896" y="21203"/>
                  </a:lnTo>
                  <a:lnTo>
                    <a:pt x="17326" y="21373"/>
                  </a:lnTo>
                  <a:lnTo>
                    <a:pt x="17749" y="21487"/>
                  </a:lnTo>
                  <a:lnTo>
                    <a:pt x="18155" y="21600"/>
                  </a:lnTo>
                  <a:lnTo>
                    <a:pt x="18925" y="21600"/>
                  </a:lnTo>
                  <a:lnTo>
                    <a:pt x="19298" y="21543"/>
                  </a:lnTo>
                  <a:lnTo>
                    <a:pt x="19654" y="21487"/>
                  </a:lnTo>
                  <a:lnTo>
                    <a:pt x="20002" y="21373"/>
                  </a:lnTo>
                  <a:lnTo>
                    <a:pt x="20341" y="21203"/>
                  </a:lnTo>
                  <a:lnTo>
                    <a:pt x="20672" y="20976"/>
                  </a:lnTo>
                  <a:lnTo>
                    <a:pt x="21302" y="20523"/>
                  </a:lnTo>
                  <a:lnTo>
                    <a:pt x="21600" y="20239"/>
                  </a:lnTo>
                  <a:close/>
                </a:path>
              </a:pathLst>
            </a:custGeom>
            <a:solidFill>
              <a:srgbClr val="C6E7FC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52" name="Shape 52"/>
            <p:cNvSpPr/>
            <p:nvPr/>
          </p:nvSpPr>
          <p:spPr>
            <a:xfrm>
              <a:off x="2617062" y="29007"/>
              <a:ext cx="5467981" cy="7742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79"/>
                  </a:moveTo>
                  <a:lnTo>
                    <a:pt x="76" y="2054"/>
                  </a:lnTo>
                  <a:lnTo>
                    <a:pt x="302" y="1743"/>
                  </a:lnTo>
                  <a:lnTo>
                    <a:pt x="689" y="1307"/>
                  </a:lnTo>
                  <a:lnTo>
                    <a:pt x="941" y="1058"/>
                  </a:lnTo>
                  <a:lnTo>
                    <a:pt x="1235" y="809"/>
                  </a:lnTo>
                  <a:lnTo>
                    <a:pt x="1562" y="622"/>
                  </a:lnTo>
                  <a:lnTo>
                    <a:pt x="1940" y="436"/>
                  </a:lnTo>
                  <a:lnTo>
                    <a:pt x="2351" y="249"/>
                  </a:lnTo>
                  <a:lnTo>
                    <a:pt x="2813" y="124"/>
                  </a:lnTo>
                  <a:lnTo>
                    <a:pt x="3317" y="62"/>
                  </a:lnTo>
                  <a:lnTo>
                    <a:pt x="3863" y="0"/>
                  </a:lnTo>
                  <a:lnTo>
                    <a:pt x="4451" y="62"/>
                  </a:lnTo>
                  <a:lnTo>
                    <a:pt x="5081" y="187"/>
                  </a:lnTo>
                  <a:lnTo>
                    <a:pt x="5761" y="436"/>
                  </a:lnTo>
                  <a:lnTo>
                    <a:pt x="6483" y="747"/>
                  </a:lnTo>
                  <a:lnTo>
                    <a:pt x="7248" y="1245"/>
                  </a:lnTo>
                  <a:lnTo>
                    <a:pt x="8062" y="1805"/>
                  </a:lnTo>
                  <a:lnTo>
                    <a:pt x="8927" y="2490"/>
                  </a:lnTo>
                  <a:lnTo>
                    <a:pt x="9834" y="3299"/>
                  </a:lnTo>
                  <a:lnTo>
                    <a:pt x="10792" y="4295"/>
                  </a:lnTo>
                  <a:lnTo>
                    <a:pt x="11791" y="5416"/>
                  </a:lnTo>
                  <a:lnTo>
                    <a:pt x="12841" y="6723"/>
                  </a:lnTo>
                  <a:lnTo>
                    <a:pt x="13941" y="8279"/>
                  </a:lnTo>
                  <a:lnTo>
                    <a:pt x="15091" y="9960"/>
                  </a:lnTo>
                  <a:lnTo>
                    <a:pt x="16292" y="11827"/>
                  </a:lnTo>
                  <a:lnTo>
                    <a:pt x="17544" y="13944"/>
                  </a:lnTo>
                  <a:lnTo>
                    <a:pt x="18845" y="16247"/>
                  </a:lnTo>
                  <a:lnTo>
                    <a:pt x="20198" y="18799"/>
                  </a:lnTo>
                  <a:lnTo>
                    <a:pt x="21600" y="2160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53" name="Shape 53"/>
            <p:cNvSpPr/>
            <p:nvPr/>
          </p:nvSpPr>
          <p:spPr>
            <a:xfrm>
              <a:off x="5397823" y="15619"/>
              <a:ext cx="3308001" cy="6515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625" y="20712"/>
                  </a:lnTo>
                  <a:lnTo>
                    <a:pt x="2332" y="18419"/>
                  </a:lnTo>
                  <a:lnTo>
                    <a:pt x="3512" y="16866"/>
                  </a:lnTo>
                  <a:lnTo>
                    <a:pt x="4872" y="15164"/>
                  </a:lnTo>
                  <a:lnTo>
                    <a:pt x="6386" y="13315"/>
                  </a:lnTo>
                  <a:lnTo>
                    <a:pt x="8010" y="11318"/>
                  </a:lnTo>
                  <a:lnTo>
                    <a:pt x="9731" y="9395"/>
                  </a:lnTo>
                  <a:lnTo>
                    <a:pt x="11494" y="7471"/>
                  </a:lnTo>
                  <a:lnTo>
                    <a:pt x="13299" y="5696"/>
                  </a:lnTo>
                  <a:lnTo>
                    <a:pt x="15089" y="3995"/>
                  </a:lnTo>
                  <a:lnTo>
                    <a:pt x="15978" y="3255"/>
                  </a:lnTo>
                  <a:lnTo>
                    <a:pt x="16839" y="2515"/>
                  </a:lnTo>
                  <a:lnTo>
                    <a:pt x="17699" y="1923"/>
                  </a:lnTo>
                  <a:lnTo>
                    <a:pt x="18532" y="1332"/>
                  </a:lnTo>
                  <a:lnTo>
                    <a:pt x="19351" y="888"/>
                  </a:lnTo>
                  <a:lnTo>
                    <a:pt x="20129" y="518"/>
                  </a:lnTo>
                  <a:lnTo>
                    <a:pt x="20878" y="222"/>
                  </a:lnTo>
                  <a:lnTo>
                    <a:pt x="21600" y="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54" name="Shape 54"/>
            <p:cNvSpPr/>
            <p:nvPr/>
          </p:nvSpPr>
          <p:spPr>
            <a:xfrm>
              <a:off x="0" y="0"/>
              <a:ext cx="8723377" cy="13298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89" y="9278"/>
                  </a:moveTo>
                  <a:lnTo>
                    <a:pt x="21389" y="9821"/>
                  </a:lnTo>
                  <a:lnTo>
                    <a:pt x="21189" y="10329"/>
                  </a:lnTo>
                  <a:lnTo>
                    <a:pt x="20978" y="10800"/>
                  </a:lnTo>
                  <a:lnTo>
                    <a:pt x="20762" y="11235"/>
                  </a:lnTo>
                  <a:lnTo>
                    <a:pt x="20541" y="11670"/>
                  </a:lnTo>
                  <a:lnTo>
                    <a:pt x="20309" y="12068"/>
                  </a:lnTo>
                  <a:lnTo>
                    <a:pt x="20071" y="12395"/>
                  </a:lnTo>
                  <a:lnTo>
                    <a:pt x="19824" y="12721"/>
                  </a:lnTo>
                  <a:lnTo>
                    <a:pt x="19565" y="13011"/>
                  </a:lnTo>
                  <a:lnTo>
                    <a:pt x="19297" y="13228"/>
                  </a:lnTo>
                  <a:lnTo>
                    <a:pt x="19017" y="13446"/>
                  </a:lnTo>
                  <a:lnTo>
                    <a:pt x="18727" y="13591"/>
                  </a:lnTo>
                  <a:lnTo>
                    <a:pt x="18427" y="13736"/>
                  </a:lnTo>
                  <a:lnTo>
                    <a:pt x="18111" y="13808"/>
                  </a:lnTo>
                  <a:lnTo>
                    <a:pt x="17784" y="13808"/>
                  </a:lnTo>
                  <a:lnTo>
                    <a:pt x="17441" y="13772"/>
                  </a:lnTo>
                  <a:lnTo>
                    <a:pt x="17083" y="13699"/>
                  </a:lnTo>
                  <a:lnTo>
                    <a:pt x="16714" y="13591"/>
                  </a:lnTo>
                  <a:lnTo>
                    <a:pt x="16329" y="13409"/>
                  </a:lnTo>
                  <a:lnTo>
                    <a:pt x="15923" y="13156"/>
                  </a:lnTo>
                  <a:lnTo>
                    <a:pt x="15502" y="12866"/>
                  </a:lnTo>
                  <a:lnTo>
                    <a:pt x="15064" y="12503"/>
                  </a:lnTo>
                  <a:lnTo>
                    <a:pt x="14611" y="12105"/>
                  </a:lnTo>
                  <a:lnTo>
                    <a:pt x="14136" y="11634"/>
                  </a:lnTo>
                  <a:lnTo>
                    <a:pt x="13641" y="11090"/>
                  </a:lnTo>
                  <a:lnTo>
                    <a:pt x="13130" y="10474"/>
                  </a:lnTo>
                  <a:lnTo>
                    <a:pt x="12592" y="9785"/>
                  </a:lnTo>
                  <a:lnTo>
                    <a:pt x="12039" y="9060"/>
                  </a:lnTo>
                  <a:lnTo>
                    <a:pt x="11459" y="8227"/>
                  </a:lnTo>
                  <a:lnTo>
                    <a:pt x="10863" y="7357"/>
                  </a:lnTo>
                  <a:lnTo>
                    <a:pt x="10241" y="6415"/>
                  </a:lnTo>
                  <a:lnTo>
                    <a:pt x="9593" y="5364"/>
                  </a:lnTo>
                  <a:lnTo>
                    <a:pt x="8950" y="4349"/>
                  </a:lnTo>
                  <a:lnTo>
                    <a:pt x="8328" y="3479"/>
                  </a:lnTo>
                  <a:lnTo>
                    <a:pt x="7732" y="2682"/>
                  </a:lnTo>
                  <a:lnTo>
                    <a:pt x="7163" y="2030"/>
                  </a:lnTo>
                  <a:lnTo>
                    <a:pt x="6620" y="1486"/>
                  </a:lnTo>
                  <a:lnTo>
                    <a:pt x="6098" y="1015"/>
                  </a:lnTo>
                  <a:lnTo>
                    <a:pt x="5603" y="652"/>
                  </a:lnTo>
                  <a:lnTo>
                    <a:pt x="5134" y="362"/>
                  </a:lnTo>
                  <a:lnTo>
                    <a:pt x="4681" y="181"/>
                  </a:lnTo>
                  <a:lnTo>
                    <a:pt x="4259" y="36"/>
                  </a:lnTo>
                  <a:lnTo>
                    <a:pt x="3853" y="0"/>
                  </a:lnTo>
                  <a:lnTo>
                    <a:pt x="3473" y="0"/>
                  </a:lnTo>
                  <a:lnTo>
                    <a:pt x="3115" y="72"/>
                  </a:lnTo>
                  <a:lnTo>
                    <a:pt x="2778" y="181"/>
                  </a:lnTo>
                  <a:lnTo>
                    <a:pt x="2461" y="362"/>
                  </a:lnTo>
                  <a:lnTo>
                    <a:pt x="2166" y="544"/>
                  </a:lnTo>
                  <a:lnTo>
                    <a:pt x="1887" y="797"/>
                  </a:lnTo>
                  <a:lnTo>
                    <a:pt x="1634" y="1051"/>
                  </a:lnTo>
                  <a:lnTo>
                    <a:pt x="1397" y="1341"/>
                  </a:lnTo>
                  <a:lnTo>
                    <a:pt x="1186" y="1667"/>
                  </a:lnTo>
                  <a:lnTo>
                    <a:pt x="986" y="1957"/>
                  </a:lnTo>
                  <a:lnTo>
                    <a:pt x="812" y="2283"/>
                  </a:lnTo>
                  <a:lnTo>
                    <a:pt x="654" y="2609"/>
                  </a:lnTo>
                  <a:lnTo>
                    <a:pt x="511" y="2899"/>
                  </a:lnTo>
                  <a:lnTo>
                    <a:pt x="390" y="3189"/>
                  </a:lnTo>
                  <a:lnTo>
                    <a:pt x="127" y="3914"/>
                  </a:lnTo>
                  <a:lnTo>
                    <a:pt x="0" y="4349"/>
                  </a:lnTo>
                  <a:lnTo>
                    <a:pt x="0" y="21600"/>
                  </a:lnTo>
                  <a:lnTo>
                    <a:pt x="21589" y="21600"/>
                  </a:lnTo>
                  <a:lnTo>
                    <a:pt x="21600" y="21491"/>
                  </a:lnTo>
                  <a:lnTo>
                    <a:pt x="21600" y="9242"/>
                  </a:lnTo>
                  <a:lnTo>
                    <a:pt x="21589" y="9278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</p:grpSp>
      <p:sp>
        <p:nvSpPr>
          <p:cNvPr id="56" name="Shape 5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 - 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rgbClr val="0293E0"/>
              </a:gs>
              <a:gs pos="90000">
                <a:srgbClr val="83D3FE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pPr>
            <a:endParaRPr/>
          </a:p>
        </p:txBody>
      </p:sp>
      <p:sp>
        <p:nvSpPr>
          <p:cNvPr id="59" name="Shape 5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60" name="Shape 60"/>
          <p:cNvSpPr>
            <a:spLocks noGrp="1"/>
          </p:cNvSpPr>
          <p:nvPr>
            <p:ph type="body" idx="1"/>
          </p:nvPr>
        </p:nvSpPr>
        <p:spPr>
          <a:xfrm>
            <a:off x="914400" y="3581400"/>
            <a:ext cx="3352800" cy="3276600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600"/>
              </a:spcBef>
              <a:buClrTx/>
              <a:buSzTx/>
              <a:buFontTx/>
              <a:buNone/>
              <a:defRPr sz="1800"/>
            </a:lvl1pPr>
            <a:lvl2pPr marL="0" indent="457200">
              <a:spcBef>
                <a:spcPts val="600"/>
              </a:spcBef>
              <a:buClrTx/>
              <a:buSzTx/>
              <a:buFontTx/>
              <a:buNone/>
              <a:defRPr sz="1800"/>
            </a:lvl2pPr>
            <a:lvl3pPr marL="0" indent="914400">
              <a:spcBef>
                <a:spcPts val="600"/>
              </a:spcBef>
              <a:buClrTx/>
              <a:buSzTx/>
              <a:buFontTx/>
              <a:buNone/>
              <a:defRPr sz="1800"/>
            </a:lvl3pPr>
            <a:lvl4pPr marL="0" indent="1371600">
              <a:spcBef>
                <a:spcPts val="600"/>
              </a:spcBef>
              <a:buClrTx/>
              <a:buSzTx/>
              <a:buFontTx/>
              <a:buNone/>
              <a:defRPr sz="1800"/>
            </a:lvl4pPr>
            <a:lvl5pPr marL="0" indent="1828800">
              <a:spcBef>
                <a:spcPts val="600"/>
              </a:spcBef>
              <a:buClrTx/>
              <a:buSzTx/>
              <a:buFontTx/>
              <a:buNone/>
              <a:defRPr sz="1800"/>
            </a:lvl5pPr>
          </a:lstStyle>
          <a:p>
            <a:pPr lvl="0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Bir</a:t>
            </a:r>
          </a:p>
          <a:p>
            <a:pPr lvl="1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İki</a:t>
            </a:r>
          </a:p>
          <a:p>
            <a:pPr lvl="2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Üç</a:t>
            </a:r>
          </a:p>
          <a:p>
            <a:pPr lvl="3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Dört</a:t>
            </a:r>
          </a:p>
          <a:p>
            <a:pPr lvl="4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Beş</a:t>
            </a:r>
          </a:p>
        </p:txBody>
      </p:sp>
      <p:grpSp>
        <p:nvGrpSpPr>
          <p:cNvPr id="66" name="Group 66"/>
          <p:cNvGrpSpPr/>
          <p:nvPr/>
        </p:nvGrpSpPr>
        <p:grpSpPr>
          <a:xfrm>
            <a:off x="211665" y="714190"/>
            <a:ext cx="8723378" cy="1331581"/>
            <a:chOff x="0" y="0"/>
            <a:chExt cx="8723376" cy="1331579"/>
          </a:xfrm>
        </p:grpSpPr>
        <p:sp>
          <p:nvSpPr>
            <p:cNvPr id="61" name="Shape 61"/>
            <p:cNvSpPr/>
            <p:nvPr/>
          </p:nvSpPr>
          <p:spPr>
            <a:xfrm>
              <a:off x="5843256" y="145222"/>
              <a:ext cx="2880121" cy="7149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52" y="0"/>
                  </a:moveTo>
                  <a:lnTo>
                    <a:pt x="20642" y="608"/>
                  </a:lnTo>
                  <a:lnTo>
                    <a:pt x="19716" y="1283"/>
                  </a:lnTo>
                  <a:lnTo>
                    <a:pt x="18774" y="2025"/>
                  </a:lnTo>
                  <a:lnTo>
                    <a:pt x="17800" y="2768"/>
                  </a:lnTo>
                  <a:lnTo>
                    <a:pt x="16811" y="3645"/>
                  </a:lnTo>
                  <a:lnTo>
                    <a:pt x="15789" y="4523"/>
                  </a:lnTo>
                  <a:lnTo>
                    <a:pt x="14751" y="5535"/>
                  </a:lnTo>
                  <a:lnTo>
                    <a:pt x="13682" y="6548"/>
                  </a:lnTo>
                  <a:lnTo>
                    <a:pt x="11750" y="8505"/>
                  </a:lnTo>
                  <a:lnTo>
                    <a:pt x="9866" y="10260"/>
                  </a:lnTo>
                  <a:lnTo>
                    <a:pt x="8062" y="11880"/>
                  </a:lnTo>
                  <a:lnTo>
                    <a:pt x="6322" y="13433"/>
                  </a:lnTo>
                  <a:lnTo>
                    <a:pt x="4662" y="14783"/>
                  </a:lnTo>
                  <a:lnTo>
                    <a:pt x="3049" y="15997"/>
                  </a:lnTo>
                  <a:lnTo>
                    <a:pt x="1501" y="17145"/>
                  </a:lnTo>
                  <a:lnTo>
                    <a:pt x="0" y="18158"/>
                  </a:lnTo>
                  <a:lnTo>
                    <a:pt x="1038" y="18765"/>
                  </a:lnTo>
                  <a:lnTo>
                    <a:pt x="2027" y="19305"/>
                  </a:lnTo>
                  <a:lnTo>
                    <a:pt x="2985" y="19777"/>
                  </a:lnTo>
                  <a:lnTo>
                    <a:pt x="3927" y="20183"/>
                  </a:lnTo>
                  <a:lnTo>
                    <a:pt x="4837" y="20587"/>
                  </a:lnTo>
                  <a:lnTo>
                    <a:pt x="5715" y="20858"/>
                  </a:lnTo>
                  <a:lnTo>
                    <a:pt x="6561" y="21127"/>
                  </a:lnTo>
                  <a:lnTo>
                    <a:pt x="7392" y="21330"/>
                  </a:lnTo>
                  <a:lnTo>
                    <a:pt x="8206" y="21465"/>
                  </a:lnTo>
                  <a:lnTo>
                    <a:pt x="8988" y="21533"/>
                  </a:lnTo>
                  <a:lnTo>
                    <a:pt x="9738" y="21600"/>
                  </a:lnTo>
                  <a:lnTo>
                    <a:pt x="10473" y="21600"/>
                  </a:lnTo>
                  <a:lnTo>
                    <a:pt x="11191" y="21533"/>
                  </a:lnTo>
                  <a:lnTo>
                    <a:pt x="11894" y="21465"/>
                  </a:lnTo>
                  <a:lnTo>
                    <a:pt x="12564" y="21330"/>
                  </a:lnTo>
                  <a:lnTo>
                    <a:pt x="13219" y="21127"/>
                  </a:lnTo>
                  <a:lnTo>
                    <a:pt x="13841" y="20925"/>
                  </a:lnTo>
                  <a:lnTo>
                    <a:pt x="14464" y="20655"/>
                  </a:lnTo>
                  <a:lnTo>
                    <a:pt x="15645" y="19980"/>
                  </a:lnTo>
                  <a:lnTo>
                    <a:pt x="16763" y="19170"/>
                  </a:lnTo>
                  <a:lnTo>
                    <a:pt x="17816" y="18225"/>
                  </a:lnTo>
                  <a:lnTo>
                    <a:pt x="18327" y="17685"/>
                  </a:lnTo>
                  <a:lnTo>
                    <a:pt x="18822" y="17145"/>
                  </a:lnTo>
                  <a:lnTo>
                    <a:pt x="19780" y="15930"/>
                  </a:lnTo>
                  <a:lnTo>
                    <a:pt x="20690" y="14580"/>
                  </a:lnTo>
                  <a:lnTo>
                    <a:pt x="21568" y="13162"/>
                  </a:lnTo>
                  <a:lnTo>
                    <a:pt x="21600" y="13095"/>
                  </a:lnTo>
                  <a:lnTo>
                    <a:pt x="21600" y="0"/>
                  </a:lnTo>
                  <a:lnTo>
                    <a:pt x="21552" y="0"/>
                  </a:lnTo>
                  <a:close/>
                </a:path>
              </a:pathLst>
            </a:custGeom>
            <a:solidFill>
              <a:srgbClr val="C6E7FC">
                <a:alpha val="29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62" name="Shape 62"/>
            <p:cNvSpPr/>
            <p:nvPr/>
          </p:nvSpPr>
          <p:spPr>
            <a:xfrm>
              <a:off x="2410742" y="16756"/>
              <a:ext cx="5551628" cy="8512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239"/>
                  </a:moveTo>
                  <a:lnTo>
                    <a:pt x="21128" y="19843"/>
                  </a:lnTo>
                  <a:lnTo>
                    <a:pt x="20639" y="19446"/>
                  </a:lnTo>
                  <a:lnTo>
                    <a:pt x="19621" y="18482"/>
                  </a:lnTo>
                  <a:lnTo>
                    <a:pt x="18544" y="17291"/>
                  </a:lnTo>
                  <a:lnTo>
                    <a:pt x="17409" y="15987"/>
                  </a:lnTo>
                  <a:lnTo>
                    <a:pt x="16208" y="14400"/>
                  </a:lnTo>
                  <a:lnTo>
                    <a:pt x="14941" y="12643"/>
                  </a:lnTo>
                  <a:lnTo>
                    <a:pt x="13608" y="10602"/>
                  </a:lnTo>
                  <a:lnTo>
                    <a:pt x="12200" y="8391"/>
                  </a:lnTo>
                  <a:lnTo>
                    <a:pt x="11645" y="7540"/>
                  </a:lnTo>
                  <a:lnTo>
                    <a:pt x="11106" y="6690"/>
                  </a:lnTo>
                  <a:lnTo>
                    <a:pt x="10063" y="5216"/>
                  </a:lnTo>
                  <a:lnTo>
                    <a:pt x="9558" y="4592"/>
                  </a:lnTo>
                  <a:lnTo>
                    <a:pt x="9069" y="3969"/>
                  </a:lnTo>
                  <a:lnTo>
                    <a:pt x="8589" y="3402"/>
                  </a:lnTo>
                  <a:lnTo>
                    <a:pt x="8117" y="2891"/>
                  </a:lnTo>
                  <a:lnTo>
                    <a:pt x="7661" y="2438"/>
                  </a:lnTo>
                  <a:lnTo>
                    <a:pt x="7206" y="2041"/>
                  </a:lnTo>
                  <a:lnTo>
                    <a:pt x="6344" y="1304"/>
                  </a:lnTo>
                  <a:lnTo>
                    <a:pt x="5524" y="794"/>
                  </a:lnTo>
                  <a:lnTo>
                    <a:pt x="4754" y="397"/>
                  </a:lnTo>
                  <a:lnTo>
                    <a:pt x="4017" y="113"/>
                  </a:lnTo>
                  <a:lnTo>
                    <a:pt x="3321" y="0"/>
                  </a:lnTo>
                  <a:lnTo>
                    <a:pt x="2667" y="0"/>
                  </a:lnTo>
                  <a:lnTo>
                    <a:pt x="2054" y="113"/>
                  </a:lnTo>
                  <a:lnTo>
                    <a:pt x="1483" y="283"/>
                  </a:lnTo>
                  <a:lnTo>
                    <a:pt x="952" y="567"/>
                  </a:lnTo>
                  <a:lnTo>
                    <a:pt x="456" y="907"/>
                  </a:lnTo>
                  <a:lnTo>
                    <a:pt x="0" y="1361"/>
                  </a:lnTo>
                  <a:lnTo>
                    <a:pt x="638" y="1871"/>
                  </a:lnTo>
                  <a:lnTo>
                    <a:pt x="1300" y="2438"/>
                  </a:lnTo>
                  <a:lnTo>
                    <a:pt x="1988" y="3175"/>
                  </a:lnTo>
                  <a:lnTo>
                    <a:pt x="2700" y="3969"/>
                  </a:lnTo>
                  <a:lnTo>
                    <a:pt x="3437" y="4932"/>
                  </a:lnTo>
                  <a:lnTo>
                    <a:pt x="4199" y="5953"/>
                  </a:lnTo>
                  <a:lnTo>
                    <a:pt x="4994" y="7087"/>
                  </a:lnTo>
                  <a:lnTo>
                    <a:pt x="5806" y="8391"/>
                  </a:lnTo>
                  <a:lnTo>
                    <a:pt x="7272" y="10715"/>
                  </a:lnTo>
                  <a:lnTo>
                    <a:pt x="8663" y="12756"/>
                  </a:lnTo>
                  <a:lnTo>
                    <a:pt x="9972" y="14627"/>
                  </a:lnTo>
                  <a:lnTo>
                    <a:pt x="10610" y="15420"/>
                  </a:lnTo>
                  <a:lnTo>
                    <a:pt x="11214" y="16214"/>
                  </a:lnTo>
                  <a:lnTo>
                    <a:pt x="11810" y="16951"/>
                  </a:lnTo>
                  <a:lnTo>
                    <a:pt x="12390" y="17575"/>
                  </a:lnTo>
                  <a:lnTo>
                    <a:pt x="12953" y="18198"/>
                  </a:lnTo>
                  <a:lnTo>
                    <a:pt x="13500" y="18765"/>
                  </a:lnTo>
                  <a:lnTo>
                    <a:pt x="14030" y="19219"/>
                  </a:lnTo>
                  <a:lnTo>
                    <a:pt x="14544" y="19672"/>
                  </a:lnTo>
                  <a:lnTo>
                    <a:pt x="15040" y="20069"/>
                  </a:lnTo>
                  <a:lnTo>
                    <a:pt x="15529" y="20466"/>
                  </a:lnTo>
                  <a:lnTo>
                    <a:pt x="16001" y="20750"/>
                  </a:lnTo>
                  <a:lnTo>
                    <a:pt x="16457" y="20976"/>
                  </a:lnTo>
                  <a:lnTo>
                    <a:pt x="16896" y="21203"/>
                  </a:lnTo>
                  <a:lnTo>
                    <a:pt x="17326" y="21373"/>
                  </a:lnTo>
                  <a:lnTo>
                    <a:pt x="17749" y="21487"/>
                  </a:lnTo>
                  <a:lnTo>
                    <a:pt x="18155" y="21600"/>
                  </a:lnTo>
                  <a:lnTo>
                    <a:pt x="18925" y="21600"/>
                  </a:lnTo>
                  <a:lnTo>
                    <a:pt x="19298" y="21543"/>
                  </a:lnTo>
                  <a:lnTo>
                    <a:pt x="19654" y="21487"/>
                  </a:lnTo>
                  <a:lnTo>
                    <a:pt x="20002" y="21373"/>
                  </a:lnTo>
                  <a:lnTo>
                    <a:pt x="20341" y="21203"/>
                  </a:lnTo>
                  <a:lnTo>
                    <a:pt x="20672" y="20976"/>
                  </a:lnTo>
                  <a:lnTo>
                    <a:pt x="21302" y="20523"/>
                  </a:lnTo>
                  <a:lnTo>
                    <a:pt x="21600" y="20239"/>
                  </a:lnTo>
                  <a:close/>
                </a:path>
              </a:pathLst>
            </a:custGeom>
            <a:solidFill>
              <a:srgbClr val="C6E7FC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63" name="Shape 63"/>
            <p:cNvSpPr/>
            <p:nvPr/>
          </p:nvSpPr>
          <p:spPr>
            <a:xfrm>
              <a:off x="2620418" y="29044"/>
              <a:ext cx="5474995" cy="7752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79"/>
                  </a:moveTo>
                  <a:lnTo>
                    <a:pt x="76" y="2054"/>
                  </a:lnTo>
                  <a:lnTo>
                    <a:pt x="302" y="1743"/>
                  </a:lnTo>
                  <a:lnTo>
                    <a:pt x="689" y="1307"/>
                  </a:lnTo>
                  <a:lnTo>
                    <a:pt x="941" y="1058"/>
                  </a:lnTo>
                  <a:lnTo>
                    <a:pt x="1235" y="809"/>
                  </a:lnTo>
                  <a:lnTo>
                    <a:pt x="1562" y="622"/>
                  </a:lnTo>
                  <a:lnTo>
                    <a:pt x="1940" y="436"/>
                  </a:lnTo>
                  <a:lnTo>
                    <a:pt x="2351" y="249"/>
                  </a:lnTo>
                  <a:lnTo>
                    <a:pt x="2813" y="124"/>
                  </a:lnTo>
                  <a:lnTo>
                    <a:pt x="3317" y="62"/>
                  </a:lnTo>
                  <a:lnTo>
                    <a:pt x="3863" y="0"/>
                  </a:lnTo>
                  <a:lnTo>
                    <a:pt x="4451" y="62"/>
                  </a:lnTo>
                  <a:lnTo>
                    <a:pt x="5081" y="187"/>
                  </a:lnTo>
                  <a:lnTo>
                    <a:pt x="5761" y="436"/>
                  </a:lnTo>
                  <a:lnTo>
                    <a:pt x="6483" y="747"/>
                  </a:lnTo>
                  <a:lnTo>
                    <a:pt x="7248" y="1245"/>
                  </a:lnTo>
                  <a:lnTo>
                    <a:pt x="8062" y="1805"/>
                  </a:lnTo>
                  <a:lnTo>
                    <a:pt x="8927" y="2490"/>
                  </a:lnTo>
                  <a:lnTo>
                    <a:pt x="9834" y="3299"/>
                  </a:lnTo>
                  <a:lnTo>
                    <a:pt x="10792" y="4295"/>
                  </a:lnTo>
                  <a:lnTo>
                    <a:pt x="11791" y="5416"/>
                  </a:lnTo>
                  <a:lnTo>
                    <a:pt x="12841" y="6723"/>
                  </a:lnTo>
                  <a:lnTo>
                    <a:pt x="13941" y="8279"/>
                  </a:lnTo>
                  <a:lnTo>
                    <a:pt x="15091" y="9960"/>
                  </a:lnTo>
                  <a:lnTo>
                    <a:pt x="16292" y="11827"/>
                  </a:lnTo>
                  <a:lnTo>
                    <a:pt x="17544" y="13944"/>
                  </a:lnTo>
                  <a:lnTo>
                    <a:pt x="18845" y="16247"/>
                  </a:lnTo>
                  <a:lnTo>
                    <a:pt x="20198" y="18799"/>
                  </a:lnTo>
                  <a:lnTo>
                    <a:pt x="21600" y="2160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64" name="Shape 64"/>
            <p:cNvSpPr/>
            <p:nvPr/>
          </p:nvSpPr>
          <p:spPr>
            <a:xfrm>
              <a:off x="5404746" y="15639"/>
              <a:ext cx="3312245" cy="6523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625" y="20712"/>
                  </a:lnTo>
                  <a:lnTo>
                    <a:pt x="2332" y="18419"/>
                  </a:lnTo>
                  <a:lnTo>
                    <a:pt x="3512" y="16866"/>
                  </a:lnTo>
                  <a:lnTo>
                    <a:pt x="4872" y="15164"/>
                  </a:lnTo>
                  <a:lnTo>
                    <a:pt x="6386" y="13315"/>
                  </a:lnTo>
                  <a:lnTo>
                    <a:pt x="8010" y="11318"/>
                  </a:lnTo>
                  <a:lnTo>
                    <a:pt x="9731" y="9395"/>
                  </a:lnTo>
                  <a:lnTo>
                    <a:pt x="11494" y="7471"/>
                  </a:lnTo>
                  <a:lnTo>
                    <a:pt x="13299" y="5696"/>
                  </a:lnTo>
                  <a:lnTo>
                    <a:pt x="15089" y="3995"/>
                  </a:lnTo>
                  <a:lnTo>
                    <a:pt x="15978" y="3255"/>
                  </a:lnTo>
                  <a:lnTo>
                    <a:pt x="16839" y="2515"/>
                  </a:lnTo>
                  <a:lnTo>
                    <a:pt x="17699" y="1923"/>
                  </a:lnTo>
                  <a:lnTo>
                    <a:pt x="18532" y="1332"/>
                  </a:lnTo>
                  <a:lnTo>
                    <a:pt x="19351" y="888"/>
                  </a:lnTo>
                  <a:lnTo>
                    <a:pt x="20129" y="518"/>
                  </a:lnTo>
                  <a:lnTo>
                    <a:pt x="20878" y="222"/>
                  </a:lnTo>
                  <a:lnTo>
                    <a:pt x="21600" y="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65" name="Shape 65"/>
            <p:cNvSpPr/>
            <p:nvPr/>
          </p:nvSpPr>
          <p:spPr>
            <a:xfrm>
              <a:off x="0" y="-1"/>
              <a:ext cx="8723377" cy="13315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89" y="9278"/>
                  </a:moveTo>
                  <a:lnTo>
                    <a:pt x="21389" y="9821"/>
                  </a:lnTo>
                  <a:lnTo>
                    <a:pt x="21189" y="10329"/>
                  </a:lnTo>
                  <a:lnTo>
                    <a:pt x="20978" y="10800"/>
                  </a:lnTo>
                  <a:lnTo>
                    <a:pt x="20762" y="11235"/>
                  </a:lnTo>
                  <a:lnTo>
                    <a:pt x="20541" y="11670"/>
                  </a:lnTo>
                  <a:lnTo>
                    <a:pt x="20309" y="12068"/>
                  </a:lnTo>
                  <a:lnTo>
                    <a:pt x="20071" y="12395"/>
                  </a:lnTo>
                  <a:lnTo>
                    <a:pt x="19824" y="12721"/>
                  </a:lnTo>
                  <a:lnTo>
                    <a:pt x="19565" y="13011"/>
                  </a:lnTo>
                  <a:lnTo>
                    <a:pt x="19297" y="13228"/>
                  </a:lnTo>
                  <a:lnTo>
                    <a:pt x="19017" y="13446"/>
                  </a:lnTo>
                  <a:lnTo>
                    <a:pt x="18727" y="13591"/>
                  </a:lnTo>
                  <a:lnTo>
                    <a:pt x="18427" y="13736"/>
                  </a:lnTo>
                  <a:lnTo>
                    <a:pt x="18111" y="13808"/>
                  </a:lnTo>
                  <a:lnTo>
                    <a:pt x="17784" y="13808"/>
                  </a:lnTo>
                  <a:lnTo>
                    <a:pt x="17441" y="13772"/>
                  </a:lnTo>
                  <a:lnTo>
                    <a:pt x="17083" y="13699"/>
                  </a:lnTo>
                  <a:lnTo>
                    <a:pt x="16714" y="13591"/>
                  </a:lnTo>
                  <a:lnTo>
                    <a:pt x="16329" y="13409"/>
                  </a:lnTo>
                  <a:lnTo>
                    <a:pt x="15923" y="13156"/>
                  </a:lnTo>
                  <a:lnTo>
                    <a:pt x="15502" y="12866"/>
                  </a:lnTo>
                  <a:lnTo>
                    <a:pt x="15064" y="12503"/>
                  </a:lnTo>
                  <a:lnTo>
                    <a:pt x="14611" y="12105"/>
                  </a:lnTo>
                  <a:lnTo>
                    <a:pt x="14136" y="11634"/>
                  </a:lnTo>
                  <a:lnTo>
                    <a:pt x="13641" y="11090"/>
                  </a:lnTo>
                  <a:lnTo>
                    <a:pt x="13130" y="10474"/>
                  </a:lnTo>
                  <a:lnTo>
                    <a:pt x="12592" y="9785"/>
                  </a:lnTo>
                  <a:lnTo>
                    <a:pt x="12039" y="9060"/>
                  </a:lnTo>
                  <a:lnTo>
                    <a:pt x="11459" y="8227"/>
                  </a:lnTo>
                  <a:lnTo>
                    <a:pt x="10863" y="7357"/>
                  </a:lnTo>
                  <a:lnTo>
                    <a:pt x="10241" y="6415"/>
                  </a:lnTo>
                  <a:lnTo>
                    <a:pt x="9593" y="5364"/>
                  </a:lnTo>
                  <a:lnTo>
                    <a:pt x="8950" y="4349"/>
                  </a:lnTo>
                  <a:lnTo>
                    <a:pt x="8328" y="3479"/>
                  </a:lnTo>
                  <a:lnTo>
                    <a:pt x="7732" y="2682"/>
                  </a:lnTo>
                  <a:lnTo>
                    <a:pt x="7163" y="2030"/>
                  </a:lnTo>
                  <a:lnTo>
                    <a:pt x="6620" y="1486"/>
                  </a:lnTo>
                  <a:lnTo>
                    <a:pt x="6098" y="1015"/>
                  </a:lnTo>
                  <a:lnTo>
                    <a:pt x="5603" y="652"/>
                  </a:lnTo>
                  <a:lnTo>
                    <a:pt x="5134" y="362"/>
                  </a:lnTo>
                  <a:lnTo>
                    <a:pt x="4681" y="181"/>
                  </a:lnTo>
                  <a:lnTo>
                    <a:pt x="4259" y="36"/>
                  </a:lnTo>
                  <a:lnTo>
                    <a:pt x="3853" y="0"/>
                  </a:lnTo>
                  <a:lnTo>
                    <a:pt x="3473" y="0"/>
                  </a:lnTo>
                  <a:lnTo>
                    <a:pt x="3115" y="72"/>
                  </a:lnTo>
                  <a:lnTo>
                    <a:pt x="2778" y="181"/>
                  </a:lnTo>
                  <a:lnTo>
                    <a:pt x="2461" y="362"/>
                  </a:lnTo>
                  <a:lnTo>
                    <a:pt x="2166" y="544"/>
                  </a:lnTo>
                  <a:lnTo>
                    <a:pt x="1887" y="797"/>
                  </a:lnTo>
                  <a:lnTo>
                    <a:pt x="1634" y="1051"/>
                  </a:lnTo>
                  <a:lnTo>
                    <a:pt x="1397" y="1341"/>
                  </a:lnTo>
                  <a:lnTo>
                    <a:pt x="1186" y="1667"/>
                  </a:lnTo>
                  <a:lnTo>
                    <a:pt x="986" y="1957"/>
                  </a:lnTo>
                  <a:lnTo>
                    <a:pt x="812" y="2283"/>
                  </a:lnTo>
                  <a:lnTo>
                    <a:pt x="654" y="2609"/>
                  </a:lnTo>
                  <a:lnTo>
                    <a:pt x="511" y="2899"/>
                  </a:lnTo>
                  <a:lnTo>
                    <a:pt x="390" y="3189"/>
                  </a:lnTo>
                  <a:lnTo>
                    <a:pt x="127" y="3914"/>
                  </a:lnTo>
                  <a:lnTo>
                    <a:pt x="0" y="4349"/>
                  </a:lnTo>
                  <a:lnTo>
                    <a:pt x="0" y="21600"/>
                  </a:lnTo>
                  <a:lnTo>
                    <a:pt x="21589" y="21600"/>
                  </a:lnTo>
                  <a:lnTo>
                    <a:pt x="21600" y="21491"/>
                  </a:lnTo>
                  <a:lnTo>
                    <a:pt x="21600" y="9242"/>
                  </a:lnTo>
                  <a:lnTo>
                    <a:pt x="21589" y="9278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</p:grpSp>
      <p:sp>
        <p:nvSpPr>
          <p:cNvPr id="67" name="Shape 67"/>
          <p:cNvSpPr>
            <a:spLocks noGrp="1"/>
          </p:cNvSpPr>
          <p:nvPr>
            <p:ph type="title"/>
          </p:nvPr>
        </p:nvSpPr>
        <p:spPr>
          <a:xfrm>
            <a:off x="914400" y="571500"/>
            <a:ext cx="3352800" cy="2967228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32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32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Başlık Metni</a:t>
            </a:r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 -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/>
          <p:nvPr/>
        </p:nvSpPr>
        <p:spPr>
          <a:xfrm>
            <a:off x="228600" y="228600"/>
            <a:ext cx="8695944" cy="6035041"/>
          </a:xfrm>
          <a:prstGeom prst="roundRect">
            <a:avLst>
              <a:gd name="adj" fmla="val 1272"/>
            </a:avLst>
          </a:prstGeom>
          <a:gradFill>
            <a:gsLst>
              <a:gs pos="0">
                <a:srgbClr val="0293E0"/>
              </a:gs>
              <a:gs pos="100000">
                <a:srgbClr val="83D3FE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pPr>
            <a:endParaRPr/>
          </a:p>
        </p:txBody>
      </p:sp>
      <p:grpSp>
        <p:nvGrpSpPr>
          <p:cNvPr id="75" name="Group 75"/>
          <p:cNvGrpSpPr/>
          <p:nvPr/>
        </p:nvGrpSpPr>
        <p:grpSpPr>
          <a:xfrm>
            <a:off x="211665" y="5353963"/>
            <a:ext cx="8723378" cy="1331581"/>
            <a:chOff x="0" y="0"/>
            <a:chExt cx="8723376" cy="1331579"/>
          </a:xfrm>
        </p:grpSpPr>
        <p:sp>
          <p:nvSpPr>
            <p:cNvPr id="70" name="Shape 70"/>
            <p:cNvSpPr/>
            <p:nvPr/>
          </p:nvSpPr>
          <p:spPr>
            <a:xfrm>
              <a:off x="5843256" y="145222"/>
              <a:ext cx="2880121" cy="7149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52" y="0"/>
                  </a:moveTo>
                  <a:lnTo>
                    <a:pt x="20642" y="608"/>
                  </a:lnTo>
                  <a:lnTo>
                    <a:pt x="19716" y="1283"/>
                  </a:lnTo>
                  <a:lnTo>
                    <a:pt x="18774" y="2025"/>
                  </a:lnTo>
                  <a:lnTo>
                    <a:pt x="17800" y="2768"/>
                  </a:lnTo>
                  <a:lnTo>
                    <a:pt x="16811" y="3645"/>
                  </a:lnTo>
                  <a:lnTo>
                    <a:pt x="15789" y="4523"/>
                  </a:lnTo>
                  <a:lnTo>
                    <a:pt x="14751" y="5535"/>
                  </a:lnTo>
                  <a:lnTo>
                    <a:pt x="13682" y="6548"/>
                  </a:lnTo>
                  <a:lnTo>
                    <a:pt x="11750" y="8505"/>
                  </a:lnTo>
                  <a:lnTo>
                    <a:pt x="9866" y="10260"/>
                  </a:lnTo>
                  <a:lnTo>
                    <a:pt x="8062" y="11880"/>
                  </a:lnTo>
                  <a:lnTo>
                    <a:pt x="6322" y="13433"/>
                  </a:lnTo>
                  <a:lnTo>
                    <a:pt x="4662" y="14783"/>
                  </a:lnTo>
                  <a:lnTo>
                    <a:pt x="3049" y="15997"/>
                  </a:lnTo>
                  <a:lnTo>
                    <a:pt x="1501" y="17145"/>
                  </a:lnTo>
                  <a:lnTo>
                    <a:pt x="0" y="18158"/>
                  </a:lnTo>
                  <a:lnTo>
                    <a:pt x="1038" y="18765"/>
                  </a:lnTo>
                  <a:lnTo>
                    <a:pt x="2027" y="19305"/>
                  </a:lnTo>
                  <a:lnTo>
                    <a:pt x="2985" y="19777"/>
                  </a:lnTo>
                  <a:lnTo>
                    <a:pt x="3927" y="20183"/>
                  </a:lnTo>
                  <a:lnTo>
                    <a:pt x="4837" y="20587"/>
                  </a:lnTo>
                  <a:lnTo>
                    <a:pt x="5715" y="20858"/>
                  </a:lnTo>
                  <a:lnTo>
                    <a:pt x="6561" y="21127"/>
                  </a:lnTo>
                  <a:lnTo>
                    <a:pt x="7392" y="21330"/>
                  </a:lnTo>
                  <a:lnTo>
                    <a:pt x="8206" y="21465"/>
                  </a:lnTo>
                  <a:lnTo>
                    <a:pt x="8988" y="21533"/>
                  </a:lnTo>
                  <a:lnTo>
                    <a:pt x="9738" y="21600"/>
                  </a:lnTo>
                  <a:lnTo>
                    <a:pt x="10473" y="21600"/>
                  </a:lnTo>
                  <a:lnTo>
                    <a:pt x="11191" y="21533"/>
                  </a:lnTo>
                  <a:lnTo>
                    <a:pt x="11894" y="21465"/>
                  </a:lnTo>
                  <a:lnTo>
                    <a:pt x="12564" y="21330"/>
                  </a:lnTo>
                  <a:lnTo>
                    <a:pt x="13219" y="21127"/>
                  </a:lnTo>
                  <a:lnTo>
                    <a:pt x="13841" y="20925"/>
                  </a:lnTo>
                  <a:lnTo>
                    <a:pt x="14464" y="20655"/>
                  </a:lnTo>
                  <a:lnTo>
                    <a:pt x="15645" y="19980"/>
                  </a:lnTo>
                  <a:lnTo>
                    <a:pt x="16763" y="19170"/>
                  </a:lnTo>
                  <a:lnTo>
                    <a:pt x="17816" y="18225"/>
                  </a:lnTo>
                  <a:lnTo>
                    <a:pt x="18327" y="17685"/>
                  </a:lnTo>
                  <a:lnTo>
                    <a:pt x="18822" y="17145"/>
                  </a:lnTo>
                  <a:lnTo>
                    <a:pt x="19780" y="15930"/>
                  </a:lnTo>
                  <a:lnTo>
                    <a:pt x="20690" y="14580"/>
                  </a:lnTo>
                  <a:lnTo>
                    <a:pt x="21568" y="13162"/>
                  </a:lnTo>
                  <a:lnTo>
                    <a:pt x="21600" y="13095"/>
                  </a:lnTo>
                  <a:lnTo>
                    <a:pt x="21600" y="0"/>
                  </a:lnTo>
                  <a:lnTo>
                    <a:pt x="21552" y="0"/>
                  </a:lnTo>
                  <a:close/>
                </a:path>
              </a:pathLst>
            </a:custGeom>
            <a:solidFill>
              <a:srgbClr val="C6E7FC">
                <a:alpha val="29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71" name="Shape 71"/>
            <p:cNvSpPr/>
            <p:nvPr/>
          </p:nvSpPr>
          <p:spPr>
            <a:xfrm>
              <a:off x="2410742" y="16756"/>
              <a:ext cx="5551628" cy="8512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239"/>
                  </a:moveTo>
                  <a:lnTo>
                    <a:pt x="21128" y="19843"/>
                  </a:lnTo>
                  <a:lnTo>
                    <a:pt x="20639" y="19446"/>
                  </a:lnTo>
                  <a:lnTo>
                    <a:pt x="19621" y="18482"/>
                  </a:lnTo>
                  <a:lnTo>
                    <a:pt x="18544" y="17291"/>
                  </a:lnTo>
                  <a:lnTo>
                    <a:pt x="17409" y="15987"/>
                  </a:lnTo>
                  <a:lnTo>
                    <a:pt x="16208" y="14400"/>
                  </a:lnTo>
                  <a:lnTo>
                    <a:pt x="14941" y="12643"/>
                  </a:lnTo>
                  <a:lnTo>
                    <a:pt x="13608" y="10602"/>
                  </a:lnTo>
                  <a:lnTo>
                    <a:pt x="12200" y="8391"/>
                  </a:lnTo>
                  <a:lnTo>
                    <a:pt x="11645" y="7540"/>
                  </a:lnTo>
                  <a:lnTo>
                    <a:pt x="11106" y="6690"/>
                  </a:lnTo>
                  <a:lnTo>
                    <a:pt x="10063" y="5216"/>
                  </a:lnTo>
                  <a:lnTo>
                    <a:pt x="9558" y="4592"/>
                  </a:lnTo>
                  <a:lnTo>
                    <a:pt x="9069" y="3969"/>
                  </a:lnTo>
                  <a:lnTo>
                    <a:pt x="8589" y="3402"/>
                  </a:lnTo>
                  <a:lnTo>
                    <a:pt x="8117" y="2891"/>
                  </a:lnTo>
                  <a:lnTo>
                    <a:pt x="7661" y="2438"/>
                  </a:lnTo>
                  <a:lnTo>
                    <a:pt x="7206" y="2041"/>
                  </a:lnTo>
                  <a:lnTo>
                    <a:pt x="6344" y="1304"/>
                  </a:lnTo>
                  <a:lnTo>
                    <a:pt x="5524" y="794"/>
                  </a:lnTo>
                  <a:lnTo>
                    <a:pt x="4754" y="397"/>
                  </a:lnTo>
                  <a:lnTo>
                    <a:pt x="4017" y="113"/>
                  </a:lnTo>
                  <a:lnTo>
                    <a:pt x="3321" y="0"/>
                  </a:lnTo>
                  <a:lnTo>
                    <a:pt x="2667" y="0"/>
                  </a:lnTo>
                  <a:lnTo>
                    <a:pt x="2054" y="113"/>
                  </a:lnTo>
                  <a:lnTo>
                    <a:pt x="1483" y="283"/>
                  </a:lnTo>
                  <a:lnTo>
                    <a:pt x="952" y="567"/>
                  </a:lnTo>
                  <a:lnTo>
                    <a:pt x="456" y="907"/>
                  </a:lnTo>
                  <a:lnTo>
                    <a:pt x="0" y="1361"/>
                  </a:lnTo>
                  <a:lnTo>
                    <a:pt x="638" y="1871"/>
                  </a:lnTo>
                  <a:lnTo>
                    <a:pt x="1300" y="2438"/>
                  </a:lnTo>
                  <a:lnTo>
                    <a:pt x="1988" y="3175"/>
                  </a:lnTo>
                  <a:lnTo>
                    <a:pt x="2700" y="3969"/>
                  </a:lnTo>
                  <a:lnTo>
                    <a:pt x="3437" y="4932"/>
                  </a:lnTo>
                  <a:lnTo>
                    <a:pt x="4199" y="5953"/>
                  </a:lnTo>
                  <a:lnTo>
                    <a:pt x="4994" y="7087"/>
                  </a:lnTo>
                  <a:lnTo>
                    <a:pt x="5806" y="8391"/>
                  </a:lnTo>
                  <a:lnTo>
                    <a:pt x="7272" y="10715"/>
                  </a:lnTo>
                  <a:lnTo>
                    <a:pt x="8663" y="12756"/>
                  </a:lnTo>
                  <a:lnTo>
                    <a:pt x="9972" y="14627"/>
                  </a:lnTo>
                  <a:lnTo>
                    <a:pt x="10610" y="15420"/>
                  </a:lnTo>
                  <a:lnTo>
                    <a:pt x="11214" y="16214"/>
                  </a:lnTo>
                  <a:lnTo>
                    <a:pt x="11810" y="16951"/>
                  </a:lnTo>
                  <a:lnTo>
                    <a:pt x="12390" y="17575"/>
                  </a:lnTo>
                  <a:lnTo>
                    <a:pt x="12953" y="18198"/>
                  </a:lnTo>
                  <a:lnTo>
                    <a:pt x="13500" y="18765"/>
                  </a:lnTo>
                  <a:lnTo>
                    <a:pt x="14030" y="19219"/>
                  </a:lnTo>
                  <a:lnTo>
                    <a:pt x="14544" y="19672"/>
                  </a:lnTo>
                  <a:lnTo>
                    <a:pt x="15040" y="20069"/>
                  </a:lnTo>
                  <a:lnTo>
                    <a:pt x="15529" y="20466"/>
                  </a:lnTo>
                  <a:lnTo>
                    <a:pt x="16001" y="20750"/>
                  </a:lnTo>
                  <a:lnTo>
                    <a:pt x="16457" y="20976"/>
                  </a:lnTo>
                  <a:lnTo>
                    <a:pt x="16896" y="21203"/>
                  </a:lnTo>
                  <a:lnTo>
                    <a:pt x="17326" y="21373"/>
                  </a:lnTo>
                  <a:lnTo>
                    <a:pt x="17749" y="21487"/>
                  </a:lnTo>
                  <a:lnTo>
                    <a:pt x="18155" y="21600"/>
                  </a:lnTo>
                  <a:lnTo>
                    <a:pt x="18925" y="21600"/>
                  </a:lnTo>
                  <a:lnTo>
                    <a:pt x="19298" y="21543"/>
                  </a:lnTo>
                  <a:lnTo>
                    <a:pt x="19654" y="21487"/>
                  </a:lnTo>
                  <a:lnTo>
                    <a:pt x="20002" y="21373"/>
                  </a:lnTo>
                  <a:lnTo>
                    <a:pt x="20341" y="21203"/>
                  </a:lnTo>
                  <a:lnTo>
                    <a:pt x="20672" y="20976"/>
                  </a:lnTo>
                  <a:lnTo>
                    <a:pt x="21302" y="20523"/>
                  </a:lnTo>
                  <a:lnTo>
                    <a:pt x="21600" y="20239"/>
                  </a:lnTo>
                  <a:close/>
                </a:path>
              </a:pathLst>
            </a:custGeom>
            <a:solidFill>
              <a:srgbClr val="C6E7FC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72" name="Shape 72"/>
            <p:cNvSpPr/>
            <p:nvPr/>
          </p:nvSpPr>
          <p:spPr>
            <a:xfrm>
              <a:off x="2620418" y="29044"/>
              <a:ext cx="5474995" cy="7752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79"/>
                  </a:moveTo>
                  <a:lnTo>
                    <a:pt x="76" y="2054"/>
                  </a:lnTo>
                  <a:lnTo>
                    <a:pt x="302" y="1743"/>
                  </a:lnTo>
                  <a:lnTo>
                    <a:pt x="689" y="1307"/>
                  </a:lnTo>
                  <a:lnTo>
                    <a:pt x="941" y="1058"/>
                  </a:lnTo>
                  <a:lnTo>
                    <a:pt x="1235" y="809"/>
                  </a:lnTo>
                  <a:lnTo>
                    <a:pt x="1562" y="622"/>
                  </a:lnTo>
                  <a:lnTo>
                    <a:pt x="1940" y="436"/>
                  </a:lnTo>
                  <a:lnTo>
                    <a:pt x="2351" y="249"/>
                  </a:lnTo>
                  <a:lnTo>
                    <a:pt x="2813" y="124"/>
                  </a:lnTo>
                  <a:lnTo>
                    <a:pt x="3317" y="62"/>
                  </a:lnTo>
                  <a:lnTo>
                    <a:pt x="3863" y="0"/>
                  </a:lnTo>
                  <a:lnTo>
                    <a:pt x="4451" y="62"/>
                  </a:lnTo>
                  <a:lnTo>
                    <a:pt x="5081" y="187"/>
                  </a:lnTo>
                  <a:lnTo>
                    <a:pt x="5761" y="436"/>
                  </a:lnTo>
                  <a:lnTo>
                    <a:pt x="6483" y="747"/>
                  </a:lnTo>
                  <a:lnTo>
                    <a:pt x="7248" y="1245"/>
                  </a:lnTo>
                  <a:lnTo>
                    <a:pt x="8062" y="1805"/>
                  </a:lnTo>
                  <a:lnTo>
                    <a:pt x="8927" y="2490"/>
                  </a:lnTo>
                  <a:lnTo>
                    <a:pt x="9834" y="3299"/>
                  </a:lnTo>
                  <a:lnTo>
                    <a:pt x="10792" y="4295"/>
                  </a:lnTo>
                  <a:lnTo>
                    <a:pt x="11791" y="5416"/>
                  </a:lnTo>
                  <a:lnTo>
                    <a:pt x="12841" y="6723"/>
                  </a:lnTo>
                  <a:lnTo>
                    <a:pt x="13941" y="8279"/>
                  </a:lnTo>
                  <a:lnTo>
                    <a:pt x="15091" y="9960"/>
                  </a:lnTo>
                  <a:lnTo>
                    <a:pt x="16292" y="11827"/>
                  </a:lnTo>
                  <a:lnTo>
                    <a:pt x="17544" y="13944"/>
                  </a:lnTo>
                  <a:lnTo>
                    <a:pt x="18845" y="16247"/>
                  </a:lnTo>
                  <a:lnTo>
                    <a:pt x="20198" y="18799"/>
                  </a:lnTo>
                  <a:lnTo>
                    <a:pt x="21600" y="2160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73" name="Shape 73"/>
            <p:cNvSpPr/>
            <p:nvPr/>
          </p:nvSpPr>
          <p:spPr>
            <a:xfrm>
              <a:off x="5404746" y="15639"/>
              <a:ext cx="3312245" cy="6523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625" y="20712"/>
                  </a:lnTo>
                  <a:lnTo>
                    <a:pt x="2332" y="18419"/>
                  </a:lnTo>
                  <a:lnTo>
                    <a:pt x="3512" y="16866"/>
                  </a:lnTo>
                  <a:lnTo>
                    <a:pt x="4872" y="15164"/>
                  </a:lnTo>
                  <a:lnTo>
                    <a:pt x="6386" y="13315"/>
                  </a:lnTo>
                  <a:lnTo>
                    <a:pt x="8010" y="11318"/>
                  </a:lnTo>
                  <a:lnTo>
                    <a:pt x="9731" y="9395"/>
                  </a:lnTo>
                  <a:lnTo>
                    <a:pt x="11494" y="7471"/>
                  </a:lnTo>
                  <a:lnTo>
                    <a:pt x="13299" y="5696"/>
                  </a:lnTo>
                  <a:lnTo>
                    <a:pt x="15089" y="3995"/>
                  </a:lnTo>
                  <a:lnTo>
                    <a:pt x="15978" y="3255"/>
                  </a:lnTo>
                  <a:lnTo>
                    <a:pt x="16839" y="2515"/>
                  </a:lnTo>
                  <a:lnTo>
                    <a:pt x="17699" y="1923"/>
                  </a:lnTo>
                  <a:lnTo>
                    <a:pt x="18532" y="1332"/>
                  </a:lnTo>
                  <a:lnTo>
                    <a:pt x="19351" y="888"/>
                  </a:lnTo>
                  <a:lnTo>
                    <a:pt x="20129" y="518"/>
                  </a:lnTo>
                  <a:lnTo>
                    <a:pt x="20878" y="222"/>
                  </a:lnTo>
                  <a:lnTo>
                    <a:pt x="21600" y="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74" name="Shape 74"/>
            <p:cNvSpPr/>
            <p:nvPr/>
          </p:nvSpPr>
          <p:spPr>
            <a:xfrm>
              <a:off x="0" y="-1"/>
              <a:ext cx="8723377" cy="13315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89" y="9278"/>
                  </a:moveTo>
                  <a:lnTo>
                    <a:pt x="21389" y="9821"/>
                  </a:lnTo>
                  <a:lnTo>
                    <a:pt x="21189" y="10329"/>
                  </a:lnTo>
                  <a:lnTo>
                    <a:pt x="20978" y="10800"/>
                  </a:lnTo>
                  <a:lnTo>
                    <a:pt x="20762" y="11235"/>
                  </a:lnTo>
                  <a:lnTo>
                    <a:pt x="20541" y="11670"/>
                  </a:lnTo>
                  <a:lnTo>
                    <a:pt x="20309" y="12068"/>
                  </a:lnTo>
                  <a:lnTo>
                    <a:pt x="20071" y="12395"/>
                  </a:lnTo>
                  <a:lnTo>
                    <a:pt x="19824" y="12721"/>
                  </a:lnTo>
                  <a:lnTo>
                    <a:pt x="19565" y="13011"/>
                  </a:lnTo>
                  <a:lnTo>
                    <a:pt x="19297" y="13228"/>
                  </a:lnTo>
                  <a:lnTo>
                    <a:pt x="19017" y="13446"/>
                  </a:lnTo>
                  <a:lnTo>
                    <a:pt x="18727" y="13591"/>
                  </a:lnTo>
                  <a:lnTo>
                    <a:pt x="18427" y="13736"/>
                  </a:lnTo>
                  <a:lnTo>
                    <a:pt x="18111" y="13808"/>
                  </a:lnTo>
                  <a:lnTo>
                    <a:pt x="17784" y="13808"/>
                  </a:lnTo>
                  <a:lnTo>
                    <a:pt x="17441" y="13772"/>
                  </a:lnTo>
                  <a:lnTo>
                    <a:pt x="17083" y="13699"/>
                  </a:lnTo>
                  <a:lnTo>
                    <a:pt x="16714" y="13591"/>
                  </a:lnTo>
                  <a:lnTo>
                    <a:pt x="16329" y="13409"/>
                  </a:lnTo>
                  <a:lnTo>
                    <a:pt x="15923" y="13156"/>
                  </a:lnTo>
                  <a:lnTo>
                    <a:pt x="15502" y="12866"/>
                  </a:lnTo>
                  <a:lnTo>
                    <a:pt x="15064" y="12503"/>
                  </a:lnTo>
                  <a:lnTo>
                    <a:pt x="14611" y="12105"/>
                  </a:lnTo>
                  <a:lnTo>
                    <a:pt x="14136" y="11634"/>
                  </a:lnTo>
                  <a:lnTo>
                    <a:pt x="13641" y="11090"/>
                  </a:lnTo>
                  <a:lnTo>
                    <a:pt x="13130" y="10474"/>
                  </a:lnTo>
                  <a:lnTo>
                    <a:pt x="12592" y="9785"/>
                  </a:lnTo>
                  <a:lnTo>
                    <a:pt x="12039" y="9060"/>
                  </a:lnTo>
                  <a:lnTo>
                    <a:pt x="11459" y="8227"/>
                  </a:lnTo>
                  <a:lnTo>
                    <a:pt x="10863" y="7357"/>
                  </a:lnTo>
                  <a:lnTo>
                    <a:pt x="10241" y="6415"/>
                  </a:lnTo>
                  <a:lnTo>
                    <a:pt x="9593" y="5364"/>
                  </a:lnTo>
                  <a:lnTo>
                    <a:pt x="8950" y="4349"/>
                  </a:lnTo>
                  <a:lnTo>
                    <a:pt x="8328" y="3479"/>
                  </a:lnTo>
                  <a:lnTo>
                    <a:pt x="7732" y="2682"/>
                  </a:lnTo>
                  <a:lnTo>
                    <a:pt x="7163" y="2030"/>
                  </a:lnTo>
                  <a:lnTo>
                    <a:pt x="6620" y="1486"/>
                  </a:lnTo>
                  <a:lnTo>
                    <a:pt x="6098" y="1015"/>
                  </a:lnTo>
                  <a:lnTo>
                    <a:pt x="5603" y="652"/>
                  </a:lnTo>
                  <a:lnTo>
                    <a:pt x="5134" y="362"/>
                  </a:lnTo>
                  <a:lnTo>
                    <a:pt x="4681" y="181"/>
                  </a:lnTo>
                  <a:lnTo>
                    <a:pt x="4259" y="36"/>
                  </a:lnTo>
                  <a:lnTo>
                    <a:pt x="3853" y="0"/>
                  </a:lnTo>
                  <a:lnTo>
                    <a:pt x="3473" y="0"/>
                  </a:lnTo>
                  <a:lnTo>
                    <a:pt x="3115" y="72"/>
                  </a:lnTo>
                  <a:lnTo>
                    <a:pt x="2778" y="181"/>
                  </a:lnTo>
                  <a:lnTo>
                    <a:pt x="2461" y="362"/>
                  </a:lnTo>
                  <a:lnTo>
                    <a:pt x="2166" y="544"/>
                  </a:lnTo>
                  <a:lnTo>
                    <a:pt x="1887" y="797"/>
                  </a:lnTo>
                  <a:lnTo>
                    <a:pt x="1634" y="1051"/>
                  </a:lnTo>
                  <a:lnTo>
                    <a:pt x="1397" y="1341"/>
                  </a:lnTo>
                  <a:lnTo>
                    <a:pt x="1186" y="1667"/>
                  </a:lnTo>
                  <a:lnTo>
                    <a:pt x="986" y="1957"/>
                  </a:lnTo>
                  <a:lnTo>
                    <a:pt x="812" y="2283"/>
                  </a:lnTo>
                  <a:lnTo>
                    <a:pt x="654" y="2609"/>
                  </a:lnTo>
                  <a:lnTo>
                    <a:pt x="511" y="2899"/>
                  </a:lnTo>
                  <a:lnTo>
                    <a:pt x="390" y="3189"/>
                  </a:lnTo>
                  <a:lnTo>
                    <a:pt x="127" y="3914"/>
                  </a:lnTo>
                  <a:lnTo>
                    <a:pt x="0" y="4349"/>
                  </a:lnTo>
                  <a:lnTo>
                    <a:pt x="0" y="21600"/>
                  </a:lnTo>
                  <a:lnTo>
                    <a:pt x="21589" y="21600"/>
                  </a:lnTo>
                  <a:lnTo>
                    <a:pt x="21600" y="21491"/>
                  </a:lnTo>
                  <a:lnTo>
                    <a:pt x="21600" y="9242"/>
                  </a:lnTo>
                  <a:lnTo>
                    <a:pt x="21589" y="9278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</p:grpSp>
      <p:sp>
        <p:nvSpPr>
          <p:cNvPr id="76" name="Shape 76"/>
          <p:cNvSpPr>
            <a:spLocks noGrp="1"/>
          </p:cNvSpPr>
          <p:nvPr>
            <p:ph type="title"/>
          </p:nvPr>
        </p:nvSpPr>
        <p:spPr>
          <a:xfrm>
            <a:off x="4874154" y="0"/>
            <a:ext cx="3812646" cy="2768601"/>
          </a:xfrm>
          <a:prstGeom prst="rect">
            <a:avLst/>
          </a:prstGeom>
        </p:spPr>
        <p:txBody>
          <a:bodyPr anchor="b"/>
          <a:lstStyle>
            <a:lvl1pPr algn="l">
              <a:defRPr sz="2800"/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Başlık Metni</a:t>
            </a:r>
          </a:p>
        </p:txBody>
      </p:sp>
      <p:sp>
        <p:nvSpPr>
          <p:cNvPr id="77" name="Shape 77"/>
          <p:cNvSpPr>
            <a:spLocks noGrp="1"/>
          </p:cNvSpPr>
          <p:nvPr>
            <p:ph type="body" idx="1"/>
          </p:nvPr>
        </p:nvSpPr>
        <p:spPr>
          <a:xfrm>
            <a:off x="4868333" y="2785533"/>
            <a:ext cx="3818467" cy="4072467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400"/>
              </a:spcBef>
              <a:buClrTx/>
              <a:buSzTx/>
              <a:buFontTx/>
              <a:buNone/>
              <a:defRPr sz="1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1pPr>
            <a:lvl2pPr marL="0" indent="457200">
              <a:spcBef>
                <a:spcPts val="400"/>
              </a:spcBef>
              <a:buClrTx/>
              <a:buSzTx/>
              <a:buFontTx/>
              <a:buNone/>
              <a:defRPr sz="1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2pPr>
            <a:lvl3pPr marL="0" indent="914400">
              <a:spcBef>
                <a:spcPts val="400"/>
              </a:spcBef>
              <a:buClrTx/>
              <a:buSzTx/>
              <a:buFontTx/>
              <a:buNone/>
              <a:defRPr sz="1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3pPr>
            <a:lvl4pPr marL="0" indent="1371600">
              <a:spcBef>
                <a:spcPts val="400"/>
              </a:spcBef>
              <a:buClrTx/>
              <a:buSzTx/>
              <a:buFontTx/>
              <a:buNone/>
              <a:defRPr sz="1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4pPr>
            <a:lvl5pPr marL="0" indent="1828800">
              <a:spcBef>
                <a:spcPts val="400"/>
              </a:spcBef>
              <a:buClrTx/>
              <a:buSzTx/>
              <a:buFontTx/>
              <a:buNone/>
              <a:defRPr sz="1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5pPr>
          </a:lstStyle>
          <a:p>
            <a:pPr lvl="0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Bir</a:t>
            </a:r>
          </a:p>
          <a:p>
            <a:pPr lvl="1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İki</a:t>
            </a:r>
          </a:p>
          <a:p>
            <a:pPr lvl="2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Üç</a:t>
            </a:r>
          </a:p>
          <a:p>
            <a:pPr lvl="3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Dört</a:t>
            </a:r>
          </a:p>
          <a:p>
            <a:pPr lvl="4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Beş</a:t>
            </a:r>
          </a:p>
        </p:txBody>
      </p:sp>
      <p:sp>
        <p:nvSpPr>
          <p:cNvPr id="78" name="Shape 7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rgbClr val="0293E0"/>
              </a:gs>
              <a:gs pos="90000">
                <a:srgbClr val="83D3FE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pPr>
            <a:endParaRPr/>
          </a:p>
        </p:txBody>
      </p:sp>
      <p:grpSp>
        <p:nvGrpSpPr>
          <p:cNvPr id="8" name="Group 8"/>
          <p:cNvGrpSpPr/>
          <p:nvPr/>
        </p:nvGrpSpPr>
        <p:grpSpPr>
          <a:xfrm>
            <a:off x="211665" y="1679429"/>
            <a:ext cx="8723378" cy="1329874"/>
            <a:chOff x="0" y="0"/>
            <a:chExt cx="8723376" cy="1329873"/>
          </a:xfrm>
        </p:grpSpPr>
        <p:sp>
          <p:nvSpPr>
            <p:cNvPr id="3" name="Shape 3"/>
            <p:cNvSpPr/>
            <p:nvPr/>
          </p:nvSpPr>
          <p:spPr>
            <a:xfrm>
              <a:off x="5835772" y="145036"/>
              <a:ext cx="2876430" cy="7140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52" y="0"/>
                  </a:moveTo>
                  <a:lnTo>
                    <a:pt x="20642" y="608"/>
                  </a:lnTo>
                  <a:lnTo>
                    <a:pt x="19716" y="1283"/>
                  </a:lnTo>
                  <a:lnTo>
                    <a:pt x="18774" y="2025"/>
                  </a:lnTo>
                  <a:lnTo>
                    <a:pt x="17800" y="2768"/>
                  </a:lnTo>
                  <a:lnTo>
                    <a:pt x="16811" y="3645"/>
                  </a:lnTo>
                  <a:lnTo>
                    <a:pt x="15789" y="4522"/>
                  </a:lnTo>
                  <a:lnTo>
                    <a:pt x="14751" y="5535"/>
                  </a:lnTo>
                  <a:lnTo>
                    <a:pt x="13682" y="6547"/>
                  </a:lnTo>
                  <a:lnTo>
                    <a:pt x="11750" y="8505"/>
                  </a:lnTo>
                  <a:lnTo>
                    <a:pt x="9866" y="10260"/>
                  </a:lnTo>
                  <a:lnTo>
                    <a:pt x="8062" y="11880"/>
                  </a:lnTo>
                  <a:lnTo>
                    <a:pt x="6322" y="13432"/>
                  </a:lnTo>
                  <a:lnTo>
                    <a:pt x="4662" y="14783"/>
                  </a:lnTo>
                  <a:lnTo>
                    <a:pt x="3049" y="15997"/>
                  </a:lnTo>
                  <a:lnTo>
                    <a:pt x="1501" y="17145"/>
                  </a:lnTo>
                  <a:lnTo>
                    <a:pt x="0" y="18157"/>
                  </a:lnTo>
                  <a:lnTo>
                    <a:pt x="1038" y="18765"/>
                  </a:lnTo>
                  <a:lnTo>
                    <a:pt x="2027" y="19305"/>
                  </a:lnTo>
                  <a:lnTo>
                    <a:pt x="2985" y="19777"/>
                  </a:lnTo>
                  <a:lnTo>
                    <a:pt x="3927" y="20182"/>
                  </a:lnTo>
                  <a:lnTo>
                    <a:pt x="4837" y="20587"/>
                  </a:lnTo>
                  <a:lnTo>
                    <a:pt x="5715" y="20857"/>
                  </a:lnTo>
                  <a:lnTo>
                    <a:pt x="6561" y="21127"/>
                  </a:lnTo>
                  <a:lnTo>
                    <a:pt x="7392" y="21330"/>
                  </a:lnTo>
                  <a:lnTo>
                    <a:pt x="8206" y="21465"/>
                  </a:lnTo>
                  <a:lnTo>
                    <a:pt x="8988" y="21532"/>
                  </a:lnTo>
                  <a:lnTo>
                    <a:pt x="9738" y="21600"/>
                  </a:lnTo>
                  <a:lnTo>
                    <a:pt x="10473" y="21600"/>
                  </a:lnTo>
                  <a:lnTo>
                    <a:pt x="11191" y="21532"/>
                  </a:lnTo>
                  <a:lnTo>
                    <a:pt x="11894" y="21465"/>
                  </a:lnTo>
                  <a:lnTo>
                    <a:pt x="12564" y="21330"/>
                  </a:lnTo>
                  <a:lnTo>
                    <a:pt x="13219" y="21127"/>
                  </a:lnTo>
                  <a:lnTo>
                    <a:pt x="13841" y="20925"/>
                  </a:lnTo>
                  <a:lnTo>
                    <a:pt x="14464" y="20655"/>
                  </a:lnTo>
                  <a:lnTo>
                    <a:pt x="15645" y="19980"/>
                  </a:lnTo>
                  <a:lnTo>
                    <a:pt x="16763" y="19170"/>
                  </a:lnTo>
                  <a:lnTo>
                    <a:pt x="17816" y="18225"/>
                  </a:lnTo>
                  <a:lnTo>
                    <a:pt x="18327" y="17685"/>
                  </a:lnTo>
                  <a:lnTo>
                    <a:pt x="18822" y="17145"/>
                  </a:lnTo>
                  <a:lnTo>
                    <a:pt x="19780" y="15930"/>
                  </a:lnTo>
                  <a:lnTo>
                    <a:pt x="20690" y="14580"/>
                  </a:lnTo>
                  <a:lnTo>
                    <a:pt x="21568" y="13162"/>
                  </a:lnTo>
                  <a:lnTo>
                    <a:pt x="21600" y="13095"/>
                  </a:lnTo>
                  <a:lnTo>
                    <a:pt x="21600" y="0"/>
                  </a:lnTo>
                  <a:lnTo>
                    <a:pt x="21552" y="0"/>
                  </a:lnTo>
                  <a:close/>
                </a:path>
              </a:pathLst>
            </a:custGeom>
            <a:solidFill>
              <a:srgbClr val="C6E7FC">
                <a:alpha val="29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4" name="Shape 4"/>
            <p:cNvSpPr/>
            <p:nvPr/>
          </p:nvSpPr>
          <p:spPr>
            <a:xfrm>
              <a:off x="2407654" y="16734"/>
              <a:ext cx="5544516" cy="8501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239"/>
                  </a:moveTo>
                  <a:lnTo>
                    <a:pt x="21128" y="19843"/>
                  </a:lnTo>
                  <a:lnTo>
                    <a:pt x="20639" y="19446"/>
                  </a:lnTo>
                  <a:lnTo>
                    <a:pt x="19621" y="18482"/>
                  </a:lnTo>
                  <a:lnTo>
                    <a:pt x="18544" y="17291"/>
                  </a:lnTo>
                  <a:lnTo>
                    <a:pt x="17409" y="15987"/>
                  </a:lnTo>
                  <a:lnTo>
                    <a:pt x="16208" y="14400"/>
                  </a:lnTo>
                  <a:lnTo>
                    <a:pt x="14941" y="12643"/>
                  </a:lnTo>
                  <a:lnTo>
                    <a:pt x="13608" y="10602"/>
                  </a:lnTo>
                  <a:lnTo>
                    <a:pt x="12200" y="8391"/>
                  </a:lnTo>
                  <a:lnTo>
                    <a:pt x="11645" y="7540"/>
                  </a:lnTo>
                  <a:lnTo>
                    <a:pt x="11106" y="6690"/>
                  </a:lnTo>
                  <a:lnTo>
                    <a:pt x="10063" y="5216"/>
                  </a:lnTo>
                  <a:lnTo>
                    <a:pt x="9558" y="4592"/>
                  </a:lnTo>
                  <a:lnTo>
                    <a:pt x="9069" y="3969"/>
                  </a:lnTo>
                  <a:lnTo>
                    <a:pt x="8589" y="3402"/>
                  </a:lnTo>
                  <a:lnTo>
                    <a:pt x="8117" y="2891"/>
                  </a:lnTo>
                  <a:lnTo>
                    <a:pt x="7661" y="2438"/>
                  </a:lnTo>
                  <a:lnTo>
                    <a:pt x="7206" y="2041"/>
                  </a:lnTo>
                  <a:lnTo>
                    <a:pt x="6344" y="1304"/>
                  </a:lnTo>
                  <a:lnTo>
                    <a:pt x="5524" y="794"/>
                  </a:lnTo>
                  <a:lnTo>
                    <a:pt x="4754" y="397"/>
                  </a:lnTo>
                  <a:lnTo>
                    <a:pt x="4017" y="113"/>
                  </a:lnTo>
                  <a:lnTo>
                    <a:pt x="3321" y="0"/>
                  </a:lnTo>
                  <a:lnTo>
                    <a:pt x="2667" y="0"/>
                  </a:lnTo>
                  <a:lnTo>
                    <a:pt x="2054" y="113"/>
                  </a:lnTo>
                  <a:lnTo>
                    <a:pt x="1483" y="283"/>
                  </a:lnTo>
                  <a:lnTo>
                    <a:pt x="952" y="567"/>
                  </a:lnTo>
                  <a:lnTo>
                    <a:pt x="456" y="907"/>
                  </a:lnTo>
                  <a:lnTo>
                    <a:pt x="0" y="1361"/>
                  </a:lnTo>
                  <a:lnTo>
                    <a:pt x="638" y="1871"/>
                  </a:lnTo>
                  <a:lnTo>
                    <a:pt x="1300" y="2438"/>
                  </a:lnTo>
                  <a:lnTo>
                    <a:pt x="1988" y="3175"/>
                  </a:lnTo>
                  <a:lnTo>
                    <a:pt x="2700" y="3969"/>
                  </a:lnTo>
                  <a:lnTo>
                    <a:pt x="3437" y="4932"/>
                  </a:lnTo>
                  <a:lnTo>
                    <a:pt x="4199" y="5953"/>
                  </a:lnTo>
                  <a:lnTo>
                    <a:pt x="4994" y="7087"/>
                  </a:lnTo>
                  <a:lnTo>
                    <a:pt x="5806" y="8391"/>
                  </a:lnTo>
                  <a:lnTo>
                    <a:pt x="7272" y="10715"/>
                  </a:lnTo>
                  <a:lnTo>
                    <a:pt x="8663" y="12756"/>
                  </a:lnTo>
                  <a:lnTo>
                    <a:pt x="9972" y="14627"/>
                  </a:lnTo>
                  <a:lnTo>
                    <a:pt x="10610" y="15420"/>
                  </a:lnTo>
                  <a:lnTo>
                    <a:pt x="11214" y="16214"/>
                  </a:lnTo>
                  <a:lnTo>
                    <a:pt x="11810" y="16951"/>
                  </a:lnTo>
                  <a:lnTo>
                    <a:pt x="12390" y="17575"/>
                  </a:lnTo>
                  <a:lnTo>
                    <a:pt x="12953" y="18198"/>
                  </a:lnTo>
                  <a:lnTo>
                    <a:pt x="13500" y="18765"/>
                  </a:lnTo>
                  <a:lnTo>
                    <a:pt x="14030" y="19219"/>
                  </a:lnTo>
                  <a:lnTo>
                    <a:pt x="14544" y="19672"/>
                  </a:lnTo>
                  <a:lnTo>
                    <a:pt x="15040" y="20069"/>
                  </a:lnTo>
                  <a:lnTo>
                    <a:pt x="15529" y="20466"/>
                  </a:lnTo>
                  <a:lnTo>
                    <a:pt x="16001" y="20750"/>
                  </a:lnTo>
                  <a:lnTo>
                    <a:pt x="16457" y="20976"/>
                  </a:lnTo>
                  <a:lnTo>
                    <a:pt x="16896" y="21203"/>
                  </a:lnTo>
                  <a:lnTo>
                    <a:pt x="17326" y="21373"/>
                  </a:lnTo>
                  <a:lnTo>
                    <a:pt x="17749" y="21487"/>
                  </a:lnTo>
                  <a:lnTo>
                    <a:pt x="18155" y="21600"/>
                  </a:lnTo>
                  <a:lnTo>
                    <a:pt x="18925" y="21600"/>
                  </a:lnTo>
                  <a:lnTo>
                    <a:pt x="19298" y="21543"/>
                  </a:lnTo>
                  <a:lnTo>
                    <a:pt x="19654" y="21487"/>
                  </a:lnTo>
                  <a:lnTo>
                    <a:pt x="20002" y="21373"/>
                  </a:lnTo>
                  <a:lnTo>
                    <a:pt x="20341" y="21203"/>
                  </a:lnTo>
                  <a:lnTo>
                    <a:pt x="20672" y="20976"/>
                  </a:lnTo>
                  <a:lnTo>
                    <a:pt x="21302" y="20523"/>
                  </a:lnTo>
                  <a:lnTo>
                    <a:pt x="21600" y="20239"/>
                  </a:lnTo>
                  <a:close/>
                </a:path>
              </a:pathLst>
            </a:custGeom>
            <a:solidFill>
              <a:srgbClr val="C6E7FC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5" name="Shape 5"/>
            <p:cNvSpPr/>
            <p:nvPr/>
          </p:nvSpPr>
          <p:spPr>
            <a:xfrm>
              <a:off x="2617062" y="29007"/>
              <a:ext cx="5467981" cy="7742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79"/>
                  </a:moveTo>
                  <a:lnTo>
                    <a:pt x="76" y="2054"/>
                  </a:lnTo>
                  <a:lnTo>
                    <a:pt x="302" y="1743"/>
                  </a:lnTo>
                  <a:lnTo>
                    <a:pt x="689" y="1307"/>
                  </a:lnTo>
                  <a:lnTo>
                    <a:pt x="941" y="1058"/>
                  </a:lnTo>
                  <a:lnTo>
                    <a:pt x="1235" y="809"/>
                  </a:lnTo>
                  <a:lnTo>
                    <a:pt x="1562" y="622"/>
                  </a:lnTo>
                  <a:lnTo>
                    <a:pt x="1940" y="436"/>
                  </a:lnTo>
                  <a:lnTo>
                    <a:pt x="2351" y="249"/>
                  </a:lnTo>
                  <a:lnTo>
                    <a:pt x="2813" y="124"/>
                  </a:lnTo>
                  <a:lnTo>
                    <a:pt x="3317" y="62"/>
                  </a:lnTo>
                  <a:lnTo>
                    <a:pt x="3863" y="0"/>
                  </a:lnTo>
                  <a:lnTo>
                    <a:pt x="4451" y="62"/>
                  </a:lnTo>
                  <a:lnTo>
                    <a:pt x="5081" y="187"/>
                  </a:lnTo>
                  <a:lnTo>
                    <a:pt x="5761" y="436"/>
                  </a:lnTo>
                  <a:lnTo>
                    <a:pt x="6483" y="747"/>
                  </a:lnTo>
                  <a:lnTo>
                    <a:pt x="7248" y="1245"/>
                  </a:lnTo>
                  <a:lnTo>
                    <a:pt x="8062" y="1805"/>
                  </a:lnTo>
                  <a:lnTo>
                    <a:pt x="8927" y="2490"/>
                  </a:lnTo>
                  <a:lnTo>
                    <a:pt x="9834" y="3299"/>
                  </a:lnTo>
                  <a:lnTo>
                    <a:pt x="10792" y="4295"/>
                  </a:lnTo>
                  <a:lnTo>
                    <a:pt x="11791" y="5416"/>
                  </a:lnTo>
                  <a:lnTo>
                    <a:pt x="12841" y="6723"/>
                  </a:lnTo>
                  <a:lnTo>
                    <a:pt x="13941" y="8279"/>
                  </a:lnTo>
                  <a:lnTo>
                    <a:pt x="15091" y="9960"/>
                  </a:lnTo>
                  <a:lnTo>
                    <a:pt x="16292" y="11827"/>
                  </a:lnTo>
                  <a:lnTo>
                    <a:pt x="17544" y="13944"/>
                  </a:lnTo>
                  <a:lnTo>
                    <a:pt x="18845" y="16247"/>
                  </a:lnTo>
                  <a:lnTo>
                    <a:pt x="20198" y="18799"/>
                  </a:lnTo>
                  <a:lnTo>
                    <a:pt x="21600" y="2160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6" name="Shape 6"/>
            <p:cNvSpPr/>
            <p:nvPr/>
          </p:nvSpPr>
          <p:spPr>
            <a:xfrm>
              <a:off x="5397823" y="15619"/>
              <a:ext cx="3308001" cy="6515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625" y="20712"/>
                  </a:lnTo>
                  <a:lnTo>
                    <a:pt x="2332" y="18419"/>
                  </a:lnTo>
                  <a:lnTo>
                    <a:pt x="3512" y="16866"/>
                  </a:lnTo>
                  <a:lnTo>
                    <a:pt x="4872" y="15164"/>
                  </a:lnTo>
                  <a:lnTo>
                    <a:pt x="6386" y="13315"/>
                  </a:lnTo>
                  <a:lnTo>
                    <a:pt x="8010" y="11318"/>
                  </a:lnTo>
                  <a:lnTo>
                    <a:pt x="9731" y="9395"/>
                  </a:lnTo>
                  <a:lnTo>
                    <a:pt x="11494" y="7471"/>
                  </a:lnTo>
                  <a:lnTo>
                    <a:pt x="13299" y="5696"/>
                  </a:lnTo>
                  <a:lnTo>
                    <a:pt x="15089" y="3995"/>
                  </a:lnTo>
                  <a:lnTo>
                    <a:pt x="15978" y="3255"/>
                  </a:lnTo>
                  <a:lnTo>
                    <a:pt x="16839" y="2515"/>
                  </a:lnTo>
                  <a:lnTo>
                    <a:pt x="17699" y="1923"/>
                  </a:lnTo>
                  <a:lnTo>
                    <a:pt x="18532" y="1332"/>
                  </a:lnTo>
                  <a:lnTo>
                    <a:pt x="19351" y="888"/>
                  </a:lnTo>
                  <a:lnTo>
                    <a:pt x="20129" y="518"/>
                  </a:lnTo>
                  <a:lnTo>
                    <a:pt x="20878" y="222"/>
                  </a:lnTo>
                  <a:lnTo>
                    <a:pt x="21600" y="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7" name="Shape 7"/>
            <p:cNvSpPr/>
            <p:nvPr/>
          </p:nvSpPr>
          <p:spPr>
            <a:xfrm>
              <a:off x="0" y="0"/>
              <a:ext cx="8723377" cy="13298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89" y="9278"/>
                  </a:moveTo>
                  <a:lnTo>
                    <a:pt x="21389" y="9821"/>
                  </a:lnTo>
                  <a:lnTo>
                    <a:pt x="21189" y="10329"/>
                  </a:lnTo>
                  <a:lnTo>
                    <a:pt x="20978" y="10800"/>
                  </a:lnTo>
                  <a:lnTo>
                    <a:pt x="20762" y="11235"/>
                  </a:lnTo>
                  <a:lnTo>
                    <a:pt x="20541" y="11670"/>
                  </a:lnTo>
                  <a:lnTo>
                    <a:pt x="20309" y="12068"/>
                  </a:lnTo>
                  <a:lnTo>
                    <a:pt x="20071" y="12395"/>
                  </a:lnTo>
                  <a:lnTo>
                    <a:pt x="19824" y="12721"/>
                  </a:lnTo>
                  <a:lnTo>
                    <a:pt x="19565" y="13011"/>
                  </a:lnTo>
                  <a:lnTo>
                    <a:pt x="19297" y="13228"/>
                  </a:lnTo>
                  <a:lnTo>
                    <a:pt x="19017" y="13446"/>
                  </a:lnTo>
                  <a:lnTo>
                    <a:pt x="18727" y="13591"/>
                  </a:lnTo>
                  <a:lnTo>
                    <a:pt x="18427" y="13736"/>
                  </a:lnTo>
                  <a:lnTo>
                    <a:pt x="18111" y="13808"/>
                  </a:lnTo>
                  <a:lnTo>
                    <a:pt x="17784" y="13808"/>
                  </a:lnTo>
                  <a:lnTo>
                    <a:pt x="17441" y="13772"/>
                  </a:lnTo>
                  <a:lnTo>
                    <a:pt x="17083" y="13699"/>
                  </a:lnTo>
                  <a:lnTo>
                    <a:pt x="16714" y="13591"/>
                  </a:lnTo>
                  <a:lnTo>
                    <a:pt x="16329" y="13409"/>
                  </a:lnTo>
                  <a:lnTo>
                    <a:pt x="15923" y="13156"/>
                  </a:lnTo>
                  <a:lnTo>
                    <a:pt x="15502" y="12866"/>
                  </a:lnTo>
                  <a:lnTo>
                    <a:pt x="15064" y="12503"/>
                  </a:lnTo>
                  <a:lnTo>
                    <a:pt x="14611" y="12105"/>
                  </a:lnTo>
                  <a:lnTo>
                    <a:pt x="14136" y="11634"/>
                  </a:lnTo>
                  <a:lnTo>
                    <a:pt x="13641" y="11090"/>
                  </a:lnTo>
                  <a:lnTo>
                    <a:pt x="13130" y="10474"/>
                  </a:lnTo>
                  <a:lnTo>
                    <a:pt x="12592" y="9785"/>
                  </a:lnTo>
                  <a:lnTo>
                    <a:pt x="12039" y="9060"/>
                  </a:lnTo>
                  <a:lnTo>
                    <a:pt x="11459" y="8227"/>
                  </a:lnTo>
                  <a:lnTo>
                    <a:pt x="10863" y="7357"/>
                  </a:lnTo>
                  <a:lnTo>
                    <a:pt x="10241" y="6415"/>
                  </a:lnTo>
                  <a:lnTo>
                    <a:pt x="9593" y="5364"/>
                  </a:lnTo>
                  <a:lnTo>
                    <a:pt x="8950" y="4349"/>
                  </a:lnTo>
                  <a:lnTo>
                    <a:pt x="8328" y="3479"/>
                  </a:lnTo>
                  <a:lnTo>
                    <a:pt x="7732" y="2682"/>
                  </a:lnTo>
                  <a:lnTo>
                    <a:pt x="7163" y="2030"/>
                  </a:lnTo>
                  <a:lnTo>
                    <a:pt x="6620" y="1486"/>
                  </a:lnTo>
                  <a:lnTo>
                    <a:pt x="6098" y="1015"/>
                  </a:lnTo>
                  <a:lnTo>
                    <a:pt x="5603" y="652"/>
                  </a:lnTo>
                  <a:lnTo>
                    <a:pt x="5134" y="362"/>
                  </a:lnTo>
                  <a:lnTo>
                    <a:pt x="4681" y="181"/>
                  </a:lnTo>
                  <a:lnTo>
                    <a:pt x="4259" y="36"/>
                  </a:lnTo>
                  <a:lnTo>
                    <a:pt x="3853" y="0"/>
                  </a:lnTo>
                  <a:lnTo>
                    <a:pt x="3473" y="0"/>
                  </a:lnTo>
                  <a:lnTo>
                    <a:pt x="3115" y="72"/>
                  </a:lnTo>
                  <a:lnTo>
                    <a:pt x="2778" y="181"/>
                  </a:lnTo>
                  <a:lnTo>
                    <a:pt x="2461" y="362"/>
                  </a:lnTo>
                  <a:lnTo>
                    <a:pt x="2166" y="544"/>
                  </a:lnTo>
                  <a:lnTo>
                    <a:pt x="1887" y="797"/>
                  </a:lnTo>
                  <a:lnTo>
                    <a:pt x="1634" y="1051"/>
                  </a:lnTo>
                  <a:lnTo>
                    <a:pt x="1397" y="1341"/>
                  </a:lnTo>
                  <a:lnTo>
                    <a:pt x="1186" y="1667"/>
                  </a:lnTo>
                  <a:lnTo>
                    <a:pt x="986" y="1957"/>
                  </a:lnTo>
                  <a:lnTo>
                    <a:pt x="812" y="2283"/>
                  </a:lnTo>
                  <a:lnTo>
                    <a:pt x="654" y="2609"/>
                  </a:lnTo>
                  <a:lnTo>
                    <a:pt x="511" y="2899"/>
                  </a:lnTo>
                  <a:lnTo>
                    <a:pt x="390" y="3189"/>
                  </a:lnTo>
                  <a:lnTo>
                    <a:pt x="127" y="3914"/>
                  </a:lnTo>
                  <a:lnTo>
                    <a:pt x="0" y="4349"/>
                  </a:lnTo>
                  <a:lnTo>
                    <a:pt x="0" y="21600"/>
                  </a:lnTo>
                  <a:lnTo>
                    <a:pt x="21589" y="21600"/>
                  </a:lnTo>
                  <a:lnTo>
                    <a:pt x="21600" y="21491"/>
                  </a:lnTo>
                  <a:lnTo>
                    <a:pt x="21600" y="9242"/>
                  </a:lnTo>
                  <a:lnTo>
                    <a:pt x="21589" y="9278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</p:grpSp>
      <p:sp>
        <p:nvSpPr>
          <p:cNvPr id="9" name="Shape 9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9293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Başlık Metni</a:t>
            </a:r>
          </a:p>
        </p:txBody>
      </p:sp>
      <p:sp>
        <p:nvSpPr>
          <p:cNvPr id="10" name="Shape 10"/>
          <p:cNvSpPr>
            <a:spLocks noGrp="1"/>
          </p:cNvSpPr>
          <p:nvPr>
            <p:ph type="body" idx="1"/>
          </p:nvPr>
        </p:nvSpPr>
        <p:spPr>
          <a:xfrm>
            <a:off x="872067" y="1943629"/>
            <a:ext cx="7408334" cy="49143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Bir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İki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Üç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Dört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Beş</a:t>
            </a:r>
          </a:p>
        </p:txBody>
      </p:sp>
      <p:sp>
        <p:nvSpPr>
          <p:cNvPr id="11" name="Shape 11"/>
          <p:cNvSpPr>
            <a:spLocks noGrp="1"/>
          </p:cNvSpPr>
          <p:nvPr>
            <p:ph type="sldNum" sz="quarter" idx="2"/>
          </p:nvPr>
        </p:nvSpPr>
        <p:spPr>
          <a:xfrm>
            <a:off x="3991088" y="6317155"/>
            <a:ext cx="1161827" cy="231141"/>
          </a:xfrm>
          <a:prstGeom prst="rect">
            <a:avLst/>
          </a:prstGeom>
          <a:ln w="12700">
            <a:miter lim="400000"/>
          </a:ln>
        </p:spPr>
        <p:txBody>
          <a:bodyPr lIns="45719" rIns="45719" anchor="ctr">
            <a:spAutoFit/>
          </a:bodyPr>
          <a:lstStyle>
            <a:lvl1pPr algn="ctr">
              <a:defRPr sz="10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med"/>
  <p:txStyles>
    <p:titleStyle>
      <a:lvl1pPr algn="ctr">
        <a:defRPr sz="4400">
          <a:solidFill>
            <a:srgbClr val="FFFFFF"/>
          </a:solidFill>
          <a:uFill>
            <a:solidFill>
              <a:srgbClr val="FFFFFF"/>
            </a:solidFill>
          </a:uFill>
          <a:latin typeface="Trebuchet MS"/>
          <a:ea typeface="Trebuchet MS"/>
          <a:cs typeface="Trebuchet MS"/>
          <a:sym typeface="Trebuchet MS"/>
        </a:defRPr>
      </a:lvl1pPr>
      <a:lvl2pPr algn="ctr">
        <a:defRPr sz="4400">
          <a:solidFill>
            <a:srgbClr val="FFFFFF"/>
          </a:solidFill>
          <a:uFill>
            <a:solidFill>
              <a:srgbClr val="FFFFFF"/>
            </a:solidFill>
          </a:uFill>
          <a:latin typeface="Trebuchet MS"/>
          <a:ea typeface="Trebuchet MS"/>
          <a:cs typeface="Trebuchet MS"/>
          <a:sym typeface="Trebuchet MS"/>
        </a:defRPr>
      </a:lvl2pPr>
      <a:lvl3pPr algn="ctr">
        <a:defRPr sz="4400">
          <a:solidFill>
            <a:srgbClr val="FFFFFF"/>
          </a:solidFill>
          <a:uFill>
            <a:solidFill>
              <a:srgbClr val="FFFFFF"/>
            </a:solidFill>
          </a:uFill>
          <a:latin typeface="Trebuchet MS"/>
          <a:ea typeface="Trebuchet MS"/>
          <a:cs typeface="Trebuchet MS"/>
          <a:sym typeface="Trebuchet MS"/>
        </a:defRPr>
      </a:lvl3pPr>
      <a:lvl4pPr algn="ctr">
        <a:defRPr sz="4400">
          <a:solidFill>
            <a:srgbClr val="FFFFFF"/>
          </a:solidFill>
          <a:uFill>
            <a:solidFill>
              <a:srgbClr val="FFFFFF"/>
            </a:solidFill>
          </a:uFill>
          <a:latin typeface="Trebuchet MS"/>
          <a:ea typeface="Trebuchet MS"/>
          <a:cs typeface="Trebuchet MS"/>
          <a:sym typeface="Trebuchet MS"/>
        </a:defRPr>
      </a:lvl4pPr>
      <a:lvl5pPr algn="ctr">
        <a:defRPr sz="4400">
          <a:solidFill>
            <a:srgbClr val="FFFFFF"/>
          </a:solidFill>
          <a:uFill>
            <a:solidFill>
              <a:srgbClr val="FFFFFF"/>
            </a:solidFill>
          </a:uFill>
          <a:latin typeface="Trebuchet MS"/>
          <a:ea typeface="Trebuchet MS"/>
          <a:cs typeface="Trebuchet MS"/>
          <a:sym typeface="Trebuchet MS"/>
        </a:defRPr>
      </a:lvl5pPr>
      <a:lvl6pPr algn="ctr">
        <a:defRPr sz="4400">
          <a:solidFill>
            <a:srgbClr val="FFFFFF"/>
          </a:solidFill>
          <a:uFill>
            <a:solidFill>
              <a:srgbClr val="FFFFFF"/>
            </a:solidFill>
          </a:uFill>
          <a:latin typeface="Trebuchet MS"/>
          <a:ea typeface="Trebuchet MS"/>
          <a:cs typeface="Trebuchet MS"/>
          <a:sym typeface="Trebuchet MS"/>
        </a:defRPr>
      </a:lvl6pPr>
      <a:lvl7pPr algn="ctr">
        <a:defRPr sz="4400">
          <a:solidFill>
            <a:srgbClr val="FFFFFF"/>
          </a:solidFill>
          <a:uFill>
            <a:solidFill>
              <a:srgbClr val="FFFFFF"/>
            </a:solidFill>
          </a:uFill>
          <a:latin typeface="Trebuchet MS"/>
          <a:ea typeface="Trebuchet MS"/>
          <a:cs typeface="Trebuchet MS"/>
          <a:sym typeface="Trebuchet MS"/>
        </a:defRPr>
      </a:lvl7pPr>
      <a:lvl8pPr algn="ctr">
        <a:defRPr sz="4400">
          <a:solidFill>
            <a:srgbClr val="FFFFFF"/>
          </a:solidFill>
          <a:uFill>
            <a:solidFill>
              <a:srgbClr val="FFFFFF"/>
            </a:solidFill>
          </a:uFill>
          <a:latin typeface="Trebuchet MS"/>
          <a:ea typeface="Trebuchet MS"/>
          <a:cs typeface="Trebuchet MS"/>
          <a:sym typeface="Trebuchet MS"/>
        </a:defRPr>
      </a:lvl8pPr>
      <a:lvl9pPr algn="ctr">
        <a:defRPr sz="4400">
          <a:solidFill>
            <a:srgbClr val="FFFFFF"/>
          </a:solidFill>
          <a:uFill>
            <a:solidFill>
              <a:srgbClr val="FFFFFF"/>
            </a:solidFill>
          </a:uFill>
          <a:latin typeface="Trebuchet MS"/>
          <a:ea typeface="Trebuchet MS"/>
          <a:cs typeface="Trebuchet MS"/>
          <a:sym typeface="Trebuchet MS"/>
        </a:defRPr>
      </a:lvl9pPr>
    </p:titleStyle>
    <p:bodyStyle>
      <a:lvl1pPr marL="274320" indent="-274320">
        <a:spcBef>
          <a:spcPts val="500"/>
        </a:spcBef>
        <a:buClr>
          <a:srgbClr val="31B6FD"/>
        </a:buClr>
        <a:buSzPct val="100000"/>
        <a:buFont typeface="Symbol"/>
        <a:buChar char="∗"/>
        <a:defRPr sz="2400">
          <a:solidFill>
            <a:srgbClr val="073E87"/>
          </a:solidFill>
          <a:uFill>
            <a:solidFill>
              <a:srgbClr val="073E87"/>
            </a:solidFill>
          </a:uFill>
          <a:latin typeface="Trebuchet MS"/>
          <a:ea typeface="Trebuchet MS"/>
          <a:cs typeface="Trebuchet MS"/>
          <a:sym typeface="Trebuchet MS"/>
        </a:defRPr>
      </a:lvl1pPr>
      <a:lvl2pPr marL="601201" indent="-299258">
        <a:spcBef>
          <a:spcPts val="500"/>
        </a:spcBef>
        <a:buClr>
          <a:srgbClr val="31B6FD"/>
        </a:buClr>
        <a:buSzPct val="100000"/>
        <a:buFont typeface="Symbol"/>
        <a:buChar char="∗"/>
        <a:defRPr sz="2400">
          <a:solidFill>
            <a:srgbClr val="073E87"/>
          </a:solidFill>
          <a:uFill>
            <a:solidFill>
              <a:srgbClr val="073E87"/>
            </a:solidFill>
          </a:uFill>
          <a:latin typeface="Trebuchet MS"/>
          <a:ea typeface="Trebuchet MS"/>
          <a:cs typeface="Trebuchet MS"/>
          <a:sym typeface="Trebuchet MS"/>
        </a:defRPr>
      </a:lvl2pPr>
      <a:lvl3pPr marL="901382" indent="-274319">
        <a:spcBef>
          <a:spcPts val="500"/>
        </a:spcBef>
        <a:buClr>
          <a:srgbClr val="31B6FD"/>
        </a:buClr>
        <a:buSzPct val="100000"/>
        <a:buFont typeface="Symbol"/>
        <a:buChar char="∗"/>
        <a:defRPr sz="2400">
          <a:solidFill>
            <a:srgbClr val="073E87"/>
          </a:solidFill>
          <a:uFill>
            <a:solidFill>
              <a:srgbClr val="073E87"/>
            </a:solidFill>
          </a:uFill>
          <a:latin typeface="Trebuchet MS"/>
          <a:ea typeface="Trebuchet MS"/>
          <a:cs typeface="Trebuchet MS"/>
          <a:sym typeface="Trebuchet MS"/>
        </a:defRPr>
      </a:lvl3pPr>
      <a:lvl4pPr marL="1219200" indent="-304800">
        <a:spcBef>
          <a:spcPts val="500"/>
        </a:spcBef>
        <a:buClr>
          <a:srgbClr val="31B6FD"/>
        </a:buClr>
        <a:buSzPct val="100000"/>
        <a:buFont typeface="Symbol"/>
        <a:buChar char="∗"/>
        <a:defRPr sz="2400">
          <a:solidFill>
            <a:srgbClr val="073E87"/>
          </a:solidFill>
          <a:uFill>
            <a:solidFill>
              <a:srgbClr val="073E87"/>
            </a:solidFill>
          </a:uFill>
          <a:latin typeface="Trebuchet MS"/>
          <a:ea typeface="Trebuchet MS"/>
          <a:cs typeface="Trebuchet MS"/>
          <a:sym typeface="Trebuchet MS"/>
        </a:defRPr>
      </a:lvl4pPr>
      <a:lvl5pPr marL="1577339" indent="-342900">
        <a:spcBef>
          <a:spcPts val="500"/>
        </a:spcBef>
        <a:buClr>
          <a:srgbClr val="31B6FD"/>
        </a:buClr>
        <a:buSzPct val="100000"/>
        <a:buFont typeface="Symbol"/>
        <a:buChar char="∗"/>
        <a:defRPr sz="2400">
          <a:solidFill>
            <a:srgbClr val="073E87"/>
          </a:solidFill>
          <a:uFill>
            <a:solidFill>
              <a:srgbClr val="073E87"/>
            </a:solidFill>
          </a:uFill>
          <a:latin typeface="Trebuchet MS"/>
          <a:ea typeface="Trebuchet MS"/>
          <a:cs typeface="Trebuchet MS"/>
          <a:sym typeface="Trebuchet MS"/>
        </a:defRPr>
      </a:lvl5pPr>
      <a:lvl6pPr marL="1946365" indent="-391885">
        <a:spcBef>
          <a:spcPts val="500"/>
        </a:spcBef>
        <a:buClr>
          <a:srgbClr val="31B6FD"/>
        </a:buClr>
        <a:buSzPct val="100000"/>
        <a:buFont typeface="Symbol"/>
        <a:buChar char="∗"/>
        <a:defRPr sz="2400">
          <a:solidFill>
            <a:srgbClr val="073E87"/>
          </a:solidFill>
          <a:uFill>
            <a:solidFill>
              <a:srgbClr val="073E87"/>
            </a:solidFill>
          </a:uFill>
          <a:latin typeface="Trebuchet MS"/>
          <a:ea typeface="Trebuchet MS"/>
          <a:cs typeface="Trebuchet MS"/>
          <a:sym typeface="Trebuchet MS"/>
        </a:defRPr>
      </a:lvl6pPr>
      <a:lvl7pPr marL="2266405" indent="-391885">
        <a:spcBef>
          <a:spcPts val="500"/>
        </a:spcBef>
        <a:buClr>
          <a:srgbClr val="31B6FD"/>
        </a:buClr>
        <a:buSzPct val="100000"/>
        <a:buFont typeface="Symbol"/>
        <a:buChar char="∗"/>
        <a:defRPr sz="2400">
          <a:solidFill>
            <a:srgbClr val="073E87"/>
          </a:solidFill>
          <a:uFill>
            <a:solidFill>
              <a:srgbClr val="073E87"/>
            </a:solidFill>
          </a:uFill>
          <a:latin typeface="Trebuchet MS"/>
          <a:ea typeface="Trebuchet MS"/>
          <a:cs typeface="Trebuchet MS"/>
          <a:sym typeface="Trebuchet MS"/>
        </a:defRPr>
      </a:lvl7pPr>
      <a:lvl8pPr marL="2586445" indent="-391885">
        <a:spcBef>
          <a:spcPts val="500"/>
        </a:spcBef>
        <a:buClr>
          <a:srgbClr val="31B6FD"/>
        </a:buClr>
        <a:buSzPct val="100000"/>
        <a:buFont typeface="Symbol"/>
        <a:buChar char="∗"/>
        <a:defRPr sz="2400">
          <a:solidFill>
            <a:srgbClr val="073E87"/>
          </a:solidFill>
          <a:uFill>
            <a:solidFill>
              <a:srgbClr val="073E87"/>
            </a:solidFill>
          </a:uFill>
          <a:latin typeface="Trebuchet MS"/>
          <a:ea typeface="Trebuchet MS"/>
          <a:cs typeface="Trebuchet MS"/>
          <a:sym typeface="Trebuchet MS"/>
        </a:defRPr>
      </a:lvl8pPr>
      <a:lvl9pPr marL="2906485" indent="-391885">
        <a:spcBef>
          <a:spcPts val="500"/>
        </a:spcBef>
        <a:buClr>
          <a:srgbClr val="31B6FD"/>
        </a:buClr>
        <a:buSzPct val="100000"/>
        <a:buFont typeface="Symbol"/>
        <a:buChar char="∗"/>
        <a:defRPr sz="2400">
          <a:solidFill>
            <a:srgbClr val="073E87"/>
          </a:solidFill>
          <a:uFill>
            <a:solidFill>
              <a:srgbClr val="073E87"/>
            </a:solidFill>
          </a:uFill>
          <a:latin typeface="Trebuchet MS"/>
          <a:ea typeface="Trebuchet MS"/>
          <a:cs typeface="Trebuchet MS"/>
          <a:sym typeface="Trebuchet MS"/>
        </a:defRPr>
      </a:lvl9pPr>
    </p:bodyStyle>
    <p:otherStyle>
      <a:lvl1pPr algn="ctr" defTabSz="457200">
        <a:defRPr sz="1000">
          <a:solidFill>
            <a:schemeClr val="tx1"/>
          </a:solidFill>
          <a:uFill>
            <a:solidFill>
              <a:srgbClr val="073E87"/>
            </a:solidFill>
          </a:uFill>
          <a:latin typeface="+mn-lt"/>
          <a:ea typeface="+mn-ea"/>
          <a:cs typeface="+mn-cs"/>
          <a:sym typeface="Trebuchet MS"/>
        </a:defRPr>
      </a:lvl1pPr>
      <a:lvl2pPr indent="457200" algn="ctr" defTabSz="457200">
        <a:defRPr sz="1000">
          <a:solidFill>
            <a:schemeClr val="tx1"/>
          </a:solidFill>
          <a:uFill>
            <a:solidFill>
              <a:srgbClr val="073E87"/>
            </a:solidFill>
          </a:uFill>
          <a:latin typeface="+mn-lt"/>
          <a:ea typeface="+mn-ea"/>
          <a:cs typeface="+mn-cs"/>
          <a:sym typeface="Trebuchet MS"/>
        </a:defRPr>
      </a:lvl2pPr>
      <a:lvl3pPr indent="914400" algn="ctr" defTabSz="457200">
        <a:defRPr sz="1000">
          <a:solidFill>
            <a:schemeClr val="tx1"/>
          </a:solidFill>
          <a:uFill>
            <a:solidFill>
              <a:srgbClr val="073E87"/>
            </a:solidFill>
          </a:uFill>
          <a:latin typeface="+mn-lt"/>
          <a:ea typeface="+mn-ea"/>
          <a:cs typeface="+mn-cs"/>
          <a:sym typeface="Trebuchet MS"/>
        </a:defRPr>
      </a:lvl3pPr>
      <a:lvl4pPr indent="1371600" algn="ctr" defTabSz="457200">
        <a:defRPr sz="1000">
          <a:solidFill>
            <a:schemeClr val="tx1"/>
          </a:solidFill>
          <a:uFill>
            <a:solidFill>
              <a:srgbClr val="073E87"/>
            </a:solidFill>
          </a:uFill>
          <a:latin typeface="+mn-lt"/>
          <a:ea typeface="+mn-ea"/>
          <a:cs typeface="+mn-cs"/>
          <a:sym typeface="Trebuchet MS"/>
        </a:defRPr>
      </a:lvl4pPr>
      <a:lvl5pPr indent="1828800" algn="ctr" defTabSz="457200">
        <a:defRPr sz="1000">
          <a:solidFill>
            <a:schemeClr val="tx1"/>
          </a:solidFill>
          <a:uFill>
            <a:solidFill>
              <a:srgbClr val="073E87"/>
            </a:solidFill>
          </a:uFill>
          <a:latin typeface="+mn-lt"/>
          <a:ea typeface="+mn-ea"/>
          <a:cs typeface="+mn-cs"/>
          <a:sym typeface="Trebuchet MS"/>
        </a:defRPr>
      </a:lvl5pPr>
      <a:lvl6pPr indent="2286000" algn="ctr" defTabSz="457200">
        <a:defRPr sz="1000">
          <a:solidFill>
            <a:schemeClr val="tx1"/>
          </a:solidFill>
          <a:uFill>
            <a:solidFill>
              <a:srgbClr val="073E87"/>
            </a:solidFill>
          </a:uFill>
          <a:latin typeface="+mn-lt"/>
          <a:ea typeface="+mn-ea"/>
          <a:cs typeface="+mn-cs"/>
          <a:sym typeface="Trebuchet MS"/>
        </a:defRPr>
      </a:lvl6pPr>
      <a:lvl7pPr indent="2743200" algn="ctr" defTabSz="457200">
        <a:defRPr sz="1000">
          <a:solidFill>
            <a:schemeClr val="tx1"/>
          </a:solidFill>
          <a:uFill>
            <a:solidFill>
              <a:srgbClr val="073E87"/>
            </a:solidFill>
          </a:uFill>
          <a:latin typeface="+mn-lt"/>
          <a:ea typeface="+mn-ea"/>
          <a:cs typeface="+mn-cs"/>
          <a:sym typeface="Trebuchet MS"/>
        </a:defRPr>
      </a:lvl7pPr>
      <a:lvl8pPr indent="3200400" algn="ctr" defTabSz="457200">
        <a:defRPr sz="1000">
          <a:solidFill>
            <a:schemeClr val="tx1"/>
          </a:solidFill>
          <a:uFill>
            <a:solidFill>
              <a:srgbClr val="073E87"/>
            </a:solidFill>
          </a:uFill>
          <a:latin typeface="+mn-lt"/>
          <a:ea typeface="+mn-ea"/>
          <a:cs typeface="+mn-cs"/>
          <a:sym typeface="Trebuchet MS"/>
        </a:defRPr>
      </a:lvl8pPr>
      <a:lvl9pPr indent="3657600" algn="ctr" defTabSz="457200">
        <a:defRPr sz="1000">
          <a:solidFill>
            <a:schemeClr val="tx1"/>
          </a:solidFill>
          <a:uFill>
            <a:solidFill>
              <a:srgbClr val="073E87"/>
            </a:solidFill>
          </a:uFill>
          <a:latin typeface="+mn-lt"/>
          <a:ea typeface="+mn-ea"/>
          <a:cs typeface="+mn-cs"/>
          <a:sym typeface="Trebuchet M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0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1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1" Type="http://schemas.openxmlformats.org/officeDocument/2006/relationships/hyperlink" Target="http://www.activemotionphysio.ca/injuries-conditions/shoulder/shoulder-issues/thoracic-outlet-syndrome/a~373/article.html" TargetMode="External"/><Relationship Id="rId12" Type="http://schemas.openxmlformats.org/officeDocument/2006/relationships/hyperlink" Target="http://www.physio-pedia.com/thoracic_outlet_syndrome" TargetMode="External"/><Relationship Id="rId13" Type="http://schemas.openxmlformats.org/officeDocument/2006/relationships/hyperlink" Target="http://cahidejibek.com/2012/12/07/basparmak-cikintisi-halluks-valgus/" TargetMode="External"/><Relationship Id="rId14" Type="http://schemas.openxmlformats.org/officeDocument/2006/relationships/hyperlink" Target="http://mucizeiksirler.blogspot.com.tr/2008/06/suna-dumankaya-topuk-dikeni-icin.html" TargetMode="External"/><Relationship Id="rId15" Type="http://schemas.openxmlformats.org/officeDocument/2006/relationships/hyperlink" Target="NULL" TargetMode="External"/><Relationship Id="rId16" Type="http://schemas.openxmlformats.org/officeDocument/2006/relationships/hyperlink" Target="NULL" TargetMode="External"/><Relationship Id="rId17" Type="http://schemas.openxmlformats.org/officeDocument/2006/relationships/hyperlink" Target="http://www.healthcentral.com/rheumatoid-arthritis/h/knee-tendinitis-symptoms.html" TargetMode="External"/><Relationship Id="rId18" Type="http://schemas.openxmlformats.org/officeDocument/2006/relationships/hyperlink" Target="http://www.riversideonline.com/health_reference/disease-conditions/ds00153.cfm" TargetMode="External"/><Relationship Id="rId1" Type="http://schemas.openxmlformats.org/officeDocument/2006/relationships/slideLayout" Target="../slideLayouts/slideLayout12.xml"/><Relationship Id="rId2" Type="http://schemas.openxmlformats.org/officeDocument/2006/relationships/hyperlink" Target="http://www.medicinenet.com/carpal_tunnel_syndrome/page2.htm" TargetMode="External"/><Relationship Id="rId3" Type="http://schemas.openxmlformats.org/officeDocument/2006/relationships/hyperlink" Target="http://www.lemontchiropractic.com/carpal-tunnel-syndrome.html" TargetMode="External"/><Relationship Id="rId4" Type="http://schemas.openxmlformats.org/officeDocument/2006/relationships/hyperlink" Target="http://www.docstoc.com/docs/141660218/carpal-tunnel-syndrome" TargetMode="External"/><Relationship Id="rId5" Type="http://schemas.openxmlformats.org/officeDocument/2006/relationships/hyperlink" Target="http://alliancewellness.ca/conditions-treated/carpal-tunnel-syndrome/" TargetMode="External"/><Relationship Id="rId6" Type="http://schemas.openxmlformats.org/officeDocument/2006/relationships/hyperlink" Target="http://www.ateevia.com/carpal-tunnel-syndrome.aspx" TargetMode="External"/><Relationship Id="rId7" Type="http://schemas.openxmlformats.org/officeDocument/2006/relationships/hyperlink" Target="http://www.eorthopod.com/content/cubital-tunnel-syndrome" TargetMode="External"/><Relationship Id="rId8" Type="http://schemas.openxmlformats.org/officeDocument/2006/relationships/hyperlink" Target="http://fxrxinc.com/blog/sports-medicine/surgical-treatments-of-cubital-tunnel-syndrome/" TargetMode="External"/><Relationship Id="rId9" Type="http://schemas.openxmlformats.org/officeDocument/2006/relationships/hyperlink" Target="NULL" TargetMode="External"/><Relationship Id="rId10" Type="http://schemas.openxmlformats.org/officeDocument/2006/relationships/hyperlink" Target="http://www.eorthopod.com/content/thoracic-outlet-syndrome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>
            <a:spLocks noGrp="1"/>
          </p:cNvSpPr>
          <p:nvPr>
            <p:ph type="title"/>
          </p:nvPr>
        </p:nvSpPr>
        <p:spPr>
          <a:xfrm>
            <a:off x="162812" y="553522"/>
            <a:ext cx="8981187" cy="2702504"/>
          </a:xfrm>
          <a:prstGeom prst="rect">
            <a:avLst/>
          </a:prstGeom>
        </p:spPr>
        <p:txBody>
          <a:bodyPr/>
          <a:lstStyle/>
          <a:p>
            <a:pPr lvl="0">
              <a:lnSpc>
                <a:spcPct val="150000"/>
              </a:lnSpc>
              <a:spcBef>
                <a:spcPts val="6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lang="tr-TR" sz="3600" b="1" dirty="0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omic Sans MS Bold"/>
                <a:ea typeface="Comic Sans MS Bold"/>
                <a:cs typeface="Comic Sans MS Bold"/>
                <a:sym typeface="Comic Sans MS Bold"/>
              </a:rPr>
              <a:t>Sağlık Çalışanlarının Riskleri</a:t>
            </a:r>
            <a:br>
              <a:rPr lang="tr-TR" sz="3600" b="1" dirty="0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omic Sans MS Bold"/>
                <a:ea typeface="Comic Sans MS Bold"/>
                <a:cs typeface="Comic Sans MS Bold"/>
                <a:sym typeface="Comic Sans MS Bold"/>
              </a:rPr>
            </a:br>
            <a:r>
              <a:rPr lang="tr-TR" sz="3600" b="1" dirty="0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omic Sans MS Bold"/>
                <a:ea typeface="Comic Sans MS Bold"/>
                <a:cs typeface="Comic Sans MS Bold"/>
                <a:sym typeface="Comic Sans MS Bold"/>
              </a:rPr>
              <a:t>ve </a:t>
            </a:r>
            <a:br>
              <a:rPr lang="tr-TR" sz="3600" b="1" dirty="0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omic Sans MS Bold"/>
                <a:ea typeface="Comic Sans MS Bold"/>
                <a:cs typeface="Comic Sans MS Bold"/>
                <a:sym typeface="Comic Sans MS Bold"/>
              </a:rPr>
            </a:br>
            <a:r>
              <a:rPr lang="tr-TR" sz="3600" b="1" dirty="0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omic Sans MS Bold"/>
                <a:ea typeface="Comic Sans MS Bold"/>
                <a:cs typeface="Comic Sans MS Bold"/>
                <a:sym typeface="Comic Sans MS Bold"/>
              </a:rPr>
              <a:t>Korunma Yöntemleri</a:t>
            </a:r>
            <a:endParaRPr sz="3600" b="1" dirty="0">
              <a:solidFill>
                <a:srgbClr val="FF0000"/>
              </a:solidFill>
              <a:uFill>
                <a:solidFill>
                  <a:srgbClr val="FF0000"/>
                </a:solidFill>
              </a:uFill>
              <a:latin typeface="Comic Sans MS Bold"/>
              <a:ea typeface="Comic Sans MS Bold"/>
              <a:cs typeface="Comic Sans MS Bold"/>
              <a:sym typeface="Comic Sans MS Bold"/>
            </a:endParaRPr>
          </a:p>
        </p:txBody>
      </p:sp>
      <p:sp>
        <p:nvSpPr>
          <p:cNvPr id="98" name="Shape 98"/>
          <p:cNvSpPr>
            <a:spLocks noGrp="1"/>
          </p:cNvSpPr>
          <p:nvPr>
            <p:ph type="body" idx="1"/>
          </p:nvPr>
        </p:nvSpPr>
        <p:spPr>
          <a:xfrm>
            <a:off x="1371600" y="3744426"/>
            <a:ext cx="6400800" cy="1774534"/>
          </a:xfrm>
          <a:prstGeom prst="rect">
            <a:avLst/>
          </a:prstGeom>
        </p:spPr>
        <p:txBody>
          <a:bodyPr/>
          <a:lstStyle/>
          <a:p>
            <a:pPr lvl="0">
              <a:spcBef>
                <a:spcPts val="7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3200" b="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 Bold"/>
                <a:ea typeface="Comic Sans MS Bold"/>
                <a:cs typeface="Comic Sans MS Bold"/>
                <a:sym typeface="Comic Sans MS Bold"/>
              </a:rPr>
              <a:t>Prof.Dr.</a:t>
            </a:r>
          </a:p>
          <a:p>
            <a:pPr lvl="0">
              <a:spcBef>
                <a:spcPts val="7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3200" b="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 Bold"/>
                <a:ea typeface="Comic Sans MS Bold"/>
                <a:cs typeface="Comic Sans MS Bold"/>
                <a:sym typeface="Comic Sans MS Bold"/>
              </a:rPr>
              <a:t>Mehmet Ali Kılıçarslan</a:t>
            </a:r>
          </a:p>
        </p:txBody>
      </p:sp>
      <p:sp>
        <p:nvSpPr>
          <p:cNvPr id="99" name="Shape 99"/>
          <p:cNvSpPr>
            <a:spLocks noGrp="1"/>
          </p:cNvSpPr>
          <p:nvPr>
            <p:ph type="sldNum" sz="quarter" idx="2"/>
          </p:nvPr>
        </p:nvSpPr>
        <p:spPr>
          <a:xfrm>
            <a:off x="3991088" y="6317155"/>
            <a:ext cx="1161827" cy="2311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fld id="{86CB4B4D-7CA3-9044-876B-883B54F8677D}" type="slidenum">
              <a:rPr sz="10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1</a:t>
            </a:fld>
            <a:endParaRPr sz="1000">
              <a:solidFill>
                <a:srgbClr val="073E87"/>
              </a:solidFill>
              <a:uFill>
                <a:solidFill>
                  <a:srgbClr val="073E87"/>
                </a:solidFill>
              </a:uFill>
            </a:endParaRP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871538" y="2674938"/>
            <a:ext cx="7408862" cy="3451225"/>
          </a:xfrm>
        </p:spPr>
        <p:txBody>
          <a:bodyPr/>
          <a:lstStyle/>
          <a:p>
            <a:pPr marL="217488" indent="-217488" defTabSz="876300">
              <a:spcBef>
                <a:spcPts val="600"/>
              </a:spcBef>
              <a:buClr>
                <a:srgbClr val="31B6FD"/>
              </a:buClr>
              <a:buFont typeface="Symbol" charset="0"/>
              <a:buNone/>
            </a:pPr>
            <a:r>
              <a:rPr lang="en-US" sz="2600" b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Yanlış Duruş ve Çalışma Pozisyonları</a:t>
            </a:r>
          </a:p>
          <a:p>
            <a:pPr marL="217488" indent="-217488" defTabSz="876300"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endParaRPr lang="en-US" sz="2600" b="1">
              <a:solidFill>
                <a:srgbClr val="073E87"/>
              </a:solidFill>
              <a:latin typeface="Comic Sans MS" charset="0"/>
              <a:cs typeface="Comic Sans MS" charset="0"/>
              <a:sym typeface="Comic Sans MS" charset="0"/>
            </a:endParaRPr>
          </a:p>
          <a:p>
            <a:pPr marL="217488" indent="-217488" defTabSz="876300"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3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Ayakta çalışmak</a:t>
            </a:r>
          </a:p>
          <a:p>
            <a:pPr marL="217488" indent="-217488" defTabSz="876300"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3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Çene segmentlerine göre duruş pozisyonlarına uymamak</a:t>
            </a:r>
          </a:p>
          <a:p>
            <a:pPr marL="217488" indent="-217488" defTabSz="876300"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3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Doğru dizayn edilmemiş cihazları kullanmak</a:t>
            </a:r>
          </a:p>
          <a:p>
            <a:pPr marL="217488" indent="-217488" defTabSz="876300"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3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Aletleri doğru yerleştirmemek</a:t>
            </a:r>
            <a:endParaRPr lang="en-US"/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8138"/>
            <a:ext cx="8229600" cy="1252537"/>
          </a:xfrm>
        </p:spPr>
        <p:txBody>
          <a:bodyPr/>
          <a:lstStyle/>
          <a:p>
            <a:pPr algn="ctr" defTabSz="758825"/>
            <a:r>
              <a:rPr lang="en-US" sz="3200" b="1">
                <a:solidFill>
                  <a:srgbClr val="FFFFFF"/>
                </a:solidFill>
                <a:latin typeface="Comic Sans MS" charset="0"/>
                <a:cs typeface="Comic Sans MS" charset="0"/>
                <a:sym typeface="Comic Sans MS" charset="0"/>
              </a:rPr>
              <a:t>KİS PROBLEMLERİNE NEDEN OLAN FAKTÖRLER:</a:t>
            </a:r>
            <a:endParaRPr lang="en-US"/>
          </a:p>
        </p:txBody>
      </p:sp>
      <p:sp>
        <p:nvSpPr>
          <p:cNvPr id="17411" name="AutoShape 3"/>
          <p:cNvSpPr>
            <a:spLocks/>
          </p:cNvSpPr>
          <p:nvPr/>
        </p:nvSpPr>
        <p:spPr bwMode="auto">
          <a:xfrm>
            <a:off x="3990975" y="6316663"/>
            <a:ext cx="1160463" cy="23018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19" tIns="45719" rIns="45719" bIns="45719" anchor="ctr"/>
          <a:lstStyle/>
          <a:p>
            <a:pPr algn="ctr"/>
            <a:fld id="{F7729158-6910-204C-93EC-35073A94E4FC}" type="slidenum">
              <a:rPr lang="en-US" sz="1000">
                <a:solidFill>
                  <a:srgbClr val="073E87"/>
                </a:solidFill>
              </a:rPr>
              <a:pPr algn="ctr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446111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871538" y="2674938"/>
            <a:ext cx="7408862" cy="3451225"/>
          </a:xfrm>
        </p:spPr>
        <p:txBody>
          <a:bodyPr/>
          <a:lstStyle/>
          <a:p>
            <a:pPr marL="163513" indent="-163513" defTabSz="914400">
              <a:spcBef>
                <a:spcPts val="600"/>
              </a:spcBef>
              <a:buClr>
                <a:srgbClr val="31B6FD"/>
              </a:buClr>
              <a:buFont typeface="Symbol" charset="0"/>
              <a:buNone/>
            </a:pPr>
            <a:r>
              <a:rPr lang="en-US" sz="2800" b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Zorlayıcı veya Tekrarlanarak Uygulanan El Hareketleri:</a:t>
            </a:r>
          </a:p>
          <a:p>
            <a:pPr marL="163513" indent="-163513" defTabSz="914400">
              <a:spcBef>
                <a:spcPts val="500"/>
              </a:spcBef>
              <a:buClr>
                <a:srgbClr val="31B6FD"/>
              </a:buClr>
              <a:buFont typeface="Symbol" charset="0"/>
              <a:buNone/>
            </a:pPr>
            <a:endParaRPr lang="en-US" sz="2800" b="1">
              <a:solidFill>
                <a:srgbClr val="073E87"/>
              </a:solidFill>
              <a:latin typeface="Comic Sans MS" charset="0"/>
              <a:cs typeface="Comic Sans MS" charset="0"/>
              <a:sym typeface="Comic Sans MS" charset="0"/>
            </a:endParaRPr>
          </a:p>
          <a:p>
            <a:pPr marL="163513" indent="-163513" defTabSz="914400"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4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Diş çekimi</a:t>
            </a:r>
          </a:p>
          <a:p>
            <a:pPr marL="163513" indent="-163513" defTabSz="914400"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4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Küretaj</a:t>
            </a:r>
          </a:p>
          <a:p>
            <a:pPr marL="163513" indent="-163513" defTabSz="914400"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4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Kanal tedavisi</a:t>
            </a:r>
            <a:endParaRPr lang="en-US"/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8138"/>
            <a:ext cx="8229600" cy="1252537"/>
          </a:xfrm>
        </p:spPr>
        <p:txBody>
          <a:bodyPr/>
          <a:lstStyle/>
          <a:p>
            <a:pPr algn="ctr" defTabSz="758825"/>
            <a:r>
              <a:rPr lang="en-US" sz="3200" b="1">
                <a:solidFill>
                  <a:srgbClr val="FFFFFF"/>
                </a:solidFill>
                <a:latin typeface="Comic Sans MS" charset="0"/>
                <a:cs typeface="Comic Sans MS" charset="0"/>
                <a:sym typeface="Comic Sans MS" charset="0"/>
              </a:rPr>
              <a:t>KİS PROBLEMLERİNE NEDEN OLAN FAKTÖRLER:</a:t>
            </a:r>
            <a:endParaRPr lang="en-US"/>
          </a:p>
        </p:txBody>
      </p:sp>
      <p:sp>
        <p:nvSpPr>
          <p:cNvPr id="18435" name="AutoShape 3"/>
          <p:cNvSpPr>
            <a:spLocks/>
          </p:cNvSpPr>
          <p:nvPr/>
        </p:nvSpPr>
        <p:spPr bwMode="auto">
          <a:xfrm>
            <a:off x="3990975" y="6316663"/>
            <a:ext cx="1160463" cy="23018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19" tIns="45719" rIns="45719" bIns="45719" anchor="ctr"/>
          <a:lstStyle/>
          <a:p>
            <a:pPr algn="ctr"/>
            <a:fld id="{5089E10E-D361-DD44-8AC1-842F585AC4F4}" type="slidenum">
              <a:rPr lang="en-US" sz="1000">
                <a:solidFill>
                  <a:srgbClr val="073E87"/>
                </a:solidFill>
              </a:rPr>
              <a:pPr algn="ctr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072970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871538" y="2674938"/>
            <a:ext cx="7408862" cy="3451225"/>
          </a:xfrm>
        </p:spPr>
        <p:txBody>
          <a:bodyPr/>
          <a:lstStyle/>
          <a:p>
            <a:pPr marL="227013" indent="-227013" defTabSz="914400">
              <a:spcBef>
                <a:spcPts val="600"/>
              </a:spcBef>
              <a:buClr>
                <a:srgbClr val="31B6FD"/>
              </a:buClr>
              <a:buFont typeface="Symbol" charset="0"/>
              <a:buNone/>
            </a:pPr>
            <a:r>
              <a:rPr lang="en-US" sz="2800" b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Titreşim Veren El Aletlerinin Kullanımı:</a:t>
            </a:r>
          </a:p>
          <a:p>
            <a:pPr marL="227013" indent="-227013" defTabSz="914400"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endParaRPr lang="en-US" sz="2800" b="1">
              <a:solidFill>
                <a:srgbClr val="073E87"/>
              </a:solidFill>
              <a:latin typeface="Comic Sans MS" charset="0"/>
              <a:cs typeface="Comic Sans MS" charset="0"/>
              <a:sym typeface="Comic Sans MS" charset="0"/>
            </a:endParaRPr>
          </a:p>
          <a:p>
            <a:pPr marL="227013" indent="-227013" defTabSz="914400"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4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Kavitron</a:t>
            </a:r>
          </a:p>
          <a:p>
            <a:pPr marL="227013" indent="-227013" defTabSz="914400"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4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Aerotör başlığı</a:t>
            </a:r>
          </a:p>
          <a:p>
            <a:pPr marL="227013" indent="-227013" defTabSz="914400"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4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Piyasemen</a:t>
            </a:r>
          </a:p>
          <a:p>
            <a:pPr marL="227013" indent="-227013" defTabSz="914400"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4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Angludurva</a:t>
            </a:r>
            <a:endParaRPr lang="en-US"/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8138"/>
            <a:ext cx="8229600" cy="1252537"/>
          </a:xfrm>
        </p:spPr>
        <p:txBody>
          <a:bodyPr/>
          <a:lstStyle/>
          <a:p>
            <a:pPr algn="ctr" defTabSz="758825"/>
            <a:r>
              <a:rPr lang="en-US" sz="3200" b="1">
                <a:solidFill>
                  <a:srgbClr val="FFFFFF"/>
                </a:solidFill>
                <a:latin typeface="Comic Sans MS" charset="0"/>
                <a:cs typeface="Comic Sans MS" charset="0"/>
                <a:sym typeface="Comic Sans MS" charset="0"/>
              </a:rPr>
              <a:t>KİS PROBLEMLERİNE NEDEN OLAN FAKTÖRLER:</a:t>
            </a:r>
            <a:endParaRPr lang="en-US"/>
          </a:p>
        </p:txBody>
      </p:sp>
      <p:sp>
        <p:nvSpPr>
          <p:cNvPr id="19459" name="AutoShape 3"/>
          <p:cNvSpPr>
            <a:spLocks/>
          </p:cNvSpPr>
          <p:nvPr/>
        </p:nvSpPr>
        <p:spPr bwMode="auto">
          <a:xfrm>
            <a:off x="3990975" y="6316663"/>
            <a:ext cx="1160463" cy="23018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19" tIns="45719" rIns="45719" bIns="45719" anchor="ctr"/>
          <a:lstStyle/>
          <a:p>
            <a:pPr algn="ctr"/>
            <a:fld id="{AD6BDB85-3ACA-004B-A7BF-3ECA2AD65D21}" type="slidenum">
              <a:rPr lang="en-US" sz="1000">
                <a:solidFill>
                  <a:srgbClr val="073E87"/>
                </a:solidFill>
              </a:rPr>
              <a:pPr algn="ctr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602521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871538" y="3105150"/>
            <a:ext cx="7408862" cy="3021013"/>
          </a:xfrm>
        </p:spPr>
        <p:txBody>
          <a:bodyPr/>
          <a:lstStyle/>
          <a:p>
            <a:pPr marL="303213" indent="-303213" defTabSz="914400">
              <a:spcBef>
                <a:spcPts val="6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800" b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Ağır objeleri yardımsız kaldırmak</a:t>
            </a:r>
          </a:p>
          <a:p>
            <a:pPr marL="303213" indent="-303213" defTabSz="914400"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endParaRPr lang="en-US" sz="2800" b="1">
              <a:solidFill>
                <a:srgbClr val="073E87"/>
              </a:solidFill>
              <a:latin typeface="Comic Sans MS" charset="0"/>
              <a:cs typeface="Comic Sans MS" charset="0"/>
              <a:sym typeface="Comic Sans MS" charset="0"/>
            </a:endParaRPr>
          </a:p>
          <a:p>
            <a:pPr marL="303213" indent="-303213" defTabSz="914400">
              <a:spcBef>
                <a:spcPts val="6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800" b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Hafif bile olsa devamlı eğilerek obje kaldırmak</a:t>
            </a:r>
            <a:endParaRPr lang="en-US"/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8138"/>
            <a:ext cx="8229600" cy="1252537"/>
          </a:xfrm>
        </p:spPr>
        <p:txBody>
          <a:bodyPr/>
          <a:lstStyle/>
          <a:p>
            <a:pPr algn="ctr" defTabSz="758825"/>
            <a:r>
              <a:rPr lang="en-US" sz="3200" b="1">
                <a:solidFill>
                  <a:srgbClr val="FFFFFF"/>
                </a:solidFill>
                <a:latin typeface="Comic Sans MS" charset="0"/>
                <a:cs typeface="Comic Sans MS" charset="0"/>
                <a:sym typeface="Comic Sans MS" charset="0"/>
              </a:rPr>
              <a:t>KİS PROBLEMLERİNE NEDEN OLAN FAKTÖRLER:</a:t>
            </a:r>
            <a:endParaRPr lang="en-US"/>
          </a:p>
        </p:txBody>
      </p:sp>
      <p:sp>
        <p:nvSpPr>
          <p:cNvPr id="20483" name="AutoShape 3"/>
          <p:cNvSpPr>
            <a:spLocks/>
          </p:cNvSpPr>
          <p:nvPr/>
        </p:nvSpPr>
        <p:spPr bwMode="auto">
          <a:xfrm>
            <a:off x="3990975" y="6316663"/>
            <a:ext cx="1160463" cy="23018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19" tIns="45719" rIns="45719" bIns="45719" anchor="ctr"/>
          <a:lstStyle/>
          <a:p>
            <a:pPr algn="ctr"/>
            <a:fld id="{3E8FDC89-B28A-684E-AC09-0BFF494A0D5C}" type="slidenum">
              <a:rPr lang="en-US" sz="1000">
                <a:solidFill>
                  <a:srgbClr val="073E87"/>
                </a:solidFill>
              </a:rPr>
              <a:pPr algn="ctr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639785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871538" y="2732088"/>
            <a:ext cx="7408862" cy="3392487"/>
          </a:xfrm>
        </p:spPr>
        <p:txBody>
          <a:bodyPr/>
          <a:lstStyle/>
          <a:p>
            <a:pPr marL="236538" indent="-236538" defTabSz="722313">
              <a:lnSpc>
                <a:spcPct val="90000"/>
              </a:lnSpc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200" b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Kişinin yaşı, cinsiyeti, boyu, kilosu, sistemik durumu</a:t>
            </a:r>
          </a:p>
          <a:p>
            <a:pPr marL="236538" indent="-236538" defTabSz="722313">
              <a:lnSpc>
                <a:spcPct val="90000"/>
              </a:lnSpc>
              <a:spcBef>
                <a:spcPts val="400"/>
              </a:spcBef>
              <a:buClr>
                <a:srgbClr val="31B6FD"/>
              </a:buClr>
              <a:buFont typeface="Symbol" charset="0"/>
              <a:buChar char="∗"/>
            </a:pPr>
            <a:endParaRPr lang="en-US" sz="2200" b="1">
              <a:solidFill>
                <a:srgbClr val="073E87"/>
              </a:solidFill>
              <a:latin typeface="Comic Sans MS" charset="0"/>
              <a:cs typeface="Comic Sans MS" charset="0"/>
              <a:sym typeface="Comic Sans MS" charset="0"/>
            </a:endParaRPr>
          </a:p>
          <a:p>
            <a:pPr marL="236538" indent="-236538" defTabSz="722313">
              <a:lnSpc>
                <a:spcPct val="90000"/>
              </a:lnSpc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200" b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Hareketin sıklığı</a:t>
            </a:r>
          </a:p>
          <a:p>
            <a:pPr marL="236538" indent="-236538" defTabSz="722313">
              <a:lnSpc>
                <a:spcPct val="90000"/>
              </a:lnSpc>
              <a:spcBef>
                <a:spcPts val="400"/>
              </a:spcBef>
              <a:buClr>
                <a:srgbClr val="31B6FD"/>
              </a:buClr>
              <a:buFont typeface="Symbol" charset="0"/>
              <a:buChar char="∗"/>
            </a:pPr>
            <a:endParaRPr lang="en-US" sz="2200" b="1">
              <a:solidFill>
                <a:srgbClr val="073E87"/>
              </a:solidFill>
              <a:latin typeface="Comic Sans MS" charset="0"/>
              <a:cs typeface="Comic Sans MS" charset="0"/>
              <a:sym typeface="Comic Sans MS" charset="0"/>
            </a:endParaRPr>
          </a:p>
          <a:p>
            <a:pPr marL="236538" indent="-236538" defTabSz="722313">
              <a:lnSpc>
                <a:spcPct val="90000"/>
              </a:lnSpc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200" b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Hareketin süresi</a:t>
            </a:r>
          </a:p>
          <a:p>
            <a:pPr marL="236538" indent="-236538" defTabSz="722313">
              <a:lnSpc>
                <a:spcPct val="90000"/>
              </a:lnSpc>
              <a:spcBef>
                <a:spcPts val="400"/>
              </a:spcBef>
              <a:buClr>
                <a:srgbClr val="31B6FD"/>
              </a:buClr>
              <a:buFont typeface="Symbol" charset="0"/>
              <a:buChar char="∗"/>
            </a:pPr>
            <a:endParaRPr lang="en-US" sz="2200" b="1">
              <a:solidFill>
                <a:srgbClr val="073E87"/>
              </a:solidFill>
              <a:latin typeface="Comic Sans MS" charset="0"/>
              <a:cs typeface="Comic Sans MS" charset="0"/>
              <a:sym typeface="Comic Sans MS" charset="0"/>
            </a:endParaRPr>
          </a:p>
          <a:p>
            <a:pPr marL="236538" indent="-236538" defTabSz="722313">
              <a:lnSpc>
                <a:spcPct val="90000"/>
              </a:lnSpc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200" b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Kişinin sosyal yaşamdaki durumu</a:t>
            </a:r>
            <a:endParaRPr lang="en-US"/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8138"/>
            <a:ext cx="8229600" cy="1252537"/>
          </a:xfrm>
        </p:spPr>
        <p:txBody>
          <a:bodyPr/>
          <a:lstStyle/>
          <a:p>
            <a:pPr algn="ctr" defTabSz="758825"/>
            <a:r>
              <a:rPr lang="en-US" sz="3200" b="1">
                <a:solidFill>
                  <a:srgbClr val="FFFFFF"/>
                </a:solidFill>
                <a:latin typeface="Comic Sans MS" charset="0"/>
                <a:cs typeface="Comic Sans MS" charset="0"/>
                <a:sym typeface="Comic Sans MS" charset="0"/>
              </a:rPr>
              <a:t>KİS PROBLEMLERİNE ZEMİN HAZIRLAYAN FAKTÖRLER:</a:t>
            </a:r>
            <a:endParaRPr lang="en-US"/>
          </a:p>
        </p:txBody>
      </p:sp>
      <p:sp>
        <p:nvSpPr>
          <p:cNvPr id="21507" name="AutoShape 3"/>
          <p:cNvSpPr>
            <a:spLocks/>
          </p:cNvSpPr>
          <p:nvPr/>
        </p:nvSpPr>
        <p:spPr bwMode="auto">
          <a:xfrm>
            <a:off x="3990975" y="6316663"/>
            <a:ext cx="1160463" cy="23018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19" tIns="45719" rIns="45719" bIns="45719" anchor="ctr"/>
          <a:lstStyle/>
          <a:p>
            <a:pPr algn="ctr"/>
            <a:fld id="{CB55C719-C86C-C24C-AB77-C53368B28544}" type="slidenum">
              <a:rPr lang="en-US" sz="1000">
                <a:solidFill>
                  <a:srgbClr val="073E87"/>
                </a:solidFill>
              </a:rPr>
              <a:pPr algn="ctr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063932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>
            <a:spLocks noGrp="1"/>
          </p:cNvSpPr>
          <p:nvPr>
            <p:ph type="sldNum" sz="quarter" idx="2"/>
          </p:nvPr>
        </p:nvSpPr>
        <p:spPr>
          <a:xfrm>
            <a:off x="3991088" y="6317155"/>
            <a:ext cx="1161827" cy="2311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fld id="{86CB4B4D-7CA3-9044-876B-883B54F8677D}" type="slidenum">
              <a:rPr sz="10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15</a:t>
            </a:fld>
            <a:endParaRPr sz="1000">
              <a:solidFill>
                <a:srgbClr val="073E87"/>
              </a:solidFill>
              <a:uFill>
                <a:solidFill>
                  <a:srgbClr val="073E87"/>
                </a:solidFill>
              </a:uFill>
            </a:endParaRPr>
          </a:p>
        </p:txBody>
      </p:sp>
      <p:pic>
        <p:nvPicPr>
          <p:cNvPr id="190" name="pasted-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18555" y="1683349"/>
            <a:ext cx="8306890" cy="3491302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03547685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Shape 678"/>
          <p:cNvSpPr/>
          <p:nvPr/>
        </p:nvSpPr>
        <p:spPr>
          <a:xfrm>
            <a:off x="0" y="0"/>
            <a:ext cx="9144000" cy="685800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12700">
            <a:solidFill/>
            <a:miter lim="400000"/>
          </a:ln>
        </p:spPr>
        <p:txBody>
          <a:bodyPr lIns="0" tIns="0" rIns="0" bIns="0" anchor="ctr"/>
          <a:lstStyle/>
          <a:p>
            <a:pPr lvl="0"/>
            <a:endParaRPr/>
          </a:p>
        </p:txBody>
      </p:sp>
      <p:sp>
        <p:nvSpPr>
          <p:cNvPr id="679" name="Shape 679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rgbClr val="0293E0"/>
              </a:gs>
              <a:gs pos="90000">
                <a:srgbClr val="83D3FE"/>
              </a:gs>
            </a:gsLst>
            <a:lin ang="5400000"/>
          </a:gradFill>
          <a:ln w="12700">
            <a:miter lim="400000"/>
          </a:ln>
        </p:spPr>
        <p:txBody>
          <a:bodyPr lIns="45719" rIns="45719" anchor="ctr"/>
          <a:lstStyle/>
          <a:p>
            <a:pPr lvl="0" algn="ctr"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ndara"/>
                <a:ea typeface="Candara"/>
                <a:cs typeface="Candara"/>
                <a:sym typeface="Candara"/>
              </a:defRPr>
            </a:pPr>
            <a:endParaRPr/>
          </a:p>
        </p:txBody>
      </p:sp>
      <p:grpSp>
        <p:nvGrpSpPr>
          <p:cNvPr id="685" name="Group 685"/>
          <p:cNvGrpSpPr/>
          <p:nvPr/>
        </p:nvGrpSpPr>
        <p:grpSpPr>
          <a:xfrm>
            <a:off x="211665" y="1679429"/>
            <a:ext cx="8723378" cy="1329874"/>
            <a:chOff x="0" y="0"/>
            <a:chExt cx="8723376" cy="1329873"/>
          </a:xfrm>
        </p:grpSpPr>
        <p:sp>
          <p:nvSpPr>
            <p:cNvPr id="680" name="Shape 680"/>
            <p:cNvSpPr/>
            <p:nvPr/>
          </p:nvSpPr>
          <p:spPr>
            <a:xfrm>
              <a:off x="5835772" y="145036"/>
              <a:ext cx="2876430" cy="7140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52" y="0"/>
                  </a:moveTo>
                  <a:lnTo>
                    <a:pt x="20642" y="608"/>
                  </a:lnTo>
                  <a:lnTo>
                    <a:pt x="19716" y="1283"/>
                  </a:lnTo>
                  <a:lnTo>
                    <a:pt x="18774" y="2025"/>
                  </a:lnTo>
                  <a:lnTo>
                    <a:pt x="17800" y="2768"/>
                  </a:lnTo>
                  <a:lnTo>
                    <a:pt x="16811" y="3645"/>
                  </a:lnTo>
                  <a:lnTo>
                    <a:pt x="15789" y="4522"/>
                  </a:lnTo>
                  <a:lnTo>
                    <a:pt x="14751" y="5535"/>
                  </a:lnTo>
                  <a:lnTo>
                    <a:pt x="13682" y="6547"/>
                  </a:lnTo>
                  <a:lnTo>
                    <a:pt x="11750" y="8505"/>
                  </a:lnTo>
                  <a:lnTo>
                    <a:pt x="9866" y="10260"/>
                  </a:lnTo>
                  <a:lnTo>
                    <a:pt x="8062" y="11880"/>
                  </a:lnTo>
                  <a:lnTo>
                    <a:pt x="6322" y="13432"/>
                  </a:lnTo>
                  <a:lnTo>
                    <a:pt x="4662" y="14783"/>
                  </a:lnTo>
                  <a:lnTo>
                    <a:pt x="3049" y="15997"/>
                  </a:lnTo>
                  <a:lnTo>
                    <a:pt x="1501" y="17145"/>
                  </a:lnTo>
                  <a:lnTo>
                    <a:pt x="0" y="18157"/>
                  </a:lnTo>
                  <a:lnTo>
                    <a:pt x="1038" y="18765"/>
                  </a:lnTo>
                  <a:lnTo>
                    <a:pt x="2027" y="19305"/>
                  </a:lnTo>
                  <a:lnTo>
                    <a:pt x="2985" y="19777"/>
                  </a:lnTo>
                  <a:lnTo>
                    <a:pt x="3927" y="20182"/>
                  </a:lnTo>
                  <a:lnTo>
                    <a:pt x="4837" y="20587"/>
                  </a:lnTo>
                  <a:lnTo>
                    <a:pt x="5715" y="20857"/>
                  </a:lnTo>
                  <a:lnTo>
                    <a:pt x="6561" y="21127"/>
                  </a:lnTo>
                  <a:lnTo>
                    <a:pt x="7392" y="21330"/>
                  </a:lnTo>
                  <a:lnTo>
                    <a:pt x="8206" y="21465"/>
                  </a:lnTo>
                  <a:lnTo>
                    <a:pt x="8988" y="21532"/>
                  </a:lnTo>
                  <a:lnTo>
                    <a:pt x="9738" y="21600"/>
                  </a:lnTo>
                  <a:lnTo>
                    <a:pt x="10473" y="21600"/>
                  </a:lnTo>
                  <a:lnTo>
                    <a:pt x="11191" y="21532"/>
                  </a:lnTo>
                  <a:lnTo>
                    <a:pt x="11894" y="21465"/>
                  </a:lnTo>
                  <a:lnTo>
                    <a:pt x="12564" y="21330"/>
                  </a:lnTo>
                  <a:lnTo>
                    <a:pt x="13219" y="21127"/>
                  </a:lnTo>
                  <a:lnTo>
                    <a:pt x="13841" y="20925"/>
                  </a:lnTo>
                  <a:lnTo>
                    <a:pt x="14464" y="20655"/>
                  </a:lnTo>
                  <a:lnTo>
                    <a:pt x="15645" y="19980"/>
                  </a:lnTo>
                  <a:lnTo>
                    <a:pt x="16763" y="19170"/>
                  </a:lnTo>
                  <a:lnTo>
                    <a:pt x="17816" y="18225"/>
                  </a:lnTo>
                  <a:lnTo>
                    <a:pt x="18327" y="17685"/>
                  </a:lnTo>
                  <a:lnTo>
                    <a:pt x="18822" y="17145"/>
                  </a:lnTo>
                  <a:lnTo>
                    <a:pt x="19780" y="15930"/>
                  </a:lnTo>
                  <a:lnTo>
                    <a:pt x="20690" y="14580"/>
                  </a:lnTo>
                  <a:lnTo>
                    <a:pt x="21568" y="13162"/>
                  </a:lnTo>
                  <a:lnTo>
                    <a:pt x="21600" y="13095"/>
                  </a:lnTo>
                  <a:lnTo>
                    <a:pt x="21600" y="0"/>
                  </a:lnTo>
                  <a:lnTo>
                    <a:pt x="21552" y="0"/>
                  </a:lnTo>
                  <a:close/>
                </a:path>
              </a:pathLst>
            </a:custGeom>
            <a:solidFill>
              <a:srgbClr val="C6E7FC">
                <a:alpha val="29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lvl="0">
                <a:defRPr>
                  <a:latin typeface="Candara"/>
                  <a:ea typeface="Candara"/>
                  <a:cs typeface="Candara"/>
                  <a:sym typeface="Candara"/>
                </a:defRPr>
              </a:pPr>
              <a:endParaRPr/>
            </a:p>
          </p:txBody>
        </p:sp>
        <p:sp>
          <p:nvSpPr>
            <p:cNvPr id="681" name="Shape 681"/>
            <p:cNvSpPr/>
            <p:nvPr/>
          </p:nvSpPr>
          <p:spPr>
            <a:xfrm>
              <a:off x="2407654" y="16734"/>
              <a:ext cx="5544516" cy="8501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239"/>
                  </a:moveTo>
                  <a:lnTo>
                    <a:pt x="21128" y="19843"/>
                  </a:lnTo>
                  <a:lnTo>
                    <a:pt x="20639" y="19446"/>
                  </a:lnTo>
                  <a:lnTo>
                    <a:pt x="19621" y="18482"/>
                  </a:lnTo>
                  <a:lnTo>
                    <a:pt x="18544" y="17291"/>
                  </a:lnTo>
                  <a:lnTo>
                    <a:pt x="17409" y="15987"/>
                  </a:lnTo>
                  <a:lnTo>
                    <a:pt x="16208" y="14400"/>
                  </a:lnTo>
                  <a:lnTo>
                    <a:pt x="14941" y="12643"/>
                  </a:lnTo>
                  <a:lnTo>
                    <a:pt x="13608" y="10602"/>
                  </a:lnTo>
                  <a:lnTo>
                    <a:pt x="12200" y="8391"/>
                  </a:lnTo>
                  <a:lnTo>
                    <a:pt x="11645" y="7540"/>
                  </a:lnTo>
                  <a:lnTo>
                    <a:pt x="11106" y="6690"/>
                  </a:lnTo>
                  <a:lnTo>
                    <a:pt x="10063" y="5216"/>
                  </a:lnTo>
                  <a:lnTo>
                    <a:pt x="9558" y="4592"/>
                  </a:lnTo>
                  <a:lnTo>
                    <a:pt x="9069" y="3969"/>
                  </a:lnTo>
                  <a:lnTo>
                    <a:pt x="8589" y="3402"/>
                  </a:lnTo>
                  <a:lnTo>
                    <a:pt x="8117" y="2891"/>
                  </a:lnTo>
                  <a:lnTo>
                    <a:pt x="7661" y="2438"/>
                  </a:lnTo>
                  <a:lnTo>
                    <a:pt x="7206" y="2041"/>
                  </a:lnTo>
                  <a:lnTo>
                    <a:pt x="6344" y="1304"/>
                  </a:lnTo>
                  <a:lnTo>
                    <a:pt x="5524" y="794"/>
                  </a:lnTo>
                  <a:lnTo>
                    <a:pt x="4754" y="397"/>
                  </a:lnTo>
                  <a:lnTo>
                    <a:pt x="4017" y="113"/>
                  </a:lnTo>
                  <a:lnTo>
                    <a:pt x="3321" y="0"/>
                  </a:lnTo>
                  <a:lnTo>
                    <a:pt x="2667" y="0"/>
                  </a:lnTo>
                  <a:lnTo>
                    <a:pt x="2054" y="113"/>
                  </a:lnTo>
                  <a:lnTo>
                    <a:pt x="1483" y="283"/>
                  </a:lnTo>
                  <a:lnTo>
                    <a:pt x="952" y="567"/>
                  </a:lnTo>
                  <a:lnTo>
                    <a:pt x="456" y="907"/>
                  </a:lnTo>
                  <a:lnTo>
                    <a:pt x="0" y="1361"/>
                  </a:lnTo>
                  <a:lnTo>
                    <a:pt x="638" y="1871"/>
                  </a:lnTo>
                  <a:lnTo>
                    <a:pt x="1300" y="2438"/>
                  </a:lnTo>
                  <a:lnTo>
                    <a:pt x="1988" y="3175"/>
                  </a:lnTo>
                  <a:lnTo>
                    <a:pt x="2700" y="3969"/>
                  </a:lnTo>
                  <a:lnTo>
                    <a:pt x="3437" y="4932"/>
                  </a:lnTo>
                  <a:lnTo>
                    <a:pt x="4199" y="5953"/>
                  </a:lnTo>
                  <a:lnTo>
                    <a:pt x="4994" y="7087"/>
                  </a:lnTo>
                  <a:lnTo>
                    <a:pt x="5806" y="8391"/>
                  </a:lnTo>
                  <a:lnTo>
                    <a:pt x="7272" y="10715"/>
                  </a:lnTo>
                  <a:lnTo>
                    <a:pt x="8663" y="12756"/>
                  </a:lnTo>
                  <a:lnTo>
                    <a:pt x="9972" y="14627"/>
                  </a:lnTo>
                  <a:lnTo>
                    <a:pt x="10610" y="15420"/>
                  </a:lnTo>
                  <a:lnTo>
                    <a:pt x="11214" y="16214"/>
                  </a:lnTo>
                  <a:lnTo>
                    <a:pt x="11810" y="16951"/>
                  </a:lnTo>
                  <a:lnTo>
                    <a:pt x="12390" y="17575"/>
                  </a:lnTo>
                  <a:lnTo>
                    <a:pt x="12953" y="18198"/>
                  </a:lnTo>
                  <a:lnTo>
                    <a:pt x="13500" y="18765"/>
                  </a:lnTo>
                  <a:lnTo>
                    <a:pt x="14030" y="19219"/>
                  </a:lnTo>
                  <a:lnTo>
                    <a:pt x="14544" y="19672"/>
                  </a:lnTo>
                  <a:lnTo>
                    <a:pt x="15040" y="20069"/>
                  </a:lnTo>
                  <a:lnTo>
                    <a:pt x="15529" y="20466"/>
                  </a:lnTo>
                  <a:lnTo>
                    <a:pt x="16001" y="20750"/>
                  </a:lnTo>
                  <a:lnTo>
                    <a:pt x="16457" y="20976"/>
                  </a:lnTo>
                  <a:lnTo>
                    <a:pt x="16896" y="21203"/>
                  </a:lnTo>
                  <a:lnTo>
                    <a:pt x="17326" y="21373"/>
                  </a:lnTo>
                  <a:lnTo>
                    <a:pt x="17749" y="21487"/>
                  </a:lnTo>
                  <a:lnTo>
                    <a:pt x="18155" y="21600"/>
                  </a:lnTo>
                  <a:lnTo>
                    <a:pt x="18925" y="21600"/>
                  </a:lnTo>
                  <a:lnTo>
                    <a:pt x="19298" y="21543"/>
                  </a:lnTo>
                  <a:lnTo>
                    <a:pt x="19654" y="21487"/>
                  </a:lnTo>
                  <a:lnTo>
                    <a:pt x="20002" y="21373"/>
                  </a:lnTo>
                  <a:lnTo>
                    <a:pt x="20341" y="21203"/>
                  </a:lnTo>
                  <a:lnTo>
                    <a:pt x="20672" y="20976"/>
                  </a:lnTo>
                  <a:lnTo>
                    <a:pt x="21302" y="20523"/>
                  </a:lnTo>
                  <a:lnTo>
                    <a:pt x="21600" y="20239"/>
                  </a:lnTo>
                  <a:close/>
                </a:path>
              </a:pathLst>
            </a:custGeom>
            <a:solidFill>
              <a:srgbClr val="C6E7FC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lvl="0">
                <a:defRPr>
                  <a:latin typeface="Candara"/>
                  <a:ea typeface="Candara"/>
                  <a:cs typeface="Candara"/>
                  <a:sym typeface="Candara"/>
                </a:defRPr>
              </a:pPr>
              <a:endParaRPr/>
            </a:p>
          </p:txBody>
        </p:sp>
        <p:sp>
          <p:nvSpPr>
            <p:cNvPr id="682" name="Shape 682"/>
            <p:cNvSpPr/>
            <p:nvPr/>
          </p:nvSpPr>
          <p:spPr>
            <a:xfrm>
              <a:off x="2617062" y="29007"/>
              <a:ext cx="5467981" cy="7742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79"/>
                  </a:moveTo>
                  <a:lnTo>
                    <a:pt x="76" y="2054"/>
                  </a:lnTo>
                  <a:lnTo>
                    <a:pt x="302" y="1743"/>
                  </a:lnTo>
                  <a:lnTo>
                    <a:pt x="689" y="1307"/>
                  </a:lnTo>
                  <a:lnTo>
                    <a:pt x="941" y="1058"/>
                  </a:lnTo>
                  <a:lnTo>
                    <a:pt x="1235" y="809"/>
                  </a:lnTo>
                  <a:lnTo>
                    <a:pt x="1562" y="622"/>
                  </a:lnTo>
                  <a:lnTo>
                    <a:pt x="1940" y="436"/>
                  </a:lnTo>
                  <a:lnTo>
                    <a:pt x="2351" y="249"/>
                  </a:lnTo>
                  <a:lnTo>
                    <a:pt x="2813" y="124"/>
                  </a:lnTo>
                  <a:lnTo>
                    <a:pt x="3317" y="62"/>
                  </a:lnTo>
                  <a:lnTo>
                    <a:pt x="3863" y="0"/>
                  </a:lnTo>
                  <a:lnTo>
                    <a:pt x="4451" y="62"/>
                  </a:lnTo>
                  <a:lnTo>
                    <a:pt x="5081" y="187"/>
                  </a:lnTo>
                  <a:lnTo>
                    <a:pt x="5761" y="436"/>
                  </a:lnTo>
                  <a:lnTo>
                    <a:pt x="6483" y="747"/>
                  </a:lnTo>
                  <a:lnTo>
                    <a:pt x="7248" y="1245"/>
                  </a:lnTo>
                  <a:lnTo>
                    <a:pt x="8062" y="1805"/>
                  </a:lnTo>
                  <a:lnTo>
                    <a:pt x="8927" y="2490"/>
                  </a:lnTo>
                  <a:lnTo>
                    <a:pt x="9834" y="3299"/>
                  </a:lnTo>
                  <a:lnTo>
                    <a:pt x="10792" y="4295"/>
                  </a:lnTo>
                  <a:lnTo>
                    <a:pt x="11791" y="5416"/>
                  </a:lnTo>
                  <a:lnTo>
                    <a:pt x="12841" y="6723"/>
                  </a:lnTo>
                  <a:lnTo>
                    <a:pt x="13941" y="8279"/>
                  </a:lnTo>
                  <a:lnTo>
                    <a:pt x="15091" y="9960"/>
                  </a:lnTo>
                  <a:lnTo>
                    <a:pt x="16292" y="11827"/>
                  </a:lnTo>
                  <a:lnTo>
                    <a:pt x="17544" y="13944"/>
                  </a:lnTo>
                  <a:lnTo>
                    <a:pt x="18845" y="16247"/>
                  </a:lnTo>
                  <a:lnTo>
                    <a:pt x="20198" y="18799"/>
                  </a:lnTo>
                  <a:lnTo>
                    <a:pt x="21600" y="2160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lvl="0">
                <a:defRPr>
                  <a:latin typeface="Candara"/>
                  <a:ea typeface="Candara"/>
                  <a:cs typeface="Candara"/>
                  <a:sym typeface="Candara"/>
                </a:defRPr>
              </a:pPr>
              <a:endParaRPr/>
            </a:p>
          </p:txBody>
        </p:sp>
        <p:sp>
          <p:nvSpPr>
            <p:cNvPr id="683" name="Shape 683"/>
            <p:cNvSpPr/>
            <p:nvPr/>
          </p:nvSpPr>
          <p:spPr>
            <a:xfrm>
              <a:off x="5397823" y="15619"/>
              <a:ext cx="3308001" cy="6515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625" y="20712"/>
                  </a:lnTo>
                  <a:lnTo>
                    <a:pt x="2332" y="18419"/>
                  </a:lnTo>
                  <a:lnTo>
                    <a:pt x="3512" y="16866"/>
                  </a:lnTo>
                  <a:lnTo>
                    <a:pt x="4872" y="15164"/>
                  </a:lnTo>
                  <a:lnTo>
                    <a:pt x="6386" y="13315"/>
                  </a:lnTo>
                  <a:lnTo>
                    <a:pt x="8010" y="11318"/>
                  </a:lnTo>
                  <a:lnTo>
                    <a:pt x="9731" y="9395"/>
                  </a:lnTo>
                  <a:lnTo>
                    <a:pt x="11494" y="7471"/>
                  </a:lnTo>
                  <a:lnTo>
                    <a:pt x="13299" y="5696"/>
                  </a:lnTo>
                  <a:lnTo>
                    <a:pt x="15089" y="3995"/>
                  </a:lnTo>
                  <a:lnTo>
                    <a:pt x="15978" y="3255"/>
                  </a:lnTo>
                  <a:lnTo>
                    <a:pt x="16839" y="2515"/>
                  </a:lnTo>
                  <a:lnTo>
                    <a:pt x="17699" y="1923"/>
                  </a:lnTo>
                  <a:lnTo>
                    <a:pt x="18532" y="1332"/>
                  </a:lnTo>
                  <a:lnTo>
                    <a:pt x="19351" y="888"/>
                  </a:lnTo>
                  <a:lnTo>
                    <a:pt x="20129" y="518"/>
                  </a:lnTo>
                  <a:lnTo>
                    <a:pt x="20878" y="222"/>
                  </a:lnTo>
                  <a:lnTo>
                    <a:pt x="21600" y="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lvl="0">
                <a:defRPr>
                  <a:latin typeface="Candara"/>
                  <a:ea typeface="Candara"/>
                  <a:cs typeface="Candara"/>
                  <a:sym typeface="Candara"/>
                </a:defRPr>
              </a:pPr>
              <a:endParaRPr/>
            </a:p>
          </p:txBody>
        </p:sp>
        <p:sp>
          <p:nvSpPr>
            <p:cNvPr id="684" name="Shape 684"/>
            <p:cNvSpPr/>
            <p:nvPr/>
          </p:nvSpPr>
          <p:spPr>
            <a:xfrm>
              <a:off x="0" y="0"/>
              <a:ext cx="8723377" cy="13298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89" y="9278"/>
                  </a:moveTo>
                  <a:lnTo>
                    <a:pt x="21389" y="9821"/>
                  </a:lnTo>
                  <a:lnTo>
                    <a:pt x="21189" y="10329"/>
                  </a:lnTo>
                  <a:lnTo>
                    <a:pt x="20978" y="10800"/>
                  </a:lnTo>
                  <a:lnTo>
                    <a:pt x="20762" y="11235"/>
                  </a:lnTo>
                  <a:lnTo>
                    <a:pt x="20541" y="11670"/>
                  </a:lnTo>
                  <a:lnTo>
                    <a:pt x="20309" y="12068"/>
                  </a:lnTo>
                  <a:lnTo>
                    <a:pt x="20071" y="12395"/>
                  </a:lnTo>
                  <a:lnTo>
                    <a:pt x="19824" y="12721"/>
                  </a:lnTo>
                  <a:lnTo>
                    <a:pt x="19565" y="13011"/>
                  </a:lnTo>
                  <a:lnTo>
                    <a:pt x="19297" y="13228"/>
                  </a:lnTo>
                  <a:lnTo>
                    <a:pt x="19017" y="13446"/>
                  </a:lnTo>
                  <a:lnTo>
                    <a:pt x="18727" y="13591"/>
                  </a:lnTo>
                  <a:lnTo>
                    <a:pt x="18427" y="13736"/>
                  </a:lnTo>
                  <a:lnTo>
                    <a:pt x="18111" y="13808"/>
                  </a:lnTo>
                  <a:lnTo>
                    <a:pt x="17784" y="13808"/>
                  </a:lnTo>
                  <a:lnTo>
                    <a:pt x="17441" y="13772"/>
                  </a:lnTo>
                  <a:lnTo>
                    <a:pt x="17083" y="13699"/>
                  </a:lnTo>
                  <a:lnTo>
                    <a:pt x="16714" y="13591"/>
                  </a:lnTo>
                  <a:lnTo>
                    <a:pt x="16329" y="13409"/>
                  </a:lnTo>
                  <a:lnTo>
                    <a:pt x="15923" y="13156"/>
                  </a:lnTo>
                  <a:lnTo>
                    <a:pt x="15502" y="12866"/>
                  </a:lnTo>
                  <a:lnTo>
                    <a:pt x="15064" y="12503"/>
                  </a:lnTo>
                  <a:lnTo>
                    <a:pt x="14611" y="12105"/>
                  </a:lnTo>
                  <a:lnTo>
                    <a:pt x="14136" y="11634"/>
                  </a:lnTo>
                  <a:lnTo>
                    <a:pt x="13641" y="11090"/>
                  </a:lnTo>
                  <a:lnTo>
                    <a:pt x="13130" y="10474"/>
                  </a:lnTo>
                  <a:lnTo>
                    <a:pt x="12592" y="9785"/>
                  </a:lnTo>
                  <a:lnTo>
                    <a:pt x="12039" y="9060"/>
                  </a:lnTo>
                  <a:lnTo>
                    <a:pt x="11459" y="8227"/>
                  </a:lnTo>
                  <a:lnTo>
                    <a:pt x="10863" y="7357"/>
                  </a:lnTo>
                  <a:lnTo>
                    <a:pt x="10241" y="6415"/>
                  </a:lnTo>
                  <a:lnTo>
                    <a:pt x="9593" y="5364"/>
                  </a:lnTo>
                  <a:lnTo>
                    <a:pt x="8950" y="4349"/>
                  </a:lnTo>
                  <a:lnTo>
                    <a:pt x="8328" y="3479"/>
                  </a:lnTo>
                  <a:lnTo>
                    <a:pt x="7732" y="2682"/>
                  </a:lnTo>
                  <a:lnTo>
                    <a:pt x="7163" y="2030"/>
                  </a:lnTo>
                  <a:lnTo>
                    <a:pt x="6620" y="1486"/>
                  </a:lnTo>
                  <a:lnTo>
                    <a:pt x="6098" y="1015"/>
                  </a:lnTo>
                  <a:lnTo>
                    <a:pt x="5603" y="652"/>
                  </a:lnTo>
                  <a:lnTo>
                    <a:pt x="5134" y="362"/>
                  </a:lnTo>
                  <a:lnTo>
                    <a:pt x="4681" y="181"/>
                  </a:lnTo>
                  <a:lnTo>
                    <a:pt x="4259" y="36"/>
                  </a:lnTo>
                  <a:lnTo>
                    <a:pt x="3853" y="0"/>
                  </a:lnTo>
                  <a:lnTo>
                    <a:pt x="3473" y="0"/>
                  </a:lnTo>
                  <a:lnTo>
                    <a:pt x="3115" y="72"/>
                  </a:lnTo>
                  <a:lnTo>
                    <a:pt x="2778" y="181"/>
                  </a:lnTo>
                  <a:lnTo>
                    <a:pt x="2461" y="362"/>
                  </a:lnTo>
                  <a:lnTo>
                    <a:pt x="2166" y="544"/>
                  </a:lnTo>
                  <a:lnTo>
                    <a:pt x="1887" y="797"/>
                  </a:lnTo>
                  <a:lnTo>
                    <a:pt x="1634" y="1051"/>
                  </a:lnTo>
                  <a:lnTo>
                    <a:pt x="1397" y="1341"/>
                  </a:lnTo>
                  <a:lnTo>
                    <a:pt x="1186" y="1667"/>
                  </a:lnTo>
                  <a:lnTo>
                    <a:pt x="986" y="1957"/>
                  </a:lnTo>
                  <a:lnTo>
                    <a:pt x="812" y="2283"/>
                  </a:lnTo>
                  <a:lnTo>
                    <a:pt x="654" y="2609"/>
                  </a:lnTo>
                  <a:lnTo>
                    <a:pt x="511" y="2899"/>
                  </a:lnTo>
                  <a:lnTo>
                    <a:pt x="390" y="3189"/>
                  </a:lnTo>
                  <a:lnTo>
                    <a:pt x="127" y="3914"/>
                  </a:lnTo>
                  <a:lnTo>
                    <a:pt x="0" y="4349"/>
                  </a:lnTo>
                  <a:lnTo>
                    <a:pt x="0" y="21600"/>
                  </a:lnTo>
                  <a:lnTo>
                    <a:pt x="21589" y="21600"/>
                  </a:lnTo>
                  <a:lnTo>
                    <a:pt x="21600" y="21491"/>
                  </a:lnTo>
                  <a:lnTo>
                    <a:pt x="21600" y="9242"/>
                  </a:lnTo>
                  <a:lnTo>
                    <a:pt x="21589" y="9278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lvl="0">
                <a:defRPr>
                  <a:latin typeface="Candara"/>
                  <a:ea typeface="Candara"/>
                  <a:cs typeface="Candara"/>
                  <a:sym typeface="Candara"/>
                </a:defRPr>
              </a:pPr>
              <a:endParaRPr/>
            </a:p>
          </p:txBody>
        </p:sp>
      </p:grpSp>
      <p:sp>
        <p:nvSpPr>
          <p:cNvPr id="686" name="Shape 686"/>
          <p:cNvSpPr>
            <a:spLocks noGrp="1"/>
          </p:cNvSpPr>
          <p:nvPr>
            <p:ph type="body" idx="1"/>
          </p:nvPr>
        </p:nvSpPr>
        <p:spPr>
          <a:xfrm>
            <a:off x="872067" y="2675466"/>
            <a:ext cx="7408334" cy="3450697"/>
          </a:xfrm>
          <a:prstGeom prst="rect">
            <a:avLst/>
          </a:prstGeom>
        </p:spPr>
        <p:txBody>
          <a:bodyPr/>
          <a:lstStyle/>
          <a:p>
            <a:pPr marL="191109" lvl="0" indent="-191109" defTabSz="804672">
              <a:spcBef>
                <a:spcPts val="4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671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Hasta, Hekim ve Yardımcısının Yerleşimi</a:t>
            </a:r>
          </a:p>
          <a:p>
            <a:pPr marL="191109" lvl="0" indent="-191109" defTabSz="804672">
              <a:spcBef>
                <a:spcPts val="4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671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Çene Segmentlerine Göre Hekimin Çalışma Pozisyonu</a:t>
            </a:r>
          </a:p>
          <a:p>
            <a:pPr marL="191109" lvl="0" indent="-191109" defTabSz="804672">
              <a:spcBef>
                <a:spcPts val="4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671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El Aletlerinin Yerleşimi</a:t>
            </a:r>
          </a:p>
          <a:p>
            <a:pPr marL="191109" lvl="0" indent="-191109" defTabSz="804672">
              <a:spcBef>
                <a:spcPts val="4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671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El Aletlerinin Tutulması</a:t>
            </a:r>
          </a:p>
          <a:p>
            <a:pPr marL="191109" lvl="0" indent="-191109" defTabSz="804672">
              <a:spcBef>
                <a:spcPts val="4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671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El Aletlerinin Aktarımı</a:t>
            </a:r>
          </a:p>
          <a:p>
            <a:pPr marL="191109" lvl="0" indent="-191109" defTabSz="804672">
              <a:spcBef>
                <a:spcPts val="4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671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Çalışma Alanının Aydınlatılması</a:t>
            </a:r>
          </a:p>
          <a:p>
            <a:pPr marL="191109" lvl="0" indent="-191109" defTabSz="804672">
              <a:spcBef>
                <a:spcPts val="4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671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Dokuların Ekarte Edilmesi</a:t>
            </a:r>
          </a:p>
          <a:p>
            <a:pPr marL="191109" lvl="0" indent="-191109" defTabSz="804672">
              <a:spcBef>
                <a:spcPts val="4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671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Ağızda Biriken Sıvıların Tahliye Edilmesi</a:t>
            </a:r>
          </a:p>
          <a:p>
            <a:pPr marL="0" lvl="0" indent="0" algn="r" defTabSz="804672">
              <a:spcBef>
                <a:spcPts val="600"/>
              </a:spcBef>
              <a:buSzTx/>
              <a:buNone/>
              <a:defRPr sz="1800">
                <a:solidFill>
                  <a:srgbClr val="000000"/>
                </a:solidFill>
                <a:uFillTx/>
              </a:defRPr>
            </a:pPr>
            <a:r>
              <a:rPr sz="2112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   </a:t>
            </a:r>
            <a:r>
              <a:rPr sz="2816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= ERGONOMİ</a:t>
            </a:r>
          </a:p>
        </p:txBody>
      </p:sp>
      <p:sp>
        <p:nvSpPr>
          <p:cNvPr id="687" name="Shape 687"/>
          <p:cNvSpPr>
            <a:spLocks noGrp="1"/>
          </p:cNvSpPr>
          <p:nvPr>
            <p:ph type="title"/>
          </p:nvPr>
        </p:nvSpPr>
        <p:spPr>
          <a:xfrm>
            <a:off x="457200" y="338327"/>
            <a:ext cx="8229600" cy="1252729"/>
          </a:xfrm>
          <a:prstGeom prst="rect">
            <a:avLst/>
          </a:prstGeom>
        </p:spPr>
        <p:txBody>
          <a:bodyPr/>
          <a:lstStyle>
            <a:lvl1pPr defTabSz="758951">
              <a:defRPr sz="3237" b="1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  <a:uFillTx/>
              </a:defRPr>
            </a:pPr>
            <a:r>
              <a:rPr sz="3237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FİZİKSEL RİSKLERİN ÖNLENMESİ İÇİN:</a:t>
            </a:r>
          </a:p>
        </p:txBody>
      </p:sp>
      <p:sp>
        <p:nvSpPr>
          <p:cNvPr id="688" name="Shape 688"/>
          <p:cNvSpPr>
            <a:spLocks noGrp="1"/>
          </p:cNvSpPr>
          <p:nvPr>
            <p:ph type="sldNum" sz="quarter" idx="2"/>
          </p:nvPr>
        </p:nvSpPr>
        <p:spPr>
          <a:xfrm>
            <a:off x="3991088" y="6317155"/>
            <a:ext cx="1161827" cy="2311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Candara"/>
                <a:ea typeface="Candara"/>
                <a:cs typeface="Candara"/>
                <a:sym typeface="Candara"/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fld id="{86CB4B4D-7CA3-9044-876B-883B54F8677D}" type="slidenum">
              <a:rPr sz="10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16</a:t>
            </a:fld>
            <a:endParaRPr sz="1000">
              <a:solidFill>
                <a:srgbClr val="073E87"/>
              </a:solidFill>
              <a:uFill>
                <a:solidFill>
                  <a:srgbClr val="073E87"/>
                </a:solidFill>
              </a:uFill>
            </a:endParaRPr>
          </a:p>
        </p:txBody>
      </p:sp>
    </p:spTree>
    <p:extLst>
      <p:ext uri="{BB962C8B-B14F-4D97-AF65-F5344CB8AC3E}">
        <p14:creationId xmlns:p14="http://schemas.microsoft.com/office/powerpoint/2010/main" val="2866607058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358775" y="2084388"/>
            <a:ext cx="4184650" cy="4495800"/>
          </a:xfrm>
        </p:spPr>
        <p:txBody>
          <a:bodyPr/>
          <a:lstStyle/>
          <a:p>
            <a:pPr marL="180975" indent="-180975" defTabSz="914400">
              <a:lnSpc>
                <a:spcPct val="80000"/>
              </a:lnSpc>
              <a:spcBef>
                <a:spcPts val="700"/>
              </a:spcBef>
              <a:buClr>
                <a:srgbClr val="31B6FD"/>
              </a:buClr>
              <a:buFont typeface="Symbol" charset="0"/>
              <a:buNone/>
            </a:pPr>
            <a:r>
              <a:rPr lang="en-US" sz="3300" b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Varis:</a:t>
            </a:r>
            <a:endParaRPr lang="en-US" sz="2200">
              <a:solidFill>
                <a:srgbClr val="073E87"/>
              </a:solidFill>
              <a:latin typeface="Candara" charset="0"/>
              <a:cs typeface="Candara" charset="0"/>
              <a:sym typeface="Candara" charset="0"/>
            </a:endParaRPr>
          </a:p>
          <a:p>
            <a:pPr marL="180975" indent="-180975" defTabSz="914400">
              <a:lnSpc>
                <a:spcPct val="80000"/>
              </a:lnSpc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2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Venlerin fonksiyonel bozukluklar sonucu genişlemesiyle oluşur. Kapakçıklardaki bozukluklar nedeniyle kanın yönü değişir ve derin venlerden yüzeysel venlere yönelerek bunları deforme eder.</a:t>
            </a:r>
            <a:endParaRPr lang="en-US" sz="2200">
              <a:solidFill>
                <a:srgbClr val="073E87"/>
              </a:solidFill>
              <a:latin typeface="Candara" charset="0"/>
              <a:cs typeface="Candara" charset="0"/>
              <a:sym typeface="Candara" charset="0"/>
            </a:endParaRPr>
          </a:p>
          <a:p>
            <a:pPr marL="180975" indent="-180975" defTabSz="914400">
              <a:lnSpc>
                <a:spcPct val="80000"/>
              </a:lnSpc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2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Bacaklarda renk değişikliği, ağrı ve yanma hissi oluşur. Yara açılmasına ve enfeksiyona yatkınlık vardır.</a:t>
            </a:r>
            <a:endParaRPr lang="en-US"/>
          </a:p>
        </p:txBody>
      </p:sp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8138"/>
            <a:ext cx="8229600" cy="1252537"/>
          </a:xfrm>
        </p:spPr>
        <p:txBody>
          <a:bodyPr/>
          <a:lstStyle/>
          <a:p>
            <a:pPr algn="ctr" defTabSz="822325"/>
            <a:r>
              <a:rPr lang="en-US" sz="3200" b="1">
                <a:solidFill>
                  <a:srgbClr val="FFFFFF"/>
                </a:solidFill>
                <a:latin typeface="Comic Sans MS" charset="0"/>
                <a:cs typeface="Comic Sans MS" charset="0"/>
                <a:sym typeface="Comic Sans MS" charset="0"/>
              </a:rPr>
              <a:t>DOLAŞIM SİSTEMİNE AİT PROBLEMLER</a:t>
            </a:r>
            <a:endParaRPr lang="en-US"/>
          </a:p>
        </p:txBody>
      </p:sp>
      <p:pic>
        <p:nvPicPr>
          <p:cNvPr id="52227" name="Picture 3" descr="pasted-image.t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5950" y="2936875"/>
            <a:ext cx="4527550" cy="3017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52228" name="AutoShape 4"/>
          <p:cNvSpPr>
            <a:spLocks/>
          </p:cNvSpPr>
          <p:nvPr/>
        </p:nvSpPr>
        <p:spPr bwMode="auto">
          <a:xfrm>
            <a:off x="3990975" y="6316663"/>
            <a:ext cx="1160463" cy="23018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19" tIns="45719" rIns="45719" bIns="45719" anchor="ctr"/>
          <a:lstStyle/>
          <a:p>
            <a:pPr algn="ctr"/>
            <a:fld id="{B07EED60-9CDD-F844-869D-125572C2CEEF}" type="slidenum">
              <a:rPr lang="en-US" sz="1000">
                <a:solidFill>
                  <a:srgbClr val="073E87"/>
                </a:solidFill>
              </a:rPr>
              <a:pPr algn="ctr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622781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338138"/>
            <a:ext cx="8229600" cy="1252537"/>
          </a:xfrm>
        </p:spPr>
        <p:txBody>
          <a:bodyPr/>
          <a:lstStyle/>
          <a:p>
            <a:pPr algn="ctr" defTabSz="822325"/>
            <a:r>
              <a:rPr lang="en-US" sz="3200" b="1">
                <a:solidFill>
                  <a:srgbClr val="FFFFFF"/>
                </a:solidFill>
                <a:latin typeface="Comic Sans MS" charset="0"/>
                <a:cs typeface="Comic Sans MS" charset="0"/>
                <a:sym typeface="Comic Sans MS" charset="0"/>
              </a:rPr>
              <a:t>GÖRME VE İŞİTMEYE </a:t>
            </a:r>
            <a:br>
              <a:rPr lang="en-US" sz="3200" b="1">
                <a:solidFill>
                  <a:srgbClr val="FFFFFF"/>
                </a:solidFill>
                <a:latin typeface="Comic Sans MS" charset="0"/>
                <a:cs typeface="Comic Sans MS" charset="0"/>
                <a:sym typeface="Comic Sans MS" charset="0"/>
              </a:rPr>
            </a:br>
            <a:r>
              <a:rPr lang="en-US" sz="3200" b="1">
                <a:solidFill>
                  <a:srgbClr val="FFFFFF"/>
                </a:solidFill>
                <a:latin typeface="Comic Sans MS" charset="0"/>
                <a:cs typeface="Comic Sans MS" charset="0"/>
                <a:sym typeface="Comic Sans MS" charset="0"/>
              </a:rPr>
              <a:t>AİT PROBLEMLER</a:t>
            </a:r>
            <a:endParaRPr lang="en-US"/>
          </a:p>
        </p:txBody>
      </p:sp>
      <p:pic>
        <p:nvPicPr>
          <p:cNvPr id="54274" name="Picture 2" descr="pasted-image.t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4250" y="2995613"/>
            <a:ext cx="4230688" cy="281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54275" name="Picture 3" descr="pasted-image.t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" y="2136775"/>
            <a:ext cx="3983038" cy="421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54276" name="AutoShape 4"/>
          <p:cNvSpPr>
            <a:spLocks/>
          </p:cNvSpPr>
          <p:nvPr/>
        </p:nvSpPr>
        <p:spPr bwMode="auto">
          <a:xfrm>
            <a:off x="3990975" y="6316663"/>
            <a:ext cx="1160463" cy="23018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19" tIns="45719" rIns="45719" bIns="45719" anchor="ctr"/>
          <a:lstStyle/>
          <a:p>
            <a:pPr algn="ctr"/>
            <a:fld id="{8FACBFA5-6329-A54D-BA92-174CCC67711B}" type="slidenum">
              <a:rPr lang="en-US" sz="1000">
                <a:solidFill>
                  <a:srgbClr val="073E87"/>
                </a:solidFill>
              </a:rPr>
              <a:pPr algn="ctr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124940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338138"/>
            <a:ext cx="8229600" cy="1252537"/>
          </a:xfrm>
        </p:spPr>
        <p:txBody>
          <a:bodyPr/>
          <a:lstStyle/>
          <a:p>
            <a:pPr algn="ctr" defTabSz="914400"/>
            <a:r>
              <a:rPr lang="en-US" sz="3600" b="1">
                <a:solidFill>
                  <a:srgbClr val="FFFFFF"/>
                </a:solidFill>
                <a:latin typeface="Comic Sans MS" charset="0"/>
                <a:cs typeface="Comic Sans MS" charset="0"/>
                <a:sym typeface="Comic Sans MS" charset="0"/>
              </a:rPr>
              <a:t>DERMATOLOJİK PROBLEMLER</a:t>
            </a:r>
            <a:endParaRPr lang="en-US"/>
          </a:p>
        </p:txBody>
      </p:sp>
      <p:pic>
        <p:nvPicPr>
          <p:cNvPr id="55298" name="Picture 2" descr="pasted-image.t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1338" y="1928813"/>
            <a:ext cx="5861050" cy="439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55299" name="AutoShape 3"/>
          <p:cNvSpPr>
            <a:spLocks/>
          </p:cNvSpPr>
          <p:nvPr/>
        </p:nvSpPr>
        <p:spPr bwMode="auto">
          <a:xfrm>
            <a:off x="3990975" y="6316663"/>
            <a:ext cx="1160463" cy="23018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19" tIns="45719" rIns="45719" bIns="45719" anchor="ctr"/>
          <a:lstStyle/>
          <a:p>
            <a:pPr algn="ctr"/>
            <a:fld id="{A63ABA1F-83B8-7641-9022-148C3568F0FF}" type="slidenum">
              <a:rPr lang="en-US" sz="1000">
                <a:solidFill>
                  <a:srgbClr val="073E87"/>
                </a:solidFill>
              </a:rPr>
              <a:pPr algn="ctr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079256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703386" y="2675466"/>
            <a:ext cx="7983414" cy="4182534"/>
          </a:xfrm>
        </p:spPr>
        <p:txBody>
          <a:bodyPr/>
          <a:lstStyle/>
          <a:p>
            <a:r>
              <a:rPr lang="en-US" dirty="0" err="1"/>
              <a:t>Sağlık</a:t>
            </a:r>
            <a:r>
              <a:rPr lang="en-US" dirty="0"/>
              <a:t> </a:t>
            </a:r>
            <a:r>
              <a:rPr lang="en-US" dirty="0" err="1"/>
              <a:t>çalışanlarının</a:t>
            </a:r>
            <a:r>
              <a:rPr lang="en-US" dirty="0"/>
              <a:t> </a:t>
            </a:r>
            <a:r>
              <a:rPr lang="en-US" dirty="0" err="1"/>
              <a:t>riskleri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korunma</a:t>
            </a:r>
            <a:r>
              <a:rPr lang="en-US" dirty="0"/>
              <a:t> </a:t>
            </a:r>
            <a:r>
              <a:rPr lang="en-US" dirty="0" err="1" smtClean="0"/>
              <a:t>yöntemleri</a:t>
            </a:r>
            <a:r>
              <a:rPr lang="en-US" dirty="0" smtClean="0"/>
              <a:t>:</a:t>
            </a:r>
            <a:endParaRPr lang="tr-TR" dirty="0"/>
          </a:p>
          <a:p>
            <a:pPr lvl="2"/>
            <a:r>
              <a:rPr lang="en-US" dirty="0" err="1" smtClean="0"/>
              <a:t>Ergonomik</a:t>
            </a:r>
            <a:r>
              <a:rPr lang="en-US" dirty="0" smtClean="0"/>
              <a:t> risk </a:t>
            </a:r>
            <a:r>
              <a:rPr lang="en-US" dirty="0" err="1" smtClean="0"/>
              <a:t>faktörleri</a:t>
            </a:r>
            <a:endParaRPr lang="en-US" dirty="0" smtClean="0"/>
          </a:p>
          <a:p>
            <a:pPr lvl="2"/>
            <a:r>
              <a:rPr lang="en-US" dirty="0" smtClean="0"/>
              <a:t>B</a:t>
            </a:r>
            <a:r>
              <a:rPr lang="tr-TR" dirty="0" smtClean="0"/>
              <a:t>ulaşıcı hastalıklar</a:t>
            </a:r>
          </a:p>
          <a:p>
            <a:pPr lvl="2"/>
            <a:r>
              <a:rPr lang="en-US" dirty="0" err="1" smtClean="0"/>
              <a:t>Psikolojik</a:t>
            </a:r>
            <a:r>
              <a:rPr lang="en-US" smtClean="0"/>
              <a:t> faktörler</a:t>
            </a:r>
            <a:endParaRPr lang="tr-TR" dirty="0" smtClean="0"/>
          </a:p>
          <a:p>
            <a:pPr lvl="2"/>
            <a:r>
              <a:rPr lang="en-US" dirty="0" err="1" smtClean="0"/>
              <a:t>Radyasyon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kimyasallar</a:t>
            </a:r>
            <a:endParaRPr lang="en-US" dirty="0" smtClean="0"/>
          </a:p>
          <a:p>
            <a:pPr lvl="2"/>
            <a:r>
              <a:rPr lang="en-US" dirty="0" err="1" smtClean="0"/>
              <a:t>Davranışsal</a:t>
            </a:r>
            <a:r>
              <a:rPr lang="en-US" dirty="0" smtClean="0"/>
              <a:t> </a:t>
            </a:r>
            <a:r>
              <a:rPr lang="en-US" dirty="0" err="1" smtClean="0"/>
              <a:t>faktörler</a:t>
            </a:r>
            <a:endParaRPr lang="tr-TR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</a:rPr>
              <a:t>Ders </a:t>
            </a:r>
            <a:r>
              <a:rPr lang="en-US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</a:rPr>
              <a:t>İçeriği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8487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71232"/>
            <a:ext cx="8229600" cy="1289538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4000" b="1" dirty="0" smtClean="0">
                <a:solidFill>
                  <a:srgbClr val="FF0000"/>
                </a:solidFill>
                <a:latin typeface="Comic Sans MS" charset="0"/>
                <a:cs typeface="+mj-cs"/>
              </a:rPr>
              <a:t>BULAŞICI HASTALIKLAR</a:t>
            </a:r>
            <a:endParaRPr lang="tr-TR" sz="3600" b="1" dirty="0" smtClean="0">
              <a:solidFill>
                <a:srgbClr val="FF0000"/>
              </a:solidFill>
              <a:latin typeface="Comic Sans MS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9738556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338138"/>
            <a:ext cx="8229600" cy="1252537"/>
          </a:xfrm>
        </p:spPr>
        <p:txBody>
          <a:bodyPr/>
          <a:lstStyle/>
          <a:p>
            <a:pPr algn="ctr" defTabSz="914400"/>
            <a:r>
              <a:rPr lang="en-US" sz="3600" b="1">
                <a:solidFill>
                  <a:srgbClr val="FFFFFF"/>
                </a:solidFill>
                <a:latin typeface="Comic Sans MS" charset="0"/>
                <a:cs typeface="Comic Sans MS" charset="0"/>
                <a:sym typeface="Comic Sans MS" charset="0"/>
              </a:rPr>
              <a:t>ENFEKSİYON PROBLEMLERİ</a:t>
            </a:r>
            <a:endParaRPr lang="en-US"/>
          </a:p>
        </p:txBody>
      </p:sp>
      <p:pic>
        <p:nvPicPr>
          <p:cNvPr id="56322" name="Picture 2" descr="pasted-image.t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563" y="1714500"/>
            <a:ext cx="7005637" cy="4935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56323" name="AutoShape 3"/>
          <p:cNvSpPr>
            <a:spLocks/>
          </p:cNvSpPr>
          <p:nvPr/>
        </p:nvSpPr>
        <p:spPr bwMode="auto">
          <a:xfrm>
            <a:off x="3990975" y="6316663"/>
            <a:ext cx="1160463" cy="23018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19" tIns="45719" rIns="45719" bIns="45719" anchor="ctr"/>
          <a:lstStyle/>
          <a:p>
            <a:pPr algn="ctr"/>
            <a:fld id="{CF96723F-6258-5C4C-922E-5417E97F725D}" type="slidenum">
              <a:rPr lang="en-US" sz="1000">
                <a:solidFill>
                  <a:srgbClr val="073E87"/>
                </a:solidFill>
              </a:rPr>
              <a:pPr algn="ctr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211872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455613" y="2663825"/>
            <a:ext cx="8229600" cy="3460750"/>
          </a:xfrm>
        </p:spPr>
        <p:txBody>
          <a:bodyPr/>
          <a:lstStyle/>
          <a:p>
            <a:pPr marL="228600" indent="-228600" defTabSz="858838">
              <a:lnSpc>
                <a:spcPct val="90000"/>
              </a:lnSpc>
              <a:spcBef>
                <a:spcPts val="700"/>
              </a:spcBef>
              <a:buClr>
                <a:srgbClr val="31B6FD"/>
              </a:buClr>
              <a:buFont typeface="Symbol" charset="0"/>
              <a:buNone/>
            </a:pPr>
            <a:r>
              <a:rPr lang="en-US" sz="3000" b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Psikolojik / Davranışsal Faktörler:</a:t>
            </a:r>
          </a:p>
          <a:p>
            <a:pPr marL="228600" indent="-228600" defTabSz="858838">
              <a:lnSpc>
                <a:spcPct val="90000"/>
              </a:lnSpc>
              <a:spcBef>
                <a:spcPts val="500"/>
              </a:spcBef>
              <a:buClr>
                <a:srgbClr val="31B6FD"/>
              </a:buClr>
              <a:buFont typeface="Symbol" charset="0"/>
              <a:buNone/>
            </a:pPr>
            <a:endParaRPr lang="en-US" sz="3000" b="1">
              <a:solidFill>
                <a:srgbClr val="073E87"/>
              </a:solidFill>
              <a:latin typeface="Comic Sans MS" charset="0"/>
              <a:cs typeface="Comic Sans MS" charset="0"/>
              <a:sym typeface="Comic Sans MS" charset="0"/>
            </a:endParaRPr>
          </a:p>
          <a:p>
            <a:pPr marL="228600" indent="-228600" defTabSz="858838">
              <a:lnSpc>
                <a:spcPct val="90000"/>
              </a:lnSpc>
              <a:spcBef>
                <a:spcPts val="7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30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İş planlaması ve iş bölümü yapılarak,</a:t>
            </a:r>
          </a:p>
          <a:p>
            <a:pPr marL="228600" indent="-228600" defTabSz="858838">
              <a:lnSpc>
                <a:spcPct val="90000"/>
              </a:lnSpc>
              <a:spcBef>
                <a:spcPts val="7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30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Hasta hakimiyeti sağlayarak,</a:t>
            </a:r>
          </a:p>
          <a:p>
            <a:pPr marL="228600" indent="-228600" defTabSz="858838">
              <a:lnSpc>
                <a:spcPct val="90000"/>
              </a:lnSpc>
              <a:spcBef>
                <a:spcPts val="7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30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Aşırı iş yüküne maruz kalmadan,</a:t>
            </a:r>
          </a:p>
          <a:p>
            <a:pPr marL="228600" indent="-228600" defTabSz="858838">
              <a:lnSpc>
                <a:spcPct val="90000"/>
              </a:lnSpc>
              <a:spcBef>
                <a:spcPts val="7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30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Psikolojik şiddete uğramadan çalışmak.</a:t>
            </a:r>
            <a:endParaRPr lang="en-US"/>
          </a:p>
        </p:txBody>
      </p:sp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8138"/>
            <a:ext cx="8229600" cy="1252537"/>
          </a:xfrm>
        </p:spPr>
        <p:txBody>
          <a:bodyPr/>
          <a:lstStyle/>
          <a:p>
            <a:pPr algn="ctr" defTabSz="914400"/>
            <a:r>
              <a:rPr lang="en-US" sz="6000" b="1">
                <a:solidFill>
                  <a:srgbClr val="FFFFFF"/>
                </a:solidFill>
                <a:latin typeface="Comic Sans MS" charset="0"/>
                <a:cs typeface="Comic Sans MS" charset="0"/>
                <a:sym typeface="Comic Sans MS" charset="0"/>
              </a:rPr>
              <a:t>STRESTEN UZAK</a:t>
            </a:r>
            <a:endParaRPr lang="en-US"/>
          </a:p>
        </p:txBody>
      </p:sp>
      <p:sp>
        <p:nvSpPr>
          <p:cNvPr id="60419" name="AutoShape 3"/>
          <p:cNvSpPr>
            <a:spLocks/>
          </p:cNvSpPr>
          <p:nvPr/>
        </p:nvSpPr>
        <p:spPr bwMode="auto">
          <a:xfrm>
            <a:off x="3990975" y="6316663"/>
            <a:ext cx="1160463" cy="23018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19" tIns="45719" rIns="45719" bIns="45719" anchor="ctr"/>
          <a:lstStyle/>
          <a:p>
            <a:pPr algn="ctr"/>
            <a:fld id="{C2015DD5-ADE7-E141-9A8D-DF905924FC41}" type="slidenum">
              <a:rPr lang="en-US" sz="1000">
                <a:solidFill>
                  <a:srgbClr val="073E87"/>
                </a:solidFill>
              </a:rPr>
              <a:pPr algn="ctr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975033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455613" y="2663825"/>
            <a:ext cx="8229600" cy="3460750"/>
          </a:xfrm>
        </p:spPr>
        <p:txBody>
          <a:bodyPr/>
          <a:lstStyle/>
          <a:p>
            <a:pPr marL="174625" indent="-174625" defTabSz="657225">
              <a:lnSpc>
                <a:spcPct val="90000"/>
              </a:lnSpc>
              <a:spcBef>
                <a:spcPts val="500"/>
              </a:spcBef>
              <a:buClr>
                <a:srgbClr val="31B6FD"/>
              </a:buClr>
              <a:buFont typeface="Symbol" charset="0"/>
              <a:buNone/>
            </a:pPr>
            <a:r>
              <a:rPr lang="en-US" sz="2300" b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Randevu planının stratejik olarak düzenlenmesi:</a:t>
            </a:r>
          </a:p>
          <a:p>
            <a:pPr marL="174625" indent="-174625" defTabSz="657225">
              <a:lnSpc>
                <a:spcPct val="90000"/>
              </a:lnSpc>
              <a:spcBef>
                <a:spcPts val="400"/>
              </a:spcBef>
              <a:buClr>
                <a:srgbClr val="31B6FD"/>
              </a:buClr>
              <a:buFont typeface="Symbol" charset="0"/>
              <a:buNone/>
            </a:pPr>
            <a:endParaRPr lang="en-US" sz="2300" b="1">
              <a:solidFill>
                <a:srgbClr val="073E87"/>
              </a:solidFill>
              <a:latin typeface="Comic Sans MS" charset="0"/>
              <a:cs typeface="Comic Sans MS" charset="0"/>
              <a:sym typeface="Comic Sans MS" charset="0"/>
            </a:endParaRPr>
          </a:p>
          <a:p>
            <a:pPr marL="174625" indent="-174625" defTabSz="657225">
              <a:lnSpc>
                <a:spcPct val="90000"/>
              </a:lnSpc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3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Çalışma aralarında yeterli dinlenme zamanı ayrılmalı,</a:t>
            </a:r>
          </a:p>
          <a:p>
            <a:pPr marL="174625" indent="-174625" defTabSz="657225">
              <a:lnSpc>
                <a:spcPct val="90000"/>
              </a:lnSpc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3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Zor hastalar veya sıkıntılı işler için daha geniş zaman aralığı verilmeli,</a:t>
            </a:r>
          </a:p>
          <a:p>
            <a:pPr marL="174625" indent="-174625" defTabSz="657225">
              <a:lnSpc>
                <a:spcPct val="90000"/>
              </a:lnSpc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3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Aynı seansta hasta ağızında yorgunluk yaratmayacaksa benzer vasıfta işler tamamlanmalı,</a:t>
            </a:r>
          </a:p>
          <a:p>
            <a:pPr marL="174625" indent="-174625" defTabSz="657225">
              <a:lnSpc>
                <a:spcPct val="90000"/>
              </a:lnSpc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3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 Aynı seansta yapılabilecek işlerin tümü bitirilmeli.</a:t>
            </a:r>
            <a:endParaRPr lang="en-US"/>
          </a:p>
        </p:txBody>
      </p:sp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8138"/>
            <a:ext cx="8229600" cy="1252537"/>
          </a:xfrm>
        </p:spPr>
        <p:txBody>
          <a:bodyPr lIns="0" tIns="0" rIns="0" bIns="0"/>
          <a:lstStyle/>
          <a:p>
            <a:pPr algn="ctr" defTabSz="914400"/>
            <a:r>
              <a:rPr lang="en-US" sz="6000" b="1">
                <a:solidFill>
                  <a:srgbClr val="FFFFFF"/>
                </a:solidFill>
                <a:latin typeface="Comic Sans MS" charset="0"/>
                <a:cs typeface="Comic Sans MS" charset="0"/>
                <a:sym typeface="Comic Sans MS" charset="0"/>
              </a:rPr>
              <a:t>STRESTEN UZAK</a:t>
            </a:r>
            <a:endParaRPr lang="en-US"/>
          </a:p>
        </p:txBody>
      </p:sp>
      <p:sp>
        <p:nvSpPr>
          <p:cNvPr id="61443" name="AutoShape 3"/>
          <p:cNvSpPr>
            <a:spLocks/>
          </p:cNvSpPr>
          <p:nvPr/>
        </p:nvSpPr>
        <p:spPr bwMode="auto">
          <a:xfrm>
            <a:off x="3990975" y="6316663"/>
            <a:ext cx="1160463" cy="23018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algn="ctr"/>
            <a:fld id="{E1252CB3-1913-2740-BAF8-378ACB737BEF}" type="slidenum">
              <a:rPr lang="en-US" sz="1000">
                <a:solidFill>
                  <a:srgbClr val="073E87"/>
                </a:solidFill>
              </a:rPr>
              <a:pPr algn="ctr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13219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12616"/>
            <a:ext cx="8229600" cy="1269999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4000" b="1" dirty="0" smtClean="0">
                <a:solidFill>
                  <a:srgbClr val="FF0000"/>
                </a:solidFill>
                <a:latin typeface="Comic Sans MS" charset="0"/>
                <a:cs typeface="+mj-cs"/>
              </a:rPr>
              <a:t>HOBİ</a:t>
            </a:r>
            <a:endParaRPr lang="tr-TR" sz="3600" b="1" dirty="0" smtClean="0">
              <a:solidFill>
                <a:srgbClr val="FF0000"/>
              </a:solidFill>
              <a:latin typeface="Comic Sans MS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9738556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12616"/>
            <a:ext cx="8229600" cy="1269999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4000" b="1" dirty="0" smtClean="0">
                <a:solidFill>
                  <a:srgbClr val="FF0000"/>
                </a:solidFill>
                <a:latin typeface="Comic Sans MS" charset="0"/>
                <a:cs typeface="+mj-cs"/>
              </a:rPr>
              <a:t>RADYASYON</a:t>
            </a:r>
            <a:endParaRPr lang="tr-TR" sz="3600" b="1" dirty="0" smtClean="0">
              <a:solidFill>
                <a:srgbClr val="FF0000"/>
              </a:solidFill>
              <a:latin typeface="Comic Sans MS" charset="0"/>
              <a:cs typeface="+mj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4705" y="1287983"/>
            <a:ext cx="4267200" cy="528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88393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12616"/>
            <a:ext cx="8229600" cy="1269999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sz="4000" b="1" dirty="0" smtClean="0">
                <a:solidFill>
                  <a:srgbClr val="FF0000"/>
                </a:solidFill>
                <a:latin typeface="Comic Sans MS" charset="0"/>
                <a:cs typeface="+mj-cs"/>
              </a:rPr>
              <a:t>KİMYASAL VE ZARARLI MADDELER</a:t>
            </a:r>
            <a:endParaRPr lang="tr-TR" sz="3600" b="1" dirty="0" smtClean="0">
              <a:solidFill>
                <a:srgbClr val="FF0000"/>
              </a:solidFill>
              <a:latin typeface="Comic Sans MS" charset="0"/>
              <a:cs typeface="+mj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695" y="3036229"/>
            <a:ext cx="7391400" cy="224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88393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12616"/>
            <a:ext cx="8229600" cy="1269999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4000" b="1" dirty="0" smtClean="0">
                <a:solidFill>
                  <a:srgbClr val="FF0000"/>
                </a:solidFill>
                <a:latin typeface="Comic Sans MS" charset="0"/>
                <a:cs typeface="+mj-cs"/>
              </a:rPr>
              <a:t>DAVRANIŞSAL FAKTÖRLER</a:t>
            </a:r>
            <a:endParaRPr lang="tr-TR" sz="3600" b="1" dirty="0" smtClean="0">
              <a:solidFill>
                <a:srgbClr val="FF0000"/>
              </a:solidFill>
              <a:latin typeface="Comic Sans MS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5988393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871538" y="3533775"/>
            <a:ext cx="7408862" cy="2592388"/>
          </a:xfrm>
        </p:spPr>
        <p:txBody>
          <a:bodyPr/>
          <a:lstStyle/>
          <a:p>
            <a:pPr marL="365125" indent="-365125" defTabSz="914400">
              <a:spcBef>
                <a:spcPts val="7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32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Kaliteli iş üreterek ve iş tekrarından kaçınarak çalışmak. </a:t>
            </a:r>
            <a:endParaRPr lang="en-US"/>
          </a:p>
        </p:txBody>
      </p:sp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8138"/>
            <a:ext cx="8229600" cy="1252537"/>
          </a:xfrm>
        </p:spPr>
        <p:txBody>
          <a:bodyPr/>
          <a:lstStyle/>
          <a:p>
            <a:pPr algn="ctr" defTabSz="914400"/>
            <a:r>
              <a:rPr lang="en-US" sz="6000" b="1">
                <a:solidFill>
                  <a:srgbClr val="FFFFFF"/>
                </a:solidFill>
                <a:latin typeface="Comic Sans MS" charset="0"/>
                <a:cs typeface="Comic Sans MS" charset="0"/>
                <a:sym typeface="Comic Sans MS" charset="0"/>
              </a:rPr>
              <a:t>ÜRETKEN</a:t>
            </a:r>
            <a:endParaRPr lang="en-US"/>
          </a:p>
        </p:txBody>
      </p:sp>
      <p:sp>
        <p:nvSpPr>
          <p:cNvPr id="63491" name="AutoShape 3"/>
          <p:cNvSpPr>
            <a:spLocks/>
          </p:cNvSpPr>
          <p:nvPr/>
        </p:nvSpPr>
        <p:spPr bwMode="auto">
          <a:xfrm>
            <a:off x="3990975" y="6316663"/>
            <a:ext cx="1160463" cy="23018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19" tIns="45719" rIns="45719" bIns="45719" anchor="ctr"/>
          <a:lstStyle/>
          <a:p>
            <a:pPr algn="ctr"/>
            <a:fld id="{0567E15E-301A-DD43-AC1C-496B13DE295A}" type="slidenum">
              <a:rPr lang="en-US" sz="1000">
                <a:solidFill>
                  <a:srgbClr val="073E87"/>
                </a:solidFill>
              </a:rPr>
              <a:pPr algn="ctr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89373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871538" y="2674938"/>
            <a:ext cx="7408862" cy="3451225"/>
          </a:xfrm>
        </p:spPr>
        <p:txBody>
          <a:bodyPr/>
          <a:lstStyle/>
          <a:p>
            <a:pPr marL="168275" indent="-168275" defTabSz="803275">
              <a:spcBef>
                <a:spcPts val="4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16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Hasta, Hekim ve Yardımcısının Yerleşimi</a:t>
            </a:r>
          </a:p>
          <a:p>
            <a:pPr marL="168275" indent="-168275" defTabSz="803275">
              <a:spcBef>
                <a:spcPts val="4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16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Çene Segmentlerine Göre Hekimin Çalışma Pozisyonu</a:t>
            </a:r>
          </a:p>
          <a:p>
            <a:pPr marL="168275" indent="-168275" defTabSz="803275">
              <a:spcBef>
                <a:spcPts val="4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16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El Aletlerinin Yerleşimi</a:t>
            </a:r>
          </a:p>
          <a:p>
            <a:pPr marL="168275" indent="-168275" defTabSz="803275">
              <a:spcBef>
                <a:spcPts val="4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16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El Aletlerinin Tutulması</a:t>
            </a:r>
          </a:p>
          <a:p>
            <a:pPr marL="168275" indent="-168275" defTabSz="803275">
              <a:spcBef>
                <a:spcPts val="4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16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El Aletlerinin Aktarımı</a:t>
            </a:r>
          </a:p>
          <a:p>
            <a:pPr marL="168275" indent="-168275" defTabSz="803275">
              <a:spcBef>
                <a:spcPts val="4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16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Çalışma Alanının Aydınlatılması</a:t>
            </a:r>
          </a:p>
          <a:p>
            <a:pPr marL="168275" indent="-168275" defTabSz="803275">
              <a:spcBef>
                <a:spcPts val="4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16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Dokuların Ekarte Edilmesi</a:t>
            </a:r>
          </a:p>
          <a:p>
            <a:pPr marL="168275" indent="-168275" defTabSz="803275">
              <a:spcBef>
                <a:spcPts val="4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16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Ağızda Biriken Sıvıların Tahliye Edilmesi</a:t>
            </a:r>
          </a:p>
          <a:p>
            <a:pPr marL="168275" indent="-168275" algn="r" defTabSz="803275">
              <a:spcBef>
                <a:spcPts val="600"/>
              </a:spcBef>
              <a:buClr>
                <a:srgbClr val="31B6FD"/>
              </a:buClr>
              <a:buFont typeface="Symbol" charset="0"/>
              <a:buNone/>
            </a:pPr>
            <a:r>
              <a:rPr lang="en-US" sz="21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   </a:t>
            </a:r>
            <a:r>
              <a:rPr lang="en-US" sz="28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= ERGONOMİ</a:t>
            </a:r>
            <a:endParaRPr lang="en-US"/>
          </a:p>
        </p:txBody>
      </p:sp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8138"/>
            <a:ext cx="8229600" cy="1252537"/>
          </a:xfrm>
        </p:spPr>
        <p:txBody>
          <a:bodyPr/>
          <a:lstStyle/>
          <a:p>
            <a:pPr algn="ctr" defTabSz="758825"/>
            <a:r>
              <a:rPr lang="en-US" sz="3200" b="1">
                <a:solidFill>
                  <a:srgbClr val="FFFFFF"/>
                </a:solidFill>
                <a:latin typeface="Comic Sans MS" charset="0"/>
                <a:cs typeface="Comic Sans MS" charset="0"/>
                <a:sym typeface="Comic Sans MS" charset="0"/>
              </a:rPr>
              <a:t>TÜM BU PROBLEMLERİN ÖNLENMESİ İÇİN:</a:t>
            </a:r>
            <a:endParaRPr lang="en-US"/>
          </a:p>
        </p:txBody>
      </p:sp>
      <p:sp>
        <p:nvSpPr>
          <p:cNvPr id="64515" name="AutoShape 3"/>
          <p:cNvSpPr>
            <a:spLocks/>
          </p:cNvSpPr>
          <p:nvPr/>
        </p:nvSpPr>
        <p:spPr bwMode="auto">
          <a:xfrm>
            <a:off x="3990975" y="6316663"/>
            <a:ext cx="1160463" cy="23018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19" tIns="45719" rIns="45719" bIns="45719" anchor="ctr"/>
          <a:lstStyle/>
          <a:p>
            <a:pPr algn="ctr"/>
            <a:fld id="{599EAAB0-CDF1-8247-9CFA-99F8A5B0C69B}" type="slidenum">
              <a:rPr lang="en-US" sz="1000">
                <a:solidFill>
                  <a:srgbClr val="073E87"/>
                </a:solidFill>
              </a:rPr>
              <a:pPr algn="ctr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055131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871538" y="1970088"/>
            <a:ext cx="7408862" cy="4156075"/>
          </a:xfrm>
        </p:spPr>
        <p:txBody>
          <a:bodyPr/>
          <a:lstStyle/>
          <a:p>
            <a:pPr marL="117475" indent="-117475" defTabSz="766763">
              <a:spcBef>
                <a:spcPts val="500"/>
              </a:spcBef>
              <a:buClr>
                <a:srgbClr val="31B6FD"/>
              </a:buClr>
              <a:buFont typeface="Symbol" charset="0"/>
              <a:buNone/>
            </a:pPr>
            <a:r>
              <a:rPr lang="en-US" sz="23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Hekim ve ekibinin</a:t>
            </a:r>
          </a:p>
          <a:p>
            <a:pPr marL="117475" indent="-117475" defTabSz="766763">
              <a:spcBef>
                <a:spcPts val="500"/>
              </a:spcBef>
              <a:buFontTx/>
              <a:buChar char="•"/>
            </a:pPr>
            <a:r>
              <a:rPr lang="en-US" sz="23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güvenli,</a:t>
            </a:r>
          </a:p>
          <a:p>
            <a:pPr marL="117475" indent="-117475" defTabSz="766763">
              <a:spcBef>
                <a:spcPts val="500"/>
              </a:spcBef>
              <a:buFontTx/>
              <a:buChar char="•"/>
            </a:pPr>
            <a:r>
              <a:rPr lang="en-US" sz="23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stresten uzak,</a:t>
            </a:r>
          </a:p>
          <a:p>
            <a:pPr marL="117475" indent="-117475" defTabSz="766763">
              <a:spcBef>
                <a:spcPts val="500"/>
              </a:spcBef>
              <a:buFontTx/>
              <a:buChar char="•"/>
            </a:pPr>
            <a:r>
              <a:rPr lang="en-US" sz="23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üretken ve tatminkar</a:t>
            </a:r>
          </a:p>
          <a:p>
            <a:pPr marL="117475" indent="-117475" defTabSz="766763">
              <a:spcBef>
                <a:spcPts val="500"/>
              </a:spcBef>
              <a:buClr>
                <a:srgbClr val="31B6FD"/>
              </a:buClr>
              <a:buFont typeface="Symbol" charset="0"/>
              <a:buNone/>
            </a:pPr>
            <a:r>
              <a:rPr lang="en-US" sz="23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	birlikteliğini sağlayarak iş kalitesini arttırmak </a:t>
            </a:r>
          </a:p>
          <a:p>
            <a:pPr marL="117475" indent="-117475" defTabSz="766763">
              <a:spcBef>
                <a:spcPts val="500"/>
              </a:spcBef>
              <a:buClr>
                <a:srgbClr val="31B6FD"/>
              </a:buClr>
              <a:buFont typeface="Symbol" charset="0"/>
              <a:buNone/>
            </a:pPr>
            <a:r>
              <a:rPr lang="en-US" sz="23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ve </a:t>
            </a:r>
          </a:p>
          <a:p>
            <a:pPr marL="117475" indent="-117475" defTabSz="766763">
              <a:spcBef>
                <a:spcPts val="500"/>
              </a:spcBef>
              <a:buFontTx/>
              <a:buChar char="•"/>
            </a:pPr>
            <a:r>
              <a:rPr lang="en-US" sz="23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çalışma ekonomisi sağlayarak </a:t>
            </a:r>
          </a:p>
          <a:p>
            <a:pPr marL="117475" indent="-117475" defTabSz="766763">
              <a:spcBef>
                <a:spcPts val="500"/>
              </a:spcBef>
              <a:buClr>
                <a:srgbClr val="31B6FD"/>
              </a:buClr>
              <a:buFont typeface="Symbol" charset="0"/>
              <a:buNone/>
            </a:pPr>
            <a:r>
              <a:rPr lang="en-US" sz="23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          yorgunluğu azaltmak.</a:t>
            </a:r>
            <a:endParaRPr lang="en-US"/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8138"/>
            <a:ext cx="8229600" cy="1252537"/>
          </a:xfrm>
        </p:spPr>
        <p:txBody>
          <a:bodyPr/>
          <a:lstStyle/>
          <a:p>
            <a:pPr algn="ctr" defTabSz="758825"/>
            <a:r>
              <a:rPr lang="en-US" sz="3200" b="1">
                <a:solidFill>
                  <a:srgbClr val="FFFFFF"/>
                </a:solidFill>
                <a:latin typeface="Comic Sans MS" charset="0"/>
                <a:cs typeface="Comic Sans MS" charset="0"/>
                <a:sym typeface="Comic Sans MS" charset="0"/>
              </a:rPr>
              <a:t>Çağdaş Diş Hekimliği </a:t>
            </a:r>
            <a:br>
              <a:rPr lang="en-US" sz="3200" b="1">
                <a:solidFill>
                  <a:srgbClr val="FFFFFF"/>
                </a:solidFill>
                <a:latin typeface="Comic Sans MS" charset="0"/>
                <a:cs typeface="Comic Sans MS" charset="0"/>
                <a:sym typeface="Comic Sans MS" charset="0"/>
              </a:rPr>
            </a:br>
            <a:r>
              <a:rPr lang="en-US" sz="3200" b="1">
                <a:solidFill>
                  <a:srgbClr val="FFFFFF"/>
                </a:solidFill>
                <a:latin typeface="Comic Sans MS" charset="0"/>
                <a:cs typeface="Comic Sans MS" charset="0"/>
                <a:sym typeface="Comic Sans MS" charset="0"/>
              </a:rPr>
              <a:t>Uygulamasının Temel Prensibi</a:t>
            </a:r>
            <a:endParaRPr lang="en-US"/>
          </a:p>
        </p:txBody>
      </p:sp>
      <p:sp>
        <p:nvSpPr>
          <p:cNvPr id="11267" name="AutoShape 3"/>
          <p:cNvSpPr>
            <a:spLocks/>
          </p:cNvSpPr>
          <p:nvPr/>
        </p:nvSpPr>
        <p:spPr bwMode="auto">
          <a:xfrm>
            <a:off x="3990975" y="6316663"/>
            <a:ext cx="1160463" cy="23018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19" tIns="45719" rIns="45719" bIns="45719" anchor="ctr"/>
          <a:lstStyle/>
          <a:p>
            <a:pPr algn="ctr"/>
            <a:fld id="{A3F5E628-521A-9048-83F1-1686BD9145E5}" type="slidenum">
              <a:rPr lang="en-US" sz="1000">
                <a:solidFill>
                  <a:srgbClr val="073E87"/>
                </a:solidFill>
              </a:rPr>
              <a:pPr algn="ctr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963490"/>
      </p:ext>
    </p:extLst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871538" y="1862138"/>
            <a:ext cx="7408862" cy="4513262"/>
          </a:xfrm>
        </p:spPr>
        <p:txBody>
          <a:bodyPr/>
          <a:lstStyle/>
          <a:p>
            <a:pPr marL="217488" indent="-217488" defTabSz="914400">
              <a:lnSpc>
                <a:spcPct val="90000"/>
              </a:lnSpc>
              <a:spcBef>
                <a:spcPts val="700"/>
              </a:spcBef>
              <a:buClr>
                <a:srgbClr val="31B6FD"/>
              </a:buClr>
              <a:buFont typeface="Symbol" charset="0"/>
              <a:buChar char="∗"/>
            </a:pPr>
            <a:endParaRPr lang="en-US" sz="2200">
              <a:solidFill>
                <a:srgbClr val="073E87"/>
              </a:solidFill>
              <a:latin typeface="Candara" charset="0"/>
              <a:cs typeface="Candara" charset="0"/>
              <a:sym typeface="Candara" charset="0"/>
            </a:endParaRPr>
          </a:p>
          <a:p>
            <a:pPr marL="217488" indent="-217488" algn="ctr" defTabSz="914400">
              <a:lnSpc>
                <a:spcPct val="90000"/>
              </a:lnSpc>
              <a:spcBef>
                <a:spcPts val="500"/>
              </a:spcBef>
              <a:buClr>
                <a:srgbClr val="31B6FD"/>
              </a:buClr>
              <a:buFont typeface="Symbol" charset="0"/>
              <a:buNone/>
            </a:pPr>
            <a:endParaRPr lang="en-US" sz="3600">
              <a:solidFill>
                <a:srgbClr val="073E87"/>
              </a:solidFill>
              <a:latin typeface="Comic Sans MS" charset="0"/>
              <a:cs typeface="Comic Sans MS" charset="0"/>
              <a:sym typeface="Comic Sans MS" charset="0"/>
            </a:endParaRPr>
          </a:p>
          <a:p>
            <a:pPr marL="217488" indent="-217488" algn="just" defTabSz="914400">
              <a:lnSpc>
                <a:spcPct val="90000"/>
              </a:lnSpc>
              <a:spcBef>
                <a:spcPts val="500"/>
              </a:spcBef>
              <a:buClr>
                <a:srgbClr val="31B6FD"/>
              </a:buClr>
              <a:buFont typeface="Wingdings" charset="0"/>
              <a:buChar char="✓"/>
            </a:pPr>
            <a:r>
              <a:rPr lang="en-US" sz="3100" b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Gereksiz eforu önleyerek performansı arttır.</a:t>
            </a:r>
          </a:p>
          <a:p>
            <a:pPr marL="217488" indent="-217488" algn="just" defTabSz="914400">
              <a:lnSpc>
                <a:spcPct val="90000"/>
              </a:lnSpc>
              <a:spcBef>
                <a:spcPts val="500"/>
              </a:spcBef>
              <a:buClr>
                <a:srgbClr val="31B6FD"/>
              </a:buClr>
              <a:buFont typeface="Wingdings" charset="0"/>
              <a:buChar char="✓"/>
            </a:pPr>
            <a:endParaRPr lang="en-US" sz="3100" b="1">
              <a:solidFill>
                <a:srgbClr val="073E87"/>
              </a:solidFill>
              <a:latin typeface="Candara" charset="0"/>
              <a:cs typeface="Candara" charset="0"/>
              <a:sym typeface="Candara" charset="0"/>
            </a:endParaRPr>
          </a:p>
          <a:p>
            <a:pPr marL="217488" indent="-217488" algn="just" defTabSz="914400">
              <a:lnSpc>
                <a:spcPct val="90000"/>
              </a:lnSpc>
              <a:spcBef>
                <a:spcPts val="500"/>
              </a:spcBef>
              <a:buClr>
                <a:srgbClr val="31B6FD"/>
              </a:buClr>
              <a:buFont typeface="Wingdings" charset="0"/>
              <a:buChar char="✓"/>
            </a:pPr>
            <a:r>
              <a:rPr lang="en-US" sz="3100" b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Yorgunluk gelişimini önleyerek konforu arttır.</a:t>
            </a:r>
            <a:endParaRPr lang="en-US"/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8138"/>
            <a:ext cx="8229600" cy="1252537"/>
          </a:xfrm>
        </p:spPr>
        <p:txBody>
          <a:bodyPr/>
          <a:lstStyle/>
          <a:p>
            <a:pPr algn="ctr" defTabSz="914400"/>
            <a:r>
              <a:rPr lang="en-US" sz="4400" b="1">
                <a:solidFill>
                  <a:srgbClr val="FFFFFF"/>
                </a:solidFill>
                <a:latin typeface="Comic Sans MS" charset="0"/>
                <a:cs typeface="Comic Sans MS" charset="0"/>
                <a:sym typeface="Comic Sans MS" charset="0"/>
              </a:rPr>
              <a:t>ERGONOMİ</a:t>
            </a:r>
            <a:endParaRPr lang="en-US"/>
          </a:p>
        </p:txBody>
      </p:sp>
      <p:sp>
        <p:nvSpPr>
          <p:cNvPr id="65539" name="AutoShape 3"/>
          <p:cNvSpPr>
            <a:spLocks/>
          </p:cNvSpPr>
          <p:nvPr/>
        </p:nvSpPr>
        <p:spPr bwMode="auto">
          <a:xfrm>
            <a:off x="3990975" y="6316663"/>
            <a:ext cx="1160463" cy="23018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19" tIns="45719" rIns="45719" bIns="45719" anchor="ctr"/>
          <a:lstStyle/>
          <a:p>
            <a:pPr algn="ctr"/>
            <a:fld id="{E9613056-C9FB-7742-8248-4399754AA120}" type="slidenum">
              <a:rPr lang="en-US" sz="1000">
                <a:solidFill>
                  <a:srgbClr val="073E87"/>
                </a:solidFill>
              </a:rPr>
              <a:pPr algn="ctr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874527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871538" y="2525713"/>
            <a:ext cx="7408862" cy="4030662"/>
          </a:xfrm>
        </p:spPr>
        <p:txBody>
          <a:bodyPr/>
          <a:lstStyle/>
          <a:p>
            <a:pPr marL="423863" indent="-423863" defTabSz="904875">
              <a:lnSpc>
                <a:spcPct val="80000"/>
              </a:lnSpc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400" b="1">
                <a:latin typeface="Comic Sans MS" charset="0"/>
                <a:cs typeface="Comic Sans MS" charset="0"/>
                <a:sym typeface="Comic Sans MS" charset="0"/>
              </a:rPr>
              <a:t>Mekanın; çalışma huzurunu ve konforunu arttıracak şekilde dizayn edilmesi</a:t>
            </a:r>
            <a:endParaRPr lang="en-US" sz="3500">
              <a:latin typeface="Comic Sans MS" charset="0"/>
              <a:cs typeface="Comic Sans MS" charset="0"/>
              <a:sym typeface="Comic Sans MS" charset="0"/>
            </a:endParaRPr>
          </a:p>
          <a:p>
            <a:pPr marL="423863" indent="-423863" defTabSz="904875">
              <a:lnSpc>
                <a:spcPct val="80000"/>
              </a:lnSpc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400" b="1">
                <a:latin typeface="Comic Sans MS" charset="0"/>
                <a:cs typeface="Comic Sans MS" charset="0"/>
                <a:sym typeface="Comic Sans MS" charset="0"/>
              </a:rPr>
              <a:t>Alet, cihaz ve gereçlerin; işleyişin en efektif şekilde yapılabilmesi için tasarlanması</a:t>
            </a:r>
            <a:endParaRPr lang="en-US" sz="3500" b="1">
              <a:latin typeface="Comic Sans MS" charset="0"/>
              <a:cs typeface="Comic Sans MS" charset="0"/>
              <a:sym typeface="Comic Sans MS" charset="0"/>
            </a:endParaRPr>
          </a:p>
          <a:p>
            <a:pPr marL="423863" indent="-423863" defTabSz="904875">
              <a:lnSpc>
                <a:spcPct val="80000"/>
              </a:lnSpc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400" b="1">
                <a:latin typeface="Comic Sans MS" charset="0"/>
                <a:cs typeface="Comic Sans MS" charset="0"/>
                <a:sym typeface="Comic Sans MS" charset="0"/>
              </a:rPr>
              <a:t>Çalışma pozisyonunun beden sağlığını koruyacak şekilde belirlenmesi</a:t>
            </a:r>
            <a:endParaRPr lang="en-US" sz="3500" b="1">
              <a:latin typeface="Comic Sans MS" charset="0"/>
              <a:cs typeface="Comic Sans MS" charset="0"/>
              <a:sym typeface="Comic Sans MS" charset="0"/>
            </a:endParaRPr>
          </a:p>
          <a:p>
            <a:pPr marL="423863" indent="-423863" defTabSz="904875">
              <a:lnSpc>
                <a:spcPct val="80000"/>
              </a:lnSpc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400" b="1">
                <a:latin typeface="Comic Sans MS" charset="0"/>
                <a:cs typeface="Comic Sans MS" charset="0"/>
                <a:sym typeface="Comic Sans MS" charset="0"/>
              </a:rPr>
              <a:t>Çalışmayı engelleyecek veya zorlaştıracak faktörlerin ortadan kaldırılması</a:t>
            </a:r>
            <a:endParaRPr lang="en-US" sz="3500" b="1">
              <a:latin typeface="Comic Sans MS" charset="0"/>
              <a:cs typeface="Comic Sans MS" charset="0"/>
              <a:sym typeface="Comic Sans MS" charset="0"/>
            </a:endParaRPr>
          </a:p>
          <a:p>
            <a:pPr marL="423863" indent="-423863" defTabSz="904875">
              <a:lnSpc>
                <a:spcPct val="80000"/>
              </a:lnSpc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400" b="1">
                <a:latin typeface="Comic Sans MS" charset="0"/>
                <a:cs typeface="Comic Sans MS" charset="0"/>
                <a:sym typeface="Comic Sans MS" charset="0"/>
              </a:rPr>
              <a:t>Çalışma etkinliğini arttırmak için iş bölümü yapılması</a:t>
            </a:r>
            <a:endParaRPr lang="en-US"/>
          </a:p>
        </p:txBody>
      </p:sp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8138"/>
            <a:ext cx="8229600" cy="1252537"/>
          </a:xfrm>
        </p:spPr>
        <p:txBody>
          <a:bodyPr/>
          <a:lstStyle/>
          <a:p>
            <a:pPr algn="ctr" defTabSz="914400"/>
            <a:r>
              <a:rPr lang="en-US" sz="4400" b="1">
                <a:solidFill>
                  <a:srgbClr val="FFFFFF"/>
                </a:solidFill>
                <a:latin typeface="Comic Sans MS" charset="0"/>
                <a:cs typeface="Comic Sans MS" charset="0"/>
                <a:sym typeface="Comic Sans MS" charset="0"/>
              </a:rPr>
              <a:t>ERGONOMİ</a:t>
            </a:r>
            <a:endParaRPr lang="en-US"/>
          </a:p>
        </p:txBody>
      </p:sp>
      <p:sp>
        <p:nvSpPr>
          <p:cNvPr id="66563" name="AutoShape 3"/>
          <p:cNvSpPr>
            <a:spLocks/>
          </p:cNvSpPr>
          <p:nvPr/>
        </p:nvSpPr>
        <p:spPr bwMode="auto">
          <a:xfrm>
            <a:off x="3990975" y="6316663"/>
            <a:ext cx="1160463" cy="23018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19" tIns="45719" rIns="45719" bIns="45719" anchor="ctr"/>
          <a:lstStyle/>
          <a:p>
            <a:pPr algn="ctr"/>
            <a:fld id="{B0AFC8CF-AF48-D043-9F01-B51B5DEDE338}" type="slidenum">
              <a:rPr lang="en-US" sz="1000">
                <a:solidFill>
                  <a:srgbClr val="073E87"/>
                </a:solidFill>
              </a:rPr>
              <a:pPr algn="ctr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999271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341313" y="2603500"/>
            <a:ext cx="8515350" cy="3989388"/>
          </a:xfrm>
        </p:spPr>
        <p:txBody>
          <a:bodyPr>
            <a:normAutofit fontScale="62500" lnSpcReduction="20000"/>
          </a:bodyPr>
          <a:lstStyle/>
          <a:p>
            <a:pPr marL="265113" indent="-265113" defTabSz="885825">
              <a:lnSpc>
                <a:spcPct val="80000"/>
              </a:lnSpc>
              <a:spcBef>
                <a:spcPts val="3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American Dental Association (ADA). An introduction to ergonomics: Risk factors, MSDs, approaches and interventions. Ergonomics and disability support advisory committee; 2004.</a:t>
            </a:r>
            <a:endParaRPr lang="en-US" sz="2400">
              <a:solidFill>
                <a:srgbClr val="073E87"/>
              </a:solidFill>
              <a:latin typeface="Comic Sans MS" charset="0"/>
              <a:cs typeface="Comic Sans MS" charset="0"/>
              <a:sym typeface="Comic Sans MS" charset="0"/>
            </a:endParaRPr>
          </a:p>
          <a:p>
            <a:pPr marL="265113" indent="-265113" defTabSz="885825">
              <a:lnSpc>
                <a:spcPct val="80000"/>
              </a:lnSpc>
              <a:spcBef>
                <a:spcPts val="3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Bird DL, Robinson DS. Modern Dental Assisting. 9th edition, Missouri: Elsevier Saunders Inc.; 2009.</a:t>
            </a:r>
            <a:endParaRPr lang="en-US" sz="2400">
              <a:solidFill>
                <a:srgbClr val="073E87"/>
              </a:solidFill>
              <a:latin typeface="Comic Sans MS" charset="0"/>
              <a:cs typeface="Comic Sans MS" charset="0"/>
              <a:sym typeface="Comic Sans MS" charset="0"/>
            </a:endParaRPr>
          </a:p>
          <a:p>
            <a:pPr marL="265113" indent="-265113" defTabSz="885825">
              <a:lnSpc>
                <a:spcPct val="80000"/>
              </a:lnSpc>
              <a:spcBef>
                <a:spcPts val="3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Boyd, LRB. Dental instruments: a pocket guide. 4th edition, St Louis: Saunders; 2012.</a:t>
            </a:r>
            <a:endParaRPr lang="en-US" sz="2400">
              <a:solidFill>
                <a:srgbClr val="073E87"/>
              </a:solidFill>
              <a:latin typeface="Comic Sans MS" charset="0"/>
              <a:cs typeface="Comic Sans MS" charset="0"/>
              <a:sym typeface="Comic Sans MS" charset="0"/>
            </a:endParaRPr>
          </a:p>
          <a:p>
            <a:pPr marL="265113" indent="-265113" defTabSz="885825">
              <a:lnSpc>
                <a:spcPct val="80000"/>
              </a:lnSpc>
              <a:spcBef>
                <a:spcPts val="3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Cohen C. Çeviren: Çatak M. Profesyonel sekreterin el kitabı. İstanbul: Rota Yayınları; 1994.</a:t>
            </a:r>
            <a:endParaRPr lang="en-US">
              <a:solidFill>
                <a:srgbClr val="073E87"/>
              </a:solidFill>
              <a:latin typeface="Candara" charset="0"/>
              <a:cs typeface="Candara" charset="0"/>
              <a:sym typeface="Candara" charset="0"/>
            </a:endParaRPr>
          </a:p>
          <a:p>
            <a:pPr marL="265113" indent="-265113" defTabSz="885825">
              <a:lnSpc>
                <a:spcPct val="80000"/>
              </a:lnSpc>
              <a:spcBef>
                <a:spcPts val="3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Dietz-Bourguignon E. Materials and Procedures for Today's Dental Assistant, 1</a:t>
            </a:r>
            <a:r>
              <a:rPr lang="en-US" baseline="300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st</a:t>
            </a:r>
            <a:r>
              <a:rPr lang="en-US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 Ed., Delmar Cengage Learning; 2005.</a:t>
            </a:r>
            <a:endParaRPr lang="en-US">
              <a:solidFill>
                <a:srgbClr val="073E87"/>
              </a:solidFill>
              <a:latin typeface="Candara" charset="0"/>
              <a:cs typeface="Candara" charset="0"/>
              <a:sym typeface="Candara" charset="0"/>
            </a:endParaRPr>
          </a:p>
          <a:p>
            <a:pPr marL="265113" indent="-265113" defTabSz="885825">
              <a:lnSpc>
                <a:spcPct val="80000"/>
              </a:lnSpc>
              <a:spcBef>
                <a:spcPts val="3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Finkbeiner BL. Four-handed dentistry. A handbook of clinical application and ergonomic concepts. New Jersey: Prentice-Hall, Inc.; 2001.</a:t>
            </a:r>
            <a:endParaRPr lang="en-US">
              <a:solidFill>
                <a:srgbClr val="073E87"/>
              </a:solidFill>
              <a:latin typeface="Candara" charset="0"/>
              <a:cs typeface="Candara" charset="0"/>
              <a:sym typeface="Candara" charset="0"/>
            </a:endParaRPr>
          </a:p>
          <a:p>
            <a:pPr marL="265113" indent="-265113" defTabSz="885825">
              <a:lnSpc>
                <a:spcPct val="80000"/>
              </a:lnSpc>
              <a:spcBef>
                <a:spcPts val="3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Kılıçarslan MA. Dört elli diş hekimliğinde yardımcı personel ve klinik yönetimi. Ankara: Palme Yayıncılık; 2013.</a:t>
            </a:r>
            <a:endParaRPr lang="en-US">
              <a:solidFill>
                <a:srgbClr val="073E87"/>
              </a:solidFill>
              <a:latin typeface="Candara" charset="0"/>
              <a:cs typeface="Candara" charset="0"/>
              <a:sym typeface="Candara" charset="0"/>
            </a:endParaRPr>
          </a:p>
          <a:p>
            <a:pPr marL="265113" indent="-265113" defTabSz="885825">
              <a:lnSpc>
                <a:spcPct val="80000"/>
              </a:lnSpc>
              <a:spcBef>
                <a:spcPts val="3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Murphy DC. Ergonomics and dental health care worker. Washington D.C.: American Public Health Association; 1998.</a:t>
            </a:r>
            <a:endParaRPr lang="en-US">
              <a:solidFill>
                <a:srgbClr val="073E87"/>
              </a:solidFill>
              <a:latin typeface="Candara" charset="0"/>
              <a:cs typeface="Candara" charset="0"/>
              <a:sym typeface="Candara" charset="0"/>
            </a:endParaRPr>
          </a:p>
          <a:p>
            <a:pPr marL="265113" indent="-265113" defTabSz="885825">
              <a:lnSpc>
                <a:spcPct val="80000"/>
              </a:lnSpc>
              <a:spcBef>
                <a:spcPts val="3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Phinney DJ, Halstead JH. Dental assisting. A comprehensive approach. 3</a:t>
            </a:r>
            <a:r>
              <a:rPr lang="en-US" baseline="300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rd</a:t>
            </a:r>
            <a:r>
              <a:rPr lang="en-US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 Ed. New York: Delmar Cengage Learning; 2008.</a:t>
            </a:r>
            <a:endParaRPr lang="en-US">
              <a:solidFill>
                <a:srgbClr val="073E87"/>
              </a:solidFill>
              <a:latin typeface="Candara" charset="0"/>
              <a:cs typeface="Candara" charset="0"/>
              <a:sym typeface="Candara" charset="0"/>
            </a:endParaRPr>
          </a:p>
          <a:p>
            <a:pPr marL="265113" indent="-265113" defTabSz="885825">
              <a:lnSpc>
                <a:spcPct val="80000"/>
              </a:lnSpc>
              <a:spcBef>
                <a:spcPts val="3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Scheller-Sheridan C. Basic guide to dental materials. Malaysia: Wiley-Blackwell; 2010.</a:t>
            </a:r>
            <a:endParaRPr lang="en-US">
              <a:solidFill>
                <a:srgbClr val="073E87"/>
              </a:solidFill>
              <a:latin typeface="Candara" charset="0"/>
              <a:cs typeface="Candara" charset="0"/>
              <a:sym typeface="Candara" charset="0"/>
            </a:endParaRPr>
          </a:p>
          <a:p>
            <a:pPr marL="265113" indent="-265113" defTabSz="885825">
              <a:lnSpc>
                <a:spcPct val="80000"/>
              </a:lnSpc>
              <a:spcBef>
                <a:spcPts val="3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Skovsgaard H. Ergonomi raporu. XO Dental Care; 2001.</a:t>
            </a:r>
            <a:endParaRPr lang="en-US">
              <a:solidFill>
                <a:srgbClr val="073E87"/>
              </a:solidFill>
              <a:latin typeface="Candara" charset="0"/>
              <a:cs typeface="Candara" charset="0"/>
              <a:sym typeface="Candara" charset="0"/>
            </a:endParaRPr>
          </a:p>
          <a:p>
            <a:pPr marL="265113" indent="-265113" defTabSz="885825">
              <a:lnSpc>
                <a:spcPct val="80000"/>
              </a:lnSpc>
              <a:spcBef>
                <a:spcPts val="3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Wilkins EM. Clinical practice of the dental hygienist. 10</a:t>
            </a:r>
            <a:r>
              <a:rPr lang="en-US" baseline="300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th</a:t>
            </a:r>
            <a:r>
              <a:rPr lang="en-US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 Ed. China: Wolters Kluwer-Lippincott Williams &amp; Wilkins; 2009.</a:t>
            </a:r>
            <a:endParaRPr lang="en-US"/>
          </a:p>
        </p:txBody>
      </p:sp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8138"/>
            <a:ext cx="8229600" cy="1252537"/>
          </a:xfrm>
        </p:spPr>
        <p:txBody>
          <a:bodyPr/>
          <a:lstStyle/>
          <a:p>
            <a:pPr algn="ctr" defTabSz="914400"/>
            <a:r>
              <a:rPr lang="en-US" sz="4400" b="1">
                <a:solidFill>
                  <a:srgbClr val="FFFFFF"/>
                </a:solidFill>
                <a:latin typeface="Comic Sans MS" charset="0"/>
                <a:cs typeface="Comic Sans MS" charset="0"/>
                <a:sym typeface="Comic Sans MS" charset="0"/>
              </a:rPr>
              <a:t>Kaynaklar</a:t>
            </a:r>
            <a:endParaRPr lang="en-US"/>
          </a:p>
        </p:txBody>
      </p:sp>
      <p:sp>
        <p:nvSpPr>
          <p:cNvPr id="83971" name="AutoShape 3"/>
          <p:cNvSpPr>
            <a:spLocks/>
          </p:cNvSpPr>
          <p:nvPr/>
        </p:nvSpPr>
        <p:spPr bwMode="auto">
          <a:xfrm>
            <a:off x="3990975" y="6316663"/>
            <a:ext cx="1160463" cy="23018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19" tIns="45719" rIns="45719" bIns="45719" anchor="ctr"/>
          <a:lstStyle/>
          <a:p>
            <a:pPr algn="ctr"/>
            <a:fld id="{742EC425-3A4C-CD4F-A064-871626337061}" type="slidenum">
              <a:rPr lang="en-US" sz="1000">
                <a:solidFill>
                  <a:srgbClr val="073E87"/>
                </a:solidFill>
              </a:rPr>
              <a:pPr algn="ctr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712552"/>
      </p:ext>
    </p:extLst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430213" y="1470025"/>
            <a:ext cx="7850187" cy="5138738"/>
          </a:xfrm>
        </p:spPr>
        <p:txBody>
          <a:bodyPr>
            <a:normAutofit lnSpcReduction="10000"/>
          </a:bodyPr>
          <a:lstStyle/>
          <a:p>
            <a:pPr marL="11113" indent="-11113" defTabSz="749300">
              <a:lnSpc>
                <a:spcPct val="80000"/>
              </a:lnSpc>
              <a:spcBef>
                <a:spcPts val="200"/>
              </a:spcBef>
            </a:pPr>
            <a:endParaRPr lang="en-US" sz="2300">
              <a:solidFill>
                <a:srgbClr val="073E87"/>
              </a:solidFill>
              <a:latin typeface="Comic Sans MS" charset="0"/>
              <a:cs typeface="Comic Sans MS" charset="0"/>
              <a:sym typeface="Comic Sans MS" charset="0"/>
            </a:endParaRPr>
          </a:p>
          <a:p>
            <a:pPr marL="11113" indent="-11113" defTabSz="749300">
              <a:lnSpc>
                <a:spcPct val="80000"/>
              </a:lnSpc>
              <a:spcBef>
                <a:spcPts val="200"/>
              </a:spcBef>
              <a:buClr>
                <a:srgbClr val="31B6FD"/>
              </a:buClr>
              <a:buFont typeface="Symbol" charset="0"/>
              <a:buChar char="∗"/>
            </a:pPr>
            <a:endParaRPr lang="en-US" sz="900">
              <a:solidFill>
                <a:srgbClr val="073E87"/>
              </a:solidFill>
              <a:latin typeface="Candara" charset="0"/>
              <a:cs typeface="Candara" charset="0"/>
              <a:sym typeface="Candara" charset="0"/>
            </a:endParaRPr>
          </a:p>
          <a:p>
            <a:pPr marL="11113" indent="-11113" defTabSz="749300">
              <a:lnSpc>
                <a:spcPct val="115000"/>
              </a:lnSpc>
              <a:spcBef>
                <a:spcPts val="800"/>
              </a:spcBef>
            </a:pPr>
            <a:r>
              <a:rPr lang="en-US" sz="900">
                <a:latin typeface="Trebuchet MS" charset="0"/>
                <a:cs typeface="Trebuchet MS" charset="0"/>
                <a:sym typeface="Trebuchet MS" charset="0"/>
                <a:hlinkClick r:id="rId2"/>
              </a:rPr>
              <a:t>http://www.medicinenet.com/carpal_tunnel_syndrome/page2.htm</a:t>
            </a:r>
            <a:endParaRPr lang="en-US" sz="900">
              <a:latin typeface="Trebuchet MS" charset="0"/>
              <a:cs typeface="Trebuchet MS" charset="0"/>
              <a:sym typeface="Trebuchet MS" charset="0"/>
            </a:endParaRPr>
          </a:p>
          <a:p>
            <a:pPr marL="11113" indent="-11113" defTabSz="749300">
              <a:lnSpc>
                <a:spcPct val="115000"/>
              </a:lnSpc>
              <a:spcBef>
                <a:spcPts val="800"/>
              </a:spcBef>
            </a:pPr>
            <a:r>
              <a:rPr lang="en-US" sz="900">
                <a:latin typeface="Trebuchet MS" charset="0"/>
                <a:cs typeface="Trebuchet MS" charset="0"/>
                <a:sym typeface="Trebuchet MS" charset="0"/>
                <a:hlinkClick r:id="rId3"/>
              </a:rPr>
              <a:t>http://www.lemontchiropractic.com/carpal-tunnel-syndrome.html</a:t>
            </a:r>
            <a:endParaRPr lang="en-US" sz="900">
              <a:latin typeface="Trebuchet MS" charset="0"/>
              <a:cs typeface="Trebuchet MS" charset="0"/>
              <a:sym typeface="Trebuchet MS" charset="0"/>
            </a:endParaRPr>
          </a:p>
          <a:p>
            <a:pPr marL="11113" indent="-11113" defTabSz="749300">
              <a:lnSpc>
                <a:spcPct val="115000"/>
              </a:lnSpc>
              <a:spcBef>
                <a:spcPts val="800"/>
              </a:spcBef>
            </a:pPr>
            <a:r>
              <a:rPr lang="en-US" sz="900">
                <a:latin typeface="Trebuchet MS" charset="0"/>
                <a:cs typeface="Trebuchet MS" charset="0"/>
                <a:sym typeface="Trebuchet MS" charset="0"/>
                <a:hlinkClick r:id="rId4"/>
              </a:rPr>
              <a:t>http://www.docstoc.com/docs/141660218/Carpal-Tunnel-Syndrome</a:t>
            </a:r>
            <a:endParaRPr lang="en-US" sz="900">
              <a:latin typeface="Trebuchet MS" charset="0"/>
              <a:cs typeface="Trebuchet MS" charset="0"/>
              <a:sym typeface="Trebuchet MS" charset="0"/>
            </a:endParaRPr>
          </a:p>
          <a:p>
            <a:pPr marL="11113" indent="-11113" defTabSz="749300">
              <a:lnSpc>
                <a:spcPct val="115000"/>
              </a:lnSpc>
              <a:spcBef>
                <a:spcPts val="800"/>
              </a:spcBef>
            </a:pPr>
            <a:r>
              <a:rPr lang="en-US" sz="900">
                <a:latin typeface="Trebuchet MS" charset="0"/>
                <a:cs typeface="Trebuchet MS" charset="0"/>
                <a:sym typeface="Trebuchet MS" charset="0"/>
                <a:hlinkClick r:id="rId5"/>
              </a:rPr>
              <a:t>http://alliancewellness.ca/conditions-treated/carpal-tunnel-syndrome/</a:t>
            </a:r>
            <a:endParaRPr lang="en-US" sz="900">
              <a:latin typeface="Trebuchet MS" charset="0"/>
              <a:cs typeface="Trebuchet MS" charset="0"/>
              <a:sym typeface="Trebuchet MS" charset="0"/>
            </a:endParaRPr>
          </a:p>
          <a:p>
            <a:pPr marL="11113" indent="-11113" defTabSz="749300">
              <a:lnSpc>
                <a:spcPct val="115000"/>
              </a:lnSpc>
              <a:spcBef>
                <a:spcPts val="800"/>
              </a:spcBef>
            </a:pPr>
            <a:r>
              <a:rPr lang="en-US" sz="900">
                <a:latin typeface="Trebuchet MS" charset="0"/>
                <a:cs typeface="Trebuchet MS" charset="0"/>
                <a:sym typeface="Trebuchet MS" charset="0"/>
                <a:hlinkClick r:id="rId6"/>
              </a:rPr>
              <a:t>http://www.ateevia.com/carpal-tunnel-syndrome.aspx</a:t>
            </a:r>
            <a:endParaRPr lang="en-US" sz="900">
              <a:latin typeface="Trebuchet MS" charset="0"/>
              <a:cs typeface="Trebuchet MS" charset="0"/>
              <a:sym typeface="Trebuchet MS" charset="0"/>
            </a:endParaRPr>
          </a:p>
          <a:p>
            <a:pPr marL="11113" indent="-11113" defTabSz="749300">
              <a:lnSpc>
                <a:spcPct val="115000"/>
              </a:lnSpc>
              <a:spcBef>
                <a:spcPts val="800"/>
              </a:spcBef>
            </a:pPr>
            <a:r>
              <a:rPr lang="en-US" sz="900">
                <a:latin typeface="Trebuchet MS" charset="0"/>
                <a:cs typeface="Trebuchet MS" charset="0"/>
                <a:sym typeface="Trebuchet MS" charset="0"/>
                <a:hlinkClick r:id="rId7"/>
              </a:rPr>
              <a:t>http://www.eorthopod.com/content/cubital-tunnel-syndrome</a:t>
            </a:r>
            <a:endParaRPr lang="en-US" sz="900">
              <a:latin typeface="Trebuchet MS" charset="0"/>
              <a:cs typeface="Trebuchet MS" charset="0"/>
              <a:sym typeface="Trebuchet MS" charset="0"/>
            </a:endParaRPr>
          </a:p>
          <a:p>
            <a:pPr marL="11113" indent="-11113" defTabSz="749300">
              <a:lnSpc>
                <a:spcPct val="115000"/>
              </a:lnSpc>
              <a:spcBef>
                <a:spcPts val="800"/>
              </a:spcBef>
            </a:pPr>
            <a:r>
              <a:rPr lang="en-US" sz="900">
                <a:latin typeface="Trebuchet MS" charset="0"/>
                <a:cs typeface="Trebuchet MS" charset="0"/>
                <a:sym typeface="Trebuchet MS" charset="0"/>
                <a:hlinkClick r:id="rId8"/>
              </a:rPr>
              <a:t>http://fxrxinc.com/blog/sports-medicine/surgical-treatments-of-cubital-tunnel-syndrome/</a:t>
            </a:r>
            <a:endParaRPr lang="en-US" sz="900">
              <a:latin typeface="Trebuchet MS" charset="0"/>
              <a:cs typeface="Trebuchet MS" charset="0"/>
              <a:sym typeface="Trebuchet MS" charset="0"/>
            </a:endParaRPr>
          </a:p>
          <a:p>
            <a:pPr marL="11113" indent="-11113" defTabSz="749300">
              <a:lnSpc>
                <a:spcPct val="115000"/>
              </a:lnSpc>
              <a:spcBef>
                <a:spcPts val="800"/>
              </a:spcBef>
            </a:pPr>
            <a:r>
              <a:rPr lang="en-US" sz="900">
                <a:latin typeface="Trebuchet MS" charset="0"/>
                <a:cs typeface="Trebuchet MS" charset="0"/>
                <a:sym typeface="Trebuchet MS" charset="0"/>
                <a:hlinkClick r:id="rId9" invalidUrl="http://www.healio.com/orthopedics/journals/ortho/{f0895427-19aa-4470-8626-dcb4c29c4d40}/operative-decisions-for-endoscopic-treatment-of-cubital-tunnel-syndrome"/>
              </a:rPr>
              <a:t>http://www.healio.com/orthopedics/journals/ortho/%7Bf0895427-19aa-4470-8626-dcb4c29c4d40%7D/operative-decisions-for-endoscopic-treatment-of-cubital-tunnel-syndrome</a:t>
            </a:r>
            <a:endParaRPr lang="en-US" sz="900">
              <a:latin typeface="Trebuchet MS" charset="0"/>
              <a:cs typeface="Trebuchet MS" charset="0"/>
              <a:sym typeface="Trebuchet MS" charset="0"/>
            </a:endParaRPr>
          </a:p>
          <a:p>
            <a:pPr marL="11113" indent="-11113" defTabSz="749300">
              <a:lnSpc>
                <a:spcPct val="115000"/>
              </a:lnSpc>
              <a:spcBef>
                <a:spcPts val="800"/>
              </a:spcBef>
            </a:pPr>
            <a:r>
              <a:rPr lang="en-US" sz="900">
                <a:latin typeface="Trebuchet MS" charset="0"/>
                <a:cs typeface="Trebuchet MS" charset="0"/>
                <a:sym typeface="Trebuchet MS" charset="0"/>
                <a:hlinkClick r:id="rId10"/>
              </a:rPr>
              <a:t>http://www.eorthopod.com/content/thoracic-outlet-syndrome</a:t>
            </a:r>
            <a:endParaRPr lang="en-US" sz="900">
              <a:latin typeface="Trebuchet MS" charset="0"/>
              <a:cs typeface="Trebuchet MS" charset="0"/>
              <a:sym typeface="Trebuchet MS" charset="0"/>
            </a:endParaRPr>
          </a:p>
          <a:p>
            <a:pPr marL="11113" indent="-11113" defTabSz="749300">
              <a:lnSpc>
                <a:spcPct val="115000"/>
              </a:lnSpc>
              <a:spcBef>
                <a:spcPts val="800"/>
              </a:spcBef>
            </a:pPr>
            <a:r>
              <a:rPr lang="en-US" sz="900">
                <a:latin typeface="Trebuchet MS" charset="0"/>
                <a:cs typeface="Trebuchet MS" charset="0"/>
                <a:sym typeface="Trebuchet MS" charset="0"/>
                <a:hlinkClick r:id="rId10"/>
              </a:rPr>
              <a:t>http://www.eorthopod.com/content/thoracic-outlet-syndrome</a:t>
            </a:r>
            <a:endParaRPr lang="en-US" sz="900">
              <a:latin typeface="Trebuchet MS" charset="0"/>
              <a:cs typeface="Trebuchet MS" charset="0"/>
              <a:sym typeface="Trebuchet MS" charset="0"/>
            </a:endParaRPr>
          </a:p>
          <a:p>
            <a:pPr marL="11113" indent="-11113" defTabSz="749300">
              <a:lnSpc>
                <a:spcPct val="115000"/>
              </a:lnSpc>
              <a:spcBef>
                <a:spcPts val="800"/>
              </a:spcBef>
            </a:pPr>
            <a:r>
              <a:rPr lang="en-US" sz="900">
                <a:latin typeface="Trebuchet MS" charset="0"/>
                <a:cs typeface="Trebuchet MS" charset="0"/>
                <a:sym typeface="Trebuchet MS" charset="0"/>
                <a:hlinkClick r:id="rId11"/>
              </a:rPr>
              <a:t>http://www.activemotionphysio.ca/Injuries-Conditions/Shoulder/Shoulder-Issues/Thoracic-Outlet-Syndrome/a~373/article.html</a:t>
            </a:r>
            <a:endParaRPr lang="en-US" sz="900">
              <a:latin typeface="Trebuchet MS" charset="0"/>
              <a:cs typeface="Trebuchet MS" charset="0"/>
              <a:sym typeface="Trebuchet MS" charset="0"/>
            </a:endParaRPr>
          </a:p>
          <a:p>
            <a:pPr marL="11113" indent="-11113" defTabSz="749300">
              <a:lnSpc>
                <a:spcPct val="115000"/>
              </a:lnSpc>
              <a:spcBef>
                <a:spcPts val="800"/>
              </a:spcBef>
            </a:pPr>
            <a:r>
              <a:rPr lang="en-US" sz="900">
                <a:latin typeface="Trebuchet MS" charset="0"/>
                <a:cs typeface="Trebuchet MS" charset="0"/>
                <a:sym typeface="Trebuchet MS" charset="0"/>
                <a:hlinkClick r:id="rId12"/>
              </a:rPr>
              <a:t>http://www.physio-pedia.com/Thoracic_Outlet_Syndrome</a:t>
            </a:r>
            <a:endParaRPr lang="en-US" sz="900">
              <a:latin typeface="Trebuchet MS" charset="0"/>
              <a:cs typeface="Trebuchet MS" charset="0"/>
              <a:sym typeface="Trebuchet MS" charset="0"/>
            </a:endParaRPr>
          </a:p>
          <a:p>
            <a:pPr marL="11113" indent="-11113" defTabSz="749300">
              <a:lnSpc>
                <a:spcPct val="115000"/>
              </a:lnSpc>
              <a:spcBef>
                <a:spcPts val="800"/>
              </a:spcBef>
            </a:pPr>
            <a:r>
              <a:rPr lang="en-US" sz="900">
                <a:latin typeface="Trebuchet MS" charset="0"/>
                <a:cs typeface="Trebuchet MS" charset="0"/>
                <a:sym typeface="Trebuchet MS" charset="0"/>
                <a:hlinkClick r:id="rId13"/>
              </a:rPr>
              <a:t>http://cahidejibek.com/2012/12/07/basparmak-cikintisi-halluks-valgus/</a:t>
            </a:r>
            <a:endParaRPr lang="en-US" sz="900">
              <a:latin typeface="Trebuchet MS" charset="0"/>
              <a:cs typeface="Trebuchet MS" charset="0"/>
              <a:sym typeface="Trebuchet MS" charset="0"/>
            </a:endParaRPr>
          </a:p>
          <a:p>
            <a:pPr marL="11113" indent="-11113" defTabSz="749300">
              <a:lnSpc>
                <a:spcPct val="115000"/>
              </a:lnSpc>
              <a:spcBef>
                <a:spcPts val="800"/>
              </a:spcBef>
            </a:pPr>
            <a:r>
              <a:rPr lang="en-US" sz="900">
                <a:latin typeface="Trebuchet MS" charset="0"/>
                <a:cs typeface="Trebuchet MS" charset="0"/>
                <a:sym typeface="Trebuchet MS" charset="0"/>
                <a:hlinkClick r:id="rId14"/>
              </a:rPr>
              <a:t>http://mucizeiksirler.blogspot.com.tr/2008/06/suna-dumankaya-topuk-dikeni-icin.html</a:t>
            </a:r>
            <a:endParaRPr lang="en-US" sz="900">
              <a:latin typeface="Trebuchet MS" charset="0"/>
              <a:cs typeface="Trebuchet MS" charset="0"/>
              <a:sym typeface="Trebuchet MS" charset="0"/>
            </a:endParaRPr>
          </a:p>
          <a:p>
            <a:pPr marL="11113" indent="-11113" defTabSz="749300">
              <a:lnSpc>
                <a:spcPct val="115000"/>
              </a:lnSpc>
              <a:spcBef>
                <a:spcPts val="800"/>
              </a:spcBef>
            </a:pPr>
            <a:r>
              <a:rPr lang="en-US" sz="900">
                <a:latin typeface="Trebuchet MS" charset="0"/>
                <a:cs typeface="Trebuchet MS" charset="0"/>
                <a:sym typeface="Trebuchet MS" charset="0"/>
                <a:hlinkClick r:id="rId15" invalidUrl="http://1001naturel.com/index.php?main=makale&amp;makalename=topuk-dikeni&amp;makaleid=115&amp;label=topuk dikeni"/>
              </a:rPr>
              <a:t>http://1001naturel.com/index.php?main=makale&amp;makalename=topuk-dikeni&amp;makaleid=115&amp;label=topuk%20dikeni</a:t>
            </a:r>
            <a:endParaRPr lang="en-US" sz="900">
              <a:latin typeface="Trebuchet MS" charset="0"/>
              <a:cs typeface="Trebuchet MS" charset="0"/>
              <a:sym typeface="Trebuchet MS" charset="0"/>
            </a:endParaRPr>
          </a:p>
          <a:p>
            <a:pPr marL="11113" indent="-11113" defTabSz="749300">
              <a:lnSpc>
                <a:spcPct val="115000"/>
              </a:lnSpc>
              <a:spcBef>
                <a:spcPts val="800"/>
              </a:spcBef>
            </a:pPr>
            <a:r>
              <a:rPr lang="en-US" sz="900">
                <a:latin typeface="Trebuchet MS" charset="0"/>
                <a:cs typeface="Trebuchet MS" charset="0"/>
                <a:sym typeface="Trebuchet MS" charset="0"/>
                <a:hlinkClick r:id="rId16" invalidUrl="http://1001naturel.com/index.php?main=makale&amp;makalename=topuk-dikeni&amp;makaleid=115&amp;label=topuk dikeni"/>
              </a:rPr>
              <a:t>http://1001naturel.com/index.php?main=makale&amp;makalename=topuk-dikeni&amp;makaleid=115&amp;label=topuk%20dikeni</a:t>
            </a:r>
            <a:endParaRPr lang="en-US" sz="900">
              <a:latin typeface="Trebuchet MS" charset="0"/>
              <a:cs typeface="Trebuchet MS" charset="0"/>
              <a:sym typeface="Trebuchet MS" charset="0"/>
            </a:endParaRPr>
          </a:p>
          <a:p>
            <a:pPr marL="11113" indent="-11113" defTabSz="749300">
              <a:lnSpc>
                <a:spcPct val="115000"/>
              </a:lnSpc>
              <a:spcBef>
                <a:spcPts val="800"/>
              </a:spcBef>
            </a:pPr>
            <a:r>
              <a:rPr lang="en-US" sz="900">
                <a:latin typeface="Trebuchet MS" charset="0"/>
                <a:cs typeface="Trebuchet MS" charset="0"/>
                <a:sym typeface="Trebuchet MS" charset="0"/>
                <a:hlinkClick r:id="rId17"/>
              </a:rPr>
              <a:t>http://www.healthcentral.com/rheumatoid-arthritis/h/knee-tendinitis-symptoms.html</a:t>
            </a:r>
            <a:endParaRPr lang="en-US" sz="900">
              <a:latin typeface="Trebuchet MS" charset="0"/>
              <a:cs typeface="Trebuchet MS" charset="0"/>
              <a:sym typeface="Trebuchet MS" charset="0"/>
            </a:endParaRPr>
          </a:p>
          <a:p>
            <a:pPr marL="11113" indent="-11113" defTabSz="749300">
              <a:lnSpc>
                <a:spcPct val="115000"/>
              </a:lnSpc>
              <a:spcBef>
                <a:spcPts val="800"/>
              </a:spcBef>
            </a:pPr>
            <a:r>
              <a:rPr lang="en-US" sz="900">
                <a:latin typeface="Trebuchet MS" charset="0"/>
                <a:cs typeface="Trebuchet MS" charset="0"/>
                <a:sym typeface="Trebuchet MS" charset="0"/>
                <a:hlinkClick r:id="rId18"/>
              </a:rPr>
              <a:t>http://www.riversideonline.com/health_reference/Disease-Conditions/DS00153.cfm</a:t>
            </a:r>
            <a:endParaRPr lang="en-US"/>
          </a:p>
        </p:txBody>
      </p:sp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8138"/>
            <a:ext cx="8229600" cy="1252537"/>
          </a:xfrm>
        </p:spPr>
        <p:txBody>
          <a:bodyPr/>
          <a:lstStyle/>
          <a:p>
            <a:pPr algn="ctr" defTabSz="914400"/>
            <a:r>
              <a:rPr lang="en-US" sz="4400" b="1">
                <a:solidFill>
                  <a:srgbClr val="FFFFFF"/>
                </a:solidFill>
                <a:latin typeface="Comic Sans MS" charset="0"/>
                <a:cs typeface="Comic Sans MS" charset="0"/>
                <a:sym typeface="Comic Sans MS" charset="0"/>
              </a:rPr>
              <a:t>Web Kaynaklar</a:t>
            </a:r>
            <a:endParaRPr lang="en-US"/>
          </a:p>
        </p:txBody>
      </p:sp>
      <p:sp>
        <p:nvSpPr>
          <p:cNvPr id="84995" name="AutoShape 3"/>
          <p:cNvSpPr>
            <a:spLocks/>
          </p:cNvSpPr>
          <p:nvPr/>
        </p:nvSpPr>
        <p:spPr bwMode="auto">
          <a:xfrm>
            <a:off x="3990975" y="6316663"/>
            <a:ext cx="1160463" cy="23018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19" tIns="45719" rIns="45719" bIns="45719" anchor="ctr"/>
          <a:lstStyle/>
          <a:p>
            <a:pPr algn="ctr"/>
            <a:fld id="{7654DBE0-3207-EC49-927C-C1C68DFCE88B}" type="slidenum">
              <a:rPr lang="en-US" sz="1000">
                <a:solidFill>
                  <a:srgbClr val="073E87"/>
                </a:solidFill>
              </a:rPr>
              <a:pPr algn="ctr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306507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411480" lvl="0" indent="-411480">
              <a:lnSpc>
                <a:spcPct val="80000"/>
              </a:lnSpc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Ergonomik Risk faktörleri</a:t>
            </a:r>
          </a:p>
          <a:p>
            <a:pPr marL="429370" lvl="0" indent="-429370">
              <a:lnSpc>
                <a:spcPct val="80000"/>
              </a:lnSpc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Bulaşıcı Hastalıklara Bağlı Riskler</a:t>
            </a:r>
          </a:p>
          <a:p>
            <a:pPr marL="429370" lvl="0" indent="-429370">
              <a:lnSpc>
                <a:spcPct val="80000"/>
              </a:lnSpc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Psikolojik Faktörlere Bağlı Riskler</a:t>
            </a:r>
          </a:p>
          <a:p>
            <a:pPr marL="429370" lvl="0" indent="-429370">
              <a:lnSpc>
                <a:spcPct val="80000"/>
              </a:lnSpc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Radyasyona Maruz Kalınmasına Bağlı Riskler</a:t>
            </a:r>
          </a:p>
          <a:p>
            <a:pPr marL="429370" lvl="0" indent="-429370">
              <a:lnSpc>
                <a:spcPct val="80000"/>
              </a:lnSpc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Kimyasallara ve Zararlı Maddeler Bağlı Riskler</a:t>
            </a:r>
          </a:p>
          <a:p>
            <a:pPr marL="429370" lvl="0" indent="-429370">
              <a:lnSpc>
                <a:spcPct val="80000"/>
              </a:lnSpc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Davranışsal Faktörlere Bağlı Riskler</a:t>
            </a:r>
          </a:p>
        </p:txBody>
      </p:sp>
      <p:sp>
        <p:nvSpPr>
          <p:cNvPr id="242" name="Shape 242"/>
          <p:cNvSpPr>
            <a:spLocks noGrp="1"/>
          </p:cNvSpPr>
          <p:nvPr>
            <p:ph type="sldNum" sz="quarter" idx="2"/>
          </p:nvPr>
        </p:nvSpPr>
        <p:spPr>
          <a:xfrm>
            <a:off x="3991088" y="6317155"/>
            <a:ext cx="1161827" cy="2311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fld id="{86CB4B4D-7CA3-9044-876B-883B54F8677D}" type="slidenum">
              <a:rPr sz="10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4</a:t>
            </a:fld>
            <a:endParaRPr sz="1000">
              <a:solidFill>
                <a:srgbClr val="073E87"/>
              </a:solidFill>
              <a:uFill>
                <a:solidFill>
                  <a:srgbClr val="073E87"/>
                </a:solidFill>
              </a:uFill>
            </a:endParaRPr>
          </a:p>
        </p:txBody>
      </p:sp>
      <p:sp>
        <p:nvSpPr>
          <p:cNvPr id="243" name="Shape 24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Comic Sans MS Bold"/>
                <a:ea typeface="Comic Sans MS Bold"/>
                <a:cs typeface="Comic Sans MS Bold"/>
                <a:sym typeface="Comic Sans MS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Mesleki Riskler</a:t>
            </a:r>
          </a:p>
        </p:txBody>
      </p:sp>
    </p:spTree>
    <p:extLst>
      <p:ext uri="{BB962C8B-B14F-4D97-AF65-F5344CB8AC3E}">
        <p14:creationId xmlns:p14="http://schemas.microsoft.com/office/powerpoint/2010/main" val="2262060673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871538" y="2263775"/>
            <a:ext cx="5270500" cy="3862388"/>
          </a:xfrm>
        </p:spPr>
        <p:txBody>
          <a:bodyPr/>
          <a:lstStyle/>
          <a:p>
            <a:pPr marL="331788" indent="-331788" defTabSz="831850">
              <a:spcBef>
                <a:spcPts val="6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900" dirty="0" err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Radyasyondan</a:t>
            </a:r>
            <a:r>
              <a:rPr lang="en-US" sz="2900" dirty="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, </a:t>
            </a:r>
            <a:r>
              <a:rPr lang="en-US" sz="2900" dirty="0" err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enfeksiyondan</a:t>
            </a:r>
            <a:r>
              <a:rPr lang="en-US" sz="2900" dirty="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2900" dirty="0" err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ve</a:t>
            </a:r>
            <a:r>
              <a:rPr lang="en-US" sz="2900" dirty="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2900" dirty="0" err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bulaşıcı</a:t>
            </a:r>
            <a:r>
              <a:rPr lang="en-US" sz="2900" dirty="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2900" dirty="0" err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hastalıklardan</a:t>
            </a:r>
            <a:r>
              <a:rPr lang="en-US" sz="2900" dirty="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2900" dirty="0" err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korunmalı</a:t>
            </a:r>
            <a:r>
              <a:rPr lang="en-US" sz="2900" dirty="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,</a:t>
            </a:r>
          </a:p>
          <a:p>
            <a:pPr marL="331788" indent="-331788" defTabSz="831850">
              <a:spcBef>
                <a:spcPts val="6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900" dirty="0" err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Kas</a:t>
            </a:r>
            <a:r>
              <a:rPr lang="en-US" sz="2900" dirty="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2900" dirty="0" err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ve</a:t>
            </a:r>
            <a:r>
              <a:rPr lang="en-US" sz="2900" dirty="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2900" dirty="0" err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iskelet</a:t>
            </a:r>
            <a:r>
              <a:rPr lang="en-US" sz="2900" dirty="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2900" dirty="0" err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sistemine</a:t>
            </a:r>
            <a:r>
              <a:rPr lang="en-US" sz="2900" dirty="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2900" dirty="0" err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zarar</a:t>
            </a:r>
            <a:r>
              <a:rPr lang="en-US" sz="2900" dirty="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2900" dirty="0" err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vermeden</a:t>
            </a:r>
            <a:r>
              <a:rPr lang="en-US" sz="2900" dirty="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, </a:t>
            </a:r>
          </a:p>
          <a:p>
            <a:pPr marL="331788" indent="-331788" defTabSz="831850">
              <a:spcBef>
                <a:spcPts val="6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900" dirty="0" err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Fiziksel</a:t>
            </a:r>
            <a:r>
              <a:rPr lang="en-US" sz="2900" dirty="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2900" dirty="0" err="1" smtClean="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ve</a:t>
            </a:r>
            <a:r>
              <a:rPr lang="en-US" sz="2900" dirty="0" smtClean="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2900" dirty="0" err="1" smtClean="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psikolojik</a:t>
            </a:r>
            <a:r>
              <a:rPr lang="en-US" sz="2900" dirty="0" smtClean="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2900" dirty="0" err="1" smtClean="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şiddete</a:t>
            </a:r>
            <a:r>
              <a:rPr lang="en-US" sz="2900" dirty="0" smtClean="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2900" dirty="0" err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uğramadan</a:t>
            </a:r>
            <a:r>
              <a:rPr lang="en-US" sz="2900" dirty="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2900" dirty="0" err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çalışmak</a:t>
            </a:r>
            <a:r>
              <a:rPr lang="en-US" sz="2900" dirty="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.</a:t>
            </a:r>
            <a:endParaRPr lang="en-US" dirty="0"/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8138"/>
            <a:ext cx="8229600" cy="1252537"/>
          </a:xfrm>
        </p:spPr>
        <p:txBody>
          <a:bodyPr/>
          <a:lstStyle/>
          <a:p>
            <a:pPr algn="ctr" defTabSz="914400"/>
            <a:r>
              <a:rPr lang="en-US" sz="6000" b="1">
                <a:solidFill>
                  <a:srgbClr val="FFFFFF"/>
                </a:solidFill>
                <a:latin typeface="Comic Sans MS" charset="0"/>
                <a:cs typeface="Comic Sans MS" charset="0"/>
                <a:sym typeface="Comic Sans MS" charset="0"/>
              </a:rPr>
              <a:t>GÜVENLİ</a:t>
            </a:r>
            <a:endParaRPr lang="en-US"/>
          </a:p>
        </p:txBody>
      </p:sp>
      <p:pic>
        <p:nvPicPr>
          <p:cNvPr id="12291" name="Picture 3" descr="image1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5638" y="2638425"/>
            <a:ext cx="1001712" cy="909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12292" name="Picture 4" descr="image1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7213" y="3548063"/>
            <a:ext cx="1120775" cy="1338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12293" name="Picture 5" descr="image1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054600"/>
            <a:ext cx="1944687" cy="1458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2294" name="AutoShape 6"/>
          <p:cNvSpPr>
            <a:spLocks/>
          </p:cNvSpPr>
          <p:nvPr/>
        </p:nvSpPr>
        <p:spPr bwMode="auto">
          <a:xfrm>
            <a:off x="3990975" y="6316663"/>
            <a:ext cx="1160463" cy="23018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19" tIns="45719" rIns="45719" bIns="45719" anchor="ctr"/>
          <a:lstStyle/>
          <a:p>
            <a:pPr algn="ctr"/>
            <a:fld id="{0F233855-0418-3547-BDE8-7CD97A982BE0}" type="slidenum">
              <a:rPr lang="en-US" sz="1000">
                <a:solidFill>
                  <a:srgbClr val="073E87"/>
                </a:solidFill>
              </a:rPr>
              <a:pPr algn="ctr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838952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1090613" y="2560638"/>
            <a:ext cx="7612062" cy="3451225"/>
          </a:xfrm>
        </p:spPr>
        <p:txBody>
          <a:bodyPr/>
          <a:lstStyle/>
          <a:p>
            <a:pPr marL="180975" indent="-180975" defTabSz="914400">
              <a:lnSpc>
                <a:spcPct val="90000"/>
              </a:lnSpc>
              <a:spcBef>
                <a:spcPts val="600"/>
              </a:spcBef>
              <a:buClr>
                <a:srgbClr val="31B6FD"/>
              </a:buClr>
              <a:buFont typeface="Symbol" charset="0"/>
              <a:buNone/>
            </a:pPr>
            <a:r>
              <a:rPr lang="en-US" sz="28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Kas-iskelet sistemi bozuklukları;</a:t>
            </a:r>
          </a:p>
          <a:p>
            <a:pPr marL="180975" indent="-180975" defTabSz="914400">
              <a:lnSpc>
                <a:spcPct val="90000"/>
              </a:lnSpc>
              <a:spcBef>
                <a:spcPts val="6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3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kas,</a:t>
            </a:r>
          </a:p>
          <a:p>
            <a:pPr marL="180975" indent="-180975" defTabSz="914400">
              <a:lnSpc>
                <a:spcPct val="90000"/>
              </a:lnSpc>
              <a:spcBef>
                <a:spcPts val="6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3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tendon,</a:t>
            </a:r>
          </a:p>
          <a:p>
            <a:pPr marL="180975" indent="-180975" defTabSz="914400">
              <a:lnSpc>
                <a:spcPct val="90000"/>
              </a:lnSpc>
              <a:spcBef>
                <a:spcPts val="6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3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sinir,</a:t>
            </a:r>
          </a:p>
          <a:p>
            <a:pPr marL="180975" indent="-180975" defTabSz="914400">
              <a:lnSpc>
                <a:spcPct val="90000"/>
              </a:lnSpc>
              <a:spcBef>
                <a:spcPts val="6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3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vertebra ve disk yapılar başta olmak üzere omurgayı </a:t>
            </a:r>
            <a:endParaRPr lang="en-US" sz="2800">
              <a:solidFill>
                <a:srgbClr val="073E87"/>
              </a:solidFill>
              <a:latin typeface="Comic Sans MS" charset="0"/>
              <a:cs typeface="Comic Sans MS" charset="0"/>
              <a:sym typeface="Comic Sans MS" charset="0"/>
            </a:endParaRPr>
          </a:p>
          <a:p>
            <a:pPr marL="180975" indent="-180975" defTabSz="914400">
              <a:lnSpc>
                <a:spcPct val="90000"/>
              </a:lnSpc>
              <a:spcBef>
                <a:spcPts val="600"/>
              </a:spcBef>
              <a:buClr>
                <a:srgbClr val="31B6FD"/>
              </a:buClr>
              <a:buFont typeface="Symbol" charset="0"/>
              <a:buNone/>
            </a:pPr>
            <a:r>
              <a:rPr lang="en-US" sz="28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						etkiler.</a:t>
            </a:r>
            <a:endParaRPr lang="en-US"/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8138"/>
            <a:ext cx="8229600" cy="1252537"/>
          </a:xfrm>
        </p:spPr>
        <p:txBody>
          <a:bodyPr/>
          <a:lstStyle/>
          <a:p>
            <a:pPr algn="ctr" defTabSz="822325"/>
            <a:r>
              <a:rPr lang="en-US" sz="3200" b="1">
                <a:solidFill>
                  <a:srgbClr val="FFFFFF"/>
                </a:solidFill>
                <a:latin typeface="Comic Sans MS" charset="0"/>
                <a:cs typeface="Comic Sans MS" charset="0"/>
                <a:sym typeface="Comic Sans MS" charset="0"/>
              </a:rPr>
              <a:t>Kas – İskelet Sisteminin (KİS) Korunması</a:t>
            </a:r>
            <a:endParaRPr lang="en-US"/>
          </a:p>
        </p:txBody>
      </p:sp>
      <p:sp>
        <p:nvSpPr>
          <p:cNvPr id="13315" name="AutoShape 3"/>
          <p:cNvSpPr>
            <a:spLocks/>
          </p:cNvSpPr>
          <p:nvPr/>
        </p:nvSpPr>
        <p:spPr bwMode="auto">
          <a:xfrm>
            <a:off x="3990975" y="6316663"/>
            <a:ext cx="1160463" cy="23018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19" tIns="45719" rIns="45719" bIns="45719" anchor="ctr"/>
          <a:lstStyle/>
          <a:p>
            <a:pPr algn="ctr"/>
            <a:fld id="{2371C246-31D9-844B-A036-48722DD3F6CB}" type="slidenum">
              <a:rPr lang="en-US" sz="1000">
                <a:solidFill>
                  <a:srgbClr val="073E87"/>
                </a:solidFill>
              </a:rPr>
              <a:pPr algn="ctr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022998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871538" y="2674938"/>
            <a:ext cx="7408862" cy="3451225"/>
          </a:xfrm>
        </p:spPr>
        <p:txBody>
          <a:bodyPr/>
          <a:lstStyle/>
          <a:p>
            <a:pPr marL="355600" indent="-355600" defTabSz="914400">
              <a:spcBef>
                <a:spcPts val="7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3300" b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Boyun ve Omuza Ait Problemler</a:t>
            </a:r>
            <a:endParaRPr lang="en-US" sz="3600" b="1">
              <a:solidFill>
                <a:srgbClr val="073E87"/>
              </a:solidFill>
              <a:latin typeface="Comic Sans MS" charset="0"/>
              <a:cs typeface="Comic Sans MS" charset="0"/>
              <a:sym typeface="Comic Sans MS" charset="0"/>
            </a:endParaRPr>
          </a:p>
          <a:p>
            <a:pPr marL="355600" indent="-355600" defTabSz="914400"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endParaRPr lang="en-US" sz="3600" b="1">
              <a:solidFill>
                <a:srgbClr val="073E87"/>
              </a:solidFill>
              <a:latin typeface="Comic Sans MS" charset="0"/>
              <a:cs typeface="Comic Sans MS" charset="0"/>
              <a:sym typeface="Comic Sans MS" charset="0"/>
            </a:endParaRPr>
          </a:p>
          <a:p>
            <a:pPr marL="355600" indent="-355600" defTabSz="914400">
              <a:spcBef>
                <a:spcPts val="7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3300" b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El ve Bileğe Ait Problemler</a:t>
            </a:r>
            <a:endParaRPr lang="en-US" sz="3600" b="1">
              <a:solidFill>
                <a:srgbClr val="073E87"/>
              </a:solidFill>
              <a:latin typeface="Comic Sans MS" charset="0"/>
              <a:cs typeface="Comic Sans MS" charset="0"/>
              <a:sym typeface="Comic Sans MS" charset="0"/>
            </a:endParaRPr>
          </a:p>
          <a:p>
            <a:pPr marL="355600" indent="-355600" defTabSz="914400"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endParaRPr lang="en-US" sz="3600" b="1">
              <a:solidFill>
                <a:srgbClr val="073E87"/>
              </a:solidFill>
              <a:latin typeface="Comic Sans MS" charset="0"/>
              <a:cs typeface="Comic Sans MS" charset="0"/>
              <a:sym typeface="Comic Sans MS" charset="0"/>
            </a:endParaRPr>
          </a:p>
          <a:p>
            <a:pPr marL="355600" indent="-355600" defTabSz="914400">
              <a:spcBef>
                <a:spcPts val="7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3300" b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Sırta Ait Problemler</a:t>
            </a:r>
            <a:endParaRPr lang="en-US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8138"/>
            <a:ext cx="8229600" cy="1252537"/>
          </a:xfrm>
        </p:spPr>
        <p:txBody>
          <a:bodyPr/>
          <a:lstStyle/>
          <a:p>
            <a:pPr algn="ctr" defTabSz="914400"/>
            <a:r>
              <a:rPr lang="en-US" sz="4400" b="1">
                <a:solidFill>
                  <a:srgbClr val="FFFFFF"/>
                </a:solidFill>
                <a:latin typeface="Comic Sans MS" charset="0"/>
                <a:cs typeface="Comic Sans MS" charset="0"/>
                <a:sym typeface="Comic Sans MS" charset="0"/>
              </a:rPr>
              <a:t>KİS PROBLEM ÇEŞİTLERİ</a:t>
            </a:r>
            <a:endParaRPr lang="en-US"/>
          </a:p>
        </p:txBody>
      </p:sp>
      <p:sp>
        <p:nvSpPr>
          <p:cNvPr id="14339" name="AutoShape 3"/>
          <p:cNvSpPr>
            <a:spLocks/>
          </p:cNvSpPr>
          <p:nvPr/>
        </p:nvSpPr>
        <p:spPr bwMode="auto">
          <a:xfrm>
            <a:off x="3990975" y="6316663"/>
            <a:ext cx="1160463" cy="23018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19" tIns="45719" rIns="45719" bIns="45719" anchor="ctr"/>
          <a:lstStyle/>
          <a:p>
            <a:pPr algn="ctr"/>
            <a:fld id="{6AEA4132-431E-DC42-8248-F5A2D5C3D3FD}" type="slidenum">
              <a:rPr lang="en-US" sz="1000">
                <a:solidFill>
                  <a:srgbClr val="073E87"/>
                </a:solidFill>
              </a:rPr>
              <a:pPr algn="ctr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239519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871538" y="2674938"/>
            <a:ext cx="7408862" cy="3451225"/>
          </a:xfrm>
        </p:spPr>
        <p:txBody>
          <a:bodyPr/>
          <a:lstStyle/>
          <a:p>
            <a:pPr marL="265113" indent="-265113" defTabSz="885825"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300" b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Kaslarda güçsüzlük</a:t>
            </a:r>
          </a:p>
          <a:p>
            <a:pPr marL="265113" indent="-265113" defTabSz="885825"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endParaRPr lang="en-US" sz="2300" b="1">
              <a:solidFill>
                <a:srgbClr val="073E87"/>
              </a:solidFill>
              <a:latin typeface="Comic Sans MS" charset="0"/>
              <a:cs typeface="Comic Sans MS" charset="0"/>
              <a:sym typeface="Comic Sans MS" charset="0"/>
            </a:endParaRPr>
          </a:p>
          <a:p>
            <a:pPr marL="265113" indent="-265113" defTabSz="885825"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300" b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Kas fonksiyon kaybı</a:t>
            </a:r>
          </a:p>
          <a:p>
            <a:pPr marL="265113" indent="-265113" defTabSz="885825"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endParaRPr lang="en-US" sz="2300" b="1">
              <a:solidFill>
                <a:srgbClr val="073E87"/>
              </a:solidFill>
              <a:latin typeface="Comic Sans MS" charset="0"/>
              <a:cs typeface="Comic Sans MS" charset="0"/>
              <a:sym typeface="Comic Sans MS" charset="0"/>
            </a:endParaRPr>
          </a:p>
          <a:p>
            <a:pPr marL="265113" indent="-265113" defTabSz="885825"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300" b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Hareket kısıtlılığı</a:t>
            </a:r>
          </a:p>
          <a:p>
            <a:pPr marL="265113" indent="-265113" defTabSz="885825"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endParaRPr lang="en-US" sz="2300" b="1">
              <a:solidFill>
                <a:srgbClr val="073E87"/>
              </a:solidFill>
              <a:latin typeface="Comic Sans MS" charset="0"/>
              <a:cs typeface="Comic Sans MS" charset="0"/>
              <a:sym typeface="Comic Sans MS" charset="0"/>
            </a:endParaRPr>
          </a:p>
          <a:p>
            <a:pPr marL="265113" indent="-265113" defTabSz="885825"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300" b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Deformite</a:t>
            </a:r>
            <a:endParaRPr lang="en-US"/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8138"/>
            <a:ext cx="8229600" cy="1252537"/>
          </a:xfrm>
        </p:spPr>
        <p:txBody>
          <a:bodyPr/>
          <a:lstStyle/>
          <a:p>
            <a:pPr algn="ctr" defTabSz="914400"/>
            <a:r>
              <a:rPr lang="en-US" sz="3900" b="1">
                <a:solidFill>
                  <a:srgbClr val="FFFFFF"/>
                </a:solidFill>
                <a:latin typeface="Comic Sans MS" charset="0"/>
                <a:cs typeface="Comic Sans MS" charset="0"/>
                <a:sym typeface="Comic Sans MS" charset="0"/>
              </a:rPr>
              <a:t>KİS PROBLEM GÖSTERGELERİ</a:t>
            </a:r>
            <a:endParaRPr lang="en-US"/>
          </a:p>
        </p:txBody>
      </p:sp>
      <p:sp>
        <p:nvSpPr>
          <p:cNvPr id="15363" name="AutoShape 3"/>
          <p:cNvSpPr>
            <a:spLocks/>
          </p:cNvSpPr>
          <p:nvPr/>
        </p:nvSpPr>
        <p:spPr bwMode="auto">
          <a:xfrm>
            <a:off x="3990975" y="6316663"/>
            <a:ext cx="1160463" cy="23018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19" tIns="45719" rIns="45719" bIns="45719" anchor="ctr"/>
          <a:lstStyle/>
          <a:p>
            <a:pPr algn="ctr"/>
            <a:fld id="{B14EC28D-40BD-8640-A48F-98C23D883F87}" type="slidenum">
              <a:rPr lang="en-US" sz="1000">
                <a:solidFill>
                  <a:srgbClr val="073E87"/>
                </a:solidFill>
              </a:rPr>
              <a:pPr algn="ctr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64054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871538" y="2674938"/>
            <a:ext cx="7408862" cy="3451225"/>
          </a:xfrm>
        </p:spPr>
        <p:txBody>
          <a:bodyPr/>
          <a:lstStyle/>
          <a:p>
            <a:pPr marL="250825" indent="-250825" defTabSz="839788">
              <a:lnSpc>
                <a:spcPct val="90000"/>
              </a:lnSpc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200" b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Dokularda sertlik - katılık</a:t>
            </a:r>
          </a:p>
          <a:p>
            <a:pPr marL="250825" indent="-250825" defTabSz="839788">
              <a:lnSpc>
                <a:spcPct val="90000"/>
              </a:lnSpc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200" b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His kaybı</a:t>
            </a:r>
          </a:p>
          <a:p>
            <a:pPr marL="250825" indent="-250825" defTabSz="839788">
              <a:lnSpc>
                <a:spcPct val="90000"/>
              </a:lnSpc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200" b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Uyuşukluk</a:t>
            </a:r>
          </a:p>
          <a:p>
            <a:pPr marL="250825" indent="-250825" defTabSz="839788">
              <a:lnSpc>
                <a:spcPct val="90000"/>
              </a:lnSpc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200" b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Güç kaybı</a:t>
            </a:r>
          </a:p>
          <a:p>
            <a:pPr marL="250825" indent="-250825" defTabSz="839788">
              <a:lnSpc>
                <a:spcPct val="90000"/>
              </a:lnSpc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200" b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Titreme</a:t>
            </a:r>
          </a:p>
          <a:p>
            <a:pPr marL="250825" indent="-250825" defTabSz="839788">
              <a:lnSpc>
                <a:spcPct val="90000"/>
              </a:lnSpc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200" b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Yanma</a:t>
            </a:r>
          </a:p>
          <a:p>
            <a:pPr marL="250825" indent="-250825" defTabSz="839788">
              <a:lnSpc>
                <a:spcPct val="90000"/>
              </a:lnSpc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200" b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Kramp</a:t>
            </a:r>
          </a:p>
          <a:p>
            <a:pPr marL="250825" indent="-250825" defTabSz="839788">
              <a:lnSpc>
                <a:spcPct val="90000"/>
              </a:lnSpc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200" b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Ağrı</a:t>
            </a:r>
            <a:endParaRPr lang="en-US"/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8138"/>
            <a:ext cx="8229600" cy="1252537"/>
          </a:xfrm>
        </p:spPr>
        <p:txBody>
          <a:bodyPr/>
          <a:lstStyle/>
          <a:p>
            <a:pPr algn="ctr" defTabSz="914400"/>
            <a:r>
              <a:rPr lang="en-US" sz="3900" b="1">
                <a:solidFill>
                  <a:srgbClr val="FFFFFF"/>
                </a:solidFill>
                <a:latin typeface="Comic Sans MS" charset="0"/>
                <a:cs typeface="Comic Sans MS" charset="0"/>
                <a:sym typeface="Comic Sans MS" charset="0"/>
              </a:rPr>
              <a:t>KİS PROBLEM SEMPTOMLARI</a:t>
            </a:r>
            <a:endParaRPr lang="en-US"/>
          </a:p>
        </p:txBody>
      </p:sp>
      <p:sp>
        <p:nvSpPr>
          <p:cNvPr id="16387" name="AutoShape 3"/>
          <p:cNvSpPr>
            <a:spLocks/>
          </p:cNvSpPr>
          <p:nvPr/>
        </p:nvSpPr>
        <p:spPr bwMode="auto">
          <a:xfrm>
            <a:off x="3990975" y="6316663"/>
            <a:ext cx="1160463" cy="23018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19" tIns="45719" rIns="45719" bIns="45719" anchor="ctr"/>
          <a:lstStyle/>
          <a:p>
            <a:pPr algn="ctr"/>
            <a:fld id="{F64E4BA4-AE53-B744-8373-79400CD06988}" type="slidenum">
              <a:rPr lang="en-US" sz="1000">
                <a:solidFill>
                  <a:srgbClr val="073E87"/>
                </a:solidFill>
              </a:rPr>
              <a:pPr algn="ctr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407199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00FF"/>
      </a:hlink>
      <a:folHlink>
        <a:srgbClr val="FF00FF"/>
      </a:folHlink>
    </a:clrScheme>
    <a:fontScheme name="Default">
      <a:majorFont>
        <a:latin typeface="Avenir Roman"/>
        <a:ea typeface="Avenir Roman"/>
        <a:cs typeface="Avenir Roman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5875" cap="flat">
          <a:solidFill>
            <a:srgbClr val="1D82B7"/>
          </a:solidFill>
          <a:prstDash val="solid"/>
          <a:round/>
        </a:ln>
        <a:effectLst>
          <a:outerShdw blurRad="50800" dist="254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Trebuchet MS"/>
            <a:ea typeface="Trebuchet MS"/>
            <a:cs typeface="Trebuchet MS"/>
            <a:sym typeface="Trebuchet M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5875" cap="flat">
          <a:solidFill>
            <a:srgbClr val="1D82B7"/>
          </a:solidFill>
          <a:prstDash val="solid"/>
          <a:round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Trebuchet MS"/>
            <a:ea typeface="Trebuchet MS"/>
            <a:cs typeface="Trebuchet MS"/>
            <a:sym typeface="Trebuchet M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00FF"/>
      </a:hlink>
      <a:folHlink>
        <a:srgbClr val="FF00FF"/>
      </a:folHlink>
    </a:clrScheme>
    <a:fontScheme name="Default">
      <a:majorFont>
        <a:latin typeface="Avenir Roman"/>
        <a:ea typeface="Avenir Roman"/>
        <a:cs typeface="Avenir Roman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5875" cap="flat">
          <a:solidFill>
            <a:srgbClr val="1D82B7"/>
          </a:solidFill>
          <a:prstDash val="solid"/>
          <a:round/>
        </a:ln>
        <a:effectLst>
          <a:outerShdw blurRad="50800" dist="254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Trebuchet MS"/>
            <a:ea typeface="Trebuchet MS"/>
            <a:cs typeface="Trebuchet MS"/>
            <a:sym typeface="Trebuchet M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5875" cap="flat">
          <a:solidFill>
            <a:srgbClr val="1D82B7"/>
          </a:solidFill>
          <a:prstDash val="solid"/>
          <a:round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Trebuchet MS"/>
            <a:ea typeface="Trebuchet MS"/>
            <a:cs typeface="Trebuchet MS"/>
            <a:sym typeface="Trebuchet M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895</Words>
  <Application>Microsoft Macintosh PowerPoint</Application>
  <PresentationFormat>Ekran Gösterisi (4:3)</PresentationFormat>
  <Paragraphs>213</Paragraphs>
  <Slides>33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33</vt:i4>
      </vt:variant>
    </vt:vector>
  </HeadingPairs>
  <TitlesOfParts>
    <vt:vector size="41" baseType="lpstr">
      <vt:lpstr>Avenir Roman</vt:lpstr>
      <vt:lpstr>Candara</vt:lpstr>
      <vt:lpstr>Comic Sans MS</vt:lpstr>
      <vt:lpstr>Comic Sans MS Bold</vt:lpstr>
      <vt:lpstr>Symbol</vt:lpstr>
      <vt:lpstr>Trebuchet MS</vt:lpstr>
      <vt:lpstr>Wingdings</vt:lpstr>
      <vt:lpstr>Default</vt:lpstr>
      <vt:lpstr>Sağlık Çalışanlarının Riskleri ve  Korunma Yöntemleri</vt:lpstr>
      <vt:lpstr>Ders İçeriği</vt:lpstr>
      <vt:lpstr>Çağdaş Diş Hekimliği  Uygulamasının Temel Prensibi</vt:lpstr>
      <vt:lpstr>Mesleki Riskler</vt:lpstr>
      <vt:lpstr>GÜVENLİ</vt:lpstr>
      <vt:lpstr>Kas – İskelet Sisteminin (KİS) Korunması</vt:lpstr>
      <vt:lpstr>KİS PROBLEM ÇEŞİTLERİ</vt:lpstr>
      <vt:lpstr>KİS PROBLEM GÖSTERGELERİ</vt:lpstr>
      <vt:lpstr>KİS PROBLEM SEMPTOMLARI</vt:lpstr>
      <vt:lpstr>KİS PROBLEMLERİNE NEDEN OLAN FAKTÖRLER:</vt:lpstr>
      <vt:lpstr>KİS PROBLEMLERİNE NEDEN OLAN FAKTÖRLER:</vt:lpstr>
      <vt:lpstr>KİS PROBLEMLERİNE NEDEN OLAN FAKTÖRLER:</vt:lpstr>
      <vt:lpstr>KİS PROBLEMLERİNE NEDEN OLAN FAKTÖRLER:</vt:lpstr>
      <vt:lpstr>KİS PROBLEMLERİNE ZEMİN HAZIRLAYAN FAKTÖRLER:</vt:lpstr>
      <vt:lpstr>PowerPoint Sunusu</vt:lpstr>
      <vt:lpstr> FİZİKSEL RİSKLERİN ÖNLENMESİ İÇİN:</vt:lpstr>
      <vt:lpstr>DOLAŞIM SİSTEMİNE AİT PROBLEMLER</vt:lpstr>
      <vt:lpstr>GÖRME VE İŞİTMEYE  AİT PROBLEMLER</vt:lpstr>
      <vt:lpstr>DERMATOLOJİK PROBLEMLER</vt:lpstr>
      <vt:lpstr>BULAŞICI HASTALIKLAR</vt:lpstr>
      <vt:lpstr>ENFEKSİYON PROBLEMLERİ</vt:lpstr>
      <vt:lpstr>STRESTEN UZAK</vt:lpstr>
      <vt:lpstr>STRESTEN UZAK</vt:lpstr>
      <vt:lpstr>HOBİ</vt:lpstr>
      <vt:lpstr>RADYASYON</vt:lpstr>
      <vt:lpstr>KİMYASAL VE ZARARLI MADDELER</vt:lpstr>
      <vt:lpstr>DAVRANIŞSAL FAKTÖRLER</vt:lpstr>
      <vt:lpstr>ÜRETKEN</vt:lpstr>
      <vt:lpstr>TÜM BU PROBLEMLERİN ÖNLENMESİ İÇİN:</vt:lpstr>
      <vt:lpstr>ERGONOMİ</vt:lpstr>
      <vt:lpstr>ERGONOMİ</vt:lpstr>
      <vt:lpstr>Kaynaklar</vt:lpstr>
      <vt:lpstr>Web Kaynaklar</vt:lpstr>
    </vt:vector>
  </TitlesOfParts>
  <LinksUpToDate>false</LinksUpToDate>
  <SharedDoc>false</SharedDoc>
  <HyperlinksChanged>false</HyperlinksChanged>
  <AppVersion>15.0035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Diş Hekimliğinde Ekip / Meslek Tanımı ve Kişilerin Taşıması Gereken Özellikler</dc:title>
  <cp:lastModifiedBy>Microsoft Office Kullanıcısı</cp:lastModifiedBy>
  <cp:revision>17</cp:revision>
  <dcterms:modified xsi:type="dcterms:W3CDTF">2017-12-02T17:38:45Z</dcterms:modified>
</cp:coreProperties>
</file>