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08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97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73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79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01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98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250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184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6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9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6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41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06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51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59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05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5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1CE17D-D472-47F9-AFBE-178222A259E2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BB1B0F-3527-49DB-8EFB-47E2082F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982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52526" y="706769"/>
            <a:ext cx="6376869" cy="56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0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30878" y="803560"/>
            <a:ext cx="6635002" cy="5473877"/>
          </a:xfrm>
        </p:spPr>
      </p:pic>
    </p:spTree>
    <p:extLst>
      <p:ext uri="{BB962C8B-B14F-4D97-AF65-F5344CB8AC3E}">
        <p14:creationId xmlns:p14="http://schemas.microsoft.com/office/powerpoint/2010/main" val="294710027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2018-02-12T20:27:42Z</dcterms:created>
  <dcterms:modified xsi:type="dcterms:W3CDTF">2018-02-12T20:28:37Z</dcterms:modified>
</cp:coreProperties>
</file>