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2502-18F7-4C38-8FDD-F8F1E7A13373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2B2-43F1-4BD8-AD0C-7A0136FF4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2502-18F7-4C38-8FDD-F8F1E7A13373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2B2-43F1-4BD8-AD0C-7A0136FF4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78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2502-18F7-4C38-8FDD-F8F1E7A13373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2B2-43F1-4BD8-AD0C-7A0136FF4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790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2502-18F7-4C38-8FDD-F8F1E7A13373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2B2-43F1-4BD8-AD0C-7A0136FF4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607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2502-18F7-4C38-8FDD-F8F1E7A13373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2B2-43F1-4BD8-AD0C-7A0136FF4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07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2502-18F7-4C38-8FDD-F8F1E7A13373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2B2-43F1-4BD8-AD0C-7A0136FF4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0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2502-18F7-4C38-8FDD-F8F1E7A13373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2B2-43F1-4BD8-AD0C-7A0136FF4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356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2502-18F7-4C38-8FDD-F8F1E7A13373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2B2-43F1-4BD8-AD0C-7A0136FF4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65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2502-18F7-4C38-8FDD-F8F1E7A13373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2B2-43F1-4BD8-AD0C-7A0136FF4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2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2502-18F7-4C38-8FDD-F8F1E7A13373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2B2-43F1-4BD8-AD0C-7A0136FF4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2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2502-18F7-4C38-8FDD-F8F1E7A13373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2B2-43F1-4BD8-AD0C-7A0136FF4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04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B2502-18F7-4C38-8FDD-F8F1E7A13373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82B2-43F1-4BD8-AD0C-7A0136FF4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23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PIPER DIYAGRAMI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10. 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167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46324" y="548681"/>
            <a:ext cx="7543800" cy="756633"/>
          </a:xfrm>
        </p:spPr>
        <p:txBody>
          <a:bodyPr/>
          <a:lstStyle/>
          <a:p>
            <a:pPr algn="ctr"/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Piper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Diyagramı</a:t>
            </a:r>
            <a:endParaRPr lang="tr-TR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654982" y="1846264"/>
          <a:ext cx="4926487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9554909" imgH="7800000" progId="MSPhotoEd.3">
                  <p:embed/>
                </p:oleObj>
              </mc:Choice>
              <mc:Fallback>
                <p:oleObj r:id="rId3" imgW="9554909" imgH="780000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982" y="1846264"/>
                        <a:ext cx="4926487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 Dikdörtgen"/>
          <p:cNvSpPr>
            <a:spLocks noChangeArrowheads="1"/>
          </p:cNvSpPr>
          <p:nvPr/>
        </p:nvSpPr>
        <p:spPr bwMode="auto">
          <a:xfrm>
            <a:off x="7824192" y="5868989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 sz="24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Su  H </a:t>
            </a:r>
            <a:r>
              <a:rPr lang="tr-TR" altLang="tr-TR" sz="24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a y a t </a:t>
            </a:r>
            <a:r>
              <a:rPr lang="tr-TR" altLang="tr-TR" sz="2400" b="1" i="1" dirty="0" err="1">
                <a:solidFill>
                  <a:srgbClr val="00B0F0"/>
                </a:solidFill>
                <a:latin typeface="Footlight MT Light" panose="0204060206030A020304" pitchFamily="18" charset="0"/>
              </a:rPr>
              <a:t>t</a:t>
            </a:r>
            <a:r>
              <a:rPr lang="tr-TR" altLang="tr-TR" sz="24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 ı </a:t>
            </a:r>
            <a:r>
              <a:rPr lang="tr-TR" altLang="tr-TR" sz="2400" b="1" i="1" dirty="0">
                <a:solidFill>
                  <a:srgbClr val="00B0F0"/>
                </a:solidFill>
                <a:latin typeface="Footlight MT Light" panose="0204060206030A020304" pitchFamily="18" charset="0"/>
              </a:rPr>
              <a:t>r…</a:t>
            </a:r>
            <a:endParaRPr lang="tr-TR" altLang="tr-TR" sz="2400" b="1" i="1" dirty="0">
              <a:solidFill>
                <a:srgbClr val="00B0F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674631" y="532806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Domenico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Schwartz</a:t>
            </a:r>
            <a:r>
              <a:rPr lang="tr-TR" dirty="0"/>
              <a:t> (1990)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99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60104" y="620689"/>
            <a:ext cx="7543800" cy="756633"/>
          </a:xfrm>
        </p:spPr>
        <p:txBody>
          <a:bodyPr/>
          <a:lstStyle/>
          <a:p>
            <a:pPr algn="ctr"/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Piper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Diyagramının Analizi</a:t>
            </a:r>
            <a:endParaRPr lang="tr-TR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143672" y="1846264"/>
          <a:ext cx="5976664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6904762" imgH="6904762" progId="MSPhotoEd.3">
                  <p:embed/>
                </p:oleObj>
              </mc:Choice>
              <mc:Fallback>
                <p:oleObj r:id="rId3" imgW="6904762" imgH="69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672" y="1846264"/>
                        <a:ext cx="5976664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8674631" y="532806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Domenico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Schwartz</a:t>
            </a:r>
            <a:r>
              <a:rPr lang="tr-TR" dirty="0"/>
              <a:t> (1990)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18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Piper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Diyagramına </a:t>
            </a:r>
            <a:br>
              <a:rPr lang="tr-TR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Su Noktalarının Yerleştirilmesi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719736" y="1844826"/>
          <a:ext cx="5091526" cy="44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7190476" imgH="6342857" progId="MSPhotoEd.3">
                  <p:embed/>
                </p:oleObj>
              </mc:Choice>
              <mc:Fallback>
                <p:oleObj r:id="rId3" imgW="7190476" imgH="63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6" y="1844826"/>
                        <a:ext cx="5091526" cy="449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9120336" y="594928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Hem (1985)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98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46959" y="3072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Seyfe Gölü çevresinde (Kırşehir)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Piper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Diyagramı uygulaması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453828"/>
            <a:ext cx="4752528" cy="5044987"/>
          </a:xfrm>
        </p:spPr>
      </p:pic>
      <p:sp>
        <p:nvSpPr>
          <p:cNvPr id="5" name="Metin kutusu 4"/>
          <p:cNvSpPr txBox="1"/>
          <p:nvPr/>
        </p:nvSpPr>
        <p:spPr>
          <a:xfrm>
            <a:off x="8400256" y="5877272"/>
            <a:ext cx="212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Çelik ve </a:t>
            </a:r>
            <a:r>
              <a:rPr lang="tr-TR" dirty="0" err="1"/>
              <a:t>diğ</a:t>
            </a:r>
            <a:r>
              <a:rPr lang="tr-TR" dirty="0"/>
              <a:t>. (2008)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41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Geniş ekran</PresentationFormat>
  <Paragraphs>11</Paragraphs>
  <Slides>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Footlight MT Light</vt:lpstr>
      <vt:lpstr>Office Teması</vt:lpstr>
      <vt:lpstr>MSPhotoEd.3</vt:lpstr>
      <vt:lpstr>PIPER DIYAGRAMI</vt:lpstr>
      <vt:lpstr>Piper Diyagramı</vt:lpstr>
      <vt:lpstr>Piper Diyagramının Analizi</vt:lpstr>
      <vt:lpstr>Piper Diyagramına  Su Noktalarının Yerleştirilmesi</vt:lpstr>
      <vt:lpstr>Seyfe Gölü çevresinde (Kırşehir) Piper Diyagramı uygulaması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PIPER DIYAGRAMI</dc:title>
  <dc:creator>mehmet</dc:creator>
  <cp:lastModifiedBy>mehmet</cp:lastModifiedBy>
  <cp:revision>1</cp:revision>
  <dcterms:created xsi:type="dcterms:W3CDTF">2019-02-18T08:29:33Z</dcterms:created>
  <dcterms:modified xsi:type="dcterms:W3CDTF">2019-02-18T08:30:29Z</dcterms:modified>
</cp:coreProperties>
</file>