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92F25-A9F6-4297-82C3-FB1872C410DB}" type="datetimeFigureOut">
              <a:rPr lang="tr-TR" smtClean="0"/>
              <a:t>19.2.2019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7836E-8B6B-436E-97C8-B251A59E9E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68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7836E-8B6B-436E-97C8-B251A59E9E4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059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E907-81D9-4544-B336-9FFBCF7D908E}" type="datetime1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63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F1A2-6CDE-4C12-AC26-437F5F7EC53B}" type="datetime1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094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6FFF-7C13-4AEF-ACA3-99201B3F9602}" type="datetime1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0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80B8-4AB2-42B8-9790-A79B90762633}" type="datetime1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70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4921-991B-446E-869B-A90BC7CE32CB}" type="datetime1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45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5296-015D-4A40-9132-BD058DCD1A69}" type="datetime1">
              <a:rPr lang="tr-TR" smtClean="0"/>
              <a:t>19.2.2019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26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3F03-6101-4077-A432-19DD938911FC}" type="datetime1">
              <a:rPr lang="tr-TR" smtClean="0"/>
              <a:t>19.2.2019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68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C831-01DC-4856-BBA9-F8078F823453}" type="datetime1">
              <a:rPr lang="tr-TR" smtClean="0"/>
              <a:t>19.2.2019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20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900D-353C-4E22-861B-23A4B4F7E804}" type="datetime1">
              <a:rPr lang="tr-TR" smtClean="0"/>
              <a:t>19.2.2019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99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C8A9-8406-4D00-8CC8-3F418B491532}" type="datetime1">
              <a:rPr lang="tr-TR" smtClean="0"/>
              <a:t>19.2.2019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22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DD87-8768-4CA8-AC5A-E0BBF6B5B1C0}" type="datetime1">
              <a:rPr lang="tr-TR" smtClean="0"/>
              <a:t>19.2.2019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304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F5CF2-3F6A-4841-9168-7BD4E60AA8BA}" type="datetime1">
              <a:rPr lang="tr-TR" smtClean="0"/>
              <a:t>19.2.2019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807BA-B6EE-49E0-A59D-9E0F6C94EF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79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SPECTROPHOTOMETRY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62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2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1643062"/>
            <a:ext cx="85820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2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3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1447800"/>
            <a:ext cx="73437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666750"/>
            <a:ext cx="7639050" cy="5524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6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804862"/>
            <a:ext cx="7600950" cy="5248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5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619125"/>
            <a:ext cx="7600950" cy="56197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7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652462"/>
            <a:ext cx="7629525" cy="5553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1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600075"/>
            <a:ext cx="7562850" cy="56578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07BA-B6EE-49E0-A59D-9E0F6C94EF4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6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</Words>
  <Application>Microsoft Office PowerPoint</Application>
  <PresentationFormat>Widescreen</PresentationFormat>
  <Paragraphs>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SPECTROPHOTOMETRY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SPECTROPHOTOMETRY</dc:title>
  <dc:creator>kullanicii</dc:creator>
  <cp:lastModifiedBy>kullanicii</cp:lastModifiedBy>
  <cp:revision>7</cp:revision>
  <dcterms:created xsi:type="dcterms:W3CDTF">2018-10-11T09:53:20Z</dcterms:created>
  <dcterms:modified xsi:type="dcterms:W3CDTF">2019-02-19T12:02:50Z</dcterms:modified>
</cp:coreProperties>
</file>