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8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4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7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93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032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8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2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49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D4B3-77DE-4850-965A-E55825017CB7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4A05-5367-4B9E-8854-2E8E010EA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5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878"/>
            <a:ext cx="12565117" cy="70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18" y="0"/>
            <a:ext cx="12678980" cy="71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35" y="0"/>
            <a:ext cx="12594896" cy="70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098"/>
            <a:ext cx="12538841" cy="70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74"/>
            <a:ext cx="12314620" cy="69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66180" cy="66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993" y="-163567"/>
            <a:ext cx="12875172" cy="72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1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17738" cy="64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8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</dc:title>
  <dc:creator>kullanicii</dc:creator>
  <cp:lastModifiedBy>kullanicii</cp:lastModifiedBy>
  <cp:revision>3</cp:revision>
  <dcterms:created xsi:type="dcterms:W3CDTF">2018-10-17T12:56:33Z</dcterms:created>
  <dcterms:modified xsi:type="dcterms:W3CDTF">2019-02-19T12:08:29Z</dcterms:modified>
</cp:coreProperties>
</file>