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7,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Baudrillard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, </a:t>
            </a:r>
            <a:r>
              <a:rPr lang="en-US" dirty="0" err="1" smtClean="0"/>
              <a:t>Tüketim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Tüketim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/>
          <a:lstStyle/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nesnelerin</a:t>
            </a:r>
            <a:r>
              <a:rPr lang="en-US" dirty="0" smtClean="0"/>
              <a:t> </a:t>
            </a:r>
            <a:r>
              <a:rPr lang="en-US" dirty="0" err="1" smtClean="0"/>
              <a:t>taşıdığı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çözümlerken</a:t>
            </a:r>
            <a:r>
              <a:rPr lang="en-US" dirty="0" smtClean="0"/>
              <a:t>, </a:t>
            </a:r>
            <a:r>
              <a:rPr lang="en-US" dirty="0" err="1" smtClean="0"/>
              <a:t>ihtiyaçların</a:t>
            </a:r>
            <a:r>
              <a:rPr lang="en-US" dirty="0" smtClean="0"/>
              <a:t>, </a:t>
            </a:r>
            <a:r>
              <a:rPr lang="en-US" dirty="0" err="1" smtClean="0"/>
              <a:t>fantezilerin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pratiklerin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koşullandırıldığını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ister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Baudrillard’a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göstergeler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İnsanların</a:t>
            </a:r>
            <a:r>
              <a:rPr lang="en-US" dirty="0" smtClean="0"/>
              <a:t> </a:t>
            </a:r>
            <a:r>
              <a:rPr lang="en-US" dirty="0" err="1" smtClean="0"/>
              <a:t>nesnelerle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dünyasıyla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bağıntılanmadır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kurduğu</a:t>
            </a:r>
            <a:r>
              <a:rPr lang="en-US" dirty="0" smtClean="0"/>
              <a:t> </a:t>
            </a:r>
            <a:r>
              <a:rPr lang="en-US" dirty="0" err="1" smtClean="0"/>
              <a:t>anlamlarla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tahakküm</a:t>
            </a:r>
            <a:r>
              <a:rPr lang="en-US" dirty="0" smtClean="0"/>
              <a:t> </a:t>
            </a:r>
            <a:r>
              <a:rPr lang="en-US" dirty="0" err="1" smtClean="0"/>
              <a:t>biçimini</a:t>
            </a:r>
            <a:r>
              <a:rPr lang="en-US" dirty="0" smtClean="0"/>
              <a:t> </a:t>
            </a:r>
            <a:r>
              <a:rPr lang="en-US" dirty="0" err="1" smtClean="0"/>
              <a:t>başlatır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Nesnelerin</a:t>
            </a:r>
            <a:r>
              <a:rPr lang="en-US" dirty="0" smtClean="0"/>
              <a:t> </a:t>
            </a:r>
            <a:r>
              <a:rPr lang="en-US" dirty="0" err="1" smtClean="0"/>
              <a:t>gösterge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 </a:t>
            </a:r>
            <a:r>
              <a:rPr lang="en-US" dirty="0" err="1" smtClean="0"/>
              <a:t>Baudrillard’a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anlaşılmalıdır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: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nesnenin</a:t>
            </a:r>
            <a:r>
              <a:rPr lang="en-US" dirty="0" smtClean="0"/>
              <a:t> </a:t>
            </a:r>
            <a:r>
              <a:rPr lang="en-US" dirty="0" err="1" smtClean="0"/>
              <a:t>işe</a:t>
            </a:r>
            <a:r>
              <a:rPr lang="en-US" dirty="0" smtClean="0"/>
              <a:t> </a:t>
            </a:r>
            <a:r>
              <a:rPr lang="en-US" dirty="0" err="1" smtClean="0"/>
              <a:t>yararlığı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ilişkilidir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: </a:t>
            </a:r>
            <a:r>
              <a:rPr lang="en-US" dirty="0" err="1" smtClean="0"/>
              <a:t>Parasal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tüketim</a:t>
            </a:r>
            <a:r>
              <a:rPr lang="en-US" dirty="0" smtClean="0"/>
              <a:t> </a:t>
            </a:r>
            <a:r>
              <a:rPr lang="en-US" dirty="0" err="1" smtClean="0"/>
              <a:t>çözümlemesine</a:t>
            </a:r>
            <a:r>
              <a:rPr lang="en-US" dirty="0" smtClean="0"/>
              <a:t> “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”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açılım</a:t>
            </a:r>
            <a:r>
              <a:rPr lang="en-US" dirty="0" smtClean="0"/>
              <a:t> </a:t>
            </a:r>
            <a:r>
              <a:rPr lang="en-US" dirty="0" err="1" smtClean="0"/>
              <a:t>getirir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Nesenelerin</a:t>
            </a:r>
            <a:r>
              <a:rPr lang="en-US" dirty="0" smtClean="0"/>
              <a:t> </a:t>
            </a:r>
            <a:r>
              <a:rPr lang="en-US" dirty="0" err="1" smtClean="0"/>
              <a:t>yasaya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değere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2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Metalar</a:t>
            </a:r>
            <a:r>
              <a:rPr lang="en-US" dirty="0" smtClean="0"/>
              <a:t> </a:t>
            </a:r>
            <a:r>
              <a:rPr lang="en-US" dirty="0" err="1" smtClean="0"/>
              <a:t>itibar</a:t>
            </a:r>
            <a:r>
              <a:rPr lang="en-US" dirty="0" smtClean="0"/>
              <a:t> </a:t>
            </a:r>
            <a:r>
              <a:rPr lang="en-US" dirty="0" err="1" smtClean="0"/>
              <a:t>bahşetme</a:t>
            </a:r>
            <a:r>
              <a:rPr lang="en-US" dirty="0" smtClean="0"/>
              <a:t>, </a:t>
            </a:r>
            <a:r>
              <a:rPr lang="en-US" dirty="0" err="1" smtClean="0"/>
              <a:t>statü</a:t>
            </a:r>
            <a:r>
              <a:rPr lang="en-US" dirty="0" smtClean="0"/>
              <a:t> </a:t>
            </a:r>
            <a:r>
              <a:rPr lang="en-US" dirty="0" err="1" smtClean="0"/>
              <a:t>kazandırma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bağlamında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sembolizasyona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tüketim</a:t>
            </a:r>
            <a:r>
              <a:rPr lang="en-US" dirty="0" smtClean="0"/>
              <a:t> </a:t>
            </a:r>
            <a:r>
              <a:rPr lang="en-US" dirty="0" err="1" smtClean="0"/>
              <a:t>süreçlerinde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/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ikiliği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anlaşılamayacak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husustur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tüketim</a:t>
            </a:r>
            <a:r>
              <a:rPr lang="en-US" dirty="0" smtClean="0"/>
              <a:t> </a:t>
            </a:r>
            <a:r>
              <a:rPr lang="en-US" dirty="0" err="1" smtClean="0"/>
              <a:t>süreçlerini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paradigması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,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çözümlemeyi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bulur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İhtiyaç</a:t>
            </a:r>
            <a:r>
              <a:rPr lang="en-US" dirty="0" smtClean="0"/>
              <a:t> </a:t>
            </a:r>
            <a:r>
              <a:rPr lang="en-US" dirty="0" err="1" smtClean="0"/>
              <a:t>kavramını</a:t>
            </a:r>
            <a:r>
              <a:rPr lang="en-US" dirty="0" smtClean="0"/>
              <a:t> da </a:t>
            </a:r>
            <a:r>
              <a:rPr lang="en-US" dirty="0" err="1" smtClean="0"/>
              <a:t>tarihsiz,özsel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kavramak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kavramsallaştırır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çerçevede</a:t>
            </a:r>
            <a:r>
              <a:rPr lang="en-US" dirty="0" smtClean="0"/>
              <a:t>, hem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hem de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değerinden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işleyen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değerin</a:t>
            </a:r>
            <a:r>
              <a:rPr lang="en-US" dirty="0" smtClean="0"/>
              <a:t> </a:t>
            </a:r>
            <a:r>
              <a:rPr lang="en-US" dirty="0" err="1" smtClean="0"/>
              <a:t>özneleri</a:t>
            </a:r>
            <a:r>
              <a:rPr lang="en-US" dirty="0" smtClean="0"/>
              <a:t> </a:t>
            </a:r>
            <a:r>
              <a:rPr lang="en-US" dirty="0" err="1" smtClean="0"/>
              <a:t>kuran</a:t>
            </a:r>
            <a:r>
              <a:rPr lang="en-US" dirty="0" smtClean="0"/>
              <a:t>, </a:t>
            </a:r>
            <a:r>
              <a:rPr lang="en-US" dirty="0" err="1" smtClean="0"/>
              <a:t>şekillendiren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tahakküm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tatbiki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çalıştığını</a:t>
            </a:r>
            <a:r>
              <a:rPr lang="en-US" dirty="0" smtClean="0"/>
              <a:t> </a:t>
            </a:r>
            <a:r>
              <a:rPr lang="en-US" dirty="0" err="1" smtClean="0"/>
              <a:t>savunur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Nesnelerin</a:t>
            </a:r>
            <a:r>
              <a:rPr lang="en-US" dirty="0" smtClean="0"/>
              <a:t> </a:t>
            </a:r>
            <a:r>
              <a:rPr lang="en-US" dirty="0" err="1" smtClean="0"/>
              <a:t>sembolizasyonu</a:t>
            </a:r>
            <a:r>
              <a:rPr lang="en-US" dirty="0" smtClean="0"/>
              <a:t> o </a:t>
            </a:r>
            <a:r>
              <a:rPr lang="en-US" dirty="0" err="1" smtClean="0"/>
              <a:t>nesnelerle</a:t>
            </a:r>
            <a:r>
              <a:rPr lang="en-US" dirty="0" smtClean="0"/>
              <a:t> </a:t>
            </a:r>
            <a:r>
              <a:rPr lang="en-US" dirty="0" err="1" smtClean="0"/>
              <a:t>ilişkilenen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öznelliklerin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özdeşleşimlerin</a:t>
            </a:r>
            <a:r>
              <a:rPr lang="en-US" dirty="0" smtClean="0"/>
              <a:t> </a:t>
            </a:r>
            <a:r>
              <a:rPr lang="en-US" dirty="0" err="1" smtClean="0"/>
              <a:t>üretimini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2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Baudrillard’ın</a:t>
            </a:r>
            <a:r>
              <a:rPr lang="en-US" dirty="0" smtClean="0"/>
              <a:t>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göstergeler</a:t>
            </a:r>
            <a:r>
              <a:rPr lang="en-US" dirty="0" smtClean="0"/>
              <a:t> </a:t>
            </a:r>
            <a:r>
              <a:rPr lang="en-US" dirty="0" err="1" smtClean="0"/>
              <a:t>sistemini</a:t>
            </a:r>
            <a:r>
              <a:rPr lang="en-US" dirty="0" smtClean="0"/>
              <a:t> </a:t>
            </a:r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kuramlaştırır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göstergeler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çağı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göstergeler</a:t>
            </a:r>
            <a:r>
              <a:rPr lang="en-US" dirty="0" smtClean="0"/>
              <a:t> </a:t>
            </a:r>
            <a:r>
              <a:rPr lang="en-US" dirty="0" err="1" smtClean="0"/>
              <a:t>çağıdır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simülakrlar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endParaRPr lang="en-US" dirty="0" smtClean="0"/>
          </a:p>
          <a:p>
            <a:pPr lvl="1"/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: </a:t>
            </a:r>
            <a:r>
              <a:rPr lang="en-US" dirty="0" err="1" smtClean="0"/>
              <a:t>Rönesanstan</a:t>
            </a:r>
            <a:r>
              <a:rPr lang="en-US" dirty="0" smtClean="0"/>
              <a:t> </a:t>
            </a:r>
            <a:r>
              <a:rPr lang="en-US" dirty="0" err="1" smtClean="0"/>
              <a:t>Sanayileşmeye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, </a:t>
            </a:r>
            <a:r>
              <a:rPr lang="en-US" dirty="0" err="1" smtClean="0"/>
              <a:t>göstergelerin</a:t>
            </a:r>
            <a:r>
              <a:rPr lang="en-US" dirty="0" smtClean="0"/>
              <a:t> </a:t>
            </a:r>
            <a:r>
              <a:rPr lang="en-US" dirty="0" err="1" smtClean="0"/>
              <a:t>doğayı</a:t>
            </a:r>
            <a:r>
              <a:rPr lang="en-US" dirty="0" smtClean="0"/>
              <a:t> </a:t>
            </a:r>
            <a:r>
              <a:rPr lang="en-US" dirty="0" err="1" smtClean="0"/>
              <a:t>taklidi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inşası</a:t>
            </a:r>
            <a:endParaRPr lang="en-US" dirty="0" smtClean="0"/>
          </a:p>
          <a:p>
            <a:pPr lvl="1"/>
            <a:r>
              <a:rPr lang="en-US" dirty="0" err="1" smtClean="0"/>
              <a:t>Sanayileşme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: </a:t>
            </a:r>
            <a:r>
              <a:rPr lang="en-US" dirty="0" err="1" smtClean="0"/>
              <a:t>Makineleşme</a:t>
            </a:r>
            <a:r>
              <a:rPr lang="en-US" dirty="0" smtClean="0"/>
              <a:t> </a:t>
            </a:r>
            <a:r>
              <a:rPr lang="en-US" dirty="0" err="1" smtClean="0"/>
              <a:t>süreciyle</a:t>
            </a:r>
            <a:r>
              <a:rPr lang="en-US" dirty="0" smtClean="0"/>
              <a:t> </a:t>
            </a:r>
            <a:r>
              <a:rPr lang="en-US" dirty="0" err="1" smtClean="0"/>
              <a:t>kitlesel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göstergelerin</a:t>
            </a:r>
            <a:r>
              <a:rPr lang="en-US" dirty="0" smtClean="0"/>
              <a:t> </a:t>
            </a:r>
            <a:r>
              <a:rPr lang="en-US" dirty="0" err="1" smtClean="0"/>
              <a:t>eşdeğerlikleri</a:t>
            </a:r>
            <a:r>
              <a:rPr lang="en-US" dirty="0" smtClean="0"/>
              <a:t> </a:t>
            </a:r>
            <a:r>
              <a:rPr lang="en-US" dirty="0" err="1" smtClean="0"/>
              <a:t>ürettiği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inşası</a:t>
            </a:r>
            <a:endParaRPr lang="en-US" dirty="0" smtClean="0"/>
          </a:p>
          <a:p>
            <a:pPr lvl="1"/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çağı</a:t>
            </a:r>
            <a:r>
              <a:rPr lang="en-US" dirty="0" smtClean="0"/>
              <a:t>: 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kapitalizmde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gösterge</a:t>
            </a:r>
            <a:r>
              <a:rPr lang="en-US" dirty="0" smtClean="0"/>
              <a:t> </a:t>
            </a:r>
            <a:r>
              <a:rPr lang="en-US" dirty="0" err="1" smtClean="0"/>
              <a:t>çağı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05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Simülakr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Baudrillard</a:t>
            </a:r>
            <a:r>
              <a:rPr lang="en-US" dirty="0" smtClean="0"/>
              <a:t>, </a:t>
            </a:r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çağında</a:t>
            </a:r>
            <a:r>
              <a:rPr lang="en-US" dirty="0" smtClean="0"/>
              <a:t> </a:t>
            </a:r>
            <a:r>
              <a:rPr lang="en-US" dirty="0" err="1" smtClean="0"/>
              <a:t>göstergelerin</a:t>
            </a:r>
            <a:r>
              <a:rPr lang="en-US" dirty="0" smtClean="0"/>
              <a:t> ‘</a:t>
            </a:r>
            <a:r>
              <a:rPr lang="en-US" dirty="0" err="1" smtClean="0"/>
              <a:t>gerçek</a:t>
            </a:r>
            <a:r>
              <a:rPr lang="en-US" dirty="0" smtClean="0"/>
              <a:t>’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ilişkisinde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kopuş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r>
              <a:rPr lang="en-US" dirty="0" smtClean="0"/>
              <a:t>. 	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anlamlılık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</a:t>
            </a:r>
            <a:r>
              <a:rPr lang="en-US" dirty="0" err="1" smtClean="0"/>
              <a:t>gösteren’in</a:t>
            </a:r>
            <a:r>
              <a:rPr lang="en-US" dirty="0" smtClean="0"/>
              <a:t> </a:t>
            </a:r>
            <a:r>
              <a:rPr lang="en-US" dirty="0" err="1" smtClean="0"/>
              <a:t>gösterilen’le</a:t>
            </a:r>
            <a:r>
              <a:rPr lang="en-US" dirty="0" smtClean="0"/>
              <a:t> </a:t>
            </a:r>
            <a:r>
              <a:rPr lang="en-US" dirty="0" err="1" smtClean="0"/>
              <a:t>hiçbir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kurmadığı</a:t>
            </a:r>
            <a:r>
              <a:rPr lang="en-US" dirty="0" smtClean="0"/>
              <a:t>,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imaj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işlemesidir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Gösterilen’e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etmeyen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, </a:t>
            </a:r>
            <a:r>
              <a:rPr lang="en-US" dirty="0" err="1" smtClean="0"/>
              <a:t>gerçek’ten</a:t>
            </a:r>
            <a:r>
              <a:rPr lang="en-US" dirty="0" smtClean="0"/>
              <a:t> </a:t>
            </a:r>
            <a:r>
              <a:rPr lang="en-US" dirty="0" err="1" smtClean="0"/>
              <a:t>kopuk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anlamlılık</a:t>
            </a:r>
            <a:r>
              <a:rPr lang="en-US" dirty="0" smtClean="0"/>
              <a:t> </a:t>
            </a:r>
            <a:r>
              <a:rPr lang="en-US" dirty="0" err="1" smtClean="0"/>
              <a:t>dizgesi</a:t>
            </a:r>
            <a:r>
              <a:rPr lang="en-US" dirty="0" smtClean="0"/>
              <a:t> </a:t>
            </a:r>
            <a:r>
              <a:rPr lang="en-US" dirty="0" err="1" smtClean="0"/>
              <a:t>yaratır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gerçek’in</a:t>
            </a:r>
            <a:r>
              <a:rPr lang="en-US" dirty="0" smtClean="0"/>
              <a:t> </a:t>
            </a:r>
            <a:r>
              <a:rPr lang="en-US" dirty="0" err="1" smtClean="0"/>
              <a:t>deneyimlenmesinin</a:t>
            </a:r>
            <a:r>
              <a:rPr lang="en-US" dirty="0" smtClean="0"/>
              <a:t> </a:t>
            </a:r>
            <a:r>
              <a:rPr lang="en-US" dirty="0" err="1" smtClean="0"/>
              <a:t>yitirildiği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zamandır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262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Simülakr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çağının</a:t>
            </a:r>
            <a:r>
              <a:rPr lang="en-US" dirty="0" smtClean="0"/>
              <a:t> </a:t>
            </a:r>
            <a:r>
              <a:rPr lang="en-US" dirty="0" err="1" smtClean="0"/>
              <a:t>gerçek’ini</a:t>
            </a:r>
            <a:r>
              <a:rPr lang="en-US" dirty="0" smtClean="0"/>
              <a:t> </a:t>
            </a:r>
            <a:r>
              <a:rPr lang="en-US" dirty="0" err="1" smtClean="0"/>
              <a:t>hipergerçeklik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Gerçek’le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kurmayan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gerçek’in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geçerek</a:t>
            </a:r>
            <a:r>
              <a:rPr lang="en-US" dirty="0" smtClean="0"/>
              <a:t> </a:t>
            </a:r>
            <a:r>
              <a:rPr lang="en-US" dirty="0" err="1" smtClean="0"/>
              <a:t>etkinleşene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gerçeklik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simülasyonun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gerçek-dışı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r>
              <a:rPr lang="en-US" dirty="0" smtClean="0"/>
              <a:t> </a:t>
            </a:r>
            <a:r>
              <a:rPr lang="en-US" dirty="0" err="1" smtClean="0"/>
              <a:t>silikleştirdiğini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sürer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Hipergerçeklik</a:t>
            </a:r>
            <a:r>
              <a:rPr lang="en-US" dirty="0" smtClean="0"/>
              <a:t>, </a:t>
            </a:r>
            <a:r>
              <a:rPr lang="en-US" dirty="0" err="1" smtClean="0"/>
              <a:t>simülasyonun</a:t>
            </a:r>
            <a:r>
              <a:rPr lang="en-US" dirty="0" smtClean="0"/>
              <a:t> </a:t>
            </a:r>
            <a:r>
              <a:rPr lang="en-US" dirty="0" err="1" smtClean="0"/>
              <a:t>gerçekten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gelmesinin</a:t>
            </a:r>
            <a:r>
              <a:rPr lang="en-US" dirty="0" smtClean="0"/>
              <a:t> </a:t>
            </a:r>
            <a:r>
              <a:rPr lang="en-US" dirty="0" err="1" smtClean="0"/>
              <a:t>adıdır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357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Simülasyon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Simülakr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 smtClean="0"/>
              <a:t>Baudrillard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simülasyon</a:t>
            </a:r>
            <a:r>
              <a:rPr lang="en-US" dirty="0" smtClean="0"/>
              <a:t> belli </a:t>
            </a:r>
            <a:r>
              <a:rPr lang="en-US" dirty="0" err="1" smtClean="0"/>
              <a:t>modellemeler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hipergerçekliğin</a:t>
            </a:r>
            <a:r>
              <a:rPr lang="en-US" dirty="0" smtClean="0"/>
              <a:t> </a:t>
            </a:r>
            <a:r>
              <a:rPr lang="en-US" dirty="0" err="1" smtClean="0"/>
              <a:t>üretilmesine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Örn</a:t>
            </a:r>
            <a:r>
              <a:rPr lang="en-US" dirty="0" smtClean="0"/>
              <a:t>: 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 smtClean="0"/>
              <a:t>yazılımları</a:t>
            </a:r>
            <a:r>
              <a:rPr lang="en-US" dirty="0" smtClean="0"/>
              <a:t>,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,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kodlama</a:t>
            </a:r>
            <a:r>
              <a:rPr lang="en-US" dirty="0" smtClean="0"/>
              <a:t>, </a:t>
            </a: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, </a:t>
            </a:r>
            <a:r>
              <a:rPr lang="en-US" dirty="0" err="1" smtClean="0"/>
              <a:t>kamuoyu</a:t>
            </a:r>
            <a:r>
              <a:rPr lang="en-US" dirty="0" smtClean="0"/>
              <a:t> </a:t>
            </a:r>
            <a:r>
              <a:rPr lang="en-US" dirty="0" err="1" smtClean="0"/>
              <a:t>yoklamaları</a:t>
            </a:r>
            <a:r>
              <a:rPr lang="en-US" dirty="0" smtClean="0"/>
              <a:t>, vs.</a:t>
            </a:r>
          </a:p>
          <a:p>
            <a:r>
              <a:rPr lang="en-US" dirty="0" err="1" smtClean="0"/>
              <a:t>Simülasyonda</a:t>
            </a:r>
            <a:r>
              <a:rPr lang="en-US" dirty="0" smtClean="0"/>
              <a:t> </a:t>
            </a:r>
            <a:r>
              <a:rPr lang="en-US" dirty="0" err="1" smtClean="0"/>
              <a:t>imaj</a:t>
            </a:r>
            <a:r>
              <a:rPr lang="en-US" dirty="0" smtClean="0"/>
              <a:t> her </a:t>
            </a:r>
            <a:r>
              <a:rPr lang="en-US" dirty="0" err="1" smtClean="0"/>
              <a:t>şeyden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göstergeler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başat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</a:t>
            </a:r>
            <a:r>
              <a:rPr lang="en-US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602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</TotalTime>
  <Words>416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Baudrillard</vt:lpstr>
      <vt:lpstr>Nesneler Sistemi ve Tüketim</vt:lpstr>
      <vt:lpstr>Değer Yapıları</vt:lpstr>
      <vt:lpstr>Değer Yapıları</vt:lpstr>
      <vt:lpstr>Sembolik Değer</vt:lpstr>
      <vt:lpstr>Simülasyon Kuramı</vt:lpstr>
      <vt:lpstr>Simülasyon ve Simülakr</vt:lpstr>
      <vt:lpstr>Simülasyon ve Simülakr</vt:lpstr>
      <vt:lpstr>Simülasyon ve Simülakr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süreyya</cp:lastModifiedBy>
  <cp:revision>3</cp:revision>
  <dcterms:created xsi:type="dcterms:W3CDTF">2018-12-07T09:28:51Z</dcterms:created>
  <dcterms:modified xsi:type="dcterms:W3CDTF">2018-12-07T09:50:22Z</dcterms:modified>
</cp:coreProperties>
</file>