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18,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Judith Butler</a:t>
            </a:r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İnşa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Butler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kategorilerinin</a:t>
            </a:r>
            <a:r>
              <a:rPr lang="en-US" dirty="0"/>
              <a:t> </a:t>
            </a:r>
            <a:r>
              <a:rPr lang="en-US" dirty="0" err="1"/>
              <a:t>bilgi-iktidar</a:t>
            </a:r>
            <a:r>
              <a:rPr lang="en-US" dirty="0"/>
              <a:t> </a:t>
            </a:r>
            <a:r>
              <a:rPr lang="en-US" dirty="0" err="1"/>
              <a:t>rejimlerinin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kurgular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göstermeyi</a:t>
            </a:r>
            <a:r>
              <a:rPr lang="en-US" dirty="0"/>
              <a:t> </a:t>
            </a:r>
            <a:r>
              <a:rPr lang="en-US" dirty="0" err="1"/>
              <a:t>amaçlar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Butler’ın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humanist </a:t>
            </a:r>
            <a:r>
              <a:rPr lang="en-US" dirty="0" err="1"/>
              <a:t>özne</a:t>
            </a:r>
            <a:r>
              <a:rPr lang="en-US" dirty="0"/>
              <a:t> </a:t>
            </a:r>
            <a:r>
              <a:rPr lang="en-US" dirty="0" err="1"/>
              <a:t>felsefesinin</a:t>
            </a:r>
            <a:r>
              <a:rPr lang="en-US" dirty="0"/>
              <a:t> </a:t>
            </a:r>
            <a:r>
              <a:rPr lang="en-US" dirty="0" err="1"/>
              <a:t>eleştirisine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öznenin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,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şekillendiğini</a:t>
            </a:r>
            <a:r>
              <a:rPr lang="en-US" dirty="0"/>
              <a:t> </a:t>
            </a:r>
            <a:r>
              <a:rPr lang="en-US" dirty="0" err="1"/>
              <a:t>savunur</a:t>
            </a:r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, </a:t>
            </a:r>
            <a:r>
              <a:rPr lang="en-US" dirty="0" err="1"/>
              <a:t>kimlikleri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pratiklerine</a:t>
            </a:r>
            <a:r>
              <a:rPr lang="en-US" dirty="0"/>
              <a:t> </a:t>
            </a:r>
            <a:r>
              <a:rPr lang="en-US" dirty="0" err="1"/>
              <a:t>odaklanır</a:t>
            </a:r>
            <a:r>
              <a:rPr lang="en-US" dirty="0"/>
              <a:t>. </a:t>
            </a:r>
          </a:p>
          <a:p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söylem</a:t>
            </a:r>
            <a:r>
              <a:rPr lang="en-US" dirty="0"/>
              <a:t> </a:t>
            </a:r>
            <a:r>
              <a:rPr lang="en-US" dirty="0" err="1"/>
              <a:t>öncesinde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sürerek</a:t>
            </a:r>
            <a:r>
              <a:rPr lang="en-US" dirty="0"/>
              <a:t> </a:t>
            </a:r>
            <a:r>
              <a:rPr lang="en-US" dirty="0" err="1"/>
              <a:t>öncülü</a:t>
            </a:r>
            <a:r>
              <a:rPr lang="en-US" dirty="0"/>
              <a:t> feminist </a:t>
            </a:r>
            <a:r>
              <a:rPr lang="en-US" dirty="0" err="1"/>
              <a:t>teorileri</a:t>
            </a:r>
            <a:r>
              <a:rPr lang="en-US" dirty="0"/>
              <a:t> </a:t>
            </a:r>
            <a:r>
              <a:rPr lang="en-US" dirty="0" err="1"/>
              <a:t>eleştirir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Performans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Butler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performanstır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kategorilerinin</a:t>
            </a:r>
            <a:r>
              <a:rPr lang="en-US" dirty="0"/>
              <a:t> </a:t>
            </a:r>
            <a:r>
              <a:rPr lang="en-US" dirty="0" err="1"/>
              <a:t>inşasında</a:t>
            </a:r>
            <a:r>
              <a:rPr lang="en-US" dirty="0"/>
              <a:t> </a:t>
            </a:r>
            <a:r>
              <a:rPr lang="en-US" dirty="0" err="1"/>
              <a:t>zaman’a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Butler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kategorileri</a:t>
            </a:r>
            <a:r>
              <a:rPr lang="en-US" dirty="0"/>
              <a:t> </a:t>
            </a:r>
            <a:r>
              <a:rPr lang="en-US" dirty="0" err="1"/>
              <a:t>konvansiyonel</a:t>
            </a:r>
            <a:r>
              <a:rPr lang="en-US" dirty="0"/>
              <a:t> </a:t>
            </a:r>
            <a:r>
              <a:rPr lang="en-US" dirty="0" err="1"/>
              <a:t>olanın</a:t>
            </a:r>
            <a:r>
              <a:rPr lang="en-US" dirty="0"/>
              <a:t> </a:t>
            </a:r>
            <a:r>
              <a:rPr lang="en-US" dirty="0" err="1"/>
              <a:t>tekrarlarıyla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</a:t>
            </a:r>
          </a:p>
          <a:p>
            <a:r>
              <a:rPr lang="en-US" dirty="0" err="1"/>
              <a:t>Performans</a:t>
            </a:r>
            <a:r>
              <a:rPr lang="en-US" dirty="0"/>
              <a:t> </a:t>
            </a:r>
            <a:r>
              <a:rPr lang="en-US" dirty="0" err="1"/>
              <a:t>vurgusu</a:t>
            </a:r>
            <a:r>
              <a:rPr lang="en-US" dirty="0"/>
              <a:t> </a:t>
            </a:r>
            <a:r>
              <a:rPr lang="en-US" dirty="0" err="1"/>
              <a:t>Goffman’ın</a:t>
            </a:r>
            <a:r>
              <a:rPr lang="en-US" dirty="0"/>
              <a:t> </a:t>
            </a:r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yaklaşımından</a:t>
            </a:r>
            <a:r>
              <a:rPr lang="en-US" dirty="0"/>
              <a:t> </a:t>
            </a:r>
            <a:r>
              <a:rPr lang="en-US" dirty="0" err="1"/>
              <a:t>ayrışır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Butler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performatiflik</a:t>
            </a:r>
            <a:r>
              <a:rPr lang="en-US" dirty="0"/>
              <a:t> </a:t>
            </a:r>
            <a:r>
              <a:rPr lang="en-US" dirty="0" err="1"/>
              <a:t>verili</a:t>
            </a:r>
            <a:r>
              <a:rPr lang="en-US" dirty="0"/>
              <a:t> </a:t>
            </a:r>
            <a:r>
              <a:rPr lang="en-US" dirty="0" err="1"/>
              <a:t>senaryoların</a:t>
            </a:r>
            <a:r>
              <a:rPr lang="en-US" dirty="0"/>
              <a:t> </a:t>
            </a:r>
            <a:r>
              <a:rPr lang="en-US" dirty="0" err="1"/>
              <a:t>tatbik</a:t>
            </a:r>
            <a:r>
              <a:rPr lang="en-US" dirty="0"/>
              <a:t> </a:t>
            </a:r>
            <a:r>
              <a:rPr lang="en-US" dirty="0" err="1"/>
              <a:t>edildiği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faillik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Kuramı</a:t>
            </a:r>
            <a:r>
              <a:rPr lang="en-US" dirty="0"/>
              <a:t> post-</a:t>
            </a:r>
            <a:r>
              <a:rPr lang="en-US" dirty="0" err="1"/>
              <a:t>yapısalcı</a:t>
            </a:r>
            <a:r>
              <a:rPr lang="en-US" dirty="0"/>
              <a:t> </a:t>
            </a:r>
            <a:r>
              <a:rPr lang="en-US" dirty="0" err="1"/>
              <a:t>anlayışa</a:t>
            </a:r>
            <a:r>
              <a:rPr lang="en-US" dirty="0"/>
              <a:t> </a:t>
            </a:r>
            <a:r>
              <a:rPr lang="en-US" dirty="0" err="1"/>
              <a:t>yaslanan</a:t>
            </a:r>
            <a:r>
              <a:rPr lang="en-US" dirty="0"/>
              <a:t>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edimleri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temellenir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4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Performatif</a:t>
            </a:r>
            <a:r>
              <a:rPr lang="en-US" dirty="0"/>
              <a:t> </a:t>
            </a:r>
            <a:r>
              <a:rPr lang="en-US" dirty="0" err="1"/>
              <a:t>Edimler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Butler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tekrarlanan</a:t>
            </a:r>
            <a:r>
              <a:rPr lang="en-US" dirty="0"/>
              <a:t> </a:t>
            </a:r>
            <a:r>
              <a:rPr lang="en-US" dirty="0" err="1"/>
              <a:t>edimler</a:t>
            </a:r>
            <a:r>
              <a:rPr lang="en-US" dirty="0"/>
              <a:t> </a:t>
            </a:r>
            <a:r>
              <a:rPr lang="en-US" dirty="0" err="1"/>
              <a:t>anlamlandırıcı</a:t>
            </a:r>
            <a:r>
              <a:rPr lang="en-US" dirty="0"/>
              <a:t> </a:t>
            </a:r>
            <a:r>
              <a:rPr lang="en-US" dirty="0" err="1"/>
              <a:t>pratiklerdir</a:t>
            </a:r>
            <a:r>
              <a:rPr lang="en-US" dirty="0"/>
              <a:t>.</a:t>
            </a:r>
          </a:p>
          <a:p>
            <a:r>
              <a:rPr lang="en-US" dirty="0"/>
              <a:t>Bu hem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cinsiyetin</a:t>
            </a:r>
            <a:r>
              <a:rPr lang="en-US" dirty="0"/>
              <a:t> hem de </a:t>
            </a:r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/>
              <a:t>noktasını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Butler </a:t>
            </a:r>
            <a:r>
              <a:rPr lang="en-US" dirty="0" err="1"/>
              <a:t>verili</a:t>
            </a:r>
            <a:r>
              <a:rPr lang="en-US" dirty="0"/>
              <a:t>, </a:t>
            </a:r>
            <a:r>
              <a:rPr lang="en-US" dirty="0" err="1"/>
              <a:t>doğal</a:t>
            </a:r>
            <a:r>
              <a:rPr lang="en-US" dirty="0"/>
              <a:t>,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olguya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kavramını</a:t>
            </a:r>
            <a:r>
              <a:rPr lang="en-US" dirty="0"/>
              <a:t> </a:t>
            </a:r>
            <a:r>
              <a:rPr lang="en-US" dirty="0" err="1"/>
              <a:t>reddeder</a:t>
            </a:r>
            <a:r>
              <a:rPr lang="en-US" dirty="0"/>
              <a:t>.</a:t>
            </a:r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(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) </a:t>
            </a:r>
            <a:r>
              <a:rPr lang="en-US" dirty="0" err="1"/>
              <a:t>süreğen</a:t>
            </a:r>
            <a:r>
              <a:rPr lang="en-US" dirty="0"/>
              <a:t> </a:t>
            </a:r>
            <a:r>
              <a:rPr lang="en-US" dirty="0" err="1"/>
              <a:t>tekrarların</a:t>
            </a:r>
            <a:r>
              <a:rPr lang="en-US" dirty="0"/>
              <a:t> </a:t>
            </a:r>
            <a:r>
              <a:rPr lang="en-US" dirty="0" err="1"/>
              <a:t>süreciyle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kavrayış</a:t>
            </a:r>
            <a:r>
              <a:rPr lang="en-US" dirty="0"/>
              <a:t>, </a:t>
            </a:r>
            <a:r>
              <a:rPr lang="en-US" dirty="0" err="1"/>
              <a:t>durağan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kavramsallaştırmasını</a:t>
            </a:r>
            <a:r>
              <a:rPr lang="en-US" dirty="0"/>
              <a:t> </a:t>
            </a:r>
            <a:r>
              <a:rPr lang="en-US" dirty="0" err="1"/>
              <a:t>aşar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7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Performatif</a:t>
            </a:r>
            <a:r>
              <a:rPr lang="en-US" dirty="0"/>
              <a:t> </a:t>
            </a:r>
            <a:r>
              <a:rPr lang="en-US" dirty="0" err="1"/>
              <a:t>Edimler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Butler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performatiflik</a:t>
            </a:r>
            <a:r>
              <a:rPr lang="en-US" dirty="0"/>
              <a:t> </a:t>
            </a:r>
            <a:r>
              <a:rPr lang="en-US" dirty="0" err="1"/>
              <a:t>aktörlerin</a:t>
            </a:r>
            <a:r>
              <a:rPr lang="en-US" dirty="0"/>
              <a:t> </a:t>
            </a:r>
            <a:r>
              <a:rPr lang="en-US" dirty="0" err="1"/>
              <a:t>özerk</a:t>
            </a:r>
            <a:r>
              <a:rPr lang="en-US" dirty="0"/>
              <a:t> </a:t>
            </a:r>
            <a:r>
              <a:rPr lang="en-US" dirty="0" err="1"/>
              <a:t>seçimlerinden</a:t>
            </a:r>
            <a:r>
              <a:rPr lang="en-US" dirty="0"/>
              <a:t> </a:t>
            </a:r>
            <a:r>
              <a:rPr lang="en-US" dirty="0" err="1"/>
              <a:t>oluşmaz</a:t>
            </a:r>
            <a:r>
              <a:rPr lang="en-US" dirty="0"/>
              <a:t>.</a:t>
            </a:r>
          </a:p>
          <a:p>
            <a:r>
              <a:rPr lang="en-US" dirty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edimi</a:t>
            </a:r>
            <a:r>
              <a:rPr lang="en-US" dirty="0"/>
              <a:t> </a:t>
            </a:r>
            <a:r>
              <a:rPr lang="en-US" dirty="0" err="1"/>
              <a:t>tarihselliğin</a:t>
            </a:r>
            <a:r>
              <a:rPr lang="en-US" dirty="0"/>
              <a:t> </a:t>
            </a:r>
            <a:r>
              <a:rPr lang="en-US" dirty="0" err="1"/>
              <a:t>ürünüdür</a:t>
            </a:r>
            <a:r>
              <a:rPr lang="en-US" dirty="0"/>
              <a:t>.</a:t>
            </a:r>
          </a:p>
          <a:p>
            <a:r>
              <a:rPr lang="en-US" dirty="0" err="1"/>
              <a:t>Disipline</a:t>
            </a:r>
            <a:r>
              <a:rPr lang="en-US" dirty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belli performative </a:t>
            </a:r>
            <a:r>
              <a:rPr lang="en-US" dirty="0" err="1"/>
              <a:t>edimleri</a:t>
            </a:r>
            <a:r>
              <a:rPr lang="en-US" dirty="0"/>
              <a:t>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öznelliklerini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Bkz</a:t>
            </a:r>
            <a:r>
              <a:rPr lang="en-US" dirty="0"/>
              <a:t>. Foucault – </a:t>
            </a:r>
            <a:r>
              <a:rPr lang="en-US" dirty="0" err="1"/>
              <a:t>üretken</a:t>
            </a:r>
            <a:r>
              <a:rPr lang="en-US" dirty="0"/>
              <a:t> </a:t>
            </a:r>
            <a:r>
              <a:rPr lang="en-US" dirty="0" err="1"/>
              <a:t>iktidar</a:t>
            </a:r>
            <a:endParaRPr lang="en-US" dirty="0"/>
          </a:p>
          <a:p>
            <a:r>
              <a:rPr lang="en-US" dirty="0" err="1"/>
              <a:t>Butler’a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discipline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Rejimi </a:t>
            </a:r>
            <a:r>
              <a:rPr lang="en-US" dirty="0" err="1"/>
              <a:t>heteroseksüel</a:t>
            </a:r>
            <a:r>
              <a:rPr lang="en-US" dirty="0"/>
              <a:t> </a:t>
            </a:r>
            <a:r>
              <a:rPr lang="en-US" dirty="0" err="1"/>
              <a:t>matrise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Üretken</a:t>
            </a:r>
            <a:r>
              <a:rPr lang="en-US" dirty="0"/>
              <a:t> </a:t>
            </a:r>
            <a:r>
              <a:rPr lang="en-US" dirty="0" err="1"/>
              <a:t>cinsellik</a:t>
            </a:r>
            <a:r>
              <a:rPr lang="en-US" dirty="0"/>
              <a:t> </a:t>
            </a:r>
            <a:r>
              <a:rPr lang="en-US" dirty="0" err="1"/>
              <a:t>etrafında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düzenleyici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ideal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6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Performatif</a:t>
            </a:r>
            <a:r>
              <a:rPr lang="en-US" dirty="0"/>
              <a:t> </a:t>
            </a:r>
            <a:r>
              <a:rPr lang="en-US" dirty="0" err="1"/>
              <a:t>Edimler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Butler’a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dışsal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baskıya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Her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kurgusu</a:t>
            </a:r>
            <a:r>
              <a:rPr lang="en-US" dirty="0"/>
              <a:t> </a:t>
            </a:r>
            <a:r>
              <a:rPr lang="en-US" dirty="0" err="1"/>
              <a:t>kurucu</a:t>
            </a:r>
            <a:r>
              <a:rPr lang="en-US" dirty="0"/>
              <a:t> </a:t>
            </a:r>
            <a:r>
              <a:rPr lang="en-US" dirty="0" err="1"/>
              <a:t>ötekisine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duyar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Bilgi-</a:t>
            </a:r>
            <a:r>
              <a:rPr lang="en-US" dirty="0" err="1"/>
              <a:t>iktidar</a:t>
            </a:r>
            <a:r>
              <a:rPr lang="en-US" dirty="0"/>
              <a:t> Rejimi</a:t>
            </a:r>
          </a:p>
          <a:p>
            <a:pPr lvl="1"/>
            <a:r>
              <a:rPr lang="en-US" dirty="0" err="1"/>
              <a:t>Üretken</a:t>
            </a:r>
            <a:r>
              <a:rPr lang="en-US" dirty="0"/>
              <a:t> </a:t>
            </a:r>
            <a:r>
              <a:rPr lang="en-US" dirty="0" err="1"/>
              <a:t>cinsellik</a:t>
            </a:r>
            <a:r>
              <a:rPr lang="en-US" dirty="0"/>
              <a:t> </a:t>
            </a:r>
            <a:r>
              <a:rPr lang="en-US" dirty="0" err="1"/>
              <a:t>etrafında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düzenleyici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ideal</a:t>
            </a:r>
          </a:p>
          <a:p>
            <a:pPr lvl="1"/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kavramsallaştırması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59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Faillik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Butler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kurulumunda</a:t>
            </a:r>
            <a:r>
              <a:rPr lang="en-US" dirty="0"/>
              <a:t> humanist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özne</a:t>
            </a:r>
            <a:r>
              <a:rPr lang="en-US" dirty="0"/>
              <a:t> </a:t>
            </a:r>
            <a:r>
              <a:rPr lang="en-US" dirty="0" err="1"/>
              <a:t>kavrayışını</a:t>
            </a:r>
            <a:r>
              <a:rPr lang="en-US" dirty="0"/>
              <a:t> </a:t>
            </a:r>
            <a:r>
              <a:rPr lang="en-US" dirty="0" err="1"/>
              <a:t>reddetse</a:t>
            </a:r>
            <a:r>
              <a:rPr lang="en-US" dirty="0"/>
              <a:t> de, </a:t>
            </a:r>
            <a:r>
              <a:rPr lang="en-US" dirty="0" err="1"/>
              <a:t>faillik</a:t>
            </a:r>
            <a:r>
              <a:rPr lang="en-US" dirty="0"/>
              <a:t> </a:t>
            </a:r>
            <a:r>
              <a:rPr lang="en-US" dirty="0" err="1"/>
              <a:t>olasılığını</a:t>
            </a:r>
            <a:r>
              <a:rPr lang="en-US" dirty="0"/>
              <a:t> </a:t>
            </a:r>
            <a:r>
              <a:rPr lang="en-US" dirty="0" err="1"/>
              <a:t>dışlamaz</a:t>
            </a:r>
            <a:r>
              <a:rPr lang="en-US" dirty="0"/>
              <a:t>.</a:t>
            </a:r>
          </a:p>
          <a:p>
            <a:r>
              <a:rPr lang="en-US" dirty="0" err="1"/>
              <a:t>Cinsiyetin</a:t>
            </a:r>
            <a:r>
              <a:rPr lang="en-US" dirty="0"/>
              <a:t> performative </a:t>
            </a:r>
            <a:r>
              <a:rPr lang="en-US" dirty="0" err="1"/>
              <a:t>kurulumu</a:t>
            </a:r>
            <a:r>
              <a:rPr lang="en-US" dirty="0"/>
              <a:t> </a:t>
            </a:r>
            <a:r>
              <a:rPr lang="en-US" dirty="0" err="1"/>
              <a:t>failliğe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tanır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Edimler</a:t>
            </a:r>
            <a:r>
              <a:rPr lang="en-US" dirty="0"/>
              <a:t> </a:t>
            </a:r>
            <a:r>
              <a:rPr lang="en-US" dirty="0" err="1"/>
              <a:t>anlamlandırıcı</a:t>
            </a:r>
            <a:r>
              <a:rPr lang="en-US" dirty="0"/>
              <a:t> </a:t>
            </a:r>
            <a:r>
              <a:rPr lang="en-US" dirty="0" err="1"/>
              <a:t>pratikler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cinsiyeti</a:t>
            </a:r>
            <a:r>
              <a:rPr lang="en-US" dirty="0"/>
              <a:t> </a:t>
            </a:r>
            <a:r>
              <a:rPr lang="en-US" dirty="0" err="1"/>
              <a:t>kurar</a:t>
            </a:r>
            <a:r>
              <a:rPr lang="en-US" dirty="0"/>
              <a:t>,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ettirir</a:t>
            </a:r>
            <a:r>
              <a:rPr lang="en-US" dirty="0"/>
              <a:t>, </a:t>
            </a:r>
            <a:r>
              <a:rPr lang="en-US" dirty="0" err="1"/>
              <a:t>bozar</a:t>
            </a:r>
            <a:r>
              <a:rPr lang="en-US" dirty="0"/>
              <a:t>, </a:t>
            </a:r>
            <a:r>
              <a:rPr lang="en-US" dirty="0" err="1"/>
              <a:t>istikrarsızlaştırır</a:t>
            </a:r>
            <a:r>
              <a:rPr lang="en-US" dirty="0"/>
              <a:t>, </a:t>
            </a:r>
            <a:r>
              <a:rPr lang="en-US" dirty="0" err="1"/>
              <a:t>dönüştürür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üretici</a:t>
            </a:r>
            <a:r>
              <a:rPr lang="en-US" dirty="0"/>
              <a:t>,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üretici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tersyüz</a:t>
            </a:r>
            <a:r>
              <a:rPr lang="en-US" dirty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işleyebilir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7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Faillik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Butler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kurulumunda</a:t>
            </a:r>
            <a:r>
              <a:rPr lang="en-US" dirty="0"/>
              <a:t> humanist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özne</a:t>
            </a:r>
            <a:r>
              <a:rPr lang="en-US" dirty="0"/>
              <a:t> </a:t>
            </a:r>
            <a:r>
              <a:rPr lang="en-US" dirty="0" err="1"/>
              <a:t>kavrayışını</a:t>
            </a:r>
            <a:r>
              <a:rPr lang="en-US" dirty="0"/>
              <a:t> </a:t>
            </a:r>
            <a:r>
              <a:rPr lang="en-US" dirty="0" err="1"/>
              <a:t>reddetse</a:t>
            </a:r>
            <a:r>
              <a:rPr lang="en-US" dirty="0"/>
              <a:t> de, </a:t>
            </a:r>
            <a:r>
              <a:rPr lang="en-US" dirty="0" err="1"/>
              <a:t>faillik</a:t>
            </a:r>
            <a:r>
              <a:rPr lang="en-US" dirty="0"/>
              <a:t> </a:t>
            </a:r>
            <a:r>
              <a:rPr lang="en-US" dirty="0" err="1"/>
              <a:t>olasılığını</a:t>
            </a:r>
            <a:r>
              <a:rPr lang="en-US" dirty="0"/>
              <a:t> </a:t>
            </a:r>
            <a:r>
              <a:rPr lang="en-US" dirty="0" err="1"/>
              <a:t>dışlamaz</a:t>
            </a:r>
            <a:r>
              <a:rPr lang="en-US" dirty="0"/>
              <a:t>.</a:t>
            </a:r>
          </a:p>
          <a:p>
            <a:r>
              <a:rPr lang="en-US" dirty="0" err="1"/>
              <a:t>Cinsiyetin</a:t>
            </a:r>
            <a:r>
              <a:rPr lang="en-US" dirty="0"/>
              <a:t> performative </a:t>
            </a:r>
            <a:r>
              <a:rPr lang="en-US" dirty="0" err="1"/>
              <a:t>kurulumu</a:t>
            </a:r>
            <a:r>
              <a:rPr lang="en-US" dirty="0"/>
              <a:t> </a:t>
            </a:r>
            <a:r>
              <a:rPr lang="en-US" dirty="0" err="1"/>
              <a:t>failliğe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tanır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Edimler</a:t>
            </a:r>
            <a:r>
              <a:rPr lang="en-US" dirty="0"/>
              <a:t> </a:t>
            </a:r>
            <a:r>
              <a:rPr lang="en-US" dirty="0" err="1"/>
              <a:t>anlamlandırıcı</a:t>
            </a:r>
            <a:r>
              <a:rPr lang="en-US" dirty="0"/>
              <a:t> </a:t>
            </a:r>
            <a:r>
              <a:rPr lang="en-US" dirty="0" err="1"/>
              <a:t>pratikler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cinsiyeti</a:t>
            </a:r>
            <a:r>
              <a:rPr lang="en-US" dirty="0"/>
              <a:t> </a:t>
            </a:r>
            <a:r>
              <a:rPr lang="en-US" dirty="0" err="1"/>
              <a:t>kurar</a:t>
            </a:r>
            <a:r>
              <a:rPr lang="en-US" dirty="0"/>
              <a:t>,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ettirir</a:t>
            </a:r>
            <a:r>
              <a:rPr lang="en-US" dirty="0"/>
              <a:t>, </a:t>
            </a:r>
            <a:r>
              <a:rPr lang="en-US" dirty="0" err="1"/>
              <a:t>bozar</a:t>
            </a:r>
            <a:r>
              <a:rPr lang="en-US" dirty="0"/>
              <a:t>, </a:t>
            </a:r>
            <a:r>
              <a:rPr lang="en-US" dirty="0" err="1"/>
              <a:t>istikrarsızlaştırır</a:t>
            </a:r>
            <a:r>
              <a:rPr lang="en-US" dirty="0"/>
              <a:t>, </a:t>
            </a:r>
            <a:r>
              <a:rPr lang="en-US" dirty="0" err="1"/>
              <a:t>dönüştürür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üretici</a:t>
            </a:r>
            <a:r>
              <a:rPr lang="en-US" dirty="0"/>
              <a:t>,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üretici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tersyüz</a:t>
            </a:r>
            <a:r>
              <a:rPr lang="en-US" dirty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işleyebilir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Performativite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tr-TR" dirty="0"/>
              <a:t>Doğal, sabit, </a:t>
            </a:r>
            <a:r>
              <a:rPr lang="tr-TR" b="1" u="sng" dirty="0"/>
              <a:t>söylemden önce var olan cinsiyet kategorilerinin reddi</a:t>
            </a:r>
          </a:p>
          <a:p>
            <a:r>
              <a:rPr lang="tr-TR" dirty="0" err="1"/>
              <a:t>Monolitik</a:t>
            </a:r>
            <a:r>
              <a:rPr lang="tr-TR" dirty="0"/>
              <a:t>, tekil kategoriler olarak toplumsal cinsiyet kategorilerinin eleştirisi</a:t>
            </a:r>
          </a:p>
          <a:p>
            <a:r>
              <a:rPr lang="tr-TR" dirty="0" err="1"/>
              <a:t>Performatif</a:t>
            </a:r>
            <a:r>
              <a:rPr lang="tr-TR" dirty="0"/>
              <a:t>, akışkan, sürekli yeniden anlamlandırılan, tersyüz edilen. </a:t>
            </a:r>
          </a:p>
          <a:p>
            <a:r>
              <a:rPr lang="tr-TR" dirty="0"/>
              <a:t>Cinsiyet/toplumsal cinsiyet ayrımının reddi</a:t>
            </a:r>
          </a:p>
          <a:p>
            <a:r>
              <a:rPr lang="tr-TR" dirty="0"/>
              <a:t>Cinsiyet de dil aracılığıyla, </a:t>
            </a:r>
            <a:r>
              <a:rPr lang="tr-TR"/>
              <a:t>söylemlerle kurulur.</a:t>
            </a:r>
          </a:p>
          <a:p>
            <a:endParaRPr lang="tr-T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72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73</TotalTime>
  <Words>430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Judith Butler</vt:lpstr>
      <vt:lpstr>Kimlik ve İnşa</vt:lpstr>
      <vt:lpstr>Kimlik ve Performans</vt:lpstr>
      <vt:lpstr>Performatif Edimler</vt:lpstr>
      <vt:lpstr>Performatif Edimler</vt:lpstr>
      <vt:lpstr>Performatif Edimler</vt:lpstr>
      <vt:lpstr>Faillik</vt:lpstr>
      <vt:lpstr>Faillik</vt:lpstr>
      <vt:lpstr>Performativite Kuramı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9</cp:revision>
  <dcterms:created xsi:type="dcterms:W3CDTF">2018-12-07T09:28:51Z</dcterms:created>
  <dcterms:modified xsi:type="dcterms:W3CDTF">2019-02-18T19:50:46Z</dcterms:modified>
</cp:coreProperties>
</file>