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384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721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82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51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361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0974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856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82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2198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6594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5099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665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443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875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759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150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0903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F75050-0E15-4C5B-92B0-66D068882F1F}" type="datetimeFigureOut">
              <a:rPr lang="tr-TR" smtClean="0"/>
              <a:t>11.03.2019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1DEFA8C-F947-479F-BE07-76B6B3F80BF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3236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/>
              <a:t>Patella</a:t>
            </a:r>
            <a:r>
              <a:rPr lang="tr-TR" dirty="0"/>
              <a:t>, </a:t>
            </a:r>
            <a:r>
              <a:rPr lang="tr-TR" dirty="0" err="1"/>
              <a:t>Tibia-Fibula</a:t>
            </a:r>
            <a:r>
              <a:rPr lang="tr-TR" dirty="0"/>
              <a:t>, </a:t>
            </a:r>
            <a:r>
              <a:rPr lang="tr-TR" dirty="0" err="1"/>
              <a:t>Tarsal</a:t>
            </a:r>
            <a:r>
              <a:rPr lang="tr-TR" dirty="0"/>
              <a:t> </a:t>
            </a:r>
            <a:r>
              <a:rPr lang="tr-TR" dirty="0" err="1"/>
              <a:t>Joint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Vertebral</a:t>
            </a:r>
            <a:r>
              <a:rPr lang="tr-TR" dirty="0"/>
              <a:t> </a:t>
            </a:r>
            <a:r>
              <a:rPr lang="tr-TR" dirty="0" err="1"/>
              <a:t>Fractures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err="1" smtClean="0"/>
              <a:t>Dr</a:t>
            </a:r>
            <a:r>
              <a:rPr lang="tr-TR" dirty="0"/>
              <a:t> </a:t>
            </a:r>
            <a:r>
              <a:rPr lang="tr-TR" dirty="0" smtClean="0"/>
              <a:t>Murat CALISKAN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932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1520" y="620688"/>
            <a:ext cx="604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FRACTURES OF THE </a:t>
            </a:r>
            <a:r>
              <a:rPr lang="en-US" dirty="0" smtClean="0"/>
              <a:t>PROXIMAL</a:t>
            </a:r>
            <a:r>
              <a:rPr lang="tr-TR" dirty="0" smtClean="0"/>
              <a:t> </a:t>
            </a:r>
            <a:r>
              <a:rPr lang="en-US" dirty="0" smtClean="0"/>
              <a:t>TIBIA </a:t>
            </a:r>
            <a:r>
              <a:rPr lang="en-US" dirty="0"/>
              <a:t>AND </a:t>
            </a:r>
            <a:r>
              <a:rPr lang="en-US" dirty="0" smtClean="0"/>
              <a:t>FIBULA</a:t>
            </a:r>
            <a:endParaRPr lang="tr-TR" dirty="0" smtClean="0"/>
          </a:p>
          <a:p>
            <a:endParaRPr lang="en-US" dirty="0"/>
          </a:p>
          <a:p>
            <a:r>
              <a:rPr lang="en-US" dirty="0"/>
              <a:t>In the vast majority of cases these involve </a:t>
            </a:r>
            <a:r>
              <a:rPr lang="en-US" dirty="0" err="1"/>
              <a:t>physes</a:t>
            </a:r>
            <a:r>
              <a:rPr lang="en-US" dirty="0"/>
              <a:t> of</a:t>
            </a:r>
          </a:p>
          <a:p>
            <a:r>
              <a:rPr lang="en-US" dirty="0"/>
              <a:t>skeletally immature patients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395536" y="2276872"/>
            <a:ext cx="3488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Avulsion of the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smtClean="0"/>
              <a:t>tubercle</a:t>
            </a:r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467544" y="2917393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Separation of the proximal </a:t>
            </a:r>
            <a:r>
              <a:rPr lang="en-US" dirty="0" err="1"/>
              <a:t>tibial</a:t>
            </a:r>
            <a:r>
              <a:rPr lang="en-US" dirty="0"/>
              <a:t> </a:t>
            </a:r>
            <a:r>
              <a:rPr lang="en-US" dirty="0" err="1"/>
              <a:t>physis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539552" y="3861048"/>
            <a:ext cx="3534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Fracture of the proximal fibula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708920"/>
            <a:ext cx="2957175" cy="34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7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9552" y="90872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FRACTURES OF THE TIBIAL </a:t>
            </a:r>
            <a:r>
              <a:rPr lang="en-US" dirty="0" smtClean="0"/>
              <a:t>AND</a:t>
            </a:r>
            <a:r>
              <a:rPr lang="tr-TR" dirty="0"/>
              <a:t> </a:t>
            </a:r>
            <a:r>
              <a:rPr lang="en-US" dirty="0" smtClean="0"/>
              <a:t>FIBULAR </a:t>
            </a:r>
            <a:r>
              <a:rPr lang="en-US" dirty="0"/>
              <a:t>DIAPHYSES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539552" y="1772816"/>
            <a:ext cx="2844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DISTAL TIBIA AND FIBULA</a:t>
            </a:r>
          </a:p>
        </p:txBody>
      </p:sp>
      <p:sp>
        <p:nvSpPr>
          <p:cNvPr id="4" name="Dikdörtgen 3"/>
          <p:cNvSpPr/>
          <p:nvPr/>
        </p:nvSpPr>
        <p:spPr>
          <a:xfrm>
            <a:off x="1835696" y="2627742"/>
            <a:ext cx="2965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Distal</a:t>
            </a:r>
            <a:r>
              <a:rPr lang="tr-TR" dirty="0"/>
              <a:t> </a:t>
            </a:r>
            <a:r>
              <a:rPr lang="tr-TR" dirty="0" err="1"/>
              <a:t>physeal</a:t>
            </a:r>
            <a:r>
              <a:rPr lang="tr-TR" dirty="0"/>
              <a:t> </a:t>
            </a:r>
            <a:r>
              <a:rPr lang="tr-TR" dirty="0" err="1"/>
              <a:t>separation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1835696" y="3122506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Fractures of the lateral or medial malleolus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5786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60848"/>
            <a:ext cx="3251423" cy="347541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980728"/>
            <a:ext cx="4019539" cy="51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44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764704"/>
            <a:ext cx="384186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62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19" y="1340768"/>
            <a:ext cx="4612733" cy="468052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6156176" y="404664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SPİNAL FRACTURES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843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96079" cy="248205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464487"/>
            <a:ext cx="5147921" cy="436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0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764704"/>
            <a:ext cx="4220682" cy="54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5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904950"/>
            <a:ext cx="2808312" cy="364938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339752" y="980728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Kaynakça 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935468"/>
            <a:ext cx="2448272" cy="346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9691"/>
      </p:ext>
    </p:extLst>
  </p:cSld>
  <p:clrMapOvr>
    <a:masterClrMapping/>
  </p:clrMapOvr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</TotalTime>
  <Words>72</Words>
  <Application>Microsoft Office PowerPoint</Application>
  <PresentationFormat>Ekran Gösterisi (4:3)</PresentationFormat>
  <Paragraphs>15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2" baseType="lpstr">
      <vt:lpstr>Century Gothic</vt:lpstr>
      <vt:lpstr>Wingdings 3</vt:lpstr>
      <vt:lpstr>Dilim</vt:lpstr>
      <vt:lpstr>Patella, Tibia-Fibula, Tarsal Joint and Vertebral Fractures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Patella, Tibia-Fibula, Tarsal Joint and Vertebral Fractures</dc:title>
  <dc:creator>DEPO</dc:creator>
  <cp:lastModifiedBy>murat calıskan</cp:lastModifiedBy>
  <cp:revision>3</cp:revision>
  <dcterms:created xsi:type="dcterms:W3CDTF">2019-03-11T09:58:59Z</dcterms:created>
  <dcterms:modified xsi:type="dcterms:W3CDTF">2019-03-11T11:06:45Z</dcterms:modified>
</cp:coreProperties>
</file>