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0969-B720-473C-A79A-954743867911}" type="datetimeFigureOut">
              <a:rPr lang="tr-TR" smtClean="0"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7D88-9A59-4FFA-A34E-2B5F2367C10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14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C00000"/>
                </a:solidFill>
              </a:rPr>
              <a:t>Çözünürlük problemi</a:t>
            </a:r>
            <a:endParaRPr lang="tr-TR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188640"/>
            <a:ext cx="11487150" cy="623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7"/>
            <a:ext cx="9144000" cy="541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8820472" cy="556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113633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20450" cy="768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34775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58600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58600" cy="818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96675" cy="82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490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45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3325" cy="741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Ekran Gösterisi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Hafta 14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14</dc:title>
  <dc:creator>frk</dc:creator>
  <cp:lastModifiedBy>frk</cp:lastModifiedBy>
  <cp:revision>2</cp:revision>
  <dcterms:created xsi:type="dcterms:W3CDTF">2017-03-10T11:33:34Z</dcterms:created>
  <dcterms:modified xsi:type="dcterms:W3CDTF">2017-03-10T11:38:20Z</dcterms:modified>
</cp:coreProperties>
</file>