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62" r:id="rId6"/>
    <p:sldId id="259" r:id="rId7"/>
    <p:sldId id="261" r:id="rId8"/>
    <p:sldId id="260"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EAD56AE-89EB-4D63-ACD0-B56C2F552AF9}"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0A899D-FE66-46BA-91FC-8BC7B211634A}" type="slidenum">
              <a:rPr lang="tr-TR" smtClean="0"/>
              <a:t>‹#›</a:t>
            </a:fld>
            <a:endParaRPr lang="tr-TR"/>
          </a:p>
        </p:txBody>
      </p:sp>
    </p:spTree>
    <p:extLst>
      <p:ext uri="{BB962C8B-B14F-4D97-AF65-F5344CB8AC3E}">
        <p14:creationId xmlns:p14="http://schemas.microsoft.com/office/powerpoint/2010/main" val="281114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AD56AE-89EB-4D63-ACD0-B56C2F552AF9}"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0A899D-FE66-46BA-91FC-8BC7B211634A}" type="slidenum">
              <a:rPr lang="tr-TR" smtClean="0"/>
              <a:t>‹#›</a:t>
            </a:fld>
            <a:endParaRPr lang="tr-TR"/>
          </a:p>
        </p:txBody>
      </p:sp>
    </p:spTree>
    <p:extLst>
      <p:ext uri="{BB962C8B-B14F-4D97-AF65-F5344CB8AC3E}">
        <p14:creationId xmlns:p14="http://schemas.microsoft.com/office/powerpoint/2010/main" val="298317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AD56AE-89EB-4D63-ACD0-B56C2F552AF9}"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0A899D-FE66-46BA-91FC-8BC7B211634A}" type="slidenum">
              <a:rPr lang="tr-TR" smtClean="0"/>
              <a:t>‹#›</a:t>
            </a:fld>
            <a:endParaRPr lang="tr-TR"/>
          </a:p>
        </p:txBody>
      </p:sp>
    </p:spTree>
    <p:extLst>
      <p:ext uri="{BB962C8B-B14F-4D97-AF65-F5344CB8AC3E}">
        <p14:creationId xmlns:p14="http://schemas.microsoft.com/office/powerpoint/2010/main" val="179161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AD56AE-89EB-4D63-ACD0-B56C2F552AF9}"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0A899D-FE66-46BA-91FC-8BC7B211634A}" type="slidenum">
              <a:rPr lang="tr-TR" smtClean="0"/>
              <a:t>‹#›</a:t>
            </a:fld>
            <a:endParaRPr lang="tr-TR"/>
          </a:p>
        </p:txBody>
      </p:sp>
    </p:spTree>
    <p:extLst>
      <p:ext uri="{BB962C8B-B14F-4D97-AF65-F5344CB8AC3E}">
        <p14:creationId xmlns:p14="http://schemas.microsoft.com/office/powerpoint/2010/main" val="216920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EAD56AE-89EB-4D63-ACD0-B56C2F552AF9}" type="datetimeFigureOut">
              <a:rPr lang="tr-TR" smtClean="0"/>
              <a:t>20.03.2019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0A899D-FE66-46BA-91FC-8BC7B211634A}" type="slidenum">
              <a:rPr lang="tr-TR" smtClean="0"/>
              <a:t>‹#›</a:t>
            </a:fld>
            <a:endParaRPr lang="tr-TR"/>
          </a:p>
        </p:txBody>
      </p:sp>
    </p:spTree>
    <p:extLst>
      <p:ext uri="{BB962C8B-B14F-4D97-AF65-F5344CB8AC3E}">
        <p14:creationId xmlns:p14="http://schemas.microsoft.com/office/powerpoint/2010/main" val="381605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EAD56AE-89EB-4D63-ACD0-B56C2F552AF9}" type="datetimeFigureOut">
              <a:rPr lang="tr-TR" smtClean="0"/>
              <a:t>20.03.2019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0A899D-FE66-46BA-91FC-8BC7B211634A}" type="slidenum">
              <a:rPr lang="tr-TR" smtClean="0"/>
              <a:t>‹#›</a:t>
            </a:fld>
            <a:endParaRPr lang="tr-TR"/>
          </a:p>
        </p:txBody>
      </p:sp>
    </p:spTree>
    <p:extLst>
      <p:ext uri="{BB962C8B-B14F-4D97-AF65-F5344CB8AC3E}">
        <p14:creationId xmlns:p14="http://schemas.microsoft.com/office/powerpoint/2010/main" val="340301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EAD56AE-89EB-4D63-ACD0-B56C2F552AF9}" type="datetimeFigureOut">
              <a:rPr lang="tr-TR" smtClean="0"/>
              <a:t>20.03.2019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70A899D-FE66-46BA-91FC-8BC7B211634A}" type="slidenum">
              <a:rPr lang="tr-TR" smtClean="0"/>
              <a:t>‹#›</a:t>
            </a:fld>
            <a:endParaRPr lang="tr-TR"/>
          </a:p>
        </p:txBody>
      </p:sp>
    </p:spTree>
    <p:extLst>
      <p:ext uri="{BB962C8B-B14F-4D97-AF65-F5344CB8AC3E}">
        <p14:creationId xmlns:p14="http://schemas.microsoft.com/office/powerpoint/2010/main" val="393108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EAD56AE-89EB-4D63-ACD0-B56C2F552AF9}" type="datetimeFigureOut">
              <a:rPr lang="tr-TR" smtClean="0"/>
              <a:t>20.03.2019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70A899D-FE66-46BA-91FC-8BC7B211634A}" type="slidenum">
              <a:rPr lang="tr-TR" smtClean="0"/>
              <a:t>‹#›</a:t>
            </a:fld>
            <a:endParaRPr lang="tr-TR"/>
          </a:p>
        </p:txBody>
      </p:sp>
    </p:spTree>
    <p:extLst>
      <p:ext uri="{BB962C8B-B14F-4D97-AF65-F5344CB8AC3E}">
        <p14:creationId xmlns:p14="http://schemas.microsoft.com/office/powerpoint/2010/main" val="417805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EAD56AE-89EB-4D63-ACD0-B56C2F552AF9}" type="datetimeFigureOut">
              <a:rPr lang="tr-TR" smtClean="0"/>
              <a:t>20.03.2019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70A899D-FE66-46BA-91FC-8BC7B211634A}" type="slidenum">
              <a:rPr lang="tr-TR" smtClean="0"/>
              <a:t>‹#›</a:t>
            </a:fld>
            <a:endParaRPr lang="tr-TR"/>
          </a:p>
        </p:txBody>
      </p:sp>
    </p:spTree>
    <p:extLst>
      <p:ext uri="{BB962C8B-B14F-4D97-AF65-F5344CB8AC3E}">
        <p14:creationId xmlns:p14="http://schemas.microsoft.com/office/powerpoint/2010/main" val="2015505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EAD56AE-89EB-4D63-ACD0-B56C2F552AF9}" type="datetimeFigureOut">
              <a:rPr lang="tr-TR" smtClean="0"/>
              <a:t>20.03.2019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0A899D-FE66-46BA-91FC-8BC7B211634A}" type="slidenum">
              <a:rPr lang="tr-TR" smtClean="0"/>
              <a:t>‹#›</a:t>
            </a:fld>
            <a:endParaRPr lang="tr-TR"/>
          </a:p>
        </p:txBody>
      </p:sp>
    </p:spTree>
    <p:extLst>
      <p:ext uri="{BB962C8B-B14F-4D97-AF65-F5344CB8AC3E}">
        <p14:creationId xmlns:p14="http://schemas.microsoft.com/office/powerpoint/2010/main" val="89746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EAD56AE-89EB-4D63-ACD0-B56C2F552AF9}" type="datetimeFigureOut">
              <a:rPr lang="tr-TR" smtClean="0"/>
              <a:t>20.03.2019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0A899D-FE66-46BA-91FC-8BC7B211634A}" type="slidenum">
              <a:rPr lang="tr-TR" smtClean="0"/>
              <a:t>‹#›</a:t>
            </a:fld>
            <a:endParaRPr lang="tr-TR"/>
          </a:p>
        </p:txBody>
      </p:sp>
    </p:spTree>
    <p:extLst>
      <p:ext uri="{BB962C8B-B14F-4D97-AF65-F5344CB8AC3E}">
        <p14:creationId xmlns:p14="http://schemas.microsoft.com/office/powerpoint/2010/main" val="282510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D56AE-89EB-4D63-ACD0-B56C2F552AF9}" type="datetimeFigureOut">
              <a:rPr lang="tr-TR" smtClean="0"/>
              <a:t>20.03.2019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899D-FE66-46BA-91FC-8BC7B211634A}" type="slidenum">
              <a:rPr lang="tr-TR" smtClean="0"/>
              <a:t>‹#›</a:t>
            </a:fld>
            <a:endParaRPr lang="tr-TR"/>
          </a:p>
        </p:txBody>
      </p:sp>
    </p:spTree>
    <p:extLst>
      <p:ext uri="{BB962C8B-B14F-4D97-AF65-F5344CB8AC3E}">
        <p14:creationId xmlns:p14="http://schemas.microsoft.com/office/powerpoint/2010/main" val="381242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Konu 3</a:t>
            </a: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295008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45EDBB8B-5EE3-5045-8096-1F29816612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6040" y="1825625"/>
            <a:ext cx="4499920" cy="4351338"/>
          </a:xfrm>
          <a:prstGeom prst="rect">
            <a:avLst/>
          </a:prstGeom>
        </p:spPr>
      </p:pic>
    </p:spTree>
    <p:extLst>
      <p:ext uri="{BB962C8B-B14F-4D97-AF65-F5344CB8AC3E}">
        <p14:creationId xmlns:p14="http://schemas.microsoft.com/office/powerpoint/2010/main" val="149996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77C73A1B-47F3-DD4C-A65A-8986D625A5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5768" y="1825625"/>
            <a:ext cx="7060464" cy="4351338"/>
          </a:xfrm>
          <a:prstGeom prst="rect">
            <a:avLst/>
          </a:prstGeom>
        </p:spPr>
      </p:pic>
    </p:spTree>
    <p:extLst>
      <p:ext uri="{BB962C8B-B14F-4D97-AF65-F5344CB8AC3E}">
        <p14:creationId xmlns:p14="http://schemas.microsoft.com/office/powerpoint/2010/main" val="374454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Gelişen savunma sistemleri </a:t>
            </a:r>
            <a:br>
              <a:rPr lang="tr-TR" dirty="0" smtClean="0"/>
            </a:br>
            <a:endParaRPr lang="tr-TR" dirty="0"/>
          </a:p>
        </p:txBody>
      </p:sp>
      <p:pic>
        <p:nvPicPr>
          <p:cNvPr id="5" name="İçerik Yer Tutucusu 4">
            <a:extLst>
              <a:ext uri="{FF2B5EF4-FFF2-40B4-BE49-F238E27FC236}">
                <a16:creationId xmlns:a16="http://schemas.microsoft.com/office/drawing/2014/main" id="{5E485BF2-77EC-2C4B-919D-F0524E695C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7981" y="1825625"/>
            <a:ext cx="7196038" cy="4351338"/>
          </a:xfrm>
        </p:spPr>
      </p:pic>
    </p:spTree>
    <p:extLst>
      <p:ext uri="{BB962C8B-B14F-4D97-AF65-F5344CB8AC3E}">
        <p14:creationId xmlns:p14="http://schemas.microsoft.com/office/powerpoint/2010/main" val="64257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İskandinav dünyasındaki siyasal değişiklikler</a:t>
            </a:r>
            <a:endParaRPr lang="tr-TR" dirty="0"/>
          </a:p>
        </p:txBody>
      </p:sp>
      <p:pic>
        <p:nvPicPr>
          <p:cNvPr id="4" name="İçerik Yer Tutucusu 3">
            <a:extLst>
              <a:ext uri="{FF2B5EF4-FFF2-40B4-BE49-F238E27FC236}">
                <a16:creationId xmlns:a16="http://schemas.microsoft.com/office/drawing/2014/main" id="{944320F9-BCA9-664E-8B15-46C30EF5BB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3859" y="1825625"/>
            <a:ext cx="3484281" cy="4351338"/>
          </a:xfrm>
          <a:prstGeom prst="rect">
            <a:avLst/>
          </a:prstGeom>
        </p:spPr>
      </p:pic>
    </p:spTree>
    <p:extLst>
      <p:ext uri="{BB962C8B-B14F-4D97-AF65-F5344CB8AC3E}">
        <p14:creationId xmlns:p14="http://schemas.microsoft.com/office/powerpoint/2010/main" val="95625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Ticaretin daha karlı hale gelmesi</a:t>
            </a:r>
            <a:endParaRPr lang="tr-TR" dirty="0"/>
          </a:p>
        </p:txBody>
      </p:sp>
      <p:pic>
        <p:nvPicPr>
          <p:cNvPr id="4" name="İçerik Yer Tutucusu 3">
            <a:extLst>
              <a:ext uri="{FF2B5EF4-FFF2-40B4-BE49-F238E27FC236}">
                <a16:creationId xmlns:a16="http://schemas.microsoft.com/office/drawing/2014/main" id="{6D1E10A3-20E5-714C-BFEC-7A736B8E4B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7668" y="1825625"/>
            <a:ext cx="7496664" cy="4351338"/>
          </a:xfrm>
          <a:prstGeom prst="rect">
            <a:avLst/>
          </a:prstGeom>
        </p:spPr>
      </p:pic>
    </p:spTree>
    <p:extLst>
      <p:ext uri="{BB962C8B-B14F-4D97-AF65-F5344CB8AC3E}">
        <p14:creationId xmlns:p14="http://schemas.microsoft.com/office/powerpoint/2010/main" val="209986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smtClean="0"/>
              <a:t> İskandinav toplumları ile Avrupa’nın Katolik toplumlarının sıkı etkileşimleri neticesinde İskandinavların Hristiyanlaşması sürecinin başlaması bu etkileşimlerin en önemli sonuçlarından birisidir. Burada sorulması gereken soru ise bu sürecin nasıl geliştiği yönünde olmalıdır. Öncelikli olarak belirtmek gerekir ki Avrupa’nın Katolik krallıklarının ve Roma Katolik Kilisesi’nin misyonerlik faaliyetleri bu süreçte düşünüldüğü kadar etkili olmamıştır. Bu noktada önemli denilebilecek iki etken mevcuttur ve bunlardan ilki Avrupa ana karası ile Britanya adalarında kalıcı olmak kaygısı güden Vikinglerin, bu coğrafyada siyasi olarak tanınmaları gerektiği kaygısı iken, ikinci etken ise dinlerini ve kültürlerini muhafaza için gerekli sayıda nüfusa sahip olmamalarıdır. </a:t>
            </a:r>
            <a:endParaRPr lang="tr-TR" dirty="0"/>
          </a:p>
        </p:txBody>
      </p:sp>
    </p:spTree>
    <p:extLst>
      <p:ext uri="{BB962C8B-B14F-4D97-AF65-F5344CB8AC3E}">
        <p14:creationId xmlns:p14="http://schemas.microsoft.com/office/powerpoint/2010/main" val="36442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Belirtmek gerekir ki Avrupa’da o dönemin mevcut siyasi yapısına kabul ve entegre olabilmek adına gerekli olan ön koşul Hristiyanlığın Katolik mezhebine mensup olmaktan geçmektedir (Özellikle de Roma ve </a:t>
            </a:r>
            <a:r>
              <a:rPr lang="tr-TR" dirty="0" err="1" smtClean="0"/>
              <a:t>Constantinopolis</a:t>
            </a:r>
            <a:r>
              <a:rPr lang="tr-TR" dirty="0" smtClean="0"/>
              <a:t> kiliseleri arasındaki ayrışmanın en çok hissedildiği </a:t>
            </a:r>
            <a:r>
              <a:rPr lang="tr-TR" dirty="0" err="1" smtClean="0"/>
              <a:t>ikonoklazm</a:t>
            </a:r>
            <a:r>
              <a:rPr lang="tr-TR" dirty="0" smtClean="0"/>
              <a:t> döneminde). Avrupa’nın siyasi yapısının bu konudaki ciddiyetini anlamak adına </a:t>
            </a:r>
            <a:r>
              <a:rPr lang="tr-TR" dirty="0" err="1" smtClean="0"/>
              <a:t>Charlemagne’in</a:t>
            </a:r>
            <a:r>
              <a:rPr lang="tr-TR" dirty="0" smtClean="0"/>
              <a:t> ana karadaki </a:t>
            </a:r>
            <a:r>
              <a:rPr lang="tr-TR" dirty="0" err="1" smtClean="0"/>
              <a:t>Saksonlar</a:t>
            </a:r>
            <a:r>
              <a:rPr lang="tr-TR" dirty="0" smtClean="0"/>
              <a:t> üzerinde din konusunda oluşturmuş olduğu çok ciddi baskı ve gerçekleştirmiş olduğu pek çok saldırı örnek verilebilir. İkinci etken olan demografik yetersizliğe örnek olarak ise en doğru örnek olarak Fransa Normanlarının Hristiyanlaşma süreçleri verilebilir. </a:t>
            </a:r>
          </a:p>
          <a:p>
            <a:endParaRPr lang="tr-TR" dirty="0"/>
          </a:p>
        </p:txBody>
      </p:sp>
    </p:spTree>
    <p:extLst>
      <p:ext uri="{BB962C8B-B14F-4D97-AF65-F5344CB8AC3E}">
        <p14:creationId xmlns:p14="http://schemas.microsoft.com/office/powerpoint/2010/main" val="280249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E10F024E-D1C9-134B-9131-6E50AE5093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9180" y="1825625"/>
            <a:ext cx="2893639" cy="4351338"/>
          </a:xfrm>
          <a:prstGeom prst="rect">
            <a:avLst/>
          </a:prstGeom>
        </p:spPr>
      </p:pic>
    </p:spTree>
    <p:extLst>
      <p:ext uri="{BB962C8B-B14F-4D97-AF65-F5344CB8AC3E}">
        <p14:creationId xmlns:p14="http://schemas.microsoft.com/office/powerpoint/2010/main" val="109951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err="1" smtClean="0"/>
              <a:t>Normandiya’daki</a:t>
            </a:r>
            <a:r>
              <a:rPr lang="tr-TR" dirty="0" smtClean="0"/>
              <a:t> İskandinavların din değiştirmelerinin organize hale gelmesi </a:t>
            </a:r>
            <a:r>
              <a:rPr lang="tr-TR" dirty="0" err="1" smtClean="0"/>
              <a:t>Rollo’nun</a:t>
            </a:r>
            <a:r>
              <a:rPr lang="tr-TR" dirty="0" smtClean="0"/>
              <a:t> 912’de Charles </a:t>
            </a:r>
            <a:r>
              <a:rPr lang="tr-TR" dirty="0" err="1" smtClean="0"/>
              <a:t>the</a:t>
            </a:r>
            <a:r>
              <a:rPr lang="tr-TR" dirty="0" smtClean="0"/>
              <a:t> Simple ile yapmış olduğu Saint </a:t>
            </a:r>
            <a:r>
              <a:rPr lang="tr-TR" dirty="0" err="1" smtClean="0"/>
              <a:t>Clair</a:t>
            </a:r>
            <a:r>
              <a:rPr lang="tr-TR" dirty="0" smtClean="0"/>
              <a:t>-sur-</a:t>
            </a:r>
            <a:r>
              <a:rPr lang="tr-TR" dirty="0" err="1" smtClean="0"/>
              <a:t>Epte</a:t>
            </a:r>
            <a:r>
              <a:rPr lang="tr-TR" dirty="0" smtClean="0"/>
              <a:t> Antlaşması ile Hristiyan olmasına dayandırılmaktadır. Ancak bu amaçla daha kapsamlı ve sistemli olarak gerçekleştirilen çalışmaların onun oğlu olan William </a:t>
            </a:r>
            <a:r>
              <a:rPr lang="tr-TR" dirty="0" err="1" smtClean="0"/>
              <a:t>the</a:t>
            </a:r>
            <a:r>
              <a:rPr lang="tr-TR" dirty="0" smtClean="0"/>
              <a:t> </a:t>
            </a:r>
            <a:r>
              <a:rPr lang="tr-TR" dirty="0" err="1" smtClean="0"/>
              <a:t>Longsword</a:t>
            </a:r>
            <a:r>
              <a:rPr lang="tr-TR" dirty="0" smtClean="0"/>
              <a:t> döneminde gerçekleştiği görülmektedir. Bununla beraber bu süreci sekteye uğratan durumlar da gerçekleşmiş ve bölgenin Hristiyanlaşması süreci bazı dönemlerde tersine dahi dönmüştür. Bunun sebebi ise karşımıza bölgeye 930’lara kadar kuzeyden gerçekleşen göçlerin devam etmesi olarak çıkmaktadır. 940’lara gelindiğinde bölgede paganizme dönüş işaretleri baş gösterse de bu durum alınan sert önlemler, misyonerlik faaliyetleri ve elbette ki gerçekleştirilen evliliklerin neticesinde engellenmiştir. Sonuç olarak ise buradaki Normanlar Katolik dünyasının parçası haline gelmişlerdir. </a:t>
            </a:r>
          </a:p>
          <a:p>
            <a:endParaRPr lang="tr-TR" dirty="0"/>
          </a:p>
        </p:txBody>
      </p:sp>
    </p:spTree>
    <p:extLst>
      <p:ext uri="{BB962C8B-B14F-4D97-AF65-F5344CB8AC3E}">
        <p14:creationId xmlns:p14="http://schemas.microsoft.com/office/powerpoint/2010/main" val="27628679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312</Words>
  <Application>Microsoft Office PowerPoint</Application>
  <PresentationFormat>Geniş ekran</PresentationFormat>
  <Paragraphs>7</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Calibri Light</vt:lpstr>
      <vt:lpstr>Office Teması</vt:lpstr>
      <vt:lpstr>Konu 3</vt:lpstr>
      <vt:lpstr>PowerPoint Sunusu</vt:lpstr>
      <vt:lpstr>Gelişen savunma sistemleri  </vt:lpstr>
      <vt:lpstr>İskandinav dünyasındaki siyasal değişiklikler</vt:lpstr>
      <vt:lpstr>Ticaretin daha karlı hale gelmesi</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Konu 3</dc:title>
  <dc:creator>Mert kozan</dc:creator>
  <cp:lastModifiedBy>Mert kozan</cp:lastModifiedBy>
  <cp:revision>1</cp:revision>
  <dcterms:created xsi:type="dcterms:W3CDTF">2019-03-20T13:07:47Z</dcterms:created>
  <dcterms:modified xsi:type="dcterms:W3CDTF">2019-03-20T13:10:47Z</dcterms:modified>
</cp:coreProperties>
</file>