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>
      <p:cViewPr>
        <p:scale>
          <a:sx n="93" d="100"/>
          <a:sy n="93" d="100"/>
        </p:scale>
        <p:origin x="7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4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4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8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6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79826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FS8cgDmhi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Çince öğretim teknikleri</a:t>
            </a:r>
            <a:br>
              <a:rPr lang="tr-TR" sz="6000" dirty="0" smtClean="0"/>
            </a:br>
            <a:r>
              <a:rPr lang="tr-TR" sz="6000" dirty="0" smtClean="0"/>
              <a:t>(</a:t>
            </a:r>
            <a:r>
              <a:rPr lang="zh-CN" altLang="en-US" sz="6000" dirty="0" smtClean="0"/>
              <a:t>汉子</a:t>
            </a:r>
            <a:r>
              <a:rPr lang="tr-TR" altLang="zh-CN" sz="6000" dirty="0"/>
              <a:t>)</a:t>
            </a:r>
            <a:endParaRPr lang="tr-TR" sz="6000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59446" y="4819849"/>
            <a:ext cx="9070848" cy="457201"/>
          </a:xfrm>
        </p:spPr>
        <p:txBody>
          <a:bodyPr/>
          <a:lstStyle/>
          <a:p>
            <a:r>
              <a:rPr lang="tr-TR" dirty="0" smtClean="0"/>
              <a:t>Tuğçe </a:t>
            </a:r>
            <a:r>
              <a:rPr lang="tr-TR" dirty="0" err="1" smtClean="0"/>
              <a:t>Pulurluoğlu</a:t>
            </a:r>
            <a:r>
              <a:rPr lang="tr-TR" dirty="0" smtClean="0"/>
              <a:t> - 14011287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257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471947"/>
            <a:ext cx="10058400" cy="6720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(Çizgi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Birleşim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74" y="1350515"/>
            <a:ext cx="6655051" cy="4760668"/>
          </a:xfrm>
        </p:spPr>
      </p:pic>
    </p:spTree>
    <p:extLst>
      <p:ext uri="{BB962C8B-B14F-4D97-AF65-F5344CB8AC3E}">
        <p14:creationId xmlns:p14="http://schemas.microsoft.com/office/powerpoint/2010/main" val="119543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471947"/>
            <a:ext cx="10058400" cy="6720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(Çizgi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Birleşim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74" y="1350515"/>
            <a:ext cx="6655051" cy="4760668"/>
          </a:xfrm>
        </p:spPr>
      </p:pic>
    </p:spTree>
    <p:extLst>
      <p:ext uri="{BB962C8B-B14F-4D97-AF65-F5344CB8AC3E}">
        <p14:creationId xmlns:p14="http://schemas.microsoft.com/office/powerpoint/2010/main" val="71448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7703" y="471947"/>
            <a:ext cx="11282516" cy="672091"/>
          </a:xfrm>
        </p:spPr>
        <p:txBody>
          <a:bodyPr>
            <a:noAutofit/>
          </a:bodyPr>
          <a:lstStyle/>
          <a:p>
            <a:pPr algn="ctr"/>
            <a:r>
              <a:rPr lang="tr-TR" sz="3300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Değiştirme ve Oluşturma </a:t>
            </a:r>
            <a:r>
              <a:rPr lang="tr-TR" sz="33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Yanlışı)</a:t>
            </a:r>
            <a:endParaRPr lang="tr-TR" sz="33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55" y="1144038"/>
            <a:ext cx="7619012" cy="5230849"/>
          </a:xfrm>
        </p:spPr>
      </p:pic>
    </p:spTree>
    <p:extLst>
      <p:ext uri="{BB962C8B-B14F-4D97-AF65-F5344CB8AC3E}">
        <p14:creationId xmlns:p14="http://schemas.microsoft.com/office/powerpoint/2010/main" val="161553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7703" y="471947"/>
            <a:ext cx="11282516" cy="672091"/>
          </a:xfrm>
        </p:spPr>
        <p:txBody>
          <a:bodyPr>
            <a:noAutofit/>
          </a:bodyPr>
          <a:lstStyle/>
          <a:p>
            <a:pPr algn="ctr"/>
            <a:r>
              <a:rPr lang="tr-TR" sz="3300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Değiştirme ve Oluşturma </a:t>
            </a:r>
            <a:r>
              <a:rPr lang="tr-TR" sz="33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Yanlışı)</a:t>
            </a:r>
            <a:endParaRPr lang="tr-TR" sz="33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7" y="1321018"/>
            <a:ext cx="8500208" cy="4655893"/>
          </a:xfrm>
        </p:spPr>
      </p:pic>
    </p:spTree>
    <p:extLst>
      <p:ext uri="{BB962C8B-B14F-4D97-AF65-F5344CB8AC3E}">
        <p14:creationId xmlns:p14="http://schemas.microsoft.com/office/powerpoint/2010/main" val="43066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799" y="457201"/>
            <a:ext cx="10058400" cy="7163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Ekleme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15" y="1769806"/>
            <a:ext cx="5671367" cy="3758406"/>
          </a:xfrm>
        </p:spPr>
      </p:pic>
    </p:spTree>
    <p:extLst>
      <p:ext uri="{BB962C8B-B14F-4D97-AF65-F5344CB8AC3E}">
        <p14:creationId xmlns:p14="http://schemas.microsoft.com/office/powerpoint/2010/main" val="209907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799" y="457201"/>
            <a:ext cx="10058400" cy="716336"/>
          </a:xfrm>
        </p:spPr>
        <p:txBody>
          <a:bodyPr>
            <a:normAutofit/>
          </a:bodyPr>
          <a:lstStyle/>
          <a:p>
            <a:pPr algn="ctr"/>
            <a:r>
              <a:rPr lang="tr-TR" sz="42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Eksiltme Yanlışı)</a:t>
            </a:r>
            <a:endParaRPr lang="tr-TR" sz="42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6" y="1173537"/>
            <a:ext cx="4434892" cy="5061957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55" y="1173537"/>
            <a:ext cx="4473676" cy="50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799" y="457201"/>
            <a:ext cx="10058400" cy="7163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Ekleme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15" y="1769806"/>
            <a:ext cx="5671367" cy="3758406"/>
          </a:xfrm>
        </p:spPr>
      </p:pic>
    </p:spTree>
    <p:extLst>
      <p:ext uri="{BB962C8B-B14F-4D97-AF65-F5344CB8AC3E}">
        <p14:creationId xmlns:p14="http://schemas.microsoft.com/office/powerpoint/2010/main" val="176445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1445" y="457201"/>
            <a:ext cx="11179278" cy="716336"/>
          </a:xfrm>
        </p:spPr>
        <p:txBody>
          <a:bodyPr>
            <a:normAutofit/>
          </a:bodyPr>
          <a:lstStyle/>
          <a:p>
            <a:pPr algn="ctr"/>
            <a:r>
              <a:rPr lang="tr-TR" sz="42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Kaydırma Yanlışı)</a:t>
            </a:r>
            <a:endParaRPr lang="tr-TR" sz="42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66" y="1335770"/>
            <a:ext cx="4350036" cy="4734344"/>
          </a:xfrm>
        </p:spPr>
      </p:pic>
    </p:spTree>
    <p:extLst>
      <p:ext uri="{BB962C8B-B14F-4D97-AF65-F5344CB8AC3E}">
        <p14:creationId xmlns:p14="http://schemas.microsoft.com/office/powerpoint/2010/main" val="5942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1445" y="457201"/>
            <a:ext cx="11179278" cy="716336"/>
          </a:xfrm>
        </p:spPr>
        <p:txBody>
          <a:bodyPr>
            <a:normAutofit/>
          </a:bodyPr>
          <a:lstStyle/>
          <a:p>
            <a:pPr algn="ctr"/>
            <a:r>
              <a:rPr lang="tr-TR" sz="42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(Parça Deformasyon Yanlışı)</a:t>
            </a:r>
            <a:endParaRPr lang="tr-TR" sz="42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9" y="1394763"/>
            <a:ext cx="4401751" cy="4607959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1" y="1394763"/>
            <a:ext cx="4483510" cy="4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1445" y="457201"/>
            <a:ext cx="11179278" cy="716336"/>
          </a:xfrm>
        </p:spPr>
        <p:txBody>
          <a:bodyPr>
            <a:normAutofit/>
          </a:bodyPr>
          <a:lstStyle/>
          <a:p>
            <a:pPr algn="ctr"/>
            <a:r>
              <a:rPr lang="tr-TR" sz="42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(Şekil Benzerliği Yanlışı)</a:t>
            </a:r>
            <a:endParaRPr lang="tr-TR" sz="42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49" y="1335769"/>
            <a:ext cx="7824870" cy="4772444"/>
          </a:xfrm>
        </p:spPr>
      </p:pic>
    </p:spTree>
    <p:extLst>
      <p:ext uri="{BB962C8B-B14F-4D97-AF65-F5344CB8AC3E}">
        <p14:creationId xmlns:p14="http://schemas.microsoft.com/office/powerpoint/2010/main" val="166640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5094" y="585357"/>
            <a:ext cx="10058400" cy="84835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chemeClr val="accent2">
                    <a:lumMod val="75000"/>
                  </a:schemeClr>
                </a:solidFill>
              </a:rPr>
              <a:t>基本笔画</a:t>
            </a:r>
            <a:endParaRPr lang="tr-T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rchchinese.com/image/stroke_di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5" y="1842672"/>
            <a:ext cx="1168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chchinese.com/image/chinese_stroke_di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2" y="1842672"/>
            <a:ext cx="1168399" cy="1142999"/>
          </a:xfrm>
          <a:prstGeom prst="rect">
            <a:avLst/>
          </a:prstGeom>
          <a:noFill/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21354"/>
              </p:ext>
            </p:extLst>
          </p:nvPr>
        </p:nvGraphicFramePr>
        <p:xfrm>
          <a:off x="9375760" y="2076559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diǎn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algn="ctr" fontAlgn="ctr"/>
                      <a:r>
                        <a:rPr lang="tr-TR" altLang="ja-JP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(</a:t>
                      </a:r>
                      <a:r>
                        <a:rPr lang="ja-JP" altLang="en-US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点</a:t>
                      </a:r>
                      <a:r>
                        <a:rPr lang="tr-TR" altLang="ja-JP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)</a:t>
                      </a:r>
                      <a:endParaRPr lang="ja-JP" alt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019352" y="2029449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立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文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头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主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犬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2" name="Picture 8" descr="http://www.archchinese.com/image/stroke_h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6" y="3201435"/>
            <a:ext cx="1168400" cy="11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chchinese.com/image/chinese_stroke_h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2" y="3201435"/>
            <a:ext cx="1168399" cy="11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5019352" y="3394632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charset="-94"/>
                <a:ea typeface="Century Gothic" charset="-94"/>
                <a:cs typeface="Century Gothic" charset="-94"/>
              </a:rPr>
              <a:t>王, 天, 二, 工</a:t>
            </a:r>
            <a:r>
              <a:rPr lang="tr-TR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charset="-94"/>
                <a:ea typeface="Century Gothic" charset="-94"/>
                <a:cs typeface="Century Gothic" charset="-94"/>
              </a:rPr>
              <a:t>, </a:t>
            </a:r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charset="-94"/>
                <a:ea typeface="Century Gothic" charset="-94"/>
                <a:cs typeface="Century Gothic" charset="-94"/>
              </a:rPr>
              <a:t>大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  <a:latin typeface="Century Gothic" charset="-94"/>
              <a:ea typeface="Century Gothic" charset="-94"/>
              <a:cs typeface="Century Gothic" charset="-94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53534"/>
              </p:ext>
            </p:extLst>
          </p:nvPr>
        </p:nvGraphicFramePr>
        <p:xfrm>
          <a:off x="9375760" y="3437749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héng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ja-JP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(</a:t>
                      </a:r>
                      <a:r>
                        <a:rPr lang="ja-JP" altLang="en-US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横</a:t>
                      </a:r>
                      <a:r>
                        <a:rPr lang="tr-TR" altLang="ja-JP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)</a:t>
                      </a:r>
                      <a:endParaRPr lang="ja-JP" alt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5019351" y="4766232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十, 中, 丰, 申, 干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  <a:latin typeface="Century Gothic" charset="-94"/>
              <a:ea typeface="Century Gothic" charset="-94"/>
              <a:cs typeface="Century Gothic" charset="-94"/>
            </a:endParaRPr>
          </a:p>
        </p:txBody>
      </p: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3570"/>
              </p:ext>
            </p:extLst>
          </p:nvPr>
        </p:nvGraphicFramePr>
        <p:xfrm>
          <a:off x="9375759" y="4809349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sng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shù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(</a:t>
                      </a:r>
                      <a:r>
                        <a:rPr lang="tr-TR" u="none" strike="noStrike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竖</a:t>
                      </a:r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)</a:t>
                      </a:r>
                      <a:endParaRPr lang="ja-JP" alt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8" name="Picture 14" descr="http://www.archchinese.com/image/stroke_sh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5" y="4573034"/>
            <a:ext cx="1168400" cy="11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rchchinese.com/image/chinese_stroke_sh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2" y="4573034"/>
            <a:ext cx="1168399" cy="11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72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1445" y="457201"/>
            <a:ext cx="11179278" cy="716336"/>
          </a:xfrm>
        </p:spPr>
        <p:txBody>
          <a:bodyPr>
            <a:normAutofit/>
          </a:bodyPr>
          <a:lstStyle/>
          <a:p>
            <a:pPr algn="ctr"/>
            <a:r>
              <a:rPr lang="tr-TR" sz="4200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(Şekil Benzerliği Yanlışı)</a:t>
            </a:r>
            <a:endParaRPr lang="tr-TR" sz="4200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49" y="1321022"/>
            <a:ext cx="7865269" cy="4766094"/>
          </a:xfrm>
        </p:spPr>
      </p:pic>
    </p:spTree>
    <p:extLst>
      <p:ext uri="{BB962C8B-B14F-4D97-AF65-F5344CB8AC3E}">
        <p14:creationId xmlns:p14="http://schemas.microsoft.com/office/powerpoint/2010/main" val="17939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72344" y="570102"/>
            <a:ext cx="10058400" cy="861996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chemeClr val="accent2">
                    <a:lumMod val="75000"/>
                  </a:schemeClr>
                </a:solidFill>
              </a:rPr>
              <a:t>基本笔画</a:t>
            </a:r>
            <a:endParaRPr lang="tr-T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9836"/>
              </p:ext>
            </p:extLst>
          </p:nvPr>
        </p:nvGraphicFramePr>
        <p:xfrm>
          <a:off x="9375761" y="2074950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piě</a:t>
                      </a:r>
                      <a:endParaRPr lang="tr-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(撇)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019353" y="2027840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八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须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仅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顺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行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019353" y="3393023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入, 丈, 夫, 又, 伞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  <a:latin typeface="Century Gothic" charset="-94"/>
              <a:ea typeface="Century Gothic" charset="-94"/>
              <a:cs typeface="Century Gothic" charset="-94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86794"/>
              </p:ext>
            </p:extLst>
          </p:nvPr>
        </p:nvGraphicFramePr>
        <p:xfrm>
          <a:off x="9375761" y="3436140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nà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(捺)</a:t>
                      </a:r>
                      <a:endParaRPr lang="tr-TR" u="none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5019352" y="4764623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冰, 湖, 凋, 泰, 冷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  <a:latin typeface="Century Gothic" charset="-94"/>
              <a:ea typeface="Century Gothic" charset="-94"/>
              <a:cs typeface="Century Gothic" charset="-94"/>
            </a:endParaRPr>
          </a:p>
        </p:txBody>
      </p: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561"/>
              </p:ext>
            </p:extLst>
          </p:nvPr>
        </p:nvGraphicFramePr>
        <p:xfrm>
          <a:off x="9375760" y="4807740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tí</a:t>
                      </a:r>
                      <a:endParaRPr lang="tr-TR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u="none" strike="noStrike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提)</a:t>
                      </a:r>
                      <a:endParaRPr lang="ja-JP" alt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www.archchinese.com/image/stroke_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6" y="1841063"/>
            <a:ext cx="1195240" cy="11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hchinese.com/image/chinese_stroke_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3" y="1851597"/>
            <a:ext cx="1168399" cy="11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rchchinese.com/image/stroke_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6" y="3199826"/>
            <a:ext cx="1195240" cy="11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archchinese.com/image/chinese_stroke_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3" y="3205184"/>
            <a:ext cx="1189699" cy="11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archchinese.com/image/stroke_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6" y="4571424"/>
            <a:ext cx="1195240" cy="11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archchinese.com/image/chinese_stroke_t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3" y="4571424"/>
            <a:ext cx="1168399" cy="11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72344" y="570102"/>
            <a:ext cx="10058400" cy="861996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chemeClr val="accent2">
                    <a:lumMod val="75000"/>
                  </a:schemeClr>
                </a:solidFill>
              </a:rPr>
              <a:t>基本笔画</a:t>
            </a:r>
            <a:endParaRPr lang="tr-T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5417"/>
              </p:ext>
            </p:extLst>
          </p:nvPr>
        </p:nvGraphicFramePr>
        <p:xfrm>
          <a:off x="9375760" y="2654167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hénggōu</a:t>
                      </a:r>
                      <a:endParaRPr lang="tr-TR"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横</a:t>
                      </a:r>
                      <a:r>
                        <a:rPr lang="zh-CN" altLang="en-US" u="sng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钩</a:t>
                      </a:r>
                      <a:endParaRPr lang="zh-CN" alt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019352" y="2607057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买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卖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定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皮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胥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019351" y="4022751"/>
            <a:ext cx="42498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国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口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见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目</a:t>
            </a:r>
            <a:r>
              <a:rPr lang="en-US" altLang="zh-CN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zh-CN" altLang="en-US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皿</a:t>
            </a:r>
            <a:endParaRPr lang="tr-TR" sz="4400" dirty="0">
              <a:solidFill>
                <a:schemeClr val="bg2">
                  <a:lumMod val="20000"/>
                  <a:lumOff val="80000"/>
                </a:schemeClr>
              </a:solidFill>
              <a:latin typeface="Century Gothic" charset="-94"/>
              <a:ea typeface="Century Gothic" charset="-94"/>
              <a:cs typeface="Century Gothic" charset="-94"/>
            </a:endParaRPr>
          </a:p>
        </p:txBody>
      </p: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78509"/>
              </p:ext>
            </p:extLst>
          </p:nvPr>
        </p:nvGraphicFramePr>
        <p:xfrm>
          <a:off x="9375759" y="4065868"/>
          <a:ext cx="874058" cy="675219"/>
        </p:xfrm>
        <a:graphic>
          <a:graphicData uri="http://schemas.openxmlformats.org/drawingml/2006/table">
            <a:tbl>
              <a:tblPr/>
              <a:tblGrid>
                <a:gridCol w="874058"/>
              </a:tblGrid>
              <a:tr h="3221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héngzhé</a:t>
                      </a:r>
                      <a:endParaRPr lang="tr-TR" sz="15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1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0" u="none" strike="noStrike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charset="-122"/>
                        </a:rPr>
                        <a:t>横折</a:t>
                      </a:r>
                      <a:endParaRPr lang="ja-JP" altLang="en-US" b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http://www.archchinese.com/image/stroke_hengg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5" y="2430814"/>
            <a:ext cx="1152428" cy="11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chchinese.com/image/chinese_stroke_hengg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69" y="2430813"/>
            <a:ext cx="1184371" cy="11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chchinese.com/image/stroke_hengzh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5" y="3829552"/>
            <a:ext cx="1142862" cy="11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chchinese.com/image/chinese_stroke_hengzh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68" y="3829553"/>
            <a:ext cx="1184371" cy="11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11134" y="2919869"/>
            <a:ext cx="910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hlinkClick r:id="rId2"/>
              </a:rPr>
              <a:t>https://www.youtube.com/watch?v=1FS8cgDmhiA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250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69716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chemeClr val="tx1">
                    <a:lumMod val="65000"/>
                  </a:schemeClr>
                </a:solidFill>
              </a:rPr>
              <a:t>ÇİNCE İMLERİ YAZMAYI ÖĞRENİRKEN SIK YAPILAN HATALAR </a:t>
            </a:r>
            <a:endParaRPr lang="tr-TR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799" y="457201"/>
            <a:ext cx="10058400" cy="7163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(Çizgi Formu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6" y="1622323"/>
            <a:ext cx="9295526" cy="4203290"/>
          </a:xfrm>
        </p:spPr>
      </p:pic>
    </p:spTree>
    <p:extLst>
      <p:ext uri="{BB962C8B-B14F-4D97-AF65-F5344CB8AC3E}">
        <p14:creationId xmlns:p14="http://schemas.microsoft.com/office/powerpoint/2010/main" val="31921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471947"/>
            <a:ext cx="10058400" cy="6720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(Çizgi Sayısı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61" y="1144038"/>
            <a:ext cx="6756477" cy="5119270"/>
          </a:xfrm>
        </p:spPr>
      </p:pic>
    </p:spTree>
    <p:extLst>
      <p:ext uri="{BB962C8B-B14F-4D97-AF65-F5344CB8AC3E}">
        <p14:creationId xmlns:p14="http://schemas.microsoft.com/office/powerpoint/2010/main" val="199016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471947"/>
            <a:ext cx="10058400" cy="6720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Yapılan Yanlışlar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(Çizgi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Georgia" charset="-94"/>
                <a:ea typeface="Georgia" charset="-94"/>
                <a:cs typeface="Georgia" charset="-94"/>
              </a:rPr>
              <a:t>Sayısı Yanlışı)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Georgia" charset="-94"/>
              <a:ea typeface="Georgia" charset="-94"/>
              <a:cs typeface="Georgia" charset="-94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47" y="1144038"/>
            <a:ext cx="7256705" cy="5009356"/>
          </a:xfrm>
        </p:spPr>
      </p:pic>
    </p:spTree>
    <p:extLst>
      <p:ext uri="{BB962C8B-B14F-4D97-AF65-F5344CB8AC3E}">
        <p14:creationId xmlns:p14="http://schemas.microsoft.com/office/powerpoint/2010/main" val="11502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195</TotalTime>
  <Words>168</Words>
  <Application>Microsoft Macintosh PowerPoint</Application>
  <PresentationFormat>Geniş Ekran</PresentationFormat>
  <Paragraphs>45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Century Gothic</vt:lpstr>
      <vt:lpstr>Georgia</vt:lpstr>
      <vt:lpstr>KaiTi</vt:lpstr>
      <vt:lpstr>ＭＳ ゴシック</vt:lpstr>
      <vt:lpstr>宋体</vt:lpstr>
      <vt:lpstr>Arial</vt:lpstr>
      <vt:lpstr>Sabun</vt:lpstr>
      <vt:lpstr>Çince öğretim teknikleri (汉子)</vt:lpstr>
      <vt:lpstr>基本笔画</vt:lpstr>
      <vt:lpstr>基本笔画</vt:lpstr>
      <vt:lpstr>基本笔画</vt:lpstr>
      <vt:lpstr>PowerPoint Sunusu</vt:lpstr>
      <vt:lpstr>ÇİNCE İMLERİ YAZMAYI ÖĞRENİRKEN SIK YAPILAN HATALAR </vt:lpstr>
      <vt:lpstr>Yapılan Yanlışlar (Çizgi Formu Yanlışı)</vt:lpstr>
      <vt:lpstr>Yapılan Yanlışlar (Çizgi Sayısı Yanlışı)</vt:lpstr>
      <vt:lpstr>Yapılan Yanlışlar (Çizgi Sayısı Yanlışı)</vt:lpstr>
      <vt:lpstr>Yapılan Yanlışlar (Çizgi Birleşim Yanlışı)</vt:lpstr>
      <vt:lpstr>Yapılan Yanlışlar (Çizgi Birleşim Yanlışı)</vt:lpstr>
      <vt:lpstr>Yapılan Yanlışlar (Parça Değiştirme ve Oluşturma Yanlışı)</vt:lpstr>
      <vt:lpstr>Yapılan Yanlışlar (Parça Değiştirme ve Oluşturma Yanlışı)</vt:lpstr>
      <vt:lpstr>Yapılan Yanlışlar (Parça Ekleme Yanlışı)</vt:lpstr>
      <vt:lpstr>Yapılan Yanlışlar (Parça Eksiltme Yanlışı)</vt:lpstr>
      <vt:lpstr>Yapılan Yanlışlar (Parça Ekleme Yanlışı)</vt:lpstr>
      <vt:lpstr>Yapılan Yanlışlar (Parça Kaydırma Yanlışı)</vt:lpstr>
      <vt:lpstr>Yapılan Yanlışlar (Parça Deformasyon Yanlışı)</vt:lpstr>
      <vt:lpstr>Yapılan Yanlışlar (Şekil Benzerliği Yanlışı)</vt:lpstr>
      <vt:lpstr>Yapılan Yanlışlar (Şekil Benzerliği Yanlışı)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Çince öğretim teknikleri (汉子)</dc:title>
  <dc:creator>Microsoft Office Kullanıcısı</dc:creator>
  <cp:lastModifiedBy>Microsoft Office Kullanıcısı</cp:lastModifiedBy>
  <cp:revision>17</cp:revision>
  <dcterms:created xsi:type="dcterms:W3CDTF">2018-10-03T17:18:07Z</dcterms:created>
  <dcterms:modified xsi:type="dcterms:W3CDTF">2018-10-08T20:06:51Z</dcterms:modified>
</cp:coreProperties>
</file>