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9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53EB6B-C846-4C46-B756-E803D29B500C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D9F90-E54E-4885-BF18-BC31871906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8654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14A57C0-ABB2-4961-961D-1C8834DDB1D5}" type="slidenum">
              <a:rPr lang="tr-TR"/>
              <a:pPr eaLnBrk="1" hangingPunct="1"/>
              <a:t>2</a:t>
            </a:fld>
            <a:endParaRPr lang="tr-TR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0409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095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976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0484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674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502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18429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6699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2400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37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4473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6219C-86DB-4737-9DB8-15C6A3BF2B74}" type="datetimeFigureOut">
              <a:rPr lang="tr-TR" smtClean="0"/>
              <a:t>28.4.2019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5E23A-1024-4122-9C1C-91486D262AA4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5242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jpe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10" Type="http://schemas.openxmlformats.org/officeDocument/2006/relationships/image" Target="../media/image37.png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2.jpeg"/><Relationship Id="rId5" Type="http://schemas.openxmlformats.org/officeDocument/2006/relationships/image" Target="../media/image3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358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TOPRAK SORUNLARI</a:t>
            </a:r>
            <a:br>
              <a:rPr lang="tr-TR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32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556792"/>
            <a:ext cx="4079875" cy="4824958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1.EROZYON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2.YANLIŞ ARAZİ KULLANIMI/TOPRAK İŞLEME 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3.YANLIŞ GÜBRELEME TEKNİKLERİ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4.BİLİNÇSİZ SULAMA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tr-TR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80000"/>
              </a:lnSpc>
              <a:buNone/>
            </a:pP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5.KİRLİLİK</a:t>
            </a:r>
          </a:p>
        </p:txBody>
      </p:sp>
      <p:pic>
        <p:nvPicPr>
          <p:cNvPr id="48132" name="Picture 7" descr="kurakl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628800"/>
            <a:ext cx="4788024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50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33375" y="92075"/>
            <a:ext cx="475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3600" b="1" dirty="0">
                <a:solidFill>
                  <a:srgbClr val="002060"/>
                </a:solidFill>
              </a:rPr>
              <a:t>Erozyonun Sonuçları</a:t>
            </a:r>
          </a:p>
        </p:txBody>
      </p:sp>
      <p:sp>
        <p:nvSpPr>
          <p:cNvPr id="74755" name="WordArt 3"/>
          <p:cNvSpPr>
            <a:spLocks noChangeArrowheads="1" noChangeShapeType="1" noTextEdit="1"/>
          </p:cNvSpPr>
          <p:nvPr/>
        </p:nvSpPr>
        <p:spPr bwMode="auto">
          <a:xfrm>
            <a:off x="1331640" y="908050"/>
            <a:ext cx="612068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Açlık ve Yoksulluk</a:t>
            </a:r>
          </a:p>
        </p:txBody>
      </p:sp>
      <p:pic>
        <p:nvPicPr>
          <p:cNvPr id="74756" name="Picture 4" descr="oyasam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1268413"/>
            <a:ext cx="3552825" cy="22209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5" descr="ekka"/>
          <p:cNvPicPr>
            <a:picLocks noChangeAspect="1" noChangeArrowheads="1"/>
          </p:cNvPicPr>
          <p:nvPr/>
        </p:nvPicPr>
        <p:blipFill>
          <a:blip r:embed="rId4">
            <a:lum bright="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37063"/>
            <a:ext cx="3554413" cy="22955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2965450" y="3429000"/>
            <a:ext cx="304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b="1"/>
              <a:t>Tarımda Verimsizlik</a:t>
            </a:r>
          </a:p>
        </p:txBody>
      </p:sp>
      <p:pic>
        <p:nvPicPr>
          <p:cNvPr id="74759" name="Picture 7" descr="cvca"/>
          <p:cNvPicPr>
            <a:picLocks noChangeAspect="1" noChangeArrowheads="1"/>
          </p:cNvPicPr>
          <p:nvPr/>
        </p:nvPicPr>
        <p:blipFill>
          <a:blip r:embed="rId5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459288"/>
            <a:ext cx="3530600" cy="22828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0" name="WordArt 8"/>
          <p:cNvSpPr>
            <a:spLocks noChangeArrowheads="1" noChangeShapeType="1" noTextEdit="1"/>
          </p:cNvSpPr>
          <p:nvPr/>
        </p:nvSpPr>
        <p:spPr bwMode="auto">
          <a:xfrm>
            <a:off x="2916238" y="4802188"/>
            <a:ext cx="3097212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AÇLIK ve YOKSULLUK</a:t>
            </a:r>
          </a:p>
        </p:txBody>
      </p:sp>
      <p:sp>
        <p:nvSpPr>
          <p:cNvPr id="74761" name="AutoShape 9"/>
          <p:cNvSpPr>
            <a:spLocks noChangeArrowheads="1"/>
          </p:cNvSpPr>
          <p:nvPr/>
        </p:nvSpPr>
        <p:spPr bwMode="auto">
          <a:xfrm rot="5400000">
            <a:off x="4134644" y="4114006"/>
            <a:ext cx="719138" cy="358775"/>
          </a:xfrm>
          <a:custGeom>
            <a:avLst/>
            <a:gdLst>
              <a:gd name="T0" fmla="*/ 539353 w 21600"/>
              <a:gd name="T1" fmla="*/ 0 h 21600"/>
              <a:gd name="T2" fmla="*/ 0 w 21600"/>
              <a:gd name="T3" fmla="*/ 179388 h 21600"/>
              <a:gd name="T4" fmla="*/ 539353 w 21600"/>
              <a:gd name="T5" fmla="*/ 358775 h 21600"/>
              <a:gd name="T6" fmla="*/ 719138 w 21600"/>
              <a:gd name="T7" fmla="*/ 17938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1252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333375" y="141288"/>
            <a:ext cx="4801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3600" b="1" dirty="0">
                <a:solidFill>
                  <a:srgbClr val="002060"/>
                </a:solidFill>
              </a:rPr>
              <a:t>Erozyonun Sonuçları</a:t>
            </a:r>
          </a:p>
        </p:txBody>
      </p:sp>
      <p:pic>
        <p:nvPicPr>
          <p:cNvPr id="75779" name="Picture 3" descr="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49413"/>
            <a:ext cx="3313112" cy="2428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0" name="Picture 4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4211638"/>
            <a:ext cx="3306763" cy="24574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1" name="Picture 5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4197350"/>
            <a:ext cx="3313113" cy="2471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2" name="Picture 6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925" y="1606550"/>
            <a:ext cx="3306763" cy="2471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83" name="WordArt 7"/>
          <p:cNvSpPr>
            <a:spLocks noChangeArrowheads="1" noChangeShapeType="1" noTextEdit="1"/>
          </p:cNvSpPr>
          <p:nvPr/>
        </p:nvSpPr>
        <p:spPr bwMode="auto">
          <a:xfrm>
            <a:off x="2627784" y="1125538"/>
            <a:ext cx="36004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Seller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645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18088" y="2680282"/>
            <a:ext cx="3975100" cy="1206500"/>
            <a:chOff x="3152" y="1661"/>
            <a:chExt cx="2504" cy="760"/>
          </a:xfrm>
        </p:grpSpPr>
        <p:sp>
          <p:nvSpPr>
            <p:cNvPr id="77944" name="Freeform 3"/>
            <p:cNvSpPr>
              <a:spLocks/>
            </p:cNvSpPr>
            <p:nvPr/>
          </p:nvSpPr>
          <p:spPr bwMode="auto">
            <a:xfrm flipV="1">
              <a:off x="3156" y="2272"/>
              <a:ext cx="2425" cy="31"/>
            </a:xfrm>
            <a:custGeom>
              <a:avLst/>
              <a:gdLst>
                <a:gd name="T0" fmla="*/ 4095 w 4096"/>
                <a:gd name="T1" fmla="*/ 46 h 47"/>
                <a:gd name="T2" fmla="*/ 4095 w 4096"/>
                <a:gd name="T3" fmla="*/ 0 h 47"/>
                <a:gd name="T4" fmla="*/ 0 w 4096"/>
                <a:gd name="T5" fmla="*/ 0 h 47"/>
                <a:gd name="T6" fmla="*/ 0 w 4096"/>
                <a:gd name="T7" fmla="*/ 46 h 47"/>
                <a:gd name="T8" fmla="*/ 4095 w 4096"/>
                <a:gd name="T9" fmla="*/ 4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47"/>
                <a:gd name="T17" fmla="*/ 4096 w 409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47">
                  <a:moveTo>
                    <a:pt x="4095" y="46"/>
                  </a:moveTo>
                  <a:lnTo>
                    <a:pt x="4095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4095" y="46"/>
                  </a:lnTo>
                </a:path>
              </a:pathLst>
            </a:custGeom>
            <a:solidFill>
              <a:srgbClr val="FF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77945" name="Group 4"/>
            <p:cNvGrpSpPr>
              <a:grpSpLocks/>
            </p:cNvGrpSpPr>
            <p:nvPr/>
          </p:nvGrpSpPr>
          <p:grpSpPr bwMode="auto">
            <a:xfrm>
              <a:off x="3152" y="1661"/>
              <a:ext cx="2504" cy="760"/>
              <a:chOff x="3152" y="1661"/>
              <a:chExt cx="2504" cy="760"/>
            </a:xfrm>
          </p:grpSpPr>
          <p:sp>
            <p:nvSpPr>
              <p:cNvPr id="77946" name="Freeform 5"/>
              <p:cNvSpPr>
                <a:spLocks/>
              </p:cNvSpPr>
              <p:nvPr/>
            </p:nvSpPr>
            <p:spPr bwMode="auto">
              <a:xfrm flipV="1">
                <a:off x="3161" y="2232"/>
                <a:ext cx="2459" cy="31"/>
              </a:xfrm>
              <a:custGeom>
                <a:avLst/>
                <a:gdLst>
                  <a:gd name="T0" fmla="*/ 4095 w 4096"/>
                  <a:gd name="T1" fmla="*/ 0 h 17"/>
                  <a:gd name="T2" fmla="*/ 4095 w 4096"/>
                  <a:gd name="T3" fmla="*/ 16 h 17"/>
                  <a:gd name="T4" fmla="*/ 0 w 4096"/>
                  <a:gd name="T5" fmla="*/ 16 h 17"/>
                  <a:gd name="T6" fmla="*/ 0 w 4096"/>
                  <a:gd name="T7" fmla="*/ 0 h 17"/>
                  <a:gd name="T8" fmla="*/ 4095 w 4096"/>
                  <a:gd name="T9" fmla="*/ 0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096"/>
                  <a:gd name="T16" fmla="*/ 0 h 17"/>
                  <a:gd name="T17" fmla="*/ 4096 w 4096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096" h="17">
                    <a:moveTo>
                      <a:pt x="4095" y="0"/>
                    </a:moveTo>
                    <a:lnTo>
                      <a:pt x="4095" y="16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4095" y="0"/>
                    </a:lnTo>
                  </a:path>
                </a:pathLst>
              </a:custGeom>
              <a:solidFill>
                <a:srgbClr val="FF88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7947" name="Group 6"/>
              <p:cNvGrpSpPr>
                <a:grpSpLocks/>
              </p:cNvGrpSpPr>
              <p:nvPr/>
            </p:nvGrpSpPr>
            <p:grpSpPr bwMode="auto">
              <a:xfrm>
                <a:off x="3152" y="1661"/>
                <a:ext cx="2504" cy="760"/>
                <a:chOff x="3152" y="1661"/>
                <a:chExt cx="2504" cy="760"/>
              </a:xfrm>
            </p:grpSpPr>
            <p:sp>
              <p:nvSpPr>
                <p:cNvPr id="77948" name="Freeform 7"/>
                <p:cNvSpPr>
                  <a:spLocks/>
                </p:cNvSpPr>
                <p:nvPr/>
              </p:nvSpPr>
              <p:spPr bwMode="auto">
                <a:xfrm>
                  <a:off x="3156" y="2188"/>
                  <a:ext cx="2425" cy="31"/>
                </a:xfrm>
                <a:custGeom>
                  <a:avLst/>
                  <a:gdLst>
                    <a:gd name="T0" fmla="*/ 4095 w 4096"/>
                    <a:gd name="T1" fmla="*/ 0 h 17"/>
                    <a:gd name="T2" fmla="*/ 4095 w 4096"/>
                    <a:gd name="T3" fmla="*/ 16 h 17"/>
                    <a:gd name="T4" fmla="*/ 0 w 4096"/>
                    <a:gd name="T5" fmla="*/ 16 h 17"/>
                    <a:gd name="T6" fmla="*/ 0 w 4096"/>
                    <a:gd name="T7" fmla="*/ 0 h 17"/>
                    <a:gd name="T8" fmla="*/ 4095 w 4096"/>
                    <a:gd name="T9" fmla="*/ 0 h 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096"/>
                    <a:gd name="T16" fmla="*/ 0 h 17"/>
                    <a:gd name="T17" fmla="*/ 4096 w 4096"/>
                    <a:gd name="T18" fmla="*/ 17 h 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096" h="17">
                      <a:moveTo>
                        <a:pt x="4095" y="0"/>
                      </a:moveTo>
                      <a:lnTo>
                        <a:pt x="4095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4095" y="0"/>
                      </a:lnTo>
                    </a:path>
                  </a:pathLst>
                </a:custGeom>
                <a:solidFill>
                  <a:srgbClr val="FF54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77949" name="Group 8"/>
                <p:cNvGrpSpPr>
                  <a:grpSpLocks/>
                </p:cNvGrpSpPr>
                <p:nvPr/>
              </p:nvGrpSpPr>
              <p:grpSpPr bwMode="auto">
                <a:xfrm>
                  <a:off x="3152" y="1661"/>
                  <a:ext cx="2504" cy="760"/>
                  <a:chOff x="3152" y="1661"/>
                  <a:chExt cx="2504" cy="760"/>
                </a:xfrm>
              </p:grpSpPr>
              <p:sp>
                <p:nvSpPr>
                  <p:cNvPr id="77950" name="Freeform 9"/>
                  <p:cNvSpPr>
                    <a:spLocks/>
                  </p:cNvSpPr>
                  <p:nvPr/>
                </p:nvSpPr>
                <p:spPr bwMode="auto">
                  <a:xfrm>
                    <a:off x="3152" y="1661"/>
                    <a:ext cx="2013" cy="519"/>
                  </a:xfrm>
                  <a:custGeom>
                    <a:avLst/>
                    <a:gdLst>
                      <a:gd name="T0" fmla="*/ 63 w 1448"/>
                      <a:gd name="T1" fmla="*/ 1085 h 1100"/>
                      <a:gd name="T2" fmla="*/ 139 w 1448"/>
                      <a:gd name="T3" fmla="*/ 1093 h 1100"/>
                      <a:gd name="T4" fmla="*/ 215 w 1448"/>
                      <a:gd name="T5" fmla="*/ 1098 h 1100"/>
                      <a:gd name="T6" fmla="*/ 298 w 1448"/>
                      <a:gd name="T7" fmla="*/ 1098 h 1100"/>
                      <a:gd name="T8" fmla="*/ 383 w 1448"/>
                      <a:gd name="T9" fmla="*/ 1094 h 1100"/>
                      <a:gd name="T10" fmla="*/ 469 w 1448"/>
                      <a:gd name="T11" fmla="*/ 1088 h 1100"/>
                      <a:gd name="T12" fmla="*/ 553 w 1448"/>
                      <a:gd name="T13" fmla="*/ 1084 h 1100"/>
                      <a:gd name="T14" fmla="*/ 636 w 1448"/>
                      <a:gd name="T15" fmla="*/ 1082 h 1100"/>
                      <a:gd name="T16" fmla="*/ 720 w 1448"/>
                      <a:gd name="T17" fmla="*/ 1079 h 1100"/>
                      <a:gd name="T18" fmla="*/ 803 w 1448"/>
                      <a:gd name="T19" fmla="*/ 1079 h 1100"/>
                      <a:gd name="T20" fmla="*/ 888 w 1448"/>
                      <a:gd name="T21" fmla="*/ 1079 h 1100"/>
                      <a:gd name="T22" fmla="*/ 973 w 1448"/>
                      <a:gd name="T23" fmla="*/ 1079 h 1100"/>
                      <a:gd name="T24" fmla="*/ 1059 w 1448"/>
                      <a:gd name="T25" fmla="*/ 1079 h 1100"/>
                      <a:gd name="T26" fmla="*/ 1094 w 1448"/>
                      <a:gd name="T27" fmla="*/ 1080 h 1100"/>
                      <a:gd name="T28" fmla="*/ 1129 w 1448"/>
                      <a:gd name="T29" fmla="*/ 1082 h 1100"/>
                      <a:gd name="T30" fmla="*/ 1163 w 1448"/>
                      <a:gd name="T31" fmla="*/ 1080 h 1100"/>
                      <a:gd name="T32" fmla="*/ 1194 w 1448"/>
                      <a:gd name="T33" fmla="*/ 1073 h 1100"/>
                      <a:gd name="T34" fmla="*/ 1224 w 1448"/>
                      <a:gd name="T35" fmla="*/ 1060 h 1100"/>
                      <a:gd name="T36" fmla="*/ 1252 w 1448"/>
                      <a:gd name="T37" fmla="*/ 1046 h 1100"/>
                      <a:gd name="T38" fmla="*/ 1282 w 1448"/>
                      <a:gd name="T39" fmla="*/ 1029 h 1100"/>
                      <a:gd name="T40" fmla="*/ 1313 w 1448"/>
                      <a:gd name="T41" fmla="*/ 1011 h 1100"/>
                      <a:gd name="T42" fmla="*/ 1344 w 1448"/>
                      <a:gd name="T43" fmla="*/ 992 h 1100"/>
                      <a:gd name="T44" fmla="*/ 1383 w 1448"/>
                      <a:gd name="T45" fmla="*/ 969 h 1100"/>
                      <a:gd name="T46" fmla="*/ 1435 w 1448"/>
                      <a:gd name="T47" fmla="*/ 936 h 1100"/>
                      <a:gd name="T48" fmla="*/ 1436 w 1448"/>
                      <a:gd name="T49" fmla="*/ 866 h 1100"/>
                      <a:gd name="T50" fmla="*/ 1389 w 1448"/>
                      <a:gd name="T51" fmla="*/ 809 h 1100"/>
                      <a:gd name="T52" fmla="*/ 1332 w 1448"/>
                      <a:gd name="T53" fmla="*/ 761 h 1100"/>
                      <a:gd name="T54" fmla="*/ 1272 w 1448"/>
                      <a:gd name="T55" fmla="*/ 717 h 1100"/>
                      <a:gd name="T56" fmla="*/ 1209 w 1448"/>
                      <a:gd name="T57" fmla="*/ 675 h 1100"/>
                      <a:gd name="T58" fmla="*/ 1147 w 1448"/>
                      <a:gd name="T59" fmla="*/ 641 h 1100"/>
                      <a:gd name="T60" fmla="*/ 1089 w 1448"/>
                      <a:gd name="T61" fmla="*/ 620 h 1100"/>
                      <a:gd name="T62" fmla="*/ 1029 w 1448"/>
                      <a:gd name="T63" fmla="*/ 602 h 1100"/>
                      <a:gd name="T64" fmla="*/ 972 w 1448"/>
                      <a:gd name="T65" fmla="*/ 579 h 1100"/>
                      <a:gd name="T66" fmla="*/ 911 w 1448"/>
                      <a:gd name="T67" fmla="*/ 542 h 1100"/>
                      <a:gd name="T68" fmla="*/ 852 w 1448"/>
                      <a:gd name="T69" fmla="*/ 500 h 1100"/>
                      <a:gd name="T70" fmla="*/ 793 w 1448"/>
                      <a:gd name="T71" fmla="*/ 460 h 1100"/>
                      <a:gd name="T72" fmla="*/ 720 w 1448"/>
                      <a:gd name="T73" fmla="*/ 425 h 1100"/>
                      <a:gd name="T74" fmla="*/ 643 w 1448"/>
                      <a:gd name="T75" fmla="*/ 394 h 1100"/>
                      <a:gd name="T76" fmla="*/ 568 w 1448"/>
                      <a:gd name="T77" fmla="*/ 362 h 1100"/>
                      <a:gd name="T78" fmla="*/ 513 w 1448"/>
                      <a:gd name="T79" fmla="*/ 329 h 1100"/>
                      <a:gd name="T80" fmla="*/ 472 w 1448"/>
                      <a:gd name="T81" fmla="*/ 294 h 1100"/>
                      <a:gd name="T82" fmla="*/ 433 w 1448"/>
                      <a:gd name="T83" fmla="*/ 259 h 1100"/>
                      <a:gd name="T84" fmla="*/ 391 w 1448"/>
                      <a:gd name="T85" fmla="*/ 229 h 1100"/>
                      <a:gd name="T86" fmla="*/ 346 w 1448"/>
                      <a:gd name="T87" fmla="*/ 204 h 1100"/>
                      <a:gd name="T88" fmla="*/ 300 w 1448"/>
                      <a:gd name="T89" fmla="*/ 181 h 1100"/>
                      <a:gd name="T90" fmla="*/ 257 w 1448"/>
                      <a:gd name="T91" fmla="*/ 154 h 1100"/>
                      <a:gd name="T92" fmla="*/ 215 w 1448"/>
                      <a:gd name="T93" fmla="*/ 117 h 1100"/>
                      <a:gd name="T94" fmla="*/ 174 w 1448"/>
                      <a:gd name="T95" fmla="*/ 79 h 1100"/>
                      <a:gd name="T96" fmla="*/ 130 w 1448"/>
                      <a:gd name="T97" fmla="*/ 46 h 1100"/>
                      <a:gd name="T98" fmla="*/ 90 w 1448"/>
                      <a:gd name="T99" fmla="*/ 27 h 1100"/>
                      <a:gd name="T100" fmla="*/ 50 w 1448"/>
                      <a:gd name="T101" fmla="*/ 15 h 1100"/>
                      <a:gd name="T102" fmla="*/ 9 w 1448"/>
                      <a:gd name="T103" fmla="*/ 3 h 1100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448"/>
                      <a:gd name="T157" fmla="*/ 0 h 1100"/>
                      <a:gd name="T158" fmla="*/ 1448 w 1448"/>
                      <a:gd name="T159" fmla="*/ 1100 h 1100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448" h="1100">
                        <a:moveTo>
                          <a:pt x="0" y="1079"/>
                        </a:moveTo>
                        <a:lnTo>
                          <a:pt x="16" y="1080"/>
                        </a:lnTo>
                        <a:lnTo>
                          <a:pt x="32" y="1082"/>
                        </a:lnTo>
                        <a:lnTo>
                          <a:pt x="47" y="1083"/>
                        </a:lnTo>
                        <a:lnTo>
                          <a:pt x="63" y="1085"/>
                        </a:lnTo>
                        <a:lnTo>
                          <a:pt x="78" y="1086"/>
                        </a:lnTo>
                        <a:lnTo>
                          <a:pt x="93" y="1088"/>
                        </a:lnTo>
                        <a:lnTo>
                          <a:pt x="108" y="1089"/>
                        </a:lnTo>
                        <a:lnTo>
                          <a:pt x="124" y="1091"/>
                        </a:lnTo>
                        <a:lnTo>
                          <a:pt x="139" y="1093"/>
                        </a:lnTo>
                        <a:lnTo>
                          <a:pt x="154" y="1094"/>
                        </a:lnTo>
                        <a:lnTo>
                          <a:pt x="169" y="1096"/>
                        </a:lnTo>
                        <a:lnTo>
                          <a:pt x="184" y="1097"/>
                        </a:lnTo>
                        <a:lnTo>
                          <a:pt x="200" y="1097"/>
                        </a:lnTo>
                        <a:lnTo>
                          <a:pt x="215" y="1098"/>
                        </a:lnTo>
                        <a:lnTo>
                          <a:pt x="231" y="1099"/>
                        </a:lnTo>
                        <a:lnTo>
                          <a:pt x="247" y="1099"/>
                        </a:lnTo>
                        <a:lnTo>
                          <a:pt x="264" y="1099"/>
                        </a:lnTo>
                        <a:lnTo>
                          <a:pt x="281" y="1099"/>
                        </a:lnTo>
                        <a:lnTo>
                          <a:pt x="298" y="1098"/>
                        </a:lnTo>
                        <a:lnTo>
                          <a:pt x="315" y="1098"/>
                        </a:lnTo>
                        <a:lnTo>
                          <a:pt x="332" y="1097"/>
                        </a:lnTo>
                        <a:lnTo>
                          <a:pt x="349" y="1096"/>
                        </a:lnTo>
                        <a:lnTo>
                          <a:pt x="367" y="1095"/>
                        </a:lnTo>
                        <a:lnTo>
                          <a:pt x="383" y="1094"/>
                        </a:lnTo>
                        <a:lnTo>
                          <a:pt x="400" y="1093"/>
                        </a:lnTo>
                        <a:lnTo>
                          <a:pt x="418" y="1091"/>
                        </a:lnTo>
                        <a:lnTo>
                          <a:pt x="434" y="1090"/>
                        </a:lnTo>
                        <a:lnTo>
                          <a:pt x="452" y="1089"/>
                        </a:lnTo>
                        <a:lnTo>
                          <a:pt x="469" y="1088"/>
                        </a:lnTo>
                        <a:lnTo>
                          <a:pt x="486" y="1087"/>
                        </a:lnTo>
                        <a:lnTo>
                          <a:pt x="503" y="1086"/>
                        </a:lnTo>
                        <a:lnTo>
                          <a:pt x="520" y="1085"/>
                        </a:lnTo>
                        <a:lnTo>
                          <a:pt x="537" y="1085"/>
                        </a:lnTo>
                        <a:lnTo>
                          <a:pt x="553" y="1084"/>
                        </a:lnTo>
                        <a:lnTo>
                          <a:pt x="570" y="1083"/>
                        </a:lnTo>
                        <a:lnTo>
                          <a:pt x="586" y="1083"/>
                        </a:lnTo>
                        <a:lnTo>
                          <a:pt x="603" y="1082"/>
                        </a:lnTo>
                        <a:lnTo>
                          <a:pt x="620" y="1082"/>
                        </a:lnTo>
                        <a:lnTo>
                          <a:pt x="636" y="1082"/>
                        </a:lnTo>
                        <a:lnTo>
                          <a:pt x="653" y="1081"/>
                        </a:lnTo>
                        <a:lnTo>
                          <a:pt x="670" y="1081"/>
                        </a:lnTo>
                        <a:lnTo>
                          <a:pt x="686" y="1081"/>
                        </a:lnTo>
                        <a:lnTo>
                          <a:pt x="703" y="1080"/>
                        </a:lnTo>
                        <a:lnTo>
                          <a:pt x="720" y="1079"/>
                        </a:lnTo>
                        <a:lnTo>
                          <a:pt x="736" y="1079"/>
                        </a:lnTo>
                        <a:lnTo>
                          <a:pt x="753" y="1079"/>
                        </a:lnTo>
                        <a:lnTo>
                          <a:pt x="770" y="1079"/>
                        </a:lnTo>
                        <a:lnTo>
                          <a:pt x="786" y="1079"/>
                        </a:lnTo>
                        <a:lnTo>
                          <a:pt x="803" y="1079"/>
                        </a:lnTo>
                        <a:lnTo>
                          <a:pt x="820" y="1079"/>
                        </a:lnTo>
                        <a:lnTo>
                          <a:pt x="837" y="1079"/>
                        </a:lnTo>
                        <a:lnTo>
                          <a:pt x="854" y="1079"/>
                        </a:lnTo>
                        <a:lnTo>
                          <a:pt x="871" y="1079"/>
                        </a:lnTo>
                        <a:lnTo>
                          <a:pt x="888" y="1079"/>
                        </a:lnTo>
                        <a:lnTo>
                          <a:pt x="905" y="1079"/>
                        </a:lnTo>
                        <a:lnTo>
                          <a:pt x="922" y="1079"/>
                        </a:lnTo>
                        <a:lnTo>
                          <a:pt x="939" y="1079"/>
                        </a:lnTo>
                        <a:lnTo>
                          <a:pt x="956" y="1079"/>
                        </a:lnTo>
                        <a:lnTo>
                          <a:pt x="973" y="1079"/>
                        </a:lnTo>
                        <a:lnTo>
                          <a:pt x="991" y="1079"/>
                        </a:lnTo>
                        <a:lnTo>
                          <a:pt x="1008" y="1079"/>
                        </a:lnTo>
                        <a:lnTo>
                          <a:pt x="1025" y="1079"/>
                        </a:lnTo>
                        <a:lnTo>
                          <a:pt x="1042" y="1079"/>
                        </a:lnTo>
                        <a:lnTo>
                          <a:pt x="1059" y="1079"/>
                        </a:lnTo>
                        <a:lnTo>
                          <a:pt x="1066" y="1079"/>
                        </a:lnTo>
                        <a:lnTo>
                          <a:pt x="1073" y="1079"/>
                        </a:lnTo>
                        <a:lnTo>
                          <a:pt x="1080" y="1079"/>
                        </a:lnTo>
                        <a:lnTo>
                          <a:pt x="1087" y="1080"/>
                        </a:lnTo>
                        <a:lnTo>
                          <a:pt x="1094" y="1080"/>
                        </a:lnTo>
                        <a:lnTo>
                          <a:pt x="1100" y="1081"/>
                        </a:lnTo>
                        <a:lnTo>
                          <a:pt x="1107" y="1081"/>
                        </a:lnTo>
                        <a:lnTo>
                          <a:pt x="1115" y="1081"/>
                        </a:lnTo>
                        <a:lnTo>
                          <a:pt x="1122" y="1082"/>
                        </a:lnTo>
                        <a:lnTo>
                          <a:pt x="1129" y="1082"/>
                        </a:lnTo>
                        <a:lnTo>
                          <a:pt x="1136" y="1082"/>
                        </a:lnTo>
                        <a:lnTo>
                          <a:pt x="1142" y="1082"/>
                        </a:lnTo>
                        <a:lnTo>
                          <a:pt x="1149" y="1081"/>
                        </a:lnTo>
                        <a:lnTo>
                          <a:pt x="1156" y="1081"/>
                        </a:lnTo>
                        <a:lnTo>
                          <a:pt x="1163" y="1080"/>
                        </a:lnTo>
                        <a:lnTo>
                          <a:pt x="1170" y="1079"/>
                        </a:lnTo>
                        <a:lnTo>
                          <a:pt x="1176" y="1078"/>
                        </a:lnTo>
                        <a:lnTo>
                          <a:pt x="1182" y="1076"/>
                        </a:lnTo>
                        <a:lnTo>
                          <a:pt x="1188" y="1074"/>
                        </a:lnTo>
                        <a:lnTo>
                          <a:pt x="1194" y="1073"/>
                        </a:lnTo>
                        <a:lnTo>
                          <a:pt x="1200" y="1070"/>
                        </a:lnTo>
                        <a:lnTo>
                          <a:pt x="1206" y="1068"/>
                        </a:lnTo>
                        <a:lnTo>
                          <a:pt x="1212" y="1066"/>
                        </a:lnTo>
                        <a:lnTo>
                          <a:pt x="1218" y="1063"/>
                        </a:lnTo>
                        <a:lnTo>
                          <a:pt x="1224" y="1060"/>
                        </a:lnTo>
                        <a:lnTo>
                          <a:pt x="1229" y="1058"/>
                        </a:lnTo>
                        <a:lnTo>
                          <a:pt x="1235" y="1055"/>
                        </a:lnTo>
                        <a:lnTo>
                          <a:pt x="1241" y="1052"/>
                        </a:lnTo>
                        <a:lnTo>
                          <a:pt x="1247" y="1048"/>
                        </a:lnTo>
                        <a:lnTo>
                          <a:pt x="1252" y="1046"/>
                        </a:lnTo>
                        <a:lnTo>
                          <a:pt x="1257" y="1043"/>
                        </a:lnTo>
                        <a:lnTo>
                          <a:pt x="1263" y="1040"/>
                        </a:lnTo>
                        <a:lnTo>
                          <a:pt x="1270" y="1036"/>
                        </a:lnTo>
                        <a:lnTo>
                          <a:pt x="1276" y="1033"/>
                        </a:lnTo>
                        <a:lnTo>
                          <a:pt x="1282" y="1029"/>
                        </a:lnTo>
                        <a:lnTo>
                          <a:pt x="1288" y="1026"/>
                        </a:lnTo>
                        <a:lnTo>
                          <a:pt x="1294" y="1023"/>
                        </a:lnTo>
                        <a:lnTo>
                          <a:pt x="1301" y="1019"/>
                        </a:lnTo>
                        <a:lnTo>
                          <a:pt x="1307" y="1015"/>
                        </a:lnTo>
                        <a:lnTo>
                          <a:pt x="1313" y="1011"/>
                        </a:lnTo>
                        <a:lnTo>
                          <a:pt x="1319" y="1008"/>
                        </a:lnTo>
                        <a:lnTo>
                          <a:pt x="1325" y="1004"/>
                        </a:lnTo>
                        <a:lnTo>
                          <a:pt x="1332" y="1000"/>
                        </a:lnTo>
                        <a:lnTo>
                          <a:pt x="1337" y="996"/>
                        </a:lnTo>
                        <a:lnTo>
                          <a:pt x="1344" y="992"/>
                        </a:lnTo>
                        <a:lnTo>
                          <a:pt x="1350" y="988"/>
                        </a:lnTo>
                        <a:lnTo>
                          <a:pt x="1356" y="984"/>
                        </a:lnTo>
                        <a:lnTo>
                          <a:pt x="1362" y="980"/>
                        </a:lnTo>
                        <a:lnTo>
                          <a:pt x="1373" y="974"/>
                        </a:lnTo>
                        <a:lnTo>
                          <a:pt x="1383" y="969"/>
                        </a:lnTo>
                        <a:lnTo>
                          <a:pt x="1394" y="963"/>
                        </a:lnTo>
                        <a:lnTo>
                          <a:pt x="1406" y="957"/>
                        </a:lnTo>
                        <a:lnTo>
                          <a:pt x="1416" y="951"/>
                        </a:lnTo>
                        <a:lnTo>
                          <a:pt x="1427" y="944"/>
                        </a:lnTo>
                        <a:lnTo>
                          <a:pt x="1435" y="936"/>
                        </a:lnTo>
                        <a:lnTo>
                          <a:pt x="1443" y="926"/>
                        </a:lnTo>
                        <a:lnTo>
                          <a:pt x="1447" y="912"/>
                        </a:lnTo>
                        <a:lnTo>
                          <a:pt x="1447" y="896"/>
                        </a:lnTo>
                        <a:lnTo>
                          <a:pt x="1443" y="881"/>
                        </a:lnTo>
                        <a:lnTo>
                          <a:pt x="1436" y="866"/>
                        </a:lnTo>
                        <a:lnTo>
                          <a:pt x="1428" y="854"/>
                        </a:lnTo>
                        <a:lnTo>
                          <a:pt x="1420" y="842"/>
                        </a:lnTo>
                        <a:lnTo>
                          <a:pt x="1410" y="830"/>
                        </a:lnTo>
                        <a:lnTo>
                          <a:pt x="1400" y="819"/>
                        </a:lnTo>
                        <a:lnTo>
                          <a:pt x="1389" y="809"/>
                        </a:lnTo>
                        <a:lnTo>
                          <a:pt x="1378" y="798"/>
                        </a:lnTo>
                        <a:lnTo>
                          <a:pt x="1367" y="789"/>
                        </a:lnTo>
                        <a:lnTo>
                          <a:pt x="1356" y="779"/>
                        </a:lnTo>
                        <a:lnTo>
                          <a:pt x="1344" y="770"/>
                        </a:lnTo>
                        <a:lnTo>
                          <a:pt x="1332" y="761"/>
                        </a:lnTo>
                        <a:lnTo>
                          <a:pt x="1320" y="752"/>
                        </a:lnTo>
                        <a:lnTo>
                          <a:pt x="1308" y="743"/>
                        </a:lnTo>
                        <a:lnTo>
                          <a:pt x="1296" y="734"/>
                        </a:lnTo>
                        <a:lnTo>
                          <a:pt x="1284" y="725"/>
                        </a:lnTo>
                        <a:lnTo>
                          <a:pt x="1272" y="717"/>
                        </a:lnTo>
                        <a:lnTo>
                          <a:pt x="1260" y="708"/>
                        </a:lnTo>
                        <a:lnTo>
                          <a:pt x="1247" y="700"/>
                        </a:lnTo>
                        <a:lnTo>
                          <a:pt x="1234" y="692"/>
                        </a:lnTo>
                        <a:lnTo>
                          <a:pt x="1222" y="683"/>
                        </a:lnTo>
                        <a:lnTo>
                          <a:pt x="1209" y="675"/>
                        </a:lnTo>
                        <a:lnTo>
                          <a:pt x="1197" y="668"/>
                        </a:lnTo>
                        <a:lnTo>
                          <a:pt x="1184" y="660"/>
                        </a:lnTo>
                        <a:lnTo>
                          <a:pt x="1171" y="653"/>
                        </a:lnTo>
                        <a:lnTo>
                          <a:pt x="1158" y="646"/>
                        </a:lnTo>
                        <a:lnTo>
                          <a:pt x="1147" y="641"/>
                        </a:lnTo>
                        <a:lnTo>
                          <a:pt x="1136" y="636"/>
                        </a:lnTo>
                        <a:lnTo>
                          <a:pt x="1124" y="631"/>
                        </a:lnTo>
                        <a:lnTo>
                          <a:pt x="1113" y="627"/>
                        </a:lnTo>
                        <a:lnTo>
                          <a:pt x="1100" y="624"/>
                        </a:lnTo>
                        <a:lnTo>
                          <a:pt x="1089" y="620"/>
                        </a:lnTo>
                        <a:lnTo>
                          <a:pt x="1077" y="616"/>
                        </a:lnTo>
                        <a:lnTo>
                          <a:pt x="1065" y="613"/>
                        </a:lnTo>
                        <a:lnTo>
                          <a:pt x="1053" y="609"/>
                        </a:lnTo>
                        <a:lnTo>
                          <a:pt x="1041" y="606"/>
                        </a:lnTo>
                        <a:lnTo>
                          <a:pt x="1029" y="602"/>
                        </a:lnTo>
                        <a:lnTo>
                          <a:pt x="1017" y="598"/>
                        </a:lnTo>
                        <a:lnTo>
                          <a:pt x="1006" y="594"/>
                        </a:lnTo>
                        <a:lnTo>
                          <a:pt x="994" y="590"/>
                        </a:lnTo>
                        <a:lnTo>
                          <a:pt x="983" y="585"/>
                        </a:lnTo>
                        <a:lnTo>
                          <a:pt x="972" y="579"/>
                        </a:lnTo>
                        <a:lnTo>
                          <a:pt x="959" y="573"/>
                        </a:lnTo>
                        <a:lnTo>
                          <a:pt x="947" y="566"/>
                        </a:lnTo>
                        <a:lnTo>
                          <a:pt x="935" y="558"/>
                        </a:lnTo>
                        <a:lnTo>
                          <a:pt x="923" y="550"/>
                        </a:lnTo>
                        <a:lnTo>
                          <a:pt x="911" y="542"/>
                        </a:lnTo>
                        <a:lnTo>
                          <a:pt x="899" y="534"/>
                        </a:lnTo>
                        <a:lnTo>
                          <a:pt x="887" y="525"/>
                        </a:lnTo>
                        <a:lnTo>
                          <a:pt x="876" y="517"/>
                        </a:lnTo>
                        <a:lnTo>
                          <a:pt x="864" y="508"/>
                        </a:lnTo>
                        <a:lnTo>
                          <a:pt x="852" y="500"/>
                        </a:lnTo>
                        <a:lnTo>
                          <a:pt x="840" y="492"/>
                        </a:lnTo>
                        <a:lnTo>
                          <a:pt x="829" y="483"/>
                        </a:lnTo>
                        <a:lnTo>
                          <a:pt x="817" y="475"/>
                        </a:lnTo>
                        <a:lnTo>
                          <a:pt x="805" y="467"/>
                        </a:lnTo>
                        <a:lnTo>
                          <a:pt x="793" y="460"/>
                        </a:lnTo>
                        <a:lnTo>
                          <a:pt x="780" y="453"/>
                        </a:lnTo>
                        <a:lnTo>
                          <a:pt x="765" y="446"/>
                        </a:lnTo>
                        <a:lnTo>
                          <a:pt x="751" y="438"/>
                        </a:lnTo>
                        <a:lnTo>
                          <a:pt x="736" y="432"/>
                        </a:lnTo>
                        <a:lnTo>
                          <a:pt x="720" y="425"/>
                        </a:lnTo>
                        <a:lnTo>
                          <a:pt x="705" y="419"/>
                        </a:lnTo>
                        <a:lnTo>
                          <a:pt x="690" y="413"/>
                        </a:lnTo>
                        <a:lnTo>
                          <a:pt x="674" y="406"/>
                        </a:lnTo>
                        <a:lnTo>
                          <a:pt x="659" y="401"/>
                        </a:lnTo>
                        <a:lnTo>
                          <a:pt x="643" y="394"/>
                        </a:lnTo>
                        <a:lnTo>
                          <a:pt x="628" y="389"/>
                        </a:lnTo>
                        <a:lnTo>
                          <a:pt x="613" y="382"/>
                        </a:lnTo>
                        <a:lnTo>
                          <a:pt x="598" y="375"/>
                        </a:lnTo>
                        <a:lnTo>
                          <a:pt x="583" y="369"/>
                        </a:lnTo>
                        <a:lnTo>
                          <a:pt x="568" y="362"/>
                        </a:lnTo>
                        <a:lnTo>
                          <a:pt x="553" y="354"/>
                        </a:lnTo>
                        <a:lnTo>
                          <a:pt x="539" y="346"/>
                        </a:lnTo>
                        <a:lnTo>
                          <a:pt x="530" y="341"/>
                        </a:lnTo>
                        <a:lnTo>
                          <a:pt x="521" y="335"/>
                        </a:lnTo>
                        <a:lnTo>
                          <a:pt x="513" y="329"/>
                        </a:lnTo>
                        <a:lnTo>
                          <a:pt x="505" y="323"/>
                        </a:lnTo>
                        <a:lnTo>
                          <a:pt x="496" y="316"/>
                        </a:lnTo>
                        <a:lnTo>
                          <a:pt x="488" y="309"/>
                        </a:lnTo>
                        <a:lnTo>
                          <a:pt x="480" y="302"/>
                        </a:lnTo>
                        <a:lnTo>
                          <a:pt x="472" y="294"/>
                        </a:lnTo>
                        <a:lnTo>
                          <a:pt x="464" y="287"/>
                        </a:lnTo>
                        <a:lnTo>
                          <a:pt x="457" y="280"/>
                        </a:lnTo>
                        <a:lnTo>
                          <a:pt x="449" y="273"/>
                        </a:lnTo>
                        <a:lnTo>
                          <a:pt x="441" y="266"/>
                        </a:lnTo>
                        <a:lnTo>
                          <a:pt x="433" y="259"/>
                        </a:lnTo>
                        <a:lnTo>
                          <a:pt x="425" y="252"/>
                        </a:lnTo>
                        <a:lnTo>
                          <a:pt x="417" y="246"/>
                        </a:lnTo>
                        <a:lnTo>
                          <a:pt x="408" y="240"/>
                        </a:lnTo>
                        <a:lnTo>
                          <a:pt x="399" y="234"/>
                        </a:lnTo>
                        <a:lnTo>
                          <a:pt x="391" y="229"/>
                        </a:lnTo>
                        <a:lnTo>
                          <a:pt x="382" y="224"/>
                        </a:lnTo>
                        <a:lnTo>
                          <a:pt x="373" y="219"/>
                        </a:lnTo>
                        <a:lnTo>
                          <a:pt x="364" y="214"/>
                        </a:lnTo>
                        <a:lnTo>
                          <a:pt x="355" y="209"/>
                        </a:lnTo>
                        <a:lnTo>
                          <a:pt x="346" y="204"/>
                        </a:lnTo>
                        <a:lnTo>
                          <a:pt x="337" y="200"/>
                        </a:lnTo>
                        <a:lnTo>
                          <a:pt x="327" y="196"/>
                        </a:lnTo>
                        <a:lnTo>
                          <a:pt x="318" y="190"/>
                        </a:lnTo>
                        <a:lnTo>
                          <a:pt x="310" y="186"/>
                        </a:lnTo>
                        <a:lnTo>
                          <a:pt x="300" y="181"/>
                        </a:lnTo>
                        <a:lnTo>
                          <a:pt x="292" y="176"/>
                        </a:lnTo>
                        <a:lnTo>
                          <a:pt x="283" y="171"/>
                        </a:lnTo>
                        <a:lnTo>
                          <a:pt x="275" y="166"/>
                        </a:lnTo>
                        <a:lnTo>
                          <a:pt x="266" y="160"/>
                        </a:lnTo>
                        <a:lnTo>
                          <a:pt x="257" y="154"/>
                        </a:lnTo>
                        <a:lnTo>
                          <a:pt x="249" y="147"/>
                        </a:lnTo>
                        <a:lnTo>
                          <a:pt x="240" y="140"/>
                        </a:lnTo>
                        <a:lnTo>
                          <a:pt x="231" y="132"/>
                        </a:lnTo>
                        <a:lnTo>
                          <a:pt x="223" y="125"/>
                        </a:lnTo>
                        <a:lnTo>
                          <a:pt x="215" y="117"/>
                        </a:lnTo>
                        <a:lnTo>
                          <a:pt x="207" y="109"/>
                        </a:lnTo>
                        <a:lnTo>
                          <a:pt x="199" y="101"/>
                        </a:lnTo>
                        <a:lnTo>
                          <a:pt x="191" y="94"/>
                        </a:lnTo>
                        <a:lnTo>
                          <a:pt x="182" y="86"/>
                        </a:lnTo>
                        <a:lnTo>
                          <a:pt x="174" y="79"/>
                        </a:lnTo>
                        <a:lnTo>
                          <a:pt x="165" y="71"/>
                        </a:lnTo>
                        <a:lnTo>
                          <a:pt x="157" y="64"/>
                        </a:lnTo>
                        <a:lnTo>
                          <a:pt x="148" y="58"/>
                        </a:lnTo>
                        <a:lnTo>
                          <a:pt x="139" y="52"/>
                        </a:lnTo>
                        <a:lnTo>
                          <a:pt x="130" y="46"/>
                        </a:lnTo>
                        <a:lnTo>
                          <a:pt x="122" y="41"/>
                        </a:lnTo>
                        <a:lnTo>
                          <a:pt x="113" y="37"/>
                        </a:lnTo>
                        <a:lnTo>
                          <a:pt x="105" y="34"/>
                        </a:lnTo>
                        <a:lnTo>
                          <a:pt x="97" y="31"/>
                        </a:lnTo>
                        <a:lnTo>
                          <a:pt x="90" y="27"/>
                        </a:lnTo>
                        <a:lnTo>
                          <a:pt x="82" y="24"/>
                        </a:lnTo>
                        <a:lnTo>
                          <a:pt x="74" y="22"/>
                        </a:lnTo>
                        <a:lnTo>
                          <a:pt x="66" y="20"/>
                        </a:lnTo>
                        <a:lnTo>
                          <a:pt x="58" y="17"/>
                        </a:lnTo>
                        <a:lnTo>
                          <a:pt x="50" y="15"/>
                        </a:lnTo>
                        <a:lnTo>
                          <a:pt x="42" y="13"/>
                        </a:lnTo>
                        <a:lnTo>
                          <a:pt x="34" y="10"/>
                        </a:lnTo>
                        <a:lnTo>
                          <a:pt x="26" y="8"/>
                        </a:lnTo>
                        <a:lnTo>
                          <a:pt x="17" y="5"/>
                        </a:lnTo>
                        <a:lnTo>
                          <a:pt x="9" y="3"/>
                        </a:lnTo>
                        <a:lnTo>
                          <a:pt x="0" y="0"/>
                        </a:lnTo>
                        <a:lnTo>
                          <a:pt x="0" y="1079"/>
                        </a:lnTo>
                      </a:path>
                    </a:pathLst>
                  </a:custGeom>
                  <a:solidFill>
                    <a:srgbClr val="BFB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1" name="Freeform 10"/>
                  <p:cNvSpPr>
                    <a:spLocks/>
                  </p:cNvSpPr>
                  <p:nvPr/>
                </p:nvSpPr>
                <p:spPr bwMode="auto">
                  <a:xfrm>
                    <a:off x="3156" y="1693"/>
                    <a:ext cx="2067" cy="487"/>
                  </a:xfrm>
                  <a:custGeom>
                    <a:avLst/>
                    <a:gdLst>
                      <a:gd name="T0" fmla="*/ 63 w 1458"/>
                      <a:gd name="T1" fmla="*/ 1042 h 1057"/>
                      <a:gd name="T2" fmla="*/ 140 w 1458"/>
                      <a:gd name="T3" fmla="*/ 1049 h 1057"/>
                      <a:gd name="T4" fmla="*/ 216 w 1458"/>
                      <a:gd name="T5" fmla="*/ 1054 h 1057"/>
                      <a:gd name="T6" fmla="*/ 300 w 1458"/>
                      <a:gd name="T7" fmla="*/ 1054 h 1057"/>
                      <a:gd name="T8" fmla="*/ 385 w 1458"/>
                      <a:gd name="T9" fmla="*/ 1050 h 1057"/>
                      <a:gd name="T10" fmla="*/ 471 w 1458"/>
                      <a:gd name="T11" fmla="*/ 1045 h 1057"/>
                      <a:gd name="T12" fmla="*/ 556 w 1458"/>
                      <a:gd name="T13" fmla="*/ 1041 h 1057"/>
                      <a:gd name="T14" fmla="*/ 640 w 1458"/>
                      <a:gd name="T15" fmla="*/ 1039 h 1057"/>
                      <a:gd name="T16" fmla="*/ 724 w 1458"/>
                      <a:gd name="T17" fmla="*/ 1037 h 1057"/>
                      <a:gd name="T18" fmla="*/ 809 w 1458"/>
                      <a:gd name="T19" fmla="*/ 1036 h 1057"/>
                      <a:gd name="T20" fmla="*/ 894 w 1458"/>
                      <a:gd name="T21" fmla="*/ 1036 h 1057"/>
                      <a:gd name="T22" fmla="*/ 980 w 1458"/>
                      <a:gd name="T23" fmla="*/ 1036 h 1057"/>
                      <a:gd name="T24" fmla="*/ 1066 w 1458"/>
                      <a:gd name="T25" fmla="*/ 1036 h 1057"/>
                      <a:gd name="T26" fmla="*/ 1100 w 1458"/>
                      <a:gd name="T27" fmla="*/ 1037 h 1057"/>
                      <a:gd name="T28" fmla="*/ 1136 w 1458"/>
                      <a:gd name="T29" fmla="*/ 1039 h 1057"/>
                      <a:gd name="T30" fmla="*/ 1170 w 1458"/>
                      <a:gd name="T31" fmla="*/ 1037 h 1057"/>
                      <a:gd name="T32" fmla="*/ 1202 w 1458"/>
                      <a:gd name="T33" fmla="*/ 1030 h 1057"/>
                      <a:gd name="T34" fmla="*/ 1231 w 1458"/>
                      <a:gd name="T35" fmla="*/ 1017 h 1057"/>
                      <a:gd name="T36" fmla="*/ 1260 w 1458"/>
                      <a:gd name="T37" fmla="*/ 1004 h 1057"/>
                      <a:gd name="T38" fmla="*/ 1290 w 1458"/>
                      <a:gd name="T39" fmla="*/ 988 h 1057"/>
                      <a:gd name="T40" fmla="*/ 1321 w 1458"/>
                      <a:gd name="T41" fmla="*/ 971 h 1057"/>
                      <a:gd name="T42" fmla="*/ 1353 w 1458"/>
                      <a:gd name="T43" fmla="*/ 951 h 1057"/>
                      <a:gd name="T44" fmla="*/ 1392 w 1458"/>
                      <a:gd name="T45" fmla="*/ 930 h 1057"/>
                      <a:gd name="T46" fmla="*/ 1444 w 1458"/>
                      <a:gd name="T47" fmla="*/ 899 h 1057"/>
                      <a:gd name="T48" fmla="*/ 1445 w 1458"/>
                      <a:gd name="T49" fmla="*/ 832 h 1057"/>
                      <a:gd name="T50" fmla="*/ 1398 w 1458"/>
                      <a:gd name="T51" fmla="*/ 776 h 1057"/>
                      <a:gd name="T52" fmla="*/ 1341 w 1458"/>
                      <a:gd name="T53" fmla="*/ 731 h 1057"/>
                      <a:gd name="T54" fmla="*/ 1280 w 1458"/>
                      <a:gd name="T55" fmla="*/ 688 h 1057"/>
                      <a:gd name="T56" fmla="*/ 1217 w 1458"/>
                      <a:gd name="T57" fmla="*/ 648 h 1057"/>
                      <a:gd name="T58" fmla="*/ 1154 w 1458"/>
                      <a:gd name="T59" fmla="*/ 615 h 1057"/>
                      <a:gd name="T60" fmla="*/ 1096 w 1458"/>
                      <a:gd name="T61" fmla="*/ 595 h 1057"/>
                      <a:gd name="T62" fmla="*/ 1035 w 1458"/>
                      <a:gd name="T63" fmla="*/ 578 h 1057"/>
                      <a:gd name="T64" fmla="*/ 978 w 1458"/>
                      <a:gd name="T65" fmla="*/ 556 h 1057"/>
                      <a:gd name="T66" fmla="*/ 916 w 1458"/>
                      <a:gd name="T67" fmla="*/ 520 h 1057"/>
                      <a:gd name="T68" fmla="*/ 857 w 1458"/>
                      <a:gd name="T69" fmla="*/ 480 h 1057"/>
                      <a:gd name="T70" fmla="*/ 798 w 1458"/>
                      <a:gd name="T71" fmla="*/ 442 h 1057"/>
                      <a:gd name="T72" fmla="*/ 725 w 1458"/>
                      <a:gd name="T73" fmla="*/ 408 h 1057"/>
                      <a:gd name="T74" fmla="*/ 647 w 1458"/>
                      <a:gd name="T75" fmla="*/ 379 h 1057"/>
                      <a:gd name="T76" fmla="*/ 571 w 1458"/>
                      <a:gd name="T77" fmla="*/ 347 h 1057"/>
                      <a:gd name="T78" fmla="*/ 515 w 1458"/>
                      <a:gd name="T79" fmla="*/ 316 h 1057"/>
                      <a:gd name="T80" fmla="*/ 475 w 1458"/>
                      <a:gd name="T81" fmla="*/ 283 h 1057"/>
                      <a:gd name="T82" fmla="*/ 436 w 1458"/>
                      <a:gd name="T83" fmla="*/ 248 h 1057"/>
                      <a:gd name="T84" fmla="*/ 393 w 1458"/>
                      <a:gd name="T85" fmla="*/ 219 h 1057"/>
                      <a:gd name="T86" fmla="*/ 348 w 1458"/>
                      <a:gd name="T87" fmla="*/ 196 h 1057"/>
                      <a:gd name="T88" fmla="*/ 302 w 1458"/>
                      <a:gd name="T89" fmla="*/ 174 h 1057"/>
                      <a:gd name="T90" fmla="*/ 258 w 1458"/>
                      <a:gd name="T91" fmla="*/ 148 h 1057"/>
                      <a:gd name="T92" fmla="*/ 216 w 1458"/>
                      <a:gd name="T93" fmla="*/ 112 h 1057"/>
                      <a:gd name="T94" fmla="*/ 175 w 1458"/>
                      <a:gd name="T95" fmla="*/ 76 h 1057"/>
                      <a:gd name="T96" fmla="*/ 130 w 1458"/>
                      <a:gd name="T97" fmla="*/ 45 h 1057"/>
                      <a:gd name="T98" fmla="*/ 90 w 1458"/>
                      <a:gd name="T99" fmla="*/ 26 h 1057"/>
                      <a:gd name="T100" fmla="*/ 50 w 1458"/>
                      <a:gd name="T101" fmla="*/ 14 h 1057"/>
                      <a:gd name="T102" fmla="*/ 9 w 1458"/>
                      <a:gd name="T103" fmla="*/ 3 h 1057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458"/>
                      <a:gd name="T157" fmla="*/ 0 h 1057"/>
                      <a:gd name="T158" fmla="*/ 1458 w 1458"/>
                      <a:gd name="T159" fmla="*/ 1057 h 1057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458" h="1057">
                        <a:moveTo>
                          <a:pt x="0" y="1036"/>
                        </a:moveTo>
                        <a:lnTo>
                          <a:pt x="16" y="1037"/>
                        </a:lnTo>
                        <a:lnTo>
                          <a:pt x="32" y="1039"/>
                        </a:lnTo>
                        <a:lnTo>
                          <a:pt x="47" y="1040"/>
                        </a:lnTo>
                        <a:lnTo>
                          <a:pt x="63" y="1042"/>
                        </a:lnTo>
                        <a:lnTo>
                          <a:pt x="78" y="1043"/>
                        </a:lnTo>
                        <a:lnTo>
                          <a:pt x="93" y="1045"/>
                        </a:lnTo>
                        <a:lnTo>
                          <a:pt x="108" y="1046"/>
                        </a:lnTo>
                        <a:lnTo>
                          <a:pt x="124" y="1048"/>
                        </a:lnTo>
                        <a:lnTo>
                          <a:pt x="140" y="1049"/>
                        </a:lnTo>
                        <a:lnTo>
                          <a:pt x="155" y="1050"/>
                        </a:lnTo>
                        <a:lnTo>
                          <a:pt x="170" y="1052"/>
                        </a:lnTo>
                        <a:lnTo>
                          <a:pt x="185" y="1053"/>
                        </a:lnTo>
                        <a:lnTo>
                          <a:pt x="201" y="1054"/>
                        </a:lnTo>
                        <a:lnTo>
                          <a:pt x="216" y="1054"/>
                        </a:lnTo>
                        <a:lnTo>
                          <a:pt x="232" y="1056"/>
                        </a:lnTo>
                        <a:lnTo>
                          <a:pt x="248" y="1056"/>
                        </a:lnTo>
                        <a:lnTo>
                          <a:pt x="266" y="1056"/>
                        </a:lnTo>
                        <a:lnTo>
                          <a:pt x="283" y="1056"/>
                        </a:lnTo>
                        <a:lnTo>
                          <a:pt x="300" y="1054"/>
                        </a:lnTo>
                        <a:lnTo>
                          <a:pt x="317" y="1054"/>
                        </a:lnTo>
                        <a:lnTo>
                          <a:pt x="334" y="1053"/>
                        </a:lnTo>
                        <a:lnTo>
                          <a:pt x="351" y="1052"/>
                        </a:lnTo>
                        <a:lnTo>
                          <a:pt x="369" y="1051"/>
                        </a:lnTo>
                        <a:lnTo>
                          <a:pt x="385" y="1050"/>
                        </a:lnTo>
                        <a:lnTo>
                          <a:pt x="403" y="1049"/>
                        </a:lnTo>
                        <a:lnTo>
                          <a:pt x="420" y="1048"/>
                        </a:lnTo>
                        <a:lnTo>
                          <a:pt x="437" y="1047"/>
                        </a:lnTo>
                        <a:lnTo>
                          <a:pt x="455" y="1046"/>
                        </a:lnTo>
                        <a:lnTo>
                          <a:pt x="471" y="1045"/>
                        </a:lnTo>
                        <a:lnTo>
                          <a:pt x="489" y="1043"/>
                        </a:lnTo>
                        <a:lnTo>
                          <a:pt x="505" y="1043"/>
                        </a:lnTo>
                        <a:lnTo>
                          <a:pt x="523" y="1042"/>
                        </a:lnTo>
                        <a:lnTo>
                          <a:pt x="540" y="1042"/>
                        </a:lnTo>
                        <a:lnTo>
                          <a:pt x="556" y="1041"/>
                        </a:lnTo>
                        <a:lnTo>
                          <a:pt x="573" y="1041"/>
                        </a:lnTo>
                        <a:lnTo>
                          <a:pt x="590" y="1040"/>
                        </a:lnTo>
                        <a:lnTo>
                          <a:pt x="606" y="1039"/>
                        </a:lnTo>
                        <a:lnTo>
                          <a:pt x="623" y="1039"/>
                        </a:lnTo>
                        <a:lnTo>
                          <a:pt x="640" y="1039"/>
                        </a:lnTo>
                        <a:lnTo>
                          <a:pt x="656" y="1038"/>
                        </a:lnTo>
                        <a:lnTo>
                          <a:pt x="674" y="1038"/>
                        </a:lnTo>
                        <a:lnTo>
                          <a:pt x="691" y="1038"/>
                        </a:lnTo>
                        <a:lnTo>
                          <a:pt x="707" y="1037"/>
                        </a:lnTo>
                        <a:lnTo>
                          <a:pt x="724" y="1037"/>
                        </a:lnTo>
                        <a:lnTo>
                          <a:pt x="741" y="1037"/>
                        </a:lnTo>
                        <a:lnTo>
                          <a:pt x="757" y="1037"/>
                        </a:lnTo>
                        <a:lnTo>
                          <a:pt x="774" y="1036"/>
                        </a:lnTo>
                        <a:lnTo>
                          <a:pt x="791" y="1036"/>
                        </a:lnTo>
                        <a:lnTo>
                          <a:pt x="809" y="1036"/>
                        </a:lnTo>
                        <a:lnTo>
                          <a:pt x="826" y="1036"/>
                        </a:lnTo>
                        <a:lnTo>
                          <a:pt x="842" y="1036"/>
                        </a:lnTo>
                        <a:lnTo>
                          <a:pt x="860" y="1036"/>
                        </a:lnTo>
                        <a:lnTo>
                          <a:pt x="876" y="1036"/>
                        </a:lnTo>
                        <a:lnTo>
                          <a:pt x="894" y="1036"/>
                        </a:lnTo>
                        <a:lnTo>
                          <a:pt x="910" y="1036"/>
                        </a:lnTo>
                        <a:lnTo>
                          <a:pt x="929" y="1036"/>
                        </a:lnTo>
                        <a:lnTo>
                          <a:pt x="945" y="1036"/>
                        </a:lnTo>
                        <a:lnTo>
                          <a:pt x="963" y="1036"/>
                        </a:lnTo>
                        <a:lnTo>
                          <a:pt x="980" y="1036"/>
                        </a:lnTo>
                        <a:lnTo>
                          <a:pt x="996" y="1036"/>
                        </a:lnTo>
                        <a:lnTo>
                          <a:pt x="1014" y="1036"/>
                        </a:lnTo>
                        <a:lnTo>
                          <a:pt x="1031" y="1036"/>
                        </a:lnTo>
                        <a:lnTo>
                          <a:pt x="1048" y="1036"/>
                        </a:lnTo>
                        <a:lnTo>
                          <a:pt x="1066" y="1036"/>
                        </a:lnTo>
                        <a:lnTo>
                          <a:pt x="1073" y="1036"/>
                        </a:lnTo>
                        <a:lnTo>
                          <a:pt x="1080" y="1036"/>
                        </a:lnTo>
                        <a:lnTo>
                          <a:pt x="1087" y="1037"/>
                        </a:lnTo>
                        <a:lnTo>
                          <a:pt x="1094" y="1037"/>
                        </a:lnTo>
                        <a:lnTo>
                          <a:pt x="1100" y="1037"/>
                        </a:lnTo>
                        <a:lnTo>
                          <a:pt x="1107" y="1038"/>
                        </a:lnTo>
                        <a:lnTo>
                          <a:pt x="1114" y="1038"/>
                        </a:lnTo>
                        <a:lnTo>
                          <a:pt x="1122" y="1038"/>
                        </a:lnTo>
                        <a:lnTo>
                          <a:pt x="1129" y="1039"/>
                        </a:lnTo>
                        <a:lnTo>
                          <a:pt x="1136" y="1039"/>
                        </a:lnTo>
                        <a:lnTo>
                          <a:pt x="1142" y="1039"/>
                        </a:lnTo>
                        <a:lnTo>
                          <a:pt x="1149" y="1039"/>
                        </a:lnTo>
                        <a:lnTo>
                          <a:pt x="1156" y="1038"/>
                        </a:lnTo>
                        <a:lnTo>
                          <a:pt x="1163" y="1038"/>
                        </a:lnTo>
                        <a:lnTo>
                          <a:pt x="1170" y="1037"/>
                        </a:lnTo>
                        <a:lnTo>
                          <a:pt x="1177" y="1036"/>
                        </a:lnTo>
                        <a:lnTo>
                          <a:pt x="1183" y="1035"/>
                        </a:lnTo>
                        <a:lnTo>
                          <a:pt x="1189" y="1033"/>
                        </a:lnTo>
                        <a:lnTo>
                          <a:pt x="1196" y="1032"/>
                        </a:lnTo>
                        <a:lnTo>
                          <a:pt x="1202" y="1030"/>
                        </a:lnTo>
                        <a:lnTo>
                          <a:pt x="1208" y="1028"/>
                        </a:lnTo>
                        <a:lnTo>
                          <a:pt x="1214" y="1026"/>
                        </a:lnTo>
                        <a:lnTo>
                          <a:pt x="1220" y="1023"/>
                        </a:lnTo>
                        <a:lnTo>
                          <a:pt x="1226" y="1020"/>
                        </a:lnTo>
                        <a:lnTo>
                          <a:pt x="1231" y="1017"/>
                        </a:lnTo>
                        <a:lnTo>
                          <a:pt x="1237" y="1015"/>
                        </a:lnTo>
                        <a:lnTo>
                          <a:pt x="1243" y="1012"/>
                        </a:lnTo>
                        <a:lnTo>
                          <a:pt x="1249" y="1009"/>
                        </a:lnTo>
                        <a:lnTo>
                          <a:pt x="1254" y="1006"/>
                        </a:lnTo>
                        <a:lnTo>
                          <a:pt x="1260" y="1004"/>
                        </a:lnTo>
                        <a:lnTo>
                          <a:pt x="1265" y="1001"/>
                        </a:lnTo>
                        <a:lnTo>
                          <a:pt x="1271" y="998"/>
                        </a:lnTo>
                        <a:lnTo>
                          <a:pt x="1277" y="995"/>
                        </a:lnTo>
                        <a:lnTo>
                          <a:pt x="1284" y="992"/>
                        </a:lnTo>
                        <a:lnTo>
                          <a:pt x="1290" y="988"/>
                        </a:lnTo>
                        <a:lnTo>
                          <a:pt x="1296" y="985"/>
                        </a:lnTo>
                        <a:lnTo>
                          <a:pt x="1302" y="981"/>
                        </a:lnTo>
                        <a:lnTo>
                          <a:pt x="1308" y="978"/>
                        </a:lnTo>
                        <a:lnTo>
                          <a:pt x="1315" y="974"/>
                        </a:lnTo>
                        <a:lnTo>
                          <a:pt x="1321" y="971"/>
                        </a:lnTo>
                        <a:lnTo>
                          <a:pt x="1328" y="967"/>
                        </a:lnTo>
                        <a:lnTo>
                          <a:pt x="1334" y="963"/>
                        </a:lnTo>
                        <a:lnTo>
                          <a:pt x="1341" y="960"/>
                        </a:lnTo>
                        <a:lnTo>
                          <a:pt x="1346" y="955"/>
                        </a:lnTo>
                        <a:lnTo>
                          <a:pt x="1353" y="951"/>
                        </a:lnTo>
                        <a:lnTo>
                          <a:pt x="1359" y="948"/>
                        </a:lnTo>
                        <a:lnTo>
                          <a:pt x="1365" y="944"/>
                        </a:lnTo>
                        <a:lnTo>
                          <a:pt x="1371" y="940"/>
                        </a:lnTo>
                        <a:lnTo>
                          <a:pt x="1381" y="935"/>
                        </a:lnTo>
                        <a:lnTo>
                          <a:pt x="1392" y="930"/>
                        </a:lnTo>
                        <a:lnTo>
                          <a:pt x="1403" y="924"/>
                        </a:lnTo>
                        <a:lnTo>
                          <a:pt x="1415" y="918"/>
                        </a:lnTo>
                        <a:lnTo>
                          <a:pt x="1425" y="912"/>
                        </a:lnTo>
                        <a:lnTo>
                          <a:pt x="1435" y="906"/>
                        </a:lnTo>
                        <a:lnTo>
                          <a:pt x="1444" y="899"/>
                        </a:lnTo>
                        <a:lnTo>
                          <a:pt x="1452" y="888"/>
                        </a:lnTo>
                        <a:lnTo>
                          <a:pt x="1457" y="876"/>
                        </a:lnTo>
                        <a:lnTo>
                          <a:pt x="1457" y="861"/>
                        </a:lnTo>
                        <a:lnTo>
                          <a:pt x="1452" y="845"/>
                        </a:lnTo>
                        <a:lnTo>
                          <a:pt x="1445" y="832"/>
                        </a:lnTo>
                        <a:lnTo>
                          <a:pt x="1437" y="819"/>
                        </a:lnTo>
                        <a:lnTo>
                          <a:pt x="1429" y="808"/>
                        </a:lnTo>
                        <a:lnTo>
                          <a:pt x="1419" y="797"/>
                        </a:lnTo>
                        <a:lnTo>
                          <a:pt x="1408" y="786"/>
                        </a:lnTo>
                        <a:lnTo>
                          <a:pt x="1398" y="776"/>
                        </a:lnTo>
                        <a:lnTo>
                          <a:pt x="1387" y="767"/>
                        </a:lnTo>
                        <a:lnTo>
                          <a:pt x="1376" y="757"/>
                        </a:lnTo>
                        <a:lnTo>
                          <a:pt x="1365" y="748"/>
                        </a:lnTo>
                        <a:lnTo>
                          <a:pt x="1353" y="740"/>
                        </a:lnTo>
                        <a:lnTo>
                          <a:pt x="1341" y="731"/>
                        </a:lnTo>
                        <a:lnTo>
                          <a:pt x="1329" y="721"/>
                        </a:lnTo>
                        <a:lnTo>
                          <a:pt x="1316" y="713"/>
                        </a:lnTo>
                        <a:lnTo>
                          <a:pt x="1304" y="705"/>
                        </a:lnTo>
                        <a:lnTo>
                          <a:pt x="1292" y="697"/>
                        </a:lnTo>
                        <a:lnTo>
                          <a:pt x="1280" y="688"/>
                        </a:lnTo>
                        <a:lnTo>
                          <a:pt x="1268" y="680"/>
                        </a:lnTo>
                        <a:lnTo>
                          <a:pt x="1255" y="672"/>
                        </a:lnTo>
                        <a:lnTo>
                          <a:pt x="1242" y="664"/>
                        </a:lnTo>
                        <a:lnTo>
                          <a:pt x="1230" y="656"/>
                        </a:lnTo>
                        <a:lnTo>
                          <a:pt x="1217" y="648"/>
                        </a:lnTo>
                        <a:lnTo>
                          <a:pt x="1204" y="641"/>
                        </a:lnTo>
                        <a:lnTo>
                          <a:pt x="1191" y="634"/>
                        </a:lnTo>
                        <a:lnTo>
                          <a:pt x="1178" y="627"/>
                        </a:lnTo>
                        <a:lnTo>
                          <a:pt x="1165" y="620"/>
                        </a:lnTo>
                        <a:lnTo>
                          <a:pt x="1154" y="615"/>
                        </a:lnTo>
                        <a:lnTo>
                          <a:pt x="1142" y="610"/>
                        </a:lnTo>
                        <a:lnTo>
                          <a:pt x="1131" y="606"/>
                        </a:lnTo>
                        <a:lnTo>
                          <a:pt x="1119" y="602"/>
                        </a:lnTo>
                        <a:lnTo>
                          <a:pt x="1107" y="599"/>
                        </a:lnTo>
                        <a:lnTo>
                          <a:pt x="1096" y="595"/>
                        </a:lnTo>
                        <a:lnTo>
                          <a:pt x="1084" y="591"/>
                        </a:lnTo>
                        <a:lnTo>
                          <a:pt x="1072" y="588"/>
                        </a:lnTo>
                        <a:lnTo>
                          <a:pt x="1060" y="585"/>
                        </a:lnTo>
                        <a:lnTo>
                          <a:pt x="1047" y="581"/>
                        </a:lnTo>
                        <a:lnTo>
                          <a:pt x="1035" y="578"/>
                        </a:lnTo>
                        <a:lnTo>
                          <a:pt x="1023" y="574"/>
                        </a:lnTo>
                        <a:lnTo>
                          <a:pt x="1012" y="571"/>
                        </a:lnTo>
                        <a:lnTo>
                          <a:pt x="1000" y="566"/>
                        </a:lnTo>
                        <a:lnTo>
                          <a:pt x="989" y="562"/>
                        </a:lnTo>
                        <a:lnTo>
                          <a:pt x="978" y="556"/>
                        </a:lnTo>
                        <a:lnTo>
                          <a:pt x="965" y="550"/>
                        </a:lnTo>
                        <a:lnTo>
                          <a:pt x="953" y="543"/>
                        </a:lnTo>
                        <a:lnTo>
                          <a:pt x="941" y="536"/>
                        </a:lnTo>
                        <a:lnTo>
                          <a:pt x="929" y="528"/>
                        </a:lnTo>
                        <a:lnTo>
                          <a:pt x="916" y="520"/>
                        </a:lnTo>
                        <a:lnTo>
                          <a:pt x="905" y="513"/>
                        </a:lnTo>
                        <a:lnTo>
                          <a:pt x="893" y="504"/>
                        </a:lnTo>
                        <a:lnTo>
                          <a:pt x="881" y="496"/>
                        </a:lnTo>
                        <a:lnTo>
                          <a:pt x="869" y="487"/>
                        </a:lnTo>
                        <a:lnTo>
                          <a:pt x="857" y="480"/>
                        </a:lnTo>
                        <a:lnTo>
                          <a:pt x="846" y="472"/>
                        </a:lnTo>
                        <a:lnTo>
                          <a:pt x="834" y="464"/>
                        </a:lnTo>
                        <a:lnTo>
                          <a:pt x="822" y="456"/>
                        </a:lnTo>
                        <a:lnTo>
                          <a:pt x="810" y="448"/>
                        </a:lnTo>
                        <a:lnTo>
                          <a:pt x="798" y="442"/>
                        </a:lnTo>
                        <a:lnTo>
                          <a:pt x="785" y="435"/>
                        </a:lnTo>
                        <a:lnTo>
                          <a:pt x="770" y="427"/>
                        </a:lnTo>
                        <a:lnTo>
                          <a:pt x="755" y="420"/>
                        </a:lnTo>
                        <a:lnTo>
                          <a:pt x="740" y="414"/>
                        </a:lnTo>
                        <a:lnTo>
                          <a:pt x="725" y="408"/>
                        </a:lnTo>
                        <a:lnTo>
                          <a:pt x="710" y="402"/>
                        </a:lnTo>
                        <a:lnTo>
                          <a:pt x="694" y="397"/>
                        </a:lnTo>
                        <a:lnTo>
                          <a:pt x="679" y="390"/>
                        </a:lnTo>
                        <a:lnTo>
                          <a:pt x="663" y="384"/>
                        </a:lnTo>
                        <a:lnTo>
                          <a:pt x="647" y="379"/>
                        </a:lnTo>
                        <a:lnTo>
                          <a:pt x="632" y="373"/>
                        </a:lnTo>
                        <a:lnTo>
                          <a:pt x="616" y="367"/>
                        </a:lnTo>
                        <a:lnTo>
                          <a:pt x="601" y="360"/>
                        </a:lnTo>
                        <a:lnTo>
                          <a:pt x="586" y="354"/>
                        </a:lnTo>
                        <a:lnTo>
                          <a:pt x="571" y="347"/>
                        </a:lnTo>
                        <a:lnTo>
                          <a:pt x="556" y="340"/>
                        </a:lnTo>
                        <a:lnTo>
                          <a:pt x="542" y="333"/>
                        </a:lnTo>
                        <a:lnTo>
                          <a:pt x="533" y="327"/>
                        </a:lnTo>
                        <a:lnTo>
                          <a:pt x="524" y="321"/>
                        </a:lnTo>
                        <a:lnTo>
                          <a:pt x="515" y="316"/>
                        </a:lnTo>
                        <a:lnTo>
                          <a:pt x="507" y="310"/>
                        </a:lnTo>
                        <a:lnTo>
                          <a:pt x="499" y="304"/>
                        </a:lnTo>
                        <a:lnTo>
                          <a:pt x="491" y="297"/>
                        </a:lnTo>
                        <a:lnTo>
                          <a:pt x="483" y="289"/>
                        </a:lnTo>
                        <a:lnTo>
                          <a:pt x="475" y="283"/>
                        </a:lnTo>
                        <a:lnTo>
                          <a:pt x="467" y="276"/>
                        </a:lnTo>
                        <a:lnTo>
                          <a:pt x="459" y="269"/>
                        </a:lnTo>
                        <a:lnTo>
                          <a:pt x="452" y="261"/>
                        </a:lnTo>
                        <a:lnTo>
                          <a:pt x="444" y="255"/>
                        </a:lnTo>
                        <a:lnTo>
                          <a:pt x="436" y="248"/>
                        </a:lnTo>
                        <a:lnTo>
                          <a:pt x="428" y="242"/>
                        </a:lnTo>
                        <a:lnTo>
                          <a:pt x="420" y="236"/>
                        </a:lnTo>
                        <a:lnTo>
                          <a:pt x="411" y="229"/>
                        </a:lnTo>
                        <a:lnTo>
                          <a:pt x="402" y="224"/>
                        </a:lnTo>
                        <a:lnTo>
                          <a:pt x="393" y="219"/>
                        </a:lnTo>
                        <a:lnTo>
                          <a:pt x="384" y="214"/>
                        </a:lnTo>
                        <a:lnTo>
                          <a:pt x="375" y="210"/>
                        </a:lnTo>
                        <a:lnTo>
                          <a:pt x="366" y="205"/>
                        </a:lnTo>
                        <a:lnTo>
                          <a:pt x="357" y="201"/>
                        </a:lnTo>
                        <a:lnTo>
                          <a:pt x="348" y="196"/>
                        </a:lnTo>
                        <a:lnTo>
                          <a:pt x="339" y="191"/>
                        </a:lnTo>
                        <a:lnTo>
                          <a:pt x="329" y="187"/>
                        </a:lnTo>
                        <a:lnTo>
                          <a:pt x="320" y="183"/>
                        </a:lnTo>
                        <a:lnTo>
                          <a:pt x="312" y="178"/>
                        </a:lnTo>
                        <a:lnTo>
                          <a:pt x="302" y="174"/>
                        </a:lnTo>
                        <a:lnTo>
                          <a:pt x="294" y="169"/>
                        </a:lnTo>
                        <a:lnTo>
                          <a:pt x="285" y="165"/>
                        </a:lnTo>
                        <a:lnTo>
                          <a:pt x="277" y="158"/>
                        </a:lnTo>
                        <a:lnTo>
                          <a:pt x="268" y="153"/>
                        </a:lnTo>
                        <a:lnTo>
                          <a:pt x="258" y="148"/>
                        </a:lnTo>
                        <a:lnTo>
                          <a:pt x="250" y="141"/>
                        </a:lnTo>
                        <a:lnTo>
                          <a:pt x="241" y="134"/>
                        </a:lnTo>
                        <a:lnTo>
                          <a:pt x="232" y="126"/>
                        </a:lnTo>
                        <a:lnTo>
                          <a:pt x="224" y="119"/>
                        </a:lnTo>
                        <a:lnTo>
                          <a:pt x="216" y="112"/>
                        </a:lnTo>
                        <a:lnTo>
                          <a:pt x="208" y="105"/>
                        </a:lnTo>
                        <a:lnTo>
                          <a:pt x="200" y="97"/>
                        </a:lnTo>
                        <a:lnTo>
                          <a:pt x="192" y="90"/>
                        </a:lnTo>
                        <a:lnTo>
                          <a:pt x="183" y="83"/>
                        </a:lnTo>
                        <a:lnTo>
                          <a:pt x="175" y="76"/>
                        </a:lnTo>
                        <a:lnTo>
                          <a:pt x="166" y="69"/>
                        </a:lnTo>
                        <a:lnTo>
                          <a:pt x="158" y="62"/>
                        </a:lnTo>
                        <a:lnTo>
                          <a:pt x="149" y="55"/>
                        </a:lnTo>
                        <a:lnTo>
                          <a:pt x="140" y="50"/>
                        </a:lnTo>
                        <a:lnTo>
                          <a:pt x="130" y="45"/>
                        </a:lnTo>
                        <a:lnTo>
                          <a:pt x="122" y="40"/>
                        </a:lnTo>
                        <a:lnTo>
                          <a:pt x="113" y="36"/>
                        </a:lnTo>
                        <a:lnTo>
                          <a:pt x="105" y="33"/>
                        </a:lnTo>
                        <a:lnTo>
                          <a:pt x="97" y="29"/>
                        </a:lnTo>
                        <a:lnTo>
                          <a:pt x="90" y="26"/>
                        </a:lnTo>
                        <a:lnTo>
                          <a:pt x="82" y="23"/>
                        </a:lnTo>
                        <a:lnTo>
                          <a:pt x="74" y="21"/>
                        </a:lnTo>
                        <a:lnTo>
                          <a:pt x="66" y="18"/>
                        </a:lnTo>
                        <a:lnTo>
                          <a:pt x="58" y="16"/>
                        </a:lnTo>
                        <a:lnTo>
                          <a:pt x="50" y="14"/>
                        </a:lnTo>
                        <a:lnTo>
                          <a:pt x="42" y="12"/>
                        </a:lnTo>
                        <a:lnTo>
                          <a:pt x="34" y="10"/>
                        </a:lnTo>
                        <a:lnTo>
                          <a:pt x="26" y="8"/>
                        </a:lnTo>
                        <a:lnTo>
                          <a:pt x="17" y="6"/>
                        </a:lnTo>
                        <a:lnTo>
                          <a:pt x="9" y="3"/>
                        </a:lnTo>
                        <a:lnTo>
                          <a:pt x="0" y="0"/>
                        </a:lnTo>
                        <a:lnTo>
                          <a:pt x="0" y="1036"/>
                        </a:lnTo>
                      </a:path>
                    </a:pathLst>
                  </a:custGeom>
                  <a:solidFill>
                    <a:srgbClr val="99590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2" name="Freeform 11"/>
                  <p:cNvSpPr>
                    <a:spLocks/>
                  </p:cNvSpPr>
                  <p:nvPr/>
                </p:nvSpPr>
                <p:spPr bwMode="auto">
                  <a:xfrm>
                    <a:off x="3161" y="2294"/>
                    <a:ext cx="2495" cy="127"/>
                  </a:xfrm>
                  <a:custGeom>
                    <a:avLst/>
                    <a:gdLst>
                      <a:gd name="T0" fmla="*/ 4095 w 4096"/>
                      <a:gd name="T1" fmla="*/ 0 h 47"/>
                      <a:gd name="T2" fmla="*/ 4095 w 4096"/>
                      <a:gd name="T3" fmla="*/ 46 h 47"/>
                      <a:gd name="T4" fmla="*/ 0 w 4096"/>
                      <a:gd name="T5" fmla="*/ 46 h 47"/>
                      <a:gd name="T6" fmla="*/ 0 w 4096"/>
                      <a:gd name="T7" fmla="*/ 0 h 47"/>
                      <a:gd name="T8" fmla="*/ 4095 w 4096"/>
                      <a:gd name="T9" fmla="*/ 0 h 4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096"/>
                      <a:gd name="T16" fmla="*/ 0 h 47"/>
                      <a:gd name="T17" fmla="*/ 4096 w 4096"/>
                      <a:gd name="T18" fmla="*/ 47 h 4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096" h="47">
                        <a:moveTo>
                          <a:pt x="4095" y="0"/>
                        </a:moveTo>
                        <a:lnTo>
                          <a:pt x="4095" y="46"/>
                        </a:lnTo>
                        <a:lnTo>
                          <a:pt x="0" y="46"/>
                        </a:lnTo>
                        <a:lnTo>
                          <a:pt x="0" y="0"/>
                        </a:lnTo>
                        <a:lnTo>
                          <a:pt x="4095" y="0"/>
                        </a:lnTo>
                      </a:path>
                    </a:pathLst>
                  </a:custGeom>
                  <a:solidFill>
                    <a:srgbClr val="FFAD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3" name="Freeform 12"/>
                  <p:cNvSpPr>
                    <a:spLocks/>
                  </p:cNvSpPr>
                  <p:nvPr/>
                </p:nvSpPr>
                <p:spPr bwMode="auto">
                  <a:xfrm>
                    <a:off x="4072" y="2073"/>
                    <a:ext cx="1582" cy="207"/>
                  </a:xfrm>
                  <a:custGeom>
                    <a:avLst/>
                    <a:gdLst>
                      <a:gd name="T0" fmla="*/ 2685 w 2686"/>
                      <a:gd name="T1" fmla="*/ 99 h 100"/>
                      <a:gd name="T2" fmla="*/ 2685 w 2686"/>
                      <a:gd name="T3" fmla="*/ 0 h 100"/>
                      <a:gd name="T4" fmla="*/ 391 w 2686"/>
                      <a:gd name="T5" fmla="*/ 0 h 100"/>
                      <a:gd name="T6" fmla="*/ 382 w 2686"/>
                      <a:gd name="T7" fmla="*/ 0 h 100"/>
                      <a:gd name="T8" fmla="*/ 372 w 2686"/>
                      <a:gd name="T9" fmla="*/ 0 h 100"/>
                      <a:gd name="T10" fmla="*/ 362 w 2686"/>
                      <a:gd name="T11" fmla="*/ 1 h 100"/>
                      <a:gd name="T12" fmla="*/ 352 w 2686"/>
                      <a:gd name="T13" fmla="*/ 2 h 100"/>
                      <a:gd name="T14" fmla="*/ 341 w 2686"/>
                      <a:gd name="T15" fmla="*/ 3 h 100"/>
                      <a:gd name="T16" fmla="*/ 330 w 2686"/>
                      <a:gd name="T17" fmla="*/ 4 h 100"/>
                      <a:gd name="T18" fmla="*/ 319 w 2686"/>
                      <a:gd name="T19" fmla="*/ 5 h 100"/>
                      <a:gd name="T20" fmla="*/ 308 w 2686"/>
                      <a:gd name="T21" fmla="*/ 7 h 100"/>
                      <a:gd name="T22" fmla="*/ 297 w 2686"/>
                      <a:gd name="T23" fmla="*/ 8 h 100"/>
                      <a:gd name="T24" fmla="*/ 285 w 2686"/>
                      <a:gd name="T25" fmla="*/ 11 h 100"/>
                      <a:gd name="T26" fmla="*/ 273 w 2686"/>
                      <a:gd name="T27" fmla="*/ 13 h 100"/>
                      <a:gd name="T28" fmla="*/ 261 w 2686"/>
                      <a:gd name="T29" fmla="*/ 15 h 100"/>
                      <a:gd name="T30" fmla="*/ 249 w 2686"/>
                      <a:gd name="T31" fmla="*/ 18 h 100"/>
                      <a:gd name="T32" fmla="*/ 237 w 2686"/>
                      <a:gd name="T33" fmla="*/ 20 h 100"/>
                      <a:gd name="T34" fmla="*/ 225 w 2686"/>
                      <a:gd name="T35" fmla="*/ 23 h 100"/>
                      <a:gd name="T36" fmla="*/ 212 w 2686"/>
                      <a:gd name="T37" fmla="*/ 27 h 100"/>
                      <a:gd name="T38" fmla="*/ 199 w 2686"/>
                      <a:gd name="T39" fmla="*/ 30 h 100"/>
                      <a:gd name="T40" fmla="*/ 187 w 2686"/>
                      <a:gd name="T41" fmla="*/ 34 h 100"/>
                      <a:gd name="T42" fmla="*/ 173 w 2686"/>
                      <a:gd name="T43" fmla="*/ 37 h 100"/>
                      <a:gd name="T44" fmla="*/ 161 w 2686"/>
                      <a:gd name="T45" fmla="*/ 41 h 100"/>
                      <a:gd name="T46" fmla="*/ 148 w 2686"/>
                      <a:gd name="T47" fmla="*/ 45 h 100"/>
                      <a:gd name="T48" fmla="*/ 134 w 2686"/>
                      <a:gd name="T49" fmla="*/ 49 h 100"/>
                      <a:gd name="T50" fmla="*/ 121 w 2686"/>
                      <a:gd name="T51" fmla="*/ 53 h 100"/>
                      <a:gd name="T52" fmla="*/ 108 w 2686"/>
                      <a:gd name="T53" fmla="*/ 58 h 100"/>
                      <a:gd name="T54" fmla="*/ 95 w 2686"/>
                      <a:gd name="T55" fmla="*/ 62 h 100"/>
                      <a:gd name="T56" fmla="*/ 81 w 2686"/>
                      <a:gd name="T57" fmla="*/ 68 h 100"/>
                      <a:gd name="T58" fmla="*/ 68 w 2686"/>
                      <a:gd name="T59" fmla="*/ 72 h 100"/>
                      <a:gd name="T60" fmla="*/ 54 w 2686"/>
                      <a:gd name="T61" fmla="*/ 77 h 100"/>
                      <a:gd name="T62" fmla="*/ 41 w 2686"/>
                      <a:gd name="T63" fmla="*/ 83 h 100"/>
                      <a:gd name="T64" fmla="*/ 27 w 2686"/>
                      <a:gd name="T65" fmla="*/ 88 h 100"/>
                      <a:gd name="T66" fmla="*/ 14 w 2686"/>
                      <a:gd name="T67" fmla="*/ 93 h 100"/>
                      <a:gd name="T68" fmla="*/ 0 w 2686"/>
                      <a:gd name="T69" fmla="*/ 99 h 100"/>
                      <a:gd name="T70" fmla="*/ 2685 w 2686"/>
                      <a:gd name="T71" fmla="*/ 99 h 100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w 2686"/>
                      <a:gd name="T109" fmla="*/ 0 h 100"/>
                      <a:gd name="T110" fmla="*/ 2686 w 2686"/>
                      <a:gd name="T111" fmla="*/ 100 h 100"/>
                    </a:gdLst>
                    <a:ahLst/>
                    <a:cxnLst>
                      <a:cxn ang="T72">
                        <a:pos x="T0" y="T1"/>
                      </a:cxn>
                      <a:cxn ang="T73">
                        <a:pos x="T2" y="T3"/>
                      </a:cxn>
                      <a:cxn ang="T74">
                        <a:pos x="T4" y="T5"/>
                      </a:cxn>
                      <a:cxn ang="T75">
                        <a:pos x="T6" y="T7"/>
                      </a:cxn>
                      <a:cxn ang="T76">
                        <a:pos x="T8" y="T9"/>
                      </a:cxn>
                      <a:cxn ang="T77">
                        <a:pos x="T10" y="T11"/>
                      </a:cxn>
                      <a:cxn ang="T78">
                        <a:pos x="T12" y="T13"/>
                      </a:cxn>
                      <a:cxn ang="T79">
                        <a:pos x="T14" y="T15"/>
                      </a:cxn>
                      <a:cxn ang="T80">
                        <a:pos x="T16" y="T17"/>
                      </a:cxn>
                      <a:cxn ang="T81">
                        <a:pos x="T18" y="T19"/>
                      </a:cxn>
                      <a:cxn ang="T82">
                        <a:pos x="T20" y="T21"/>
                      </a:cxn>
                      <a:cxn ang="T83">
                        <a:pos x="T22" y="T23"/>
                      </a:cxn>
                      <a:cxn ang="T84">
                        <a:pos x="T24" y="T25"/>
                      </a:cxn>
                      <a:cxn ang="T85">
                        <a:pos x="T26" y="T27"/>
                      </a:cxn>
                      <a:cxn ang="T86">
                        <a:pos x="T28" y="T29"/>
                      </a:cxn>
                      <a:cxn ang="T87">
                        <a:pos x="T30" y="T31"/>
                      </a:cxn>
                      <a:cxn ang="T88">
                        <a:pos x="T32" y="T33"/>
                      </a:cxn>
                      <a:cxn ang="T89">
                        <a:pos x="T34" y="T35"/>
                      </a:cxn>
                      <a:cxn ang="T90">
                        <a:pos x="T36" y="T37"/>
                      </a:cxn>
                      <a:cxn ang="T91">
                        <a:pos x="T38" y="T39"/>
                      </a:cxn>
                      <a:cxn ang="T92">
                        <a:pos x="T40" y="T41"/>
                      </a:cxn>
                      <a:cxn ang="T93">
                        <a:pos x="T42" y="T43"/>
                      </a:cxn>
                      <a:cxn ang="T94">
                        <a:pos x="T44" y="T45"/>
                      </a:cxn>
                      <a:cxn ang="T95">
                        <a:pos x="T46" y="T47"/>
                      </a:cxn>
                      <a:cxn ang="T96">
                        <a:pos x="T48" y="T49"/>
                      </a:cxn>
                      <a:cxn ang="T97">
                        <a:pos x="T50" y="T51"/>
                      </a:cxn>
                      <a:cxn ang="T98">
                        <a:pos x="T52" y="T53"/>
                      </a:cxn>
                      <a:cxn ang="T99">
                        <a:pos x="T54" y="T55"/>
                      </a:cxn>
                      <a:cxn ang="T100">
                        <a:pos x="T56" y="T57"/>
                      </a:cxn>
                      <a:cxn ang="T101">
                        <a:pos x="T58" y="T59"/>
                      </a:cxn>
                      <a:cxn ang="T102">
                        <a:pos x="T60" y="T61"/>
                      </a:cxn>
                      <a:cxn ang="T103">
                        <a:pos x="T62" y="T63"/>
                      </a:cxn>
                      <a:cxn ang="T104">
                        <a:pos x="T64" y="T65"/>
                      </a:cxn>
                      <a:cxn ang="T105">
                        <a:pos x="T66" y="T67"/>
                      </a:cxn>
                      <a:cxn ang="T106">
                        <a:pos x="T68" y="T69"/>
                      </a:cxn>
                      <a:cxn ang="T107">
                        <a:pos x="T70" y="T71"/>
                      </a:cxn>
                    </a:cxnLst>
                    <a:rect l="T108" t="T109" r="T110" b="T111"/>
                    <a:pathLst>
                      <a:path w="2686" h="100">
                        <a:moveTo>
                          <a:pt x="2685" y="99"/>
                        </a:moveTo>
                        <a:lnTo>
                          <a:pt x="2685" y="0"/>
                        </a:lnTo>
                        <a:lnTo>
                          <a:pt x="391" y="0"/>
                        </a:lnTo>
                        <a:lnTo>
                          <a:pt x="382" y="0"/>
                        </a:lnTo>
                        <a:lnTo>
                          <a:pt x="372" y="0"/>
                        </a:lnTo>
                        <a:lnTo>
                          <a:pt x="362" y="1"/>
                        </a:lnTo>
                        <a:lnTo>
                          <a:pt x="352" y="2"/>
                        </a:lnTo>
                        <a:lnTo>
                          <a:pt x="341" y="3"/>
                        </a:lnTo>
                        <a:lnTo>
                          <a:pt x="330" y="4"/>
                        </a:lnTo>
                        <a:lnTo>
                          <a:pt x="319" y="5"/>
                        </a:lnTo>
                        <a:lnTo>
                          <a:pt x="308" y="7"/>
                        </a:lnTo>
                        <a:lnTo>
                          <a:pt x="297" y="8"/>
                        </a:lnTo>
                        <a:lnTo>
                          <a:pt x="285" y="11"/>
                        </a:lnTo>
                        <a:lnTo>
                          <a:pt x="273" y="13"/>
                        </a:lnTo>
                        <a:lnTo>
                          <a:pt x="261" y="15"/>
                        </a:lnTo>
                        <a:lnTo>
                          <a:pt x="249" y="18"/>
                        </a:lnTo>
                        <a:lnTo>
                          <a:pt x="237" y="20"/>
                        </a:lnTo>
                        <a:lnTo>
                          <a:pt x="225" y="23"/>
                        </a:lnTo>
                        <a:lnTo>
                          <a:pt x="212" y="27"/>
                        </a:lnTo>
                        <a:lnTo>
                          <a:pt x="199" y="30"/>
                        </a:lnTo>
                        <a:lnTo>
                          <a:pt x="187" y="34"/>
                        </a:lnTo>
                        <a:lnTo>
                          <a:pt x="173" y="37"/>
                        </a:lnTo>
                        <a:lnTo>
                          <a:pt x="161" y="41"/>
                        </a:lnTo>
                        <a:lnTo>
                          <a:pt x="148" y="45"/>
                        </a:lnTo>
                        <a:lnTo>
                          <a:pt x="134" y="49"/>
                        </a:lnTo>
                        <a:lnTo>
                          <a:pt x="121" y="53"/>
                        </a:lnTo>
                        <a:lnTo>
                          <a:pt x="108" y="58"/>
                        </a:lnTo>
                        <a:lnTo>
                          <a:pt x="95" y="62"/>
                        </a:lnTo>
                        <a:lnTo>
                          <a:pt x="81" y="68"/>
                        </a:lnTo>
                        <a:lnTo>
                          <a:pt x="68" y="72"/>
                        </a:lnTo>
                        <a:lnTo>
                          <a:pt x="54" y="77"/>
                        </a:lnTo>
                        <a:lnTo>
                          <a:pt x="41" y="83"/>
                        </a:lnTo>
                        <a:lnTo>
                          <a:pt x="27" y="88"/>
                        </a:lnTo>
                        <a:lnTo>
                          <a:pt x="14" y="93"/>
                        </a:lnTo>
                        <a:lnTo>
                          <a:pt x="0" y="99"/>
                        </a:lnTo>
                        <a:lnTo>
                          <a:pt x="2685" y="99"/>
                        </a:lnTo>
                      </a:path>
                    </a:pathLst>
                  </a:custGeom>
                  <a:solidFill>
                    <a:srgbClr val="7233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4" name="Freeform 13"/>
                  <p:cNvSpPr>
                    <a:spLocks/>
                  </p:cNvSpPr>
                  <p:nvPr/>
                </p:nvSpPr>
                <p:spPr bwMode="auto">
                  <a:xfrm>
                    <a:off x="3992" y="2199"/>
                    <a:ext cx="1662" cy="127"/>
                  </a:xfrm>
                  <a:custGeom>
                    <a:avLst/>
                    <a:gdLst>
                      <a:gd name="T0" fmla="*/ 2743 w 2744"/>
                      <a:gd name="T1" fmla="*/ 0 h 17"/>
                      <a:gd name="T2" fmla="*/ 2743 w 2744"/>
                      <a:gd name="T3" fmla="*/ 16 h 17"/>
                      <a:gd name="T4" fmla="*/ 0 w 2744"/>
                      <a:gd name="T5" fmla="*/ 16 h 17"/>
                      <a:gd name="T6" fmla="*/ 3 w 2744"/>
                      <a:gd name="T7" fmla="*/ 13 h 17"/>
                      <a:gd name="T8" fmla="*/ 7 w 2744"/>
                      <a:gd name="T9" fmla="*/ 12 h 17"/>
                      <a:gd name="T10" fmla="*/ 11 w 2744"/>
                      <a:gd name="T11" fmla="*/ 9 h 17"/>
                      <a:gd name="T12" fmla="*/ 15 w 2744"/>
                      <a:gd name="T13" fmla="*/ 7 h 17"/>
                      <a:gd name="T14" fmla="*/ 18 w 2744"/>
                      <a:gd name="T15" fmla="*/ 4 h 17"/>
                      <a:gd name="T16" fmla="*/ 22 w 2744"/>
                      <a:gd name="T17" fmla="*/ 3 h 17"/>
                      <a:gd name="T18" fmla="*/ 26 w 2744"/>
                      <a:gd name="T19" fmla="*/ 2 h 17"/>
                      <a:gd name="T20" fmla="*/ 29 w 2744"/>
                      <a:gd name="T21" fmla="*/ 0 h 17"/>
                      <a:gd name="T22" fmla="*/ 2743 w 2744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744"/>
                      <a:gd name="T37" fmla="*/ 0 h 17"/>
                      <a:gd name="T38" fmla="*/ 2744 w 2744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744" h="17">
                        <a:moveTo>
                          <a:pt x="2743" y="0"/>
                        </a:moveTo>
                        <a:lnTo>
                          <a:pt x="2743" y="16"/>
                        </a:lnTo>
                        <a:lnTo>
                          <a:pt x="0" y="16"/>
                        </a:lnTo>
                        <a:lnTo>
                          <a:pt x="3" y="13"/>
                        </a:lnTo>
                        <a:lnTo>
                          <a:pt x="7" y="12"/>
                        </a:lnTo>
                        <a:lnTo>
                          <a:pt x="11" y="9"/>
                        </a:lnTo>
                        <a:lnTo>
                          <a:pt x="15" y="7"/>
                        </a:lnTo>
                        <a:lnTo>
                          <a:pt x="18" y="4"/>
                        </a:lnTo>
                        <a:lnTo>
                          <a:pt x="22" y="3"/>
                        </a:lnTo>
                        <a:lnTo>
                          <a:pt x="26" y="2"/>
                        </a:lnTo>
                        <a:lnTo>
                          <a:pt x="29" y="0"/>
                        </a:lnTo>
                        <a:lnTo>
                          <a:pt x="2743" y="0"/>
                        </a:lnTo>
                      </a:path>
                    </a:pathLst>
                  </a:custGeom>
                  <a:solidFill>
                    <a:srgbClr val="803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5" name="Freeform 14"/>
                  <p:cNvSpPr>
                    <a:spLocks/>
                  </p:cNvSpPr>
                  <p:nvPr/>
                </p:nvSpPr>
                <p:spPr bwMode="auto">
                  <a:xfrm>
                    <a:off x="4050" y="2132"/>
                    <a:ext cx="1604" cy="11"/>
                  </a:xfrm>
                  <a:custGeom>
                    <a:avLst/>
                    <a:gdLst>
                      <a:gd name="T0" fmla="*/ 2848 w 2849"/>
                      <a:gd name="T1" fmla="*/ 0 h 17"/>
                      <a:gd name="T2" fmla="*/ 2848 w 2849"/>
                      <a:gd name="T3" fmla="*/ 16 h 17"/>
                      <a:gd name="T4" fmla="*/ 0 w 2849"/>
                      <a:gd name="T5" fmla="*/ 16 h 17"/>
                      <a:gd name="T6" fmla="*/ 3 w 2849"/>
                      <a:gd name="T7" fmla="*/ 14 h 17"/>
                      <a:gd name="T8" fmla="*/ 6 w 2849"/>
                      <a:gd name="T9" fmla="*/ 12 h 17"/>
                      <a:gd name="T10" fmla="*/ 9 w 2849"/>
                      <a:gd name="T11" fmla="*/ 9 h 17"/>
                      <a:gd name="T12" fmla="*/ 12 w 2849"/>
                      <a:gd name="T13" fmla="*/ 7 h 17"/>
                      <a:gd name="T14" fmla="*/ 15 w 2849"/>
                      <a:gd name="T15" fmla="*/ 6 h 17"/>
                      <a:gd name="T16" fmla="*/ 18 w 2849"/>
                      <a:gd name="T17" fmla="*/ 3 h 17"/>
                      <a:gd name="T18" fmla="*/ 21 w 2849"/>
                      <a:gd name="T19" fmla="*/ 2 h 17"/>
                      <a:gd name="T20" fmla="*/ 25 w 2849"/>
                      <a:gd name="T21" fmla="*/ 0 h 17"/>
                      <a:gd name="T22" fmla="*/ 2848 w 2849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49"/>
                      <a:gd name="T37" fmla="*/ 0 h 17"/>
                      <a:gd name="T38" fmla="*/ 2849 w 2849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49" h="17">
                        <a:moveTo>
                          <a:pt x="2848" y="0"/>
                        </a:moveTo>
                        <a:lnTo>
                          <a:pt x="2848" y="16"/>
                        </a:lnTo>
                        <a:lnTo>
                          <a:pt x="0" y="16"/>
                        </a:lnTo>
                        <a:lnTo>
                          <a:pt x="3" y="14"/>
                        </a:lnTo>
                        <a:lnTo>
                          <a:pt x="6" y="12"/>
                        </a:lnTo>
                        <a:lnTo>
                          <a:pt x="9" y="9"/>
                        </a:lnTo>
                        <a:lnTo>
                          <a:pt x="12" y="7"/>
                        </a:lnTo>
                        <a:lnTo>
                          <a:pt x="15" y="6"/>
                        </a:lnTo>
                        <a:lnTo>
                          <a:pt x="18" y="3"/>
                        </a:lnTo>
                        <a:lnTo>
                          <a:pt x="21" y="2"/>
                        </a:lnTo>
                        <a:lnTo>
                          <a:pt x="25" y="0"/>
                        </a:lnTo>
                        <a:lnTo>
                          <a:pt x="2848" y="0"/>
                        </a:lnTo>
                      </a:path>
                    </a:pathLst>
                  </a:custGeom>
                  <a:solidFill>
                    <a:srgbClr val="9E59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6" name="Freeform 15"/>
                  <p:cNvSpPr>
                    <a:spLocks/>
                  </p:cNvSpPr>
                  <p:nvPr/>
                </p:nvSpPr>
                <p:spPr bwMode="auto">
                  <a:xfrm>
                    <a:off x="4038" y="2121"/>
                    <a:ext cx="1339" cy="31"/>
                  </a:xfrm>
                  <a:custGeom>
                    <a:avLst/>
                    <a:gdLst>
                      <a:gd name="T0" fmla="*/ 2872 w 2873"/>
                      <a:gd name="T1" fmla="*/ 0 h 17"/>
                      <a:gd name="T2" fmla="*/ 2872 w 2873"/>
                      <a:gd name="T3" fmla="*/ 11 h 17"/>
                      <a:gd name="T4" fmla="*/ 572 w 2873"/>
                      <a:gd name="T5" fmla="*/ 11 h 17"/>
                      <a:gd name="T6" fmla="*/ 568 w 2873"/>
                      <a:gd name="T7" fmla="*/ 11 h 17"/>
                      <a:gd name="T8" fmla="*/ 562 w 2873"/>
                      <a:gd name="T9" fmla="*/ 11 h 17"/>
                      <a:gd name="T10" fmla="*/ 558 w 2873"/>
                      <a:gd name="T11" fmla="*/ 12 h 17"/>
                      <a:gd name="T12" fmla="*/ 553 w 2873"/>
                      <a:gd name="T13" fmla="*/ 12 h 17"/>
                      <a:gd name="T14" fmla="*/ 547 w 2873"/>
                      <a:gd name="T15" fmla="*/ 12 h 17"/>
                      <a:gd name="T16" fmla="*/ 542 w 2873"/>
                      <a:gd name="T17" fmla="*/ 13 h 17"/>
                      <a:gd name="T18" fmla="*/ 537 w 2873"/>
                      <a:gd name="T19" fmla="*/ 14 h 17"/>
                      <a:gd name="T20" fmla="*/ 532 w 2873"/>
                      <a:gd name="T21" fmla="*/ 16 h 17"/>
                      <a:gd name="T22" fmla="*/ 0 w 2873"/>
                      <a:gd name="T23" fmla="*/ 16 h 17"/>
                      <a:gd name="T24" fmla="*/ 3 w 2873"/>
                      <a:gd name="T25" fmla="*/ 13 h 17"/>
                      <a:gd name="T26" fmla="*/ 6 w 2873"/>
                      <a:gd name="T27" fmla="*/ 11 h 17"/>
                      <a:gd name="T28" fmla="*/ 9 w 2873"/>
                      <a:gd name="T29" fmla="*/ 9 h 17"/>
                      <a:gd name="T30" fmla="*/ 12 w 2873"/>
                      <a:gd name="T31" fmla="*/ 8 h 17"/>
                      <a:gd name="T32" fmla="*/ 15 w 2873"/>
                      <a:gd name="T33" fmla="*/ 5 h 17"/>
                      <a:gd name="T34" fmla="*/ 18 w 2873"/>
                      <a:gd name="T35" fmla="*/ 3 h 17"/>
                      <a:gd name="T36" fmla="*/ 21 w 2873"/>
                      <a:gd name="T37" fmla="*/ 2 h 17"/>
                      <a:gd name="T38" fmla="*/ 24 w 2873"/>
                      <a:gd name="T39" fmla="*/ 0 h 17"/>
                      <a:gd name="T40" fmla="*/ 2872 w 2873"/>
                      <a:gd name="T41" fmla="*/ 0 h 1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2873"/>
                      <a:gd name="T64" fmla="*/ 0 h 17"/>
                      <a:gd name="T65" fmla="*/ 2873 w 2873"/>
                      <a:gd name="T66" fmla="*/ 17 h 1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2873" h="17">
                        <a:moveTo>
                          <a:pt x="2872" y="0"/>
                        </a:moveTo>
                        <a:lnTo>
                          <a:pt x="2872" y="11"/>
                        </a:lnTo>
                        <a:lnTo>
                          <a:pt x="572" y="11"/>
                        </a:lnTo>
                        <a:lnTo>
                          <a:pt x="568" y="11"/>
                        </a:lnTo>
                        <a:lnTo>
                          <a:pt x="562" y="11"/>
                        </a:lnTo>
                        <a:lnTo>
                          <a:pt x="558" y="12"/>
                        </a:lnTo>
                        <a:lnTo>
                          <a:pt x="553" y="12"/>
                        </a:lnTo>
                        <a:lnTo>
                          <a:pt x="547" y="12"/>
                        </a:lnTo>
                        <a:lnTo>
                          <a:pt x="542" y="13"/>
                        </a:lnTo>
                        <a:lnTo>
                          <a:pt x="537" y="14"/>
                        </a:lnTo>
                        <a:lnTo>
                          <a:pt x="532" y="16"/>
                        </a:lnTo>
                        <a:lnTo>
                          <a:pt x="0" y="16"/>
                        </a:lnTo>
                        <a:lnTo>
                          <a:pt x="3" y="13"/>
                        </a:lnTo>
                        <a:lnTo>
                          <a:pt x="6" y="11"/>
                        </a:lnTo>
                        <a:lnTo>
                          <a:pt x="9" y="9"/>
                        </a:lnTo>
                        <a:lnTo>
                          <a:pt x="12" y="8"/>
                        </a:lnTo>
                        <a:lnTo>
                          <a:pt x="15" y="5"/>
                        </a:lnTo>
                        <a:lnTo>
                          <a:pt x="18" y="3"/>
                        </a:lnTo>
                        <a:lnTo>
                          <a:pt x="21" y="2"/>
                        </a:lnTo>
                        <a:lnTo>
                          <a:pt x="24" y="0"/>
                        </a:lnTo>
                        <a:lnTo>
                          <a:pt x="2872" y="0"/>
                        </a:lnTo>
                      </a:path>
                    </a:pathLst>
                  </a:custGeom>
                  <a:solidFill>
                    <a:srgbClr val="A55F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7" name="Freeform 16"/>
                  <p:cNvSpPr>
                    <a:spLocks/>
                  </p:cNvSpPr>
                  <p:nvPr/>
                </p:nvSpPr>
                <p:spPr bwMode="auto">
                  <a:xfrm>
                    <a:off x="4079" y="2115"/>
                    <a:ext cx="1575" cy="11"/>
                  </a:xfrm>
                  <a:custGeom>
                    <a:avLst/>
                    <a:gdLst>
                      <a:gd name="T0" fmla="*/ 2799 w 2800"/>
                      <a:gd name="T1" fmla="*/ 0 h 17"/>
                      <a:gd name="T2" fmla="*/ 2799 w 2800"/>
                      <a:gd name="T3" fmla="*/ 16 h 17"/>
                      <a:gd name="T4" fmla="*/ 0 w 2800"/>
                      <a:gd name="T5" fmla="*/ 16 h 17"/>
                      <a:gd name="T6" fmla="*/ 4 w 2800"/>
                      <a:gd name="T7" fmla="*/ 13 h 17"/>
                      <a:gd name="T8" fmla="*/ 7 w 2800"/>
                      <a:gd name="T9" fmla="*/ 11 h 17"/>
                      <a:gd name="T10" fmla="*/ 10 w 2800"/>
                      <a:gd name="T11" fmla="*/ 9 h 17"/>
                      <a:gd name="T12" fmla="*/ 14 w 2800"/>
                      <a:gd name="T13" fmla="*/ 8 h 17"/>
                      <a:gd name="T14" fmla="*/ 17 w 2800"/>
                      <a:gd name="T15" fmla="*/ 5 h 17"/>
                      <a:gd name="T16" fmla="*/ 21 w 2800"/>
                      <a:gd name="T17" fmla="*/ 3 h 17"/>
                      <a:gd name="T18" fmla="*/ 24 w 2800"/>
                      <a:gd name="T19" fmla="*/ 2 h 17"/>
                      <a:gd name="T20" fmla="*/ 27 w 2800"/>
                      <a:gd name="T21" fmla="*/ 0 h 17"/>
                      <a:gd name="T22" fmla="*/ 2799 w 2800"/>
                      <a:gd name="T23" fmla="*/ 0 h 1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800"/>
                      <a:gd name="T37" fmla="*/ 0 h 17"/>
                      <a:gd name="T38" fmla="*/ 2800 w 2800"/>
                      <a:gd name="T39" fmla="*/ 17 h 1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800" h="17">
                        <a:moveTo>
                          <a:pt x="2799" y="0"/>
                        </a:moveTo>
                        <a:lnTo>
                          <a:pt x="2799" y="16"/>
                        </a:lnTo>
                        <a:lnTo>
                          <a:pt x="0" y="16"/>
                        </a:lnTo>
                        <a:lnTo>
                          <a:pt x="4" y="13"/>
                        </a:lnTo>
                        <a:lnTo>
                          <a:pt x="7" y="11"/>
                        </a:lnTo>
                        <a:lnTo>
                          <a:pt x="10" y="9"/>
                        </a:lnTo>
                        <a:lnTo>
                          <a:pt x="14" y="8"/>
                        </a:lnTo>
                        <a:lnTo>
                          <a:pt x="17" y="5"/>
                        </a:lnTo>
                        <a:lnTo>
                          <a:pt x="21" y="3"/>
                        </a:lnTo>
                        <a:lnTo>
                          <a:pt x="24" y="2"/>
                        </a:lnTo>
                        <a:lnTo>
                          <a:pt x="27" y="0"/>
                        </a:lnTo>
                        <a:lnTo>
                          <a:pt x="2799" y="0"/>
                        </a:lnTo>
                      </a:path>
                    </a:pathLst>
                  </a:custGeom>
                  <a:solidFill>
                    <a:srgbClr val="8F4C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8" name="Freeform 17"/>
                  <p:cNvSpPr>
                    <a:spLocks/>
                  </p:cNvSpPr>
                  <p:nvPr/>
                </p:nvSpPr>
                <p:spPr bwMode="auto">
                  <a:xfrm>
                    <a:off x="5305" y="1934"/>
                    <a:ext cx="36" cy="11"/>
                  </a:xfrm>
                  <a:custGeom>
                    <a:avLst/>
                    <a:gdLst>
                      <a:gd name="T0" fmla="*/ 98 w 115"/>
                      <a:gd name="T1" fmla="*/ 36 h 36"/>
                      <a:gd name="T2" fmla="*/ 0 w 115"/>
                      <a:gd name="T3" fmla="*/ 36 h 36"/>
                      <a:gd name="T4" fmla="*/ 0 w 115"/>
                      <a:gd name="T5" fmla="*/ 0 h 36"/>
                      <a:gd name="T6" fmla="*/ 98 w 115"/>
                      <a:gd name="T7" fmla="*/ 0 h 36"/>
                      <a:gd name="T8" fmla="*/ 105 w 115"/>
                      <a:gd name="T9" fmla="*/ 4 h 36"/>
                      <a:gd name="T10" fmla="*/ 110 w 115"/>
                      <a:gd name="T11" fmla="*/ 7 h 36"/>
                      <a:gd name="T12" fmla="*/ 114 w 115"/>
                      <a:gd name="T13" fmla="*/ 12 h 36"/>
                      <a:gd name="T14" fmla="*/ 115 w 115"/>
                      <a:gd name="T15" fmla="*/ 19 h 36"/>
                      <a:gd name="T16" fmla="*/ 114 w 115"/>
                      <a:gd name="T17" fmla="*/ 26 h 36"/>
                      <a:gd name="T18" fmla="*/ 110 w 115"/>
                      <a:gd name="T19" fmla="*/ 31 h 36"/>
                      <a:gd name="T20" fmla="*/ 105 w 115"/>
                      <a:gd name="T21" fmla="*/ 35 h 36"/>
                      <a:gd name="T22" fmla="*/ 98 w 115"/>
                      <a:gd name="T23" fmla="*/ 36 h 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15"/>
                      <a:gd name="T37" fmla="*/ 0 h 36"/>
                      <a:gd name="T38" fmla="*/ 115 w 115"/>
                      <a:gd name="T39" fmla="*/ 36 h 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15" h="36">
                        <a:moveTo>
                          <a:pt x="98" y="36"/>
                        </a:moveTo>
                        <a:lnTo>
                          <a:pt x="0" y="36"/>
                        </a:lnTo>
                        <a:lnTo>
                          <a:pt x="0" y="0"/>
                        </a:lnTo>
                        <a:lnTo>
                          <a:pt x="98" y="0"/>
                        </a:lnTo>
                        <a:lnTo>
                          <a:pt x="105" y="4"/>
                        </a:lnTo>
                        <a:lnTo>
                          <a:pt x="110" y="7"/>
                        </a:lnTo>
                        <a:lnTo>
                          <a:pt x="114" y="12"/>
                        </a:lnTo>
                        <a:lnTo>
                          <a:pt x="115" y="19"/>
                        </a:lnTo>
                        <a:lnTo>
                          <a:pt x="114" y="26"/>
                        </a:lnTo>
                        <a:lnTo>
                          <a:pt x="110" y="31"/>
                        </a:lnTo>
                        <a:lnTo>
                          <a:pt x="105" y="35"/>
                        </a:lnTo>
                        <a:lnTo>
                          <a:pt x="98" y="36"/>
                        </a:lnTo>
                        <a:close/>
                      </a:path>
                    </a:pathLst>
                  </a:custGeom>
                  <a:solidFill>
                    <a:srgbClr val="C184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59" name="Freeform 18"/>
                  <p:cNvSpPr>
                    <a:spLocks/>
                  </p:cNvSpPr>
                  <p:nvPr/>
                </p:nvSpPr>
                <p:spPr bwMode="auto">
                  <a:xfrm>
                    <a:off x="5253" y="1936"/>
                    <a:ext cx="40" cy="12"/>
                  </a:xfrm>
                  <a:custGeom>
                    <a:avLst/>
                    <a:gdLst>
                      <a:gd name="T0" fmla="*/ 110 w 126"/>
                      <a:gd name="T1" fmla="*/ 36 h 36"/>
                      <a:gd name="T2" fmla="*/ 0 w 126"/>
                      <a:gd name="T3" fmla="*/ 36 h 36"/>
                      <a:gd name="T4" fmla="*/ 0 w 126"/>
                      <a:gd name="T5" fmla="*/ 0 h 36"/>
                      <a:gd name="T6" fmla="*/ 110 w 126"/>
                      <a:gd name="T7" fmla="*/ 0 h 36"/>
                      <a:gd name="T8" fmla="*/ 117 w 126"/>
                      <a:gd name="T9" fmla="*/ 2 h 36"/>
                      <a:gd name="T10" fmla="*/ 120 w 126"/>
                      <a:gd name="T11" fmla="*/ 7 h 36"/>
                      <a:gd name="T12" fmla="*/ 124 w 126"/>
                      <a:gd name="T13" fmla="*/ 12 h 36"/>
                      <a:gd name="T14" fmla="*/ 126 w 126"/>
                      <a:gd name="T15" fmla="*/ 19 h 36"/>
                      <a:gd name="T16" fmla="*/ 124 w 126"/>
                      <a:gd name="T17" fmla="*/ 26 h 36"/>
                      <a:gd name="T18" fmla="*/ 120 w 126"/>
                      <a:gd name="T19" fmla="*/ 31 h 36"/>
                      <a:gd name="T20" fmla="*/ 115 w 126"/>
                      <a:gd name="T21" fmla="*/ 35 h 36"/>
                      <a:gd name="T22" fmla="*/ 110 w 126"/>
                      <a:gd name="T23" fmla="*/ 36 h 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6"/>
                      <a:gd name="T37" fmla="*/ 0 h 36"/>
                      <a:gd name="T38" fmla="*/ 126 w 126"/>
                      <a:gd name="T39" fmla="*/ 36 h 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6" h="36">
                        <a:moveTo>
                          <a:pt x="110" y="36"/>
                        </a:moveTo>
                        <a:lnTo>
                          <a:pt x="0" y="36"/>
                        </a:lnTo>
                        <a:lnTo>
                          <a:pt x="0" y="0"/>
                        </a:lnTo>
                        <a:lnTo>
                          <a:pt x="110" y="0"/>
                        </a:lnTo>
                        <a:lnTo>
                          <a:pt x="117" y="2"/>
                        </a:lnTo>
                        <a:lnTo>
                          <a:pt x="120" y="7"/>
                        </a:lnTo>
                        <a:lnTo>
                          <a:pt x="124" y="12"/>
                        </a:lnTo>
                        <a:lnTo>
                          <a:pt x="126" y="19"/>
                        </a:lnTo>
                        <a:lnTo>
                          <a:pt x="124" y="26"/>
                        </a:lnTo>
                        <a:lnTo>
                          <a:pt x="120" y="31"/>
                        </a:lnTo>
                        <a:lnTo>
                          <a:pt x="115" y="35"/>
                        </a:lnTo>
                        <a:lnTo>
                          <a:pt x="110" y="36"/>
                        </a:lnTo>
                        <a:close/>
                      </a:path>
                    </a:pathLst>
                  </a:custGeom>
                  <a:solidFill>
                    <a:srgbClr val="C184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0" name="Freeform 19"/>
                  <p:cNvSpPr>
                    <a:spLocks/>
                  </p:cNvSpPr>
                  <p:nvPr/>
                </p:nvSpPr>
                <p:spPr bwMode="auto">
                  <a:xfrm>
                    <a:off x="5336" y="1926"/>
                    <a:ext cx="162" cy="109"/>
                  </a:xfrm>
                  <a:custGeom>
                    <a:avLst/>
                    <a:gdLst>
                      <a:gd name="T0" fmla="*/ 0 w 503"/>
                      <a:gd name="T1" fmla="*/ 212 h 330"/>
                      <a:gd name="T2" fmla="*/ 0 w 503"/>
                      <a:gd name="T3" fmla="*/ 298 h 330"/>
                      <a:gd name="T4" fmla="*/ 17 w 503"/>
                      <a:gd name="T5" fmla="*/ 312 h 330"/>
                      <a:gd name="T6" fmla="*/ 46 w 503"/>
                      <a:gd name="T7" fmla="*/ 281 h 330"/>
                      <a:gd name="T8" fmla="*/ 73 w 503"/>
                      <a:gd name="T9" fmla="*/ 253 h 330"/>
                      <a:gd name="T10" fmla="*/ 96 w 503"/>
                      <a:gd name="T11" fmla="*/ 229 h 330"/>
                      <a:gd name="T12" fmla="*/ 118 w 503"/>
                      <a:gd name="T13" fmla="*/ 207 h 330"/>
                      <a:gd name="T14" fmla="*/ 147 w 503"/>
                      <a:gd name="T15" fmla="*/ 179 h 330"/>
                      <a:gd name="T16" fmla="*/ 182 w 503"/>
                      <a:gd name="T17" fmla="*/ 150 h 330"/>
                      <a:gd name="T18" fmla="*/ 211 w 503"/>
                      <a:gd name="T19" fmla="*/ 129 h 330"/>
                      <a:gd name="T20" fmla="*/ 233 w 503"/>
                      <a:gd name="T21" fmla="*/ 121 h 330"/>
                      <a:gd name="T22" fmla="*/ 254 w 503"/>
                      <a:gd name="T23" fmla="*/ 112 h 330"/>
                      <a:gd name="T24" fmla="*/ 276 w 503"/>
                      <a:gd name="T25" fmla="*/ 105 h 330"/>
                      <a:gd name="T26" fmla="*/ 295 w 503"/>
                      <a:gd name="T27" fmla="*/ 98 h 330"/>
                      <a:gd name="T28" fmla="*/ 312 w 503"/>
                      <a:gd name="T29" fmla="*/ 98 h 330"/>
                      <a:gd name="T30" fmla="*/ 331 w 503"/>
                      <a:gd name="T31" fmla="*/ 97 h 330"/>
                      <a:gd name="T32" fmla="*/ 350 w 503"/>
                      <a:gd name="T33" fmla="*/ 100 h 330"/>
                      <a:gd name="T34" fmla="*/ 364 w 503"/>
                      <a:gd name="T35" fmla="*/ 117 h 330"/>
                      <a:gd name="T36" fmla="*/ 384 w 503"/>
                      <a:gd name="T37" fmla="*/ 133 h 330"/>
                      <a:gd name="T38" fmla="*/ 420 w 503"/>
                      <a:gd name="T39" fmla="*/ 133 h 330"/>
                      <a:gd name="T40" fmla="*/ 458 w 503"/>
                      <a:gd name="T41" fmla="*/ 133 h 330"/>
                      <a:gd name="T42" fmla="*/ 491 w 503"/>
                      <a:gd name="T43" fmla="*/ 133 h 330"/>
                      <a:gd name="T44" fmla="*/ 503 w 503"/>
                      <a:gd name="T45" fmla="*/ 109 h 330"/>
                      <a:gd name="T46" fmla="*/ 494 w 503"/>
                      <a:gd name="T47" fmla="*/ 62 h 330"/>
                      <a:gd name="T48" fmla="*/ 472 w 503"/>
                      <a:gd name="T49" fmla="*/ 38 h 330"/>
                      <a:gd name="T50" fmla="*/ 453 w 503"/>
                      <a:gd name="T51" fmla="*/ 23 h 330"/>
                      <a:gd name="T52" fmla="*/ 429 w 503"/>
                      <a:gd name="T53" fmla="*/ 11 h 330"/>
                      <a:gd name="T54" fmla="*/ 401 w 503"/>
                      <a:gd name="T55" fmla="*/ 2 h 330"/>
                      <a:gd name="T56" fmla="*/ 369 w 503"/>
                      <a:gd name="T57" fmla="*/ 0 h 330"/>
                      <a:gd name="T58" fmla="*/ 333 w 503"/>
                      <a:gd name="T59" fmla="*/ 4 h 330"/>
                      <a:gd name="T60" fmla="*/ 293 w 503"/>
                      <a:gd name="T61" fmla="*/ 9 h 330"/>
                      <a:gd name="T62" fmla="*/ 257 w 503"/>
                      <a:gd name="T63" fmla="*/ 17 h 330"/>
                      <a:gd name="T64" fmla="*/ 223 w 503"/>
                      <a:gd name="T65" fmla="*/ 29 h 330"/>
                      <a:gd name="T66" fmla="*/ 182 w 503"/>
                      <a:gd name="T67" fmla="*/ 52 h 330"/>
                      <a:gd name="T68" fmla="*/ 137 w 503"/>
                      <a:gd name="T69" fmla="*/ 79 h 330"/>
                      <a:gd name="T70" fmla="*/ 97 w 503"/>
                      <a:gd name="T71" fmla="*/ 107 h 330"/>
                      <a:gd name="T72" fmla="*/ 72 w 503"/>
                      <a:gd name="T73" fmla="*/ 126 h 330"/>
                      <a:gd name="T74" fmla="*/ 49 w 503"/>
                      <a:gd name="T75" fmla="*/ 138 h 330"/>
                      <a:gd name="T76" fmla="*/ 30 w 503"/>
                      <a:gd name="T77" fmla="*/ 150 h 330"/>
                      <a:gd name="T78" fmla="*/ 10 w 503"/>
                      <a:gd name="T79" fmla="*/ 165 h 330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w 503"/>
                      <a:gd name="T121" fmla="*/ 0 h 330"/>
                      <a:gd name="T122" fmla="*/ 503 w 503"/>
                      <a:gd name="T123" fmla="*/ 330 h 330"/>
                    </a:gdLst>
                    <a:ahLst/>
                    <a:cxnLst>
                      <a:cxn ang="T80">
                        <a:pos x="T0" y="T1"/>
                      </a:cxn>
                      <a:cxn ang="T81">
                        <a:pos x="T2" y="T3"/>
                      </a:cxn>
                      <a:cxn ang="T82">
                        <a:pos x="T4" y="T5"/>
                      </a:cxn>
                      <a:cxn ang="T83">
                        <a:pos x="T6" y="T7"/>
                      </a:cxn>
                      <a:cxn ang="T84">
                        <a:pos x="T8" y="T9"/>
                      </a:cxn>
                      <a:cxn ang="T85">
                        <a:pos x="T10" y="T11"/>
                      </a:cxn>
                      <a:cxn ang="T86">
                        <a:pos x="T12" y="T13"/>
                      </a:cxn>
                      <a:cxn ang="T87">
                        <a:pos x="T14" y="T15"/>
                      </a:cxn>
                      <a:cxn ang="T88">
                        <a:pos x="T16" y="T17"/>
                      </a:cxn>
                      <a:cxn ang="T89">
                        <a:pos x="T18" y="T19"/>
                      </a:cxn>
                      <a:cxn ang="T90">
                        <a:pos x="T20" y="T21"/>
                      </a:cxn>
                      <a:cxn ang="T91">
                        <a:pos x="T22" y="T23"/>
                      </a:cxn>
                      <a:cxn ang="T92">
                        <a:pos x="T24" y="T25"/>
                      </a:cxn>
                      <a:cxn ang="T93">
                        <a:pos x="T26" y="T27"/>
                      </a:cxn>
                      <a:cxn ang="T94">
                        <a:pos x="T28" y="T29"/>
                      </a:cxn>
                      <a:cxn ang="T95">
                        <a:pos x="T30" y="T31"/>
                      </a:cxn>
                      <a:cxn ang="T96">
                        <a:pos x="T32" y="T33"/>
                      </a:cxn>
                      <a:cxn ang="T97">
                        <a:pos x="T34" y="T35"/>
                      </a:cxn>
                      <a:cxn ang="T98">
                        <a:pos x="T36" y="T37"/>
                      </a:cxn>
                      <a:cxn ang="T99">
                        <a:pos x="T38" y="T39"/>
                      </a:cxn>
                      <a:cxn ang="T100">
                        <a:pos x="T40" y="T41"/>
                      </a:cxn>
                      <a:cxn ang="T101">
                        <a:pos x="T42" y="T43"/>
                      </a:cxn>
                      <a:cxn ang="T102">
                        <a:pos x="T44" y="T45"/>
                      </a:cxn>
                      <a:cxn ang="T103">
                        <a:pos x="T46" y="T47"/>
                      </a:cxn>
                      <a:cxn ang="T104">
                        <a:pos x="T48" y="T49"/>
                      </a:cxn>
                      <a:cxn ang="T105">
                        <a:pos x="T50" y="T51"/>
                      </a:cxn>
                      <a:cxn ang="T106">
                        <a:pos x="T52" y="T53"/>
                      </a:cxn>
                      <a:cxn ang="T107">
                        <a:pos x="T54" y="T55"/>
                      </a:cxn>
                      <a:cxn ang="T108">
                        <a:pos x="T56" y="T57"/>
                      </a:cxn>
                      <a:cxn ang="T109">
                        <a:pos x="T58" y="T59"/>
                      </a:cxn>
                      <a:cxn ang="T110">
                        <a:pos x="T60" y="T61"/>
                      </a:cxn>
                      <a:cxn ang="T111">
                        <a:pos x="T62" y="T63"/>
                      </a:cxn>
                      <a:cxn ang="T112">
                        <a:pos x="T64" y="T65"/>
                      </a:cxn>
                      <a:cxn ang="T113">
                        <a:pos x="T66" y="T67"/>
                      </a:cxn>
                      <a:cxn ang="T114">
                        <a:pos x="T68" y="T69"/>
                      </a:cxn>
                      <a:cxn ang="T115">
                        <a:pos x="T70" y="T71"/>
                      </a:cxn>
                      <a:cxn ang="T116">
                        <a:pos x="T72" y="T73"/>
                      </a:cxn>
                      <a:cxn ang="T117">
                        <a:pos x="T74" y="T75"/>
                      </a:cxn>
                      <a:cxn ang="T118">
                        <a:pos x="T76" y="T77"/>
                      </a:cxn>
                      <a:cxn ang="T119">
                        <a:pos x="T78" y="T79"/>
                      </a:cxn>
                    </a:cxnLst>
                    <a:rect l="T120" t="T121" r="T122" b="T123"/>
                    <a:pathLst>
                      <a:path w="503" h="330">
                        <a:moveTo>
                          <a:pt x="0" y="174"/>
                        </a:moveTo>
                        <a:lnTo>
                          <a:pt x="0" y="212"/>
                        </a:lnTo>
                        <a:lnTo>
                          <a:pt x="0" y="255"/>
                        </a:lnTo>
                        <a:lnTo>
                          <a:pt x="0" y="298"/>
                        </a:lnTo>
                        <a:lnTo>
                          <a:pt x="0" y="330"/>
                        </a:lnTo>
                        <a:lnTo>
                          <a:pt x="17" y="312"/>
                        </a:lnTo>
                        <a:lnTo>
                          <a:pt x="32" y="296"/>
                        </a:lnTo>
                        <a:lnTo>
                          <a:pt x="46" y="281"/>
                        </a:lnTo>
                        <a:lnTo>
                          <a:pt x="60" y="265"/>
                        </a:lnTo>
                        <a:lnTo>
                          <a:pt x="73" y="253"/>
                        </a:lnTo>
                        <a:lnTo>
                          <a:pt x="85" y="239"/>
                        </a:lnTo>
                        <a:lnTo>
                          <a:pt x="96" y="229"/>
                        </a:lnTo>
                        <a:lnTo>
                          <a:pt x="106" y="219"/>
                        </a:lnTo>
                        <a:lnTo>
                          <a:pt x="118" y="207"/>
                        </a:lnTo>
                        <a:lnTo>
                          <a:pt x="132" y="193"/>
                        </a:lnTo>
                        <a:lnTo>
                          <a:pt x="147" y="179"/>
                        </a:lnTo>
                        <a:lnTo>
                          <a:pt x="164" y="164"/>
                        </a:lnTo>
                        <a:lnTo>
                          <a:pt x="182" y="150"/>
                        </a:lnTo>
                        <a:lnTo>
                          <a:pt x="197" y="138"/>
                        </a:lnTo>
                        <a:lnTo>
                          <a:pt x="211" y="129"/>
                        </a:lnTo>
                        <a:lnTo>
                          <a:pt x="223" y="124"/>
                        </a:lnTo>
                        <a:lnTo>
                          <a:pt x="233" y="121"/>
                        </a:lnTo>
                        <a:lnTo>
                          <a:pt x="243" y="117"/>
                        </a:lnTo>
                        <a:lnTo>
                          <a:pt x="254" y="112"/>
                        </a:lnTo>
                        <a:lnTo>
                          <a:pt x="266" y="109"/>
                        </a:lnTo>
                        <a:lnTo>
                          <a:pt x="276" y="105"/>
                        </a:lnTo>
                        <a:lnTo>
                          <a:pt x="285" y="102"/>
                        </a:lnTo>
                        <a:lnTo>
                          <a:pt x="295" y="98"/>
                        </a:lnTo>
                        <a:lnTo>
                          <a:pt x="304" y="98"/>
                        </a:lnTo>
                        <a:lnTo>
                          <a:pt x="312" y="98"/>
                        </a:lnTo>
                        <a:lnTo>
                          <a:pt x="322" y="97"/>
                        </a:lnTo>
                        <a:lnTo>
                          <a:pt x="331" y="97"/>
                        </a:lnTo>
                        <a:lnTo>
                          <a:pt x="341" y="97"/>
                        </a:lnTo>
                        <a:lnTo>
                          <a:pt x="350" y="100"/>
                        </a:lnTo>
                        <a:lnTo>
                          <a:pt x="359" y="107"/>
                        </a:lnTo>
                        <a:lnTo>
                          <a:pt x="364" y="117"/>
                        </a:lnTo>
                        <a:lnTo>
                          <a:pt x="369" y="133"/>
                        </a:lnTo>
                        <a:lnTo>
                          <a:pt x="384" y="133"/>
                        </a:lnTo>
                        <a:lnTo>
                          <a:pt x="401" y="133"/>
                        </a:lnTo>
                        <a:lnTo>
                          <a:pt x="420" y="133"/>
                        </a:lnTo>
                        <a:lnTo>
                          <a:pt x="439" y="133"/>
                        </a:lnTo>
                        <a:lnTo>
                          <a:pt x="458" y="133"/>
                        </a:lnTo>
                        <a:lnTo>
                          <a:pt x="475" y="133"/>
                        </a:lnTo>
                        <a:lnTo>
                          <a:pt x="491" y="133"/>
                        </a:lnTo>
                        <a:lnTo>
                          <a:pt x="503" y="133"/>
                        </a:lnTo>
                        <a:lnTo>
                          <a:pt x="503" y="109"/>
                        </a:lnTo>
                        <a:lnTo>
                          <a:pt x="499" y="84"/>
                        </a:lnTo>
                        <a:lnTo>
                          <a:pt x="494" y="62"/>
                        </a:lnTo>
                        <a:lnTo>
                          <a:pt x="480" y="45"/>
                        </a:lnTo>
                        <a:lnTo>
                          <a:pt x="472" y="38"/>
                        </a:lnTo>
                        <a:lnTo>
                          <a:pt x="463" y="31"/>
                        </a:lnTo>
                        <a:lnTo>
                          <a:pt x="453" y="23"/>
                        </a:lnTo>
                        <a:lnTo>
                          <a:pt x="441" y="16"/>
                        </a:lnTo>
                        <a:lnTo>
                          <a:pt x="429" y="11"/>
                        </a:lnTo>
                        <a:lnTo>
                          <a:pt x="417" y="5"/>
                        </a:lnTo>
                        <a:lnTo>
                          <a:pt x="401" y="2"/>
                        </a:lnTo>
                        <a:lnTo>
                          <a:pt x="386" y="0"/>
                        </a:lnTo>
                        <a:lnTo>
                          <a:pt x="369" y="0"/>
                        </a:lnTo>
                        <a:lnTo>
                          <a:pt x="350" y="2"/>
                        </a:lnTo>
                        <a:lnTo>
                          <a:pt x="333" y="4"/>
                        </a:lnTo>
                        <a:lnTo>
                          <a:pt x="314" y="5"/>
                        </a:lnTo>
                        <a:lnTo>
                          <a:pt x="293" y="9"/>
                        </a:lnTo>
                        <a:lnTo>
                          <a:pt x="276" y="14"/>
                        </a:lnTo>
                        <a:lnTo>
                          <a:pt x="257" y="17"/>
                        </a:lnTo>
                        <a:lnTo>
                          <a:pt x="240" y="23"/>
                        </a:lnTo>
                        <a:lnTo>
                          <a:pt x="223" y="29"/>
                        </a:lnTo>
                        <a:lnTo>
                          <a:pt x="204" y="40"/>
                        </a:lnTo>
                        <a:lnTo>
                          <a:pt x="182" y="52"/>
                        </a:lnTo>
                        <a:lnTo>
                          <a:pt x="159" y="66"/>
                        </a:lnTo>
                        <a:lnTo>
                          <a:pt x="137" y="79"/>
                        </a:lnTo>
                        <a:lnTo>
                          <a:pt x="116" y="93"/>
                        </a:lnTo>
                        <a:lnTo>
                          <a:pt x="97" y="107"/>
                        </a:lnTo>
                        <a:lnTo>
                          <a:pt x="84" y="117"/>
                        </a:lnTo>
                        <a:lnTo>
                          <a:pt x="72" y="126"/>
                        </a:lnTo>
                        <a:lnTo>
                          <a:pt x="60" y="133"/>
                        </a:lnTo>
                        <a:lnTo>
                          <a:pt x="49" y="138"/>
                        </a:lnTo>
                        <a:lnTo>
                          <a:pt x="39" y="145"/>
                        </a:lnTo>
                        <a:lnTo>
                          <a:pt x="30" y="150"/>
                        </a:lnTo>
                        <a:lnTo>
                          <a:pt x="20" y="157"/>
                        </a:lnTo>
                        <a:lnTo>
                          <a:pt x="10" y="165"/>
                        </a:lnTo>
                        <a:lnTo>
                          <a:pt x="0" y="174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1" name="Freeform 20"/>
                  <p:cNvSpPr>
                    <a:spLocks/>
                  </p:cNvSpPr>
                  <p:nvPr/>
                </p:nvSpPr>
                <p:spPr bwMode="auto">
                  <a:xfrm>
                    <a:off x="5243" y="2044"/>
                    <a:ext cx="106" cy="31"/>
                  </a:xfrm>
                  <a:custGeom>
                    <a:avLst/>
                    <a:gdLst>
                      <a:gd name="T0" fmla="*/ 45 w 328"/>
                      <a:gd name="T1" fmla="*/ 0 h 95"/>
                      <a:gd name="T2" fmla="*/ 283 w 328"/>
                      <a:gd name="T3" fmla="*/ 0 h 95"/>
                      <a:gd name="T4" fmla="*/ 328 w 328"/>
                      <a:gd name="T5" fmla="*/ 95 h 95"/>
                      <a:gd name="T6" fmla="*/ 0 w 328"/>
                      <a:gd name="T7" fmla="*/ 95 h 95"/>
                      <a:gd name="T8" fmla="*/ 45 w 328"/>
                      <a:gd name="T9" fmla="*/ 0 h 95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28"/>
                      <a:gd name="T16" fmla="*/ 0 h 95"/>
                      <a:gd name="T17" fmla="*/ 328 w 328"/>
                      <a:gd name="T18" fmla="*/ 95 h 95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28" h="95">
                        <a:moveTo>
                          <a:pt x="45" y="0"/>
                        </a:moveTo>
                        <a:lnTo>
                          <a:pt x="283" y="0"/>
                        </a:lnTo>
                        <a:lnTo>
                          <a:pt x="328" y="95"/>
                        </a:lnTo>
                        <a:lnTo>
                          <a:pt x="0" y="95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2" name="Rectangle 21"/>
                  <p:cNvSpPr>
                    <a:spLocks noChangeArrowheads="1"/>
                  </p:cNvSpPr>
                  <p:nvPr/>
                </p:nvSpPr>
                <p:spPr bwMode="auto">
                  <a:xfrm>
                    <a:off x="5275" y="2009"/>
                    <a:ext cx="44" cy="28"/>
                  </a:xfrm>
                  <a:prstGeom prst="rect">
                    <a:avLst/>
                  </a:prstGeom>
                  <a:solidFill>
                    <a:srgbClr val="F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3" name="Rectangle 22"/>
                  <p:cNvSpPr>
                    <a:spLocks noChangeArrowheads="1"/>
                  </p:cNvSpPr>
                  <p:nvPr/>
                </p:nvSpPr>
                <p:spPr bwMode="auto">
                  <a:xfrm>
                    <a:off x="5282" y="1955"/>
                    <a:ext cx="31" cy="29"/>
                  </a:xfrm>
                  <a:prstGeom prst="rect">
                    <a:avLst/>
                  </a:prstGeom>
                  <a:solidFill>
                    <a:srgbClr val="E8C64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4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5275" y="1981"/>
                    <a:ext cx="46" cy="23"/>
                  </a:xfrm>
                  <a:prstGeom prst="rect">
                    <a:avLst/>
                  </a:prstGeom>
                  <a:solidFill>
                    <a:srgbClr val="C1841E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5" name="Freeform 24"/>
                  <p:cNvSpPr>
                    <a:spLocks/>
                  </p:cNvSpPr>
                  <p:nvPr/>
                </p:nvSpPr>
                <p:spPr bwMode="auto">
                  <a:xfrm>
                    <a:off x="5319" y="1979"/>
                    <a:ext cx="3" cy="25"/>
                  </a:xfrm>
                  <a:custGeom>
                    <a:avLst/>
                    <a:gdLst>
                      <a:gd name="T0" fmla="*/ 6 w 13"/>
                      <a:gd name="T1" fmla="*/ 14 h 76"/>
                      <a:gd name="T2" fmla="*/ 0 w 13"/>
                      <a:gd name="T3" fmla="*/ 7 h 76"/>
                      <a:gd name="T4" fmla="*/ 0 w 13"/>
                      <a:gd name="T5" fmla="*/ 76 h 76"/>
                      <a:gd name="T6" fmla="*/ 13 w 13"/>
                      <a:gd name="T7" fmla="*/ 76 h 76"/>
                      <a:gd name="T8" fmla="*/ 13 w 13"/>
                      <a:gd name="T9" fmla="*/ 7 h 76"/>
                      <a:gd name="T10" fmla="*/ 6 w 13"/>
                      <a:gd name="T11" fmla="*/ 0 h 76"/>
                      <a:gd name="T12" fmla="*/ 13 w 13"/>
                      <a:gd name="T13" fmla="*/ 7 h 76"/>
                      <a:gd name="T14" fmla="*/ 12 w 13"/>
                      <a:gd name="T15" fmla="*/ 2 h 76"/>
                      <a:gd name="T16" fmla="*/ 6 w 13"/>
                      <a:gd name="T17" fmla="*/ 0 h 76"/>
                      <a:gd name="T18" fmla="*/ 1 w 13"/>
                      <a:gd name="T19" fmla="*/ 2 h 76"/>
                      <a:gd name="T20" fmla="*/ 0 w 13"/>
                      <a:gd name="T21" fmla="*/ 7 h 76"/>
                      <a:gd name="T22" fmla="*/ 6 w 13"/>
                      <a:gd name="T23" fmla="*/ 14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3"/>
                      <a:gd name="T37" fmla="*/ 0 h 76"/>
                      <a:gd name="T38" fmla="*/ 13 w 13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3" h="76">
                        <a:moveTo>
                          <a:pt x="6" y="14"/>
                        </a:moveTo>
                        <a:lnTo>
                          <a:pt x="0" y="7"/>
                        </a:lnTo>
                        <a:lnTo>
                          <a:pt x="0" y="76"/>
                        </a:lnTo>
                        <a:lnTo>
                          <a:pt x="13" y="76"/>
                        </a:lnTo>
                        <a:lnTo>
                          <a:pt x="13" y="7"/>
                        </a:lnTo>
                        <a:lnTo>
                          <a:pt x="6" y="0"/>
                        </a:lnTo>
                        <a:lnTo>
                          <a:pt x="13" y="7"/>
                        </a:lnTo>
                        <a:lnTo>
                          <a:pt x="12" y="2"/>
                        </a:lnTo>
                        <a:lnTo>
                          <a:pt x="6" y="0"/>
                        </a:lnTo>
                        <a:lnTo>
                          <a:pt x="1" y="2"/>
                        </a:lnTo>
                        <a:lnTo>
                          <a:pt x="0" y="7"/>
                        </a:lnTo>
                        <a:lnTo>
                          <a:pt x="6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6" name="Freeform 25"/>
                  <p:cNvSpPr>
                    <a:spLocks/>
                  </p:cNvSpPr>
                  <p:nvPr/>
                </p:nvSpPr>
                <p:spPr bwMode="auto">
                  <a:xfrm>
                    <a:off x="5272" y="1979"/>
                    <a:ext cx="49" cy="5"/>
                  </a:xfrm>
                  <a:custGeom>
                    <a:avLst/>
                    <a:gdLst>
                      <a:gd name="T0" fmla="*/ 14 w 149"/>
                      <a:gd name="T1" fmla="*/ 7 h 14"/>
                      <a:gd name="T2" fmla="*/ 7 w 149"/>
                      <a:gd name="T3" fmla="*/ 14 h 14"/>
                      <a:gd name="T4" fmla="*/ 149 w 149"/>
                      <a:gd name="T5" fmla="*/ 14 h 14"/>
                      <a:gd name="T6" fmla="*/ 149 w 149"/>
                      <a:gd name="T7" fmla="*/ 0 h 14"/>
                      <a:gd name="T8" fmla="*/ 7 w 149"/>
                      <a:gd name="T9" fmla="*/ 0 h 14"/>
                      <a:gd name="T10" fmla="*/ 0 w 149"/>
                      <a:gd name="T11" fmla="*/ 7 h 14"/>
                      <a:gd name="T12" fmla="*/ 7 w 149"/>
                      <a:gd name="T13" fmla="*/ 0 h 14"/>
                      <a:gd name="T14" fmla="*/ 2 w 149"/>
                      <a:gd name="T15" fmla="*/ 2 h 14"/>
                      <a:gd name="T16" fmla="*/ 0 w 149"/>
                      <a:gd name="T17" fmla="*/ 7 h 14"/>
                      <a:gd name="T18" fmla="*/ 2 w 149"/>
                      <a:gd name="T19" fmla="*/ 12 h 14"/>
                      <a:gd name="T20" fmla="*/ 7 w 149"/>
                      <a:gd name="T21" fmla="*/ 14 h 14"/>
                      <a:gd name="T22" fmla="*/ 14 w 149"/>
                      <a:gd name="T23" fmla="*/ 7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9"/>
                      <a:gd name="T37" fmla="*/ 0 h 14"/>
                      <a:gd name="T38" fmla="*/ 149 w 149"/>
                      <a:gd name="T39" fmla="*/ 14 h 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9" h="14">
                        <a:moveTo>
                          <a:pt x="14" y="7"/>
                        </a:moveTo>
                        <a:lnTo>
                          <a:pt x="7" y="14"/>
                        </a:lnTo>
                        <a:lnTo>
                          <a:pt x="149" y="14"/>
                        </a:lnTo>
                        <a:lnTo>
                          <a:pt x="149" y="0"/>
                        </a:lnTo>
                        <a:lnTo>
                          <a:pt x="7" y="0"/>
                        </a:lnTo>
                        <a:lnTo>
                          <a:pt x="0" y="7"/>
                        </a:lnTo>
                        <a:lnTo>
                          <a:pt x="7" y="0"/>
                        </a:lnTo>
                        <a:lnTo>
                          <a:pt x="2" y="2"/>
                        </a:lnTo>
                        <a:lnTo>
                          <a:pt x="0" y="7"/>
                        </a:lnTo>
                        <a:lnTo>
                          <a:pt x="2" y="12"/>
                        </a:lnTo>
                        <a:lnTo>
                          <a:pt x="7" y="14"/>
                        </a:lnTo>
                        <a:lnTo>
                          <a:pt x="14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7" name="Freeform 26"/>
                  <p:cNvSpPr>
                    <a:spLocks/>
                  </p:cNvSpPr>
                  <p:nvPr/>
                </p:nvSpPr>
                <p:spPr bwMode="auto">
                  <a:xfrm>
                    <a:off x="5272" y="1981"/>
                    <a:ext cx="5" cy="25"/>
                  </a:xfrm>
                  <a:custGeom>
                    <a:avLst/>
                    <a:gdLst>
                      <a:gd name="T0" fmla="*/ 7 w 14"/>
                      <a:gd name="T1" fmla="*/ 62 h 76"/>
                      <a:gd name="T2" fmla="*/ 14 w 14"/>
                      <a:gd name="T3" fmla="*/ 69 h 76"/>
                      <a:gd name="T4" fmla="*/ 14 w 14"/>
                      <a:gd name="T5" fmla="*/ 0 h 76"/>
                      <a:gd name="T6" fmla="*/ 0 w 14"/>
                      <a:gd name="T7" fmla="*/ 0 h 76"/>
                      <a:gd name="T8" fmla="*/ 0 w 14"/>
                      <a:gd name="T9" fmla="*/ 69 h 76"/>
                      <a:gd name="T10" fmla="*/ 7 w 14"/>
                      <a:gd name="T11" fmla="*/ 76 h 76"/>
                      <a:gd name="T12" fmla="*/ 0 w 14"/>
                      <a:gd name="T13" fmla="*/ 69 h 76"/>
                      <a:gd name="T14" fmla="*/ 2 w 14"/>
                      <a:gd name="T15" fmla="*/ 74 h 76"/>
                      <a:gd name="T16" fmla="*/ 7 w 14"/>
                      <a:gd name="T17" fmla="*/ 76 h 76"/>
                      <a:gd name="T18" fmla="*/ 12 w 14"/>
                      <a:gd name="T19" fmla="*/ 74 h 76"/>
                      <a:gd name="T20" fmla="*/ 14 w 14"/>
                      <a:gd name="T21" fmla="*/ 69 h 76"/>
                      <a:gd name="T22" fmla="*/ 7 w 14"/>
                      <a:gd name="T23" fmla="*/ 62 h 7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"/>
                      <a:gd name="T37" fmla="*/ 0 h 76"/>
                      <a:gd name="T38" fmla="*/ 14 w 14"/>
                      <a:gd name="T39" fmla="*/ 76 h 7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" h="76">
                        <a:moveTo>
                          <a:pt x="7" y="62"/>
                        </a:moveTo>
                        <a:lnTo>
                          <a:pt x="14" y="69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0" y="69"/>
                        </a:lnTo>
                        <a:lnTo>
                          <a:pt x="7" y="76"/>
                        </a:lnTo>
                        <a:lnTo>
                          <a:pt x="0" y="69"/>
                        </a:lnTo>
                        <a:lnTo>
                          <a:pt x="2" y="74"/>
                        </a:lnTo>
                        <a:lnTo>
                          <a:pt x="7" y="76"/>
                        </a:lnTo>
                        <a:lnTo>
                          <a:pt x="12" y="74"/>
                        </a:lnTo>
                        <a:lnTo>
                          <a:pt x="14" y="69"/>
                        </a:lnTo>
                        <a:lnTo>
                          <a:pt x="7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8" name="Freeform 27"/>
                  <p:cNvSpPr>
                    <a:spLocks/>
                  </p:cNvSpPr>
                  <p:nvPr/>
                </p:nvSpPr>
                <p:spPr bwMode="auto">
                  <a:xfrm>
                    <a:off x="5275" y="2001"/>
                    <a:ext cx="47" cy="5"/>
                  </a:xfrm>
                  <a:custGeom>
                    <a:avLst/>
                    <a:gdLst>
                      <a:gd name="T0" fmla="*/ 136 w 149"/>
                      <a:gd name="T1" fmla="*/ 7 h 14"/>
                      <a:gd name="T2" fmla="*/ 142 w 149"/>
                      <a:gd name="T3" fmla="*/ 0 h 14"/>
                      <a:gd name="T4" fmla="*/ 0 w 149"/>
                      <a:gd name="T5" fmla="*/ 0 h 14"/>
                      <a:gd name="T6" fmla="*/ 0 w 149"/>
                      <a:gd name="T7" fmla="*/ 14 h 14"/>
                      <a:gd name="T8" fmla="*/ 142 w 149"/>
                      <a:gd name="T9" fmla="*/ 14 h 14"/>
                      <a:gd name="T10" fmla="*/ 149 w 149"/>
                      <a:gd name="T11" fmla="*/ 7 h 14"/>
                      <a:gd name="T12" fmla="*/ 142 w 149"/>
                      <a:gd name="T13" fmla="*/ 14 h 14"/>
                      <a:gd name="T14" fmla="*/ 148 w 149"/>
                      <a:gd name="T15" fmla="*/ 12 h 14"/>
                      <a:gd name="T16" fmla="*/ 149 w 149"/>
                      <a:gd name="T17" fmla="*/ 7 h 14"/>
                      <a:gd name="T18" fmla="*/ 148 w 149"/>
                      <a:gd name="T19" fmla="*/ 2 h 14"/>
                      <a:gd name="T20" fmla="*/ 142 w 149"/>
                      <a:gd name="T21" fmla="*/ 0 h 14"/>
                      <a:gd name="T22" fmla="*/ 136 w 149"/>
                      <a:gd name="T23" fmla="*/ 7 h 1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9"/>
                      <a:gd name="T37" fmla="*/ 0 h 14"/>
                      <a:gd name="T38" fmla="*/ 149 w 149"/>
                      <a:gd name="T39" fmla="*/ 14 h 1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9" h="14">
                        <a:moveTo>
                          <a:pt x="136" y="7"/>
                        </a:moveTo>
                        <a:lnTo>
                          <a:pt x="142" y="0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lnTo>
                          <a:pt x="142" y="14"/>
                        </a:lnTo>
                        <a:lnTo>
                          <a:pt x="149" y="7"/>
                        </a:lnTo>
                        <a:lnTo>
                          <a:pt x="142" y="14"/>
                        </a:lnTo>
                        <a:lnTo>
                          <a:pt x="148" y="12"/>
                        </a:lnTo>
                        <a:lnTo>
                          <a:pt x="149" y="7"/>
                        </a:lnTo>
                        <a:lnTo>
                          <a:pt x="148" y="2"/>
                        </a:lnTo>
                        <a:lnTo>
                          <a:pt x="142" y="0"/>
                        </a:lnTo>
                        <a:lnTo>
                          <a:pt x="136" y="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69" name="Freeform 28"/>
                  <p:cNvSpPr>
                    <a:spLocks/>
                  </p:cNvSpPr>
                  <p:nvPr/>
                </p:nvSpPr>
                <p:spPr bwMode="auto">
                  <a:xfrm>
                    <a:off x="5219" y="1919"/>
                    <a:ext cx="44" cy="46"/>
                  </a:xfrm>
                  <a:custGeom>
                    <a:avLst/>
                    <a:gdLst>
                      <a:gd name="T0" fmla="*/ 69 w 136"/>
                      <a:gd name="T1" fmla="*/ 137 h 137"/>
                      <a:gd name="T2" fmla="*/ 83 w 136"/>
                      <a:gd name="T3" fmla="*/ 135 h 137"/>
                      <a:gd name="T4" fmla="*/ 95 w 136"/>
                      <a:gd name="T5" fmla="*/ 132 h 137"/>
                      <a:gd name="T6" fmla="*/ 107 w 136"/>
                      <a:gd name="T7" fmla="*/ 125 h 137"/>
                      <a:gd name="T8" fmla="*/ 115 w 136"/>
                      <a:gd name="T9" fmla="*/ 117 h 137"/>
                      <a:gd name="T10" fmla="*/ 124 w 136"/>
                      <a:gd name="T11" fmla="*/ 106 h 137"/>
                      <a:gd name="T12" fmla="*/ 131 w 136"/>
                      <a:gd name="T13" fmla="*/ 96 h 137"/>
                      <a:gd name="T14" fmla="*/ 134 w 136"/>
                      <a:gd name="T15" fmla="*/ 82 h 137"/>
                      <a:gd name="T16" fmla="*/ 136 w 136"/>
                      <a:gd name="T17" fmla="*/ 68 h 137"/>
                      <a:gd name="T18" fmla="*/ 134 w 136"/>
                      <a:gd name="T19" fmla="*/ 55 h 137"/>
                      <a:gd name="T20" fmla="*/ 131 w 136"/>
                      <a:gd name="T21" fmla="*/ 41 h 137"/>
                      <a:gd name="T22" fmla="*/ 124 w 136"/>
                      <a:gd name="T23" fmla="*/ 31 h 137"/>
                      <a:gd name="T24" fmla="*/ 115 w 136"/>
                      <a:gd name="T25" fmla="*/ 20 h 137"/>
                      <a:gd name="T26" fmla="*/ 107 w 136"/>
                      <a:gd name="T27" fmla="*/ 12 h 137"/>
                      <a:gd name="T28" fmla="*/ 95 w 136"/>
                      <a:gd name="T29" fmla="*/ 5 h 137"/>
                      <a:gd name="T30" fmla="*/ 83 w 136"/>
                      <a:gd name="T31" fmla="*/ 1 h 137"/>
                      <a:gd name="T32" fmla="*/ 69 w 136"/>
                      <a:gd name="T33" fmla="*/ 0 h 137"/>
                      <a:gd name="T34" fmla="*/ 55 w 136"/>
                      <a:gd name="T35" fmla="*/ 1 h 137"/>
                      <a:gd name="T36" fmla="*/ 41 w 136"/>
                      <a:gd name="T37" fmla="*/ 5 h 137"/>
                      <a:gd name="T38" fmla="*/ 31 w 136"/>
                      <a:gd name="T39" fmla="*/ 12 h 137"/>
                      <a:gd name="T40" fmla="*/ 21 w 136"/>
                      <a:gd name="T41" fmla="*/ 20 h 137"/>
                      <a:gd name="T42" fmla="*/ 12 w 136"/>
                      <a:gd name="T43" fmla="*/ 31 h 137"/>
                      <a:gd name="T44" fmla="*/ 5 w 136"/>
                      <a:gd name="T45" fmla="*/ 41 h 137"/>
                      <a:gd name="T46" fmla="*/ 2 w 136"/>
                      <a:gd name="T47" fmla="*/ 55 h 137"/>
                      <a:gd name="T48" fmla="*/ 0 w 136"/>
                      <a:gd name="T49" fmla="*/ 68 h 137"/>
                      <a:gd name="T50" fmla="*/ 2 w 136"/>
                      <a:gd name="T51" fmla="*/ 82 h 137"/>
                      <a:gd name="T52" fmla="*/ 5 w 136"/>
                      <a:gd name="T53" fmla="*/ 96 h 137"/>
                      <a:gd name="T54" fmla="*/ 12 w 136"/>
                      <a:gd name="T55" fmla="*/ 106 h 137"/>
                      <a:gd name="T56" fmla="*/ 21 w 136"/>
                      <a:gd name="T57" fmla="*/ 117 h 137"/>
                      <a:gd name="T58" fmla="*/ 31 w 136"/>
                      <a:gd name="T59" fmla="*/ 125 h 137"/>
                      <a:gd name="T60" fmla="*/ 41 w 136"/>
                      <a:gd name="T61" fmla="*/ 132 h 137"/>
                      <a:gd name="T62" fmla="*/ 55 w 136"/>
                      <a:gd name="T63" fmla="*/ 135 h 137"/>
                      <a:gd name="T64" fmla="*/ 69 w 136"/>
                      <a:gd name="T65" fmla="*/ 137 h 13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6"/>
                      <a:gd name="T100" fmla="*/ 0 h 137"/>
                      <a:gd name="T101" fmla="*/ 136 w 136"/>
                      <a:gd name="T102" fmla="*/ 137 h 13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6" h="137">
                        <a:moveTo>
                          <a:pt x="69" y="137"/>
                        </a:moveTo>
                        <a:lnTo>
                          <a:pt x="83" y="135"/>
                        </a:lnTo>
                        <a:lnTo>
                          <a:pt x="95" y="132"/>
                        </a:lnTo>
                        <a:lnTo>
                          <a:pt x="107" y="125"/>
                        </a:lnTo>
                        <a:lnTo>
                          <a:pt x="115" y="117"/>
                        </a:lnTo>
                        <a:lnTo>
                          <a:pt x="124" y="106"/>
                        </a:lnTo>
                        <a:lnTo>
                          <a:pt x="131" y="96"/>
                        </a:lnTo>
                        <a:lnTo>
                          <a:pt x="134" y="82"/>
                        </a:lnTo>
                        <a:lnTo>
                          <a:pt x="136" y="68"/>
                        </a:lnTo>
                        <a:lnTo>
                          <a:pt x="134" y="55"/>
                        </a:lnTo>
                        <a:lnTo>
                          <a:pt x="131" y="41"/>
                        </a:lnTo>
                        <a:lnTo>
                          <a:pt x="124" y="31"/>
                        </a:lnTo>
                        <a:lnTo>
                          <a:pt x="115" y="20"/>
                        </a:lnTo>
                        <a:lnTo>
                          <a:pt x="107" y="12"/>
                        </a:lnTo>
                        <a:lnTo>
                          <a:pt x="95" y="5"/>
                        </a:lnTo>
                        <a:lnTo>
                          <a:pt x="83" y="1"/>
                        </a:lnTo>
                        <a:lnTo>
                          <a:pt x="69" y="0"/>
                        </a:lnTo>
                        <a:lnTo>
                          <a:pt x="55" y="1"/>
                        </a:lnTo>
                        <a:lnTo>
                          <a:pt x="41" y="5"/>
                        </a:lnTo>
                        <a:lnTo>
                          <a:pt x="31" y="12"/>
                        </a:lnTo>
                        <a:lnTo>
                          <a:pt x="21" y="20"/>
                        </a:lnTo>
                        <a:lnTo>
                          <a:pt x="12" y="31"/>
                        </a:lnTo>
                        <a:lnTo>
                          <a:pt x="5" y="41"/>
                        </a:lnTo>
                        <a:lnTo>
                          <a:pt x="2" y="55"/>
                        </a:lnTo>
                        <a:lnTo>
                          <a:pt x="0" y="68"/>
                        </a:lnTo>
                        <a:lnTo>
                          <a:pt x="2" y="82"/>
                        </a:lnTo>
                        <a:lnTo>
                          <a:pt x="5" y="96"/>
                        </a:lnTo>
                        <a:lnTo>
                          <a:pt x="12" y="106"/>
                        </a:lnTo>
                        <a:lnTo>
                          <a:pt x="21" y="117"/>
                        </a:lnTo>
                        <a:lnTo>
                          <a:pt x="31" y="125"/>
                        </a:lnTo>
                        <a:lnTo>
                          <a:pt x="41" y="132"/>
                        </a:lnTo>
                        <a:lnTo>
                          <a:pt x="55" y="135"/>
                        </a:lnTo>
                        <a:lnTo>
                          <a:pt x="69" y="137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0" name="Freeform 29"/>
                  <p:cNvSpPr>
                    <a:spLocks/>
                  </p:cNvSpPr>
                  <p:nvPr/>
                </p:nvSpPr>
                <p:spPr bwMode="auto">
                  <a:xfrm>
                    <a:off x="5242" y="1942"/>
                    <a:ext cx="24" cy="25"/>
                  </a:xfrm>
                  <a:custGeom>
                    <a:avLst/>
                    <a:gdLst>
                      <a:gd name="T0" fmla="*/ 60 w 74"/>
                      <a:gd name="T1" fmla="*/ 0 h 76"/>
                      <a:gd name="T2" fmla="*/ 60 w 74"/>
                      <a:gd name="T3" fmla="*/ 0 h 76"/>
                      <a:gd name="T4" fmla="*/ 60 w 74"/>
                      <a:gd name="T5" fmla="*/ 14 h 76"/>
                      <a:gd name="T6" fmla="*/ 57 w 74"/>
                      <a:gd name="T7" fmla="*/ 26 h 76"/>
                      <a:gd name="T8" fmla="*/ 50 w 74"/>
                      <a:gd name="T9" fmla="*/ 35 h 76"/>
                      <a:gd name="T10" fmla="*/ 43 w 74"/>
                      <a:gd name="T11" fmla="*/ 45 h 76"/>
                      <a:gd name="T12" fmla="*/ 34 w 74"/>
                      <a:gd name="T13" fmla="*/ 52 h 76"/>
                      <a:gd name="T14" fmla="*/ 24 w 74"/>
                      <a:gd name="T15" fmla="*/ 59 h 76"/>
                      <a:gd name="T16" fmla="*/ 14 w 74"/>
                      <a:gd name="T17" fmla="*/ 62 h 76"/>
                      <a:gd name="T18" fmla="*/ 0 w 74"/>
                      <a:gd name="T19" fmla="*/ 62 h 76"/>
                      <a:gd name="T20" fmla="*/ 0 w 74"/>
                      <a:gd name="T21" fmla="*/ 76 h 76"/>
                      <a:gd name="T22" fmla="*/ 14 w 74"/>
                      <a:gd name="T23" fmla="*/ 73 h 76"/>
                      <a:gd name="T24" fmla="*/ 27 w 74"/>
                      <a:gd name="T25" fmla="*/ 69 h 76"/>
                      <a:gd name="T26" fmla="*/ 41 w 74"/>
                      <a:gd name="T27" fmla="*/ 62 h 76"/>
                      <a:gd name="T28" fmla="*/ 50 w 74"/>
                      <a:gd name="T29" fmla="*/ 52 h 76"/>
                      <a:gd name="T30" fmla="*/ 60 w 74"/>
                      <a:gd name="T31" fmla="*/ 42 h 76"/>
                      <a:gd name="T32" fmla="*/ 67 w 74"/>
                      <a:gd name="T33" fmla="*/ 30 h 76"/>
                      <a:gd name="T34" fmla="*/ 70 w 74"/>
                      <a:gd name="T35" fmla="*/ 14 h 76"/>
                      <a:gd name="T36" fmla="*/ 74 w 74"/>
                      <a:gd name="T37" fmla="*/ 0 h 76"/>
                      <a:gd name="T38" fmla="*/ 74 w 74"/>
                      <a:gd name="T39" fmla="*/ 0 h 76"/>
                      <a:gd name="T40" fmla="*/ 60 w 74"/>
                      <a:gd name="T41" fmla="*/ 0 h 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4"/>
                      <a:gd name="T64" fmla="*/ 0 h 76"/>
                      <a:gd name="T65" fmla="*/ 74 w 74"/>
                      <a:gd name="T66" fmla="*/ 76 h 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4" h="76">
                        <a:moveTo>
                          <a:pt x="60" y="0"/>
                        </a:moveTo>
                        <a:lnTo>
                          <a:pt x="60" y="0"/>
                        </a:lnTo>
                        <a:lnTo>
                          <a:pt x="60" y="14"/>
                        </a:lnTo>
                        <a:lnTo>
                          <a:pt x="57" y="26"/>
                        </a:lnTo>
                        <a:lnTo>
                          <a:pt x="50" y="35"/>
                        </a:lnTo>
                        <a:lnTo>
                          <a:pt x="43" y="45"/>
                        </a:lnTo>
                        <a:lnTo>
                          <a:pt x="34" y="52"/>
                        </a:lnTo>
                        <a:lnTo>
                          <a:pt x="24" y="59"/>
                        </a:lnTo>
                        <a:lnTo>
                          <a:pt x="14" y="62"/>
                        </a:lnTo>
                        <a:lnTo>
                          <a:pt x="0" y="62"/>
                        </a:lnTo>
                        <a:lnTo>
                          <a:pt x="0" y="76"/>
                        </a:lnTo>
                        <a:lnTo>
                          <a:pt x="14" y="73"/>
                        </a:lnTo>
                        <a:lnTo>
                          <a:pt x="27" y="69"/>
                        </a:lnTo>
                        <a:lnTo>
                          <a:pt x="41" y="62"/>
                        </a:lnTo>
                        <a:lnTo>
                          <a:pt x="50" y="52"/>
                        </a:lnTo>
                        <a:lnTo>
                          <a:pt x="60" y="42"/>
                        </a:lnTo>
                        <a:lnTo>
                          <a:pt x="67" y="30"/>
                        </a:lnTo>
                        <a:lnTo>
                          <a:pt x="70" y="14"/>
                        </a:lnTo>
                        <a:lnTo>
                          <a:pt x="74" y="0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1" name="Freeform 30"/>
                  <p:cNvSpPr>
                    <a:spLocks/>
                  </p:cNvSpPr>
                  <p:nvPr/>
                </p:nvSpPr>
                <p:spPr bwMode="auto">
                  <a:xfrm>
                    <a:off x="5242" y="1917"/>
                    <a:ext cx="24" cy="25"/>
                  </a:xfrm>
                  <a:custGeom>
                    <a:avLst/>
                    <a:gdLst>
                      <a:gd name="T0" fmla="*/ 0 w 74"/>
                      <a:gd name="T1" fmla="*/ 13 h 75"/>
                      <a:gd name="T2" fmla="*/ 0 w 74"/>
                      <a:gd name="T3" fmla="*/ 13 h 75"/>
                      <a:gd name="T4" fmla="*/ 14 w 74"/>
                      <a:gd name="T5" fmla="*/ 13 h 75"/>
                      <a:gd name="T6" fmla="*/ 24 w 74"/>
                      <a:gd name="T7" fmla="*/ 17 h 75"/>
                      <a:gd name="T8" fmla="*/ 34 w 74"/>
                      <a:gd name="T9" fmla="*/ 24 h 75"/>
                      <a:gd name="T10" fmla="*/ 43 w 74"/>
                      <a:gd name="T11" fmla="*/ 31 h 75"/>
                      <a:gd name="T12" fmla="*/ 50 w 74"/>
                      <a:gd name="T13" fmla="*/ 41 h 75"/>
                      <a:gd name="T14" fmla="*/ 57 w 74"/>
                      <a:gd name="T15" fmla="*/ 50 h 75"/>
                      <a:gd name="T16" fmla="*/ 60 w 74"/>
                      <a:gd name="T17" fmla="*/ 62 h 75"/>
                      <a:gd name="T18" fmla="*/ 60 w 74"/>
                      <a:gd name="T19" fmla="*/ 75 h 75"/>
                      <a:gd name="T20" fmla="*/ 74 w 74"/>
                      <a:gd name="T21" fmla="*/ 75 h 75"/>
                      <a:gd name="T22" fmla="*/ 70 w 74"/>
                      <a:gd name="T23" fmla="*/ 62 h 75"/>
                      <a:gd name="T24" fmla="*/ 67 w 74"/>
                      <a:gd name="T25" fmla="*/ 46 h 75"/>
                      <a:gd name="T26" fmla="*/ 60 w 74"/>
                      <a:gd name="T27" fmla="*/ 34 h 75"/>
                      <a:gd name="T28" fmla="*/ 50 w 74"/>
                      <a:gd name="T29" fmla="*/ 24 h 75"/>
                      <a:gd name="T30" fmla="*/ 41 w 74"/>
                      <a:gd name="T31" fmla="*/ 13 h 75"/>
                      <a:gd name="T32" fmla="*/ 27 w 74"/>
                      <a:gd name="T33" fmla="*/ 7 h 75"/>
                      <a:gd name="T34" fmla="*/ 14 w 74"/>
                      <a:gd name="T35" fmla="*/ 3 h 75"/>
                      <a:gd name="T36" fmla="*/ 0 w 74"/>
                      <a:gd name="T37" fmla="*/ 0 h 75"/>
                      <a:gd name="T38" fmla="*/ 0 w 74"/>
                      <a:gd name="T39" fmla="*/ 0 h 75"/>
                      <a:gd name="T40" fmla="*/ 0 w 74"/>
                      <a:gd name="T41" fmla="*/ 13 h 7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4"/>
                      <a:gd name="T64" fmla="*/ 0 h 75"/>
                      <a:gd name="T65" fmla="*/ 74 w 74"/>
                      <a:gd name="T66" fmla="*/ 75 h 7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4" h="75">
                        <a:moveTo>
                          <a:pt x="0" y="13"/>
                        </a:moveTo>
                        <a:lnTo>
                          <a:pt x="0" y="13"/>
                        </a:lnTo>
                        <a:lnTo>
                          <a:pt x="14" y="13"/>
                        </a:lnTo>
                        <a:lnTo>
                          <a:pt x="24" y="17"/>
                        </a:lnTo>
                        <a:lnTo>
                          <a:pt x="34" y="24"/>
                        </a:lnTo>
                        <a:lnTo>
                          <a:pt x="43" y="31"/>
                        </a:lnTo>
                        <a:lnTo>
                          <a:pt x="50" y="41"/>
                        </a:lnTo>
                        <a:lnTo>
                          <a:pt x="57" y="50"/>
                        </a:lnTo>
                        <a:lnTo>
                          <a:pt x="60" y="62"/>
                        </a:lnTo>
                        <a:lnTo>
                          <a:pt x="60" y="75"/>
                        </a:lnTo>
                        <a:lnTo>
                          <a:pt x="74" y="75"/>
                        </a:lnTo>
                        <a:lnTo>
                          <a:pt x="70" y="62"/>
                        </a:lnTo>
                        <a:lnTo>
                          <a:pt x="67" y="46"/>
                        </a:lnTo>
                        <a:lnTo>
                          <a:pt x="60" y="34"/>
                        </a:lnTo>
                        <a:lnTo>
                          <a:pt x="50" y="24"/>
                        </a:lnTo>
                        <a:lnTo>
                          <a:pt x="41" y="13"/>
                        </a:lnTo>
                        <a:lnTo>
                          <a:pt x="27" y="7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lnTo>
                          <a:pt x="0" y="1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2" name="Freeform 31"/>
                  <p:cNvSpPr>
                    <a:spLocks/>
                  </p:cNvSpPr>
                  <p:nvPr/>
                </p:nvSpPr>
                <p:spPr bwMode="auto">
                  <a:xfrm>
                    <a:off x="5217" y="1917"/>
                    <a:ext cx="25" cy="25"/>
                  </a:xfrm>
                  <a:custGeom>
                    <a:avLst/>
                    <a:gdLst>
                      <a:gd name="T0" fmla="*/ 14 w 76"/>
                      <a:gd name="T1" fmla="*/ 75 h 75"/>
                      <a:gd name="T2" fmla="*/ 14 w 76"/>
                      <a:gd name="T3" fmla="*/ 75 h 75"/>
                      <a:gd name="T4" fmla="*/ 14 w 76"/>
                      <a:gd name="T5" fmla="*/ 62 h 75"/>
                      <a:gd name="T6" fmla="*/ 18 w 76"/>
                      <a:gd name="T7" fmla="*/ 50 h 75"/>
                      <a:gd name="T8" fmla="*/ 24 w 76"/>
                      <a:gd name="T9" fmla="*/ 41 h 75"/>
                      <a:gd name="T10" fmla="*/ 31 w 76"/>
                      <a:gd name="T11" fmla="*/ 31 h 75"/>
                      <a:gd name="T12" fmla="*/ 42 w 76"/>
                      <a:gd name="T13" fmla="*/ 24 h 75"/>
                      <a:gd name="T14" fmla="*/ 50 w 76"/>
                      <a:gd name="T15" fmla="*/ 17 h 75"/>
                      <a:gd name="T16" fmla="*/ 62 w 76"/>
                      <a:gd name="T17" fmla="*/ 13 h 75"/>
                      <a:gd name="T18" fmla="*/ 76 w 76"/>
                      <a:gd name="T19" fmla="*/ 13 h 75"/>
                      <a:gd name="T20" fmla="*/ 76 w 76"/>
                      <a:gd name="T21" fmla="*/ 0 h 75"/>
                      <a:gd name="T22" fmla="*/ 62 w 76"/>
                      <a:gd name="T23" fmla="*/ 3 h 75"/>
                      <a:gd name="T24" fmla="*/ 47 w 76"/>
                      <a:gd name="T25" fmla="*/ 7 h 75"/>
                      <a:gd name="T26" fmla="*/ 35 w 76"/>
                      <a:gd name="T27" fmla="*/ 13 h 75"/>
                      <a:gd name="T28" fmla="*/ 24 w 76"/>
                      <a:gd name="T29" fmla="*/ 24 h 75"/>
                      <a:gd name="T30" fmla="*/ 14 w 76"/>
                      <a:gd name="T31" fmla="*/ 34 h 75"/>
                      <a:gd name="T32" fmla="*/ 7 w 76"/>
                      <a:gd name="T33" fmla="*/ 46 h 75"/>
                      <a:gd name="T34" fmla="*/ 4 w 76"/>
                      <a:gd name="T35" fmla="*/ 62 h 75"/>
                      <a:gd name="T36" fmla="*/ 0 w 76"/>
                      <a:gd name="T37" fmla="*/ 75 h 75"/>
                      <a:gd name="T38" fmla="*/ 0 w 76"/>
                      <a:gd name="T39" fmla="*/ 75 h 75"/>
                      <a:gd name="T40" fmla="*/ 14 w 76"/>
                      <a:gd name="T41" fmla="*/ 75 h 7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6"/>
                      <a:gd name="T64" fmla="*/ 0 h 75"/>
                      <a:gd name="T65" fmla="*/ 76 w 76"/>
                      <a:gd name="T66" fmla="*/ 75 h 7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6" h="75">
                        <a:moveTo>
                          <a:pt x="14" y="75"/>
                        </a:moveTo>
                        <a:lnTo>
                          <a:pt x="14" y="75"/>
                        </a:lnTo>
                        <a:lnTo>
                          <a:pt x="14" y="62"/>
                        </a:lnTo>
                        <a:lnTo>
                          <a:pt x="18" y="50"/>
                        </a:lnTo>
                        <a:lnTo>
                          <a:pt x="24" y="41"/>
                        </a:lnTo>
                        <a:lnTo>
                          <a:pt x="31" y="31"/>
                        </a:lnTo>
                        <a:lnTo>
                          <a:pt x="42" y="24"/>
                        </a:lnTo>
                        <a:lnTo>
                          <a:pt x="50" y="17"/>
                        </a:lnTo>
                        <a:lnTo>
                          <a:pt x="62" y="13"/>
                        </a:lnTo>
                        <a:lnTo>
                          <a:pt x="76" y="13"/>
                        </a:lnTo>
                        <a:lnTo>
                          <a:pt x="76" y="0"/>
                        </a:lnTo>
                        <a:lnTo>
                          <a:pt x="62" y="3"/>
                        </a:lnTo>
                        <a:lnTo>
                          <a:pt x="47" y="7"/>
                        </a:lnTo>
                        <a:lnTo>
                          <a:pt x="35" y="13"/>
                        </a:lnTo>
                        <a:lnTo>
                          <a:pt x="24" y="24"/>
                        </a:lnTo>
                        <a:lnTo>
                          <a:pt x="14" y="34"/>
                        </a:lnTo>
                        <a:lnTo>
                          <a:pt x="7" y="46"/>
                        </a:lnTo>
                        <a:lnTo>
                          <a:pt x="4" y="62"/>
                        </a:lnTo>
                        <a:lnTo>
                          <a:pt x="0" y="75"/>
                        </a:lnTo>
                        <a:lnTo>
                          <a:pt x="14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3" name="Freeform 32"/>
                  <p:cNvSpPr>
                    <a:spLocks/>
                  </p:cNvSpPr>
                  <p:nvPr/>
                </p:nvSpPr>
                <p:spPr bwMode="auto">
                  <a:xfrm>
                    <a:off x="5217" y="1942"/>
                    <a:ext cx="25" cy="25"/>
                  </a:xfrm>
                  <a:custGeom>
                    <a:avLst/>
                    <a:gdLst>
                      <a:gd name="T0" fmla="*/ 76 w 76"/>
                      <a:gd name="T1" fmla="*/ 62 h 76"/>
                      <a:gd name="T2" fmla="*/ 76 w 76"/>
                      <a:gd name="T3" fmla="*/ 62 h 76"/>
                      <a:gd name="T4" fmla="*/ 62 w 76"/>
                      <a:gd name="T5" fmla="*/ 62 h 76"/>
                      <a:gd name="T6" fmla="*/ 50 w 76"/>
                      <a:gd name="T7" fmla="*/ 59 h 76"/>
                      <a:gd name="T8" fmla="*/ 42 w 76"/>
                      <a:gd name="T9" fmla="*/ 52 h 76"/>
                      <a:gd name="T10" fmla="*/ 31 w 76"/>
                      <a:gd name="T11" fmla="*/ 45 h 76"/>
                      <a:gd name="T12" fmla="*/ 24 w 76"/>
                      <a:gd name="T13" fmla="*/ 35 h 76"/>
                      <a:gd name="T14" fmla="*/ 18 w 76"/>
                      <a:gd name="T15" fmla="*/ 26 h 76"/>
                      <a:gd name="T16" fmla="*/ 14 w 76"/>
                      <a:gd name="T17" fmla="*/ 14 h 76"/>
                      <a:gd name="T18" fmla="*/ 14 w 76"/>
                      <a:gd name="T19" fmla="*/ 0 h 76"/>
                      <a:gd name="T20" fmla="*/ 0 w 76"/>
                      <a:gd name="T21" fmla="*/ 0 h 76"/>
                      <a:gd name="T22" fmla="*/ 4 w 76"/>
                      <a:gd name="T23" fmla="*/ 14 h 76"/>
                      <a:gd name="T24" fmla="*/ 7 w 76"/>
                      <a:gd name="T25" fmla="*/ 30 h 76"/>
                      <a:gd name="T26" fmla="*/ 14 w 76"/>
                      <a:gd name="T27" fmla="*/ 42 h 76"/>
                      <a:gd name="T28" fmla="*/ 24 w 76"/>
                      <a:gd name="T29" fmla="*/ 52 h 76"/>
                      <a:gd name="T30" fmla="*/ 35 w 76"/>
                      <a:gd name="T31" fmla="*/ 62 h 76"/>
                      <a:gd name="T32" fmla="*/ 47 w 76"/>
                      <a:gd name="T33" fmla="*/ 69 h 76"/>
                      <a:gd name="T34" fmla="*/ 62 w 76"/>
                      <a:gd name="T35" fmla="*/ 73 h 76"/>
                      <a:gd name="T36" fmla="*/ 76 w 76"/>
                      <a:gd name="T37" fmla="*/ 76 h 76"/>
                      <a:gd name="T38" fmla="*/ 76 w 76"/>
                      <a:gd name="T39" fmla="*/ 76 h 76"/>
                      <a:gd name="T40" fmla="*/ 76 w 76"/>
                      <a:gd name="T41" fmla="*/ 62 h 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6"/>
                      <a:gd name="T64" fmla="*/ 0 h 76"/>
                      <a:gd name="T65" fmla="*/ 76 w 76"/>
                      <a:gd name="T66" fmla="*/ 76 h 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6" h="76">
                        <a:moveTo>
                          <a:pt x="76" y="62"/>
                        </a:moveTo>
                        <a:lnTo>
                          <a:pt x="76" y="62"/>
                        </a:lnTo>
                        <a:lnTo>
                          <a:pt x="62" y="62"/>
                        </a:lnTo>
                        <a:lnTo>
                          <a:pt x="50" y="59"/>
                        </a:lnTo>
                        <a:lnTo>
                          <a:pt x="42" y="52"/>
                        </a:lnTo>
                        <a:lnTo>
                          <a:pt x="31" y="45"/>
                        </a:lnTo>
                        <a:lnTo>
                          <a:pt x="24" y="35"/>
                        </a:lnTo>
                        <a:lnTo>
                          <a:pt x="18" y="26"/>
                        </a:lnTo>
                        <a:lnTo>
                          <a:pt x="14" y="1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4" y="14"/>
                        </a:lnTo>
                        <a:lnTo>
                          <a:pt x="7" y="30"/>
                        </a:lnTo>
                        <a:lnTo>
                          <a:pt x="14" y="42"/>
                        </a:lnTo>
                        <a:lnTo>
                          <a:pt x="24" y="52"/>
                        </a:lnTo>
                        <a:lnTo>
                          <a:pt x="35" y="62"/>
                        </a:lnTo>
                        <a:lnTo>
                          <a:pt x="47" y="69"/>
                        </a:lnTo>
                        <a:lnTo>
                          <a:pt x="62" y="73"/>
                        </a:lnTo>
                        <a:lnTo>
                          <a:pt x="76" y="76"/>
                        </a:lnTo>
                        <a:lnTo>
                          <a:pt x="76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4" name="Freeform 33"/>
                  <p:cNvSpPr>
                    <a:spLocks/>
                  </p:cNvSpPr>
                  <p:nvPr/>
                </p:nvSpPr>
                <p:spPr bwMode="auto">
                  <a:xfrm>
                    <a:off x="5324" y="1917"/>
                    <a:ext cx="43" cy="45"/>
                  </a:xfrm>
                  <a:custGeom>
                    <a:avLst/>
                    <a:gdLst>
                      <a:gd name="T0" fmla="*/ 67 w 135"/>
                      <a:gd name="T1" fmla="*/ 137 h 137"/>
                      <a:gd name="T2" fmla="*/ 81 w 135"/>
                      <a:gd name="T3" fmla="*/ 136 h 137"/>
                      <a:gd name="T4" fmla="*/ 94 w 135"/>
                      <a:gd name="T5" fmla="*/ 132 h 137"/>
                      <a:gd name="T6" fmla="*/ 105 w 135"/>
                      <a:gd name="T7" fmla="*/ 125 h 137"/>
                      <a:gd name="T8" fmla="*/ 115 w 135"/>
                      <a:gd name="T9" fmla="*/ 117 h 137"/>
                      <a:gd name="T10" fmla="*/ 123 w 135"/>
                      <a:gd name="T11" fmla="*/ 106 h 137"/>
                      <a:gd name="T12" fmla="*/ 130 w 135"/>
                      <a:gd name="T13" fmla="*/ 96 h 137"/>
                      <a:gd name="T14" fmla="*/ 134 w 135"/>
                      <a:gd name="T15" fmla="*/ 82 h 137"/>
                      <a:gd name="T16" fmla="*/ 135 w 135"/>
                      <a:gd name="T17" fmla="*/ 68 h 137"/>
                      <a:gd name="T18" fmla="*/ 134 w 135"/>
                      <a:gd name="T19" fmla="*/ 55 h 137"/>
                      <a:gd name="T20" fmla="*/ 130 w 135"/>
                      <a:gd name="T21" fmla="*/ 41 h 137"/>
                      <a:gd name="T22" fmla="*/ 123 w 135"/>
                      <a:gd name="T23" fmla="*/ 31 h 137"/>
                      <a:gd name="T24" fmla="*/ 115 w 135"/>
                      <a:gd name="T25" fmla="*/ 20 h 137"/>
                      <a:gd name="T26" fmla="*/ 105 w 135"/>
                      <a:gd name="T27" fmla="*/ 12 h 137"/>
                      <a:gd name="T28" fmla="*/ 94 w 135"/>
                      <a:gd name="T29" fmla="*/ 5 h 137"/>
                      <a:gd name="T30" fmla="*/ 81 w 135"/>
                      <a:gd name="T31" fmla="*/ 1 h 137"/>
                      <a:gd name="T32" fmla="*/ 67 w 135"/>
                      <a:gd name="T33" fmla="*/ 0 h 137"/>
                      <a:gd name="T34" fmla="*/ 53 w 135"/>
                      <a:gd name="T35" fmla="*/ 1 h 137"/>
                      <a:gd name="T36" fmla="*/ 41 w 135"/>
                      <a:gd name="T37" fmla="*/ 5 h 137"/>
                      <a:gd name="T38" fmla="*/ 29 w 135"/>
                      <a:gd name="T39" fmla="*/ 12 h 137"/>
                      <a:gd name="T40" fmla="*/ 19 w 135"/>
                      <a:gd name="T41" fmla="*/ 20 h 137"/>
                      <a:gd name="T42" fmla="*/ 12 w 135"/>
                      <a:gd name="T43" fmla="*/ 31 h 137"/>
                      <a:gd name="T44" fmla="*/ 5 w 135"/>
                      <a:gd name="T45" fmla="*/ 41 h 137"/>
                      <a:gd name="T46" fmla="*/ 2 w 135"/>
                      <a:gd name="T47" fmla="*/ 55 h 137"/>
                      <a:gd name="T48" fmla="*/ 0 w 135"/>
                      <a:gd name="T49" fmla="*/ 68 h 137"/>
                      <a:gd name="T50" fmla="*/ 2 w 135"/>
                      <a:gd name="T51" fmla="*/ 82 h 137"/>
                      <a:gd name="T52" fmla="*/ 5 w 135"/>
                      <a:gd name="T53" fmla="*/ 96 h 137"/>
                      <a:gd name="T54" fmla="*/ 12 w 135"/>
                      <a:gd name="T55" fmla="*/ 106 h 137"/>
                      <a:gd name="T56" fmla="*/ 19 w 135"/>
                      <a:gd name="T57" fmla="*/ 117 h 137"/>
                      <a:gd name="T58" fmla="*/ 29 w 135"/>
                      <a:gd name="T59" fmla="*/ 125 h 137"/>
                      <a:gd name="T60" fmla="*/ 41 w 135"/>
                      <a:gd name="T61" fmla="*/ 132 h 137"/>
                      <a:gd name="T62" fmla="*/ 53 w 135"/>
                      <a:gd name="T63" fmla="*/ 136 h 137"/>
                      <a:gd name="T64" fmla="*/ 67 w 135"/>
                      <a:gd name="T65" fmla="*/ 137 h 137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35"/>
                      <a:gd name="T100" fmla="*/ 0 h 137"/>
                      <a:gd name="T101" fmla="*/ 135 w 135"/>
                      <a:gd name="T102" fmla="*/ 137 h 137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35" h="137">
                        <a:moveTo>
                          <a:pt x="67" y="137"/>
                        </a:moveTo>
                        <a:lnTo>
                          <a:pt x="81" y="136"/>
                        </a:lnTo>
                        <a:lnTo>
                          <a:pt x="94" y="132"/>
                        </a:lnTo>
                        <a:lnTo>
                          <a:pt x="105" y="125"/>
                        </a:lnTo>
                        <a:lnTo>
                          <a:pt x="115" y="117"/>
                        </a:lnTo>
                        <a:lnTo>
                          <a:pt x="123" y="106"/>
                        </a:lnTo>
                        <a:lnTo>
                          <a:pt x="130" y="96"/>
                        </a:lnTo>
                        <a:lnTo>
                          <a:pt x="134" y="82"/>
                        </a:lnTo>
                        <a:lnTo>
                          <a:pt x="135" y="68"/>
                        </a:lnTo>
                        <a:lnTo>
                          <a:pt x="134" y="55"/>
                        </a:lnTo>
                        <a:lnTo>
                          <a:pt x="130" y="41"/>
                        </a:lnTo>
                        <a:lnTo>
                          <a:pt x="123" y="31"/>
                        </a:lnTo>
                        <a:lnTo>
                          <a:pt x="115" y="20"/>
                        </a:lnTo>
                        <a:lnTo>
                          <a:pt x="105" y="12"/>
                        </a:lnTo>
                        <a:lnTo>
                          <a:pt x="94" y="5"/>
                        </a:lnTo>
                        <a:lnTo>
                          <a:pt x="81" y="1"/>
                        </a:lnTo>
                        <a:lnTo>
                          <a:pt x="67" y="0"/>
                        </a:lnTo>
                        <a:lnTo>
                          <a:pt x="53" y="1"/>
                        </a:lnTo>
                        <a:lnTo>
                          <a:pt x="41" y="5"/>
                        </a:lnTo>
                        <a:lnTo>
                          <a:pt x="29" y="12"/>
                        </a:lnTo>
                        <a:lnTo>
                          <a:pt x="19" y="20"/>
                        </a:lnTo>
                        <a:lnTo>
                          <a:pt x="12" y="31"/>
                        </a:lnTo>
                        <a:lnTo>
                          <a:pt x="5" y="41"/>
                        </a:lnTo>
                        <a:lnTo>
                          <a:pt x="2" y="55"/>
                        </a:lnTo>
                        <a:lnTo>
                          <a:pt x="0" y="68"/>
                        </a:lnTo>
                        <a:lnTo>
                          <a:pt x="2" y="82"/>
                        </a:lnTo>
                        <a:lnTo>
                          <a:pt x="5" y="96"/>
                        </a:lnTo>
                        <a:lnTo>
                          <a:pt x="12" y="106"/>
                        </a:lnTo>
                        <a:lnTo>
                          <a:pt x="19" y="117"/>
                        </a:lnTo>
                        <a:lnTo>
                          <a:pt x="29" y="125"/>
                        </a:lnTo>
                        <a:lnTo>
                          <a:pt x="41" y="132"/>
                        </a:lnTo>
                        <a:lnTo>
                          <a:pt x="53" y="136"/>
                        </a:lnTo>
                        <a:lnTo>
                          <a:pt x="67" y="137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5" name="Freeform 34"/>
                  <p:cNvSpPr>
                    <a:spLocks/>
                  </p:cNvSpPr>
                  <p:nvPr/>
                </p:nvSpPr>
                <p:spPr bwMode="auto">
                  <a:xfrm>
                    <a:off x="5345" y="1939"/>
                    <a:ext cx="25" cy="26"/>
                  </a:xfrm>
                  <a:custGeom>
                    <a:avLst/>
                    <a:gdLst>
                      <a:gd name="T0" fmla="*/ 62 w 75"/>
                      <a:gd name="T1" fmla="*/ 0 h 76"/>
                      <a:gd name="T2" fmla="*/ 62 w 75"/>
                      <a:gd name="T3" fmla="*/ 0 h 76"/>
                      <a:gd name="T4" fmla="*/ 62 w 75"/>
                      <a:gd name="T5" fmla="*/ 14 h 76"/>
                      <a:gd name="T6" fmla="*/ 58 w 75"/>
                      <a:gd name="T7" fmla="*/ 26 h 76"/>
                      <a:gd name="T8" fmla="*/ 51 w 75"/>
                      <a:gd name="T9" fmla="*/ 35 h 76"/>
                      <a:gd name="T10" fmla="*/ 44 w 75"/>
                      <a:gd name="T11" fmla="*/ 45 h 76"/>
                      <a:gd name="T12" fmla="*/ 34 w 75"/>
                      <a:gd name="T13" fmla="*/ 52 h 76"/>
                      <a:gd name="T14" fmla="*/ 26 w 75"/>
                      <a:gd name="T15" fmla="*/ 59 h 76"/>
                      <a:gd name="T16" fmla="*/ 14 w 75"/>
                      <a:gd name="T17" fmla="*/ 62 h 76"/>
                      <a:gd name="T18" fmla="*/ 0 w 75"/>
                      <a:gd name="T19" fmla="*/ 62 h 76"/>
                      <a:gd name="T20" fmla="*/ 0 w 75"/>
                      <a:gd name="T21" fmla="*/ 76 h 76"/>
                      <a:gd name="T22" fmla="*/ 14 w 75"/>
                      <a:gd name="T23" fmla="*/ 73 h 76"/>
                      <a:gd name="T24" fmla="*/ 29 w 75"/>
                      <a:gd name="T25" fmla="*/ 69 h 76"/>
                      <a:gd name="T26" fmla="*/ 41 w 75"/>
                      <a:gd name="T27" fmla="*/ 62 h 76"/>
                      <a:gd name="T28" fmla="*/ 51 w 75"/>
                      <a:gd name="T29" fmla="*/ 52 h 76"/>
                      <a:gd name="T30" fmla="*/ 62 w 75"/>
                      <a:gd name="T31" fmla="*/ 42 h 76"/>
                      <a:gd name="T32" fmla="*/ 68 w 75"/>
                      <a:gd name="T33" fmla="*/ 30 h 76"/>
                      <a:gd name="T34" fmla="*/ 72 w 75"/>
                      <a:gd name="T35" fmla="*/ 14 h 76"/>
                      <a:gd name="T36" fmla="*/ 75 w 75"/>
                      <a:gd name="T37" fmla="*/ 0 h 76"/>
                      <a:gd name="T38" fmla="*/ 75 w 75"/>
                      <a:gd name="T39" fmla="*/ 0 h 76"/>
                      <a:gd name="T40" fmla="*/ 62 w 75"/>
                      <a:gd name="T41" fmla="*/ 0 h 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5"/>
                      <a:gd name="T64" fmla="*/ 0 h 76"/>
                      <a:gd name="T65" fmla="*/ 75 w 75"/>
                      <a:gd name="T66" fmla="*/ 76 h 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5" h="76">
                        <a:moveTo>
                          <a:pt x="62" y="0"/>
                        </a:moveTo>
                        <a:lnTo>
                          <a:pt x="62" y="0"/>
                        </a:lnTo>
                        <a:lnTo>
                          <a:pt x="62" y="14"/>
                        </a:lnTo>
                        <a:lnTo>
                          <a:pt x="58" y="26"/>
                        </a:lnTo>
                        <a:lnTo>
                          <a:pt x="51" y="35"/>
                        </a:lnTo>
                        <a:lnTo>
                          <a:pt x="44" y="45"/>
                        </a:lnTo>
                        <a:lnTo>
                          <a:pt x="34" y="52"/>
                        </a:lnTo>
                        <a:lnTo>
                          <a:pt x="26" y="59"/>
                        </a:lnTo>
                        <a:lnTo>
                          <a:pt x="14" y="62"/>
                        </a:lnTo>
                        <a:lnTo>
                          <a:pt x="0" y="62"/>
                        </a:lnTo>
                        <a:lnTo>
                          <a:pt x="0" y="76"/>
                        </a:lnTo>
                        <a:lnTo>
                          <a:pt x="14" y="73"/>
                        </a:lnTo>
                        <a:lnTo>
                          <a:pt x="29" y="69"/>
                        </a:lnTo>
                        <a:lnTo>
                          <a:pt x="41" y="62"/>
                        </a:lnTo>
                        <a:lnTo>
                          <a:pt x="51" y="52"/>
                        </a:lnTo>
                        <a:lnTo>
                          <a:pt x="62" y="42"/>
                        </a:lnTo>
                        <a:lnTo>
                          <a:pt x="68" y="30"/>
                        </a:lnTo>
                        <a:lnTo>
                          <a:pt x="72" y="14"/>
                        </a:lnTo>
                        <a:lnTo>
                          <a:pt x="75" y="0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6" name="Freeform 35"/>
                  <p:cNvSpPr>
                    <a:spLocks/>
                  </p:cNvSpPr>
                  <p:nvPr/>
                </p:nvSpPr>
                <p:spPr bwMode="auto">
                  <a:xfrm>
                    <a:off x="5345" y="1914"/>
                    <a:ext cx="25" cy="25"/>
                  </a:xfrm>
                  <a:custGeom>
                    <a:avLst/>
                    <a:gdLst>
                      <a:gd name="T0" fmla="*/ 0 w 75"/>
                      <a:gd name="T1" fmla="*/ 14 h 75"/>
                      <a:gd name="T2" fmla="*/ 0 w 75"/>
                      <a:gd name="T3" fmla="*/ 14 h 75"/>
                      <a:gd name="T4" fmla="*/ 14 w 75"/>
                      <a:gd name="T5" fmla="*/ 14 h 75"/>
                      <a:gd name="T6" fmla="*/ 26 w 75"/>
                      <a:gd name="T7" fmla="*/ 17 h 75"/>
                      <a:gd name="T8" fmla="*/ 34 w 75"/>
                      <a:gd name="T9" fmla="*/ 24 h 75"/>
                      <a:gd name="T10" fmla="*/ 44 w 75"/>
                      <a:gd name="T11" fmla="*/ 31 h 75"/>
                      <a:gd name="T12" fmla="*/ 51 w 75"/>
                      <a:gd name="T13" fmla="*/ 41 h 75"/>
                      <a:gd name="T14" fmla="*/ 58 w 75"/>
                      <a:gd name="T15" fmla="*/ 50 h 75"/>
                      <a:gd name="T16" fmla="*/ 62 w 75"/>
                      <a:gd name="T17" fmla="*/ 62 h 75"/>
                      <a:gd name="T18" fmla="*/ 62 w 75"/>
                      <a:gd name="T19" fmla="*/ 75 h 75"/>
                      <a:gd name="T20" fmla="*/ 75 w 75"/>
                      <a:gd name="T21" fmla="*/ 75 h 75"/>
                      <a:gd name="T22" fmla="*/ 72 w 75"/>
                      <a:gd name="T23" fmla="*/ 62 h 75"/>
                      <a:gd name="T24" fmla="*/ 68 w 75"/>
                      <a:gd name="T25" fmla="*/ 46 h 75"/>
                      <a:gd name="T26" fmla="*/ 62 w 75"/>
                      <a:gd name="T27" fmla="*/ 34 h 75"/>
                      <a:gd name="T28" fmla="*/ 51 w 75"/>
                      <a:gd name="T29" fmla="*/ 24 h 75"/>
                      <a:gd name="T30" fmla="*/ 41 w 75"/>
                      <a:gd name="T31" fmla="*/ 14 h 75"/>
                      <a:gd name="T32" fmla="*/ 29 w 75"/>
                      <a:gd name="T33" fmla="*/ 7 h 75"/>
                      <a:gd name="T34" fmla="*/ 14 w 75"/>
                      <a:gd name="T35" fmla="*/ 3 h 75"/>
                      <a:gd name="T36" fmla="*/ 0 w 75"/>
                      <a:gd name="T37" fmla="*/ 0 h 75"/>
                      <a:gd name="T38" fmla="*/ 0 w 75"/>
                      <a:gd name="T39" fmla="*/ 0 h 75"/>
                      <a:gd name="T40" fmla="*/ 0 w 75"/>
                      <a:gd name="T41" fmla="*/ 14 h 7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5"/>
                      <a:gd name="T64" fmla="*/ 0 h 75"/>
                      <a:gd name="T65" fmla="*/ 75 w 75"/>
                      <a:gd name="T66" fmla="*/ 75 h 7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5" h="75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14" y="14"/>
                        </a:lnTo>
                        <a:lnTo>
                          <a:pt x="26" y="17"/>
                        </a:lnTo>
                        <a:lnTo>
                          <a:pt x="34" y="24"/>
                        </a:lnTo>
                        <a:lnTo>
                          <a:pt x="44" y="31"/>
                        </a:lnTo>
                        <a:lnTo>
                          <a:pt x="51" y="41"/>
                        </a:lnTo>
                        <a:lnTo>
                          <a:pt x="58" y="50"/>
                        </a:lnTo>
                        <a:lnTo>
                          <a:pt x="62" y="62"/>
                        </a:lnTo>
                        <a:lnTo>
                          <a:pt x="62" y="75"/>
                        </a:lnTo>
                        <a:lnTo>
                          <a:pt x="75" y="75"/>
                        </a:lnTo>
                        <a:lnTo>
                          <a:pt x="72" y="62"/>
                        </a:lnTo>
                        <a:lnTo>
                          <a:pt x="68" y="46"/>
                        </a:lnTo>
                        <a:lnTo>
                          <a:pt x="62" y="34"/>
                        </a:lnTo>
                        <a:lnTo>
                          <a:pt x="51" y="24"/>
                        </a:lnTo>
                        <a:lnTo>
                          <a:pt x="41" y="14"/>
                        </a:lnTo>
                        <a:lnTo>
                          <a:pt x="29" y="7"/>
                        </a:lnTo>
                        <a:lnTo>
                          <a:pt x="14" y="3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7" name="Freeform 36"/>
                  <p:cNvSpPr>
                    <a:spLocks/>
                  </p:cNvSpPr>
                  <p:nvPr/>
                </p:nvSpPr>
                <p:spPr bwMode="auto">
                  <a:xfrm>
                    <a:off x="5321" y="1914"/>
                    <a:ext cx="24" cy="25"/>
                  </a:xfrm>
                  <a:custGeom>
                    <a:avLst/>
                    <a:gdLst>
                      <a:gd name="T0" fmla="*/ 14 w 74"/>
                      <a:gd name="T1" fmla="*/ 75 h 75"/>
                      <a:gd name="T2" fmla="*/ 14 w 74"/>
                      <a:gd name="T3" fmla="*/ 75 h 75"/>
                      <a:gd name="T4" fmla="*/ 14 w 74"/>
                      <a:gd name="T5" fmla="*/ 62 h 75"/>
                      <a:gd name="T6" fmla="*/ 17 w 74"/>
                      <a:gd name="T7" fmla="*/ 50 h 75"/>
                      <a:gd name="T8" fmla="*/ 24 w 74"/>
                      <a:gd name="T9" fmla="*/ 41 h 75"/>
                      <a:gd name="T10" fmla="*/ 29 w 74"/>
                      <a:gd name="T11" fmla="*/ 31 h 75"/>
                      <a:gd name="T12" fmla="*/ 39 w 74"/>
                      <a:gd name="T13" fmla="*/ 24 h 75"/>
                      <a:gd name="T14" fmla="*/ 50 w 74"/>
                      <a:gd name="T15" fmla="*/ 17 h 75"/>
                      <a:gd name="T16" fmla="*/ 60 w 74"/>
                      <a:gd name="T17" fmla="*/ 14 h 75"/>
                      <a:gd name="T18" fmla="*/ 74 w 74"/>
                      <a:gd name="T19" fmla="*/ 14 h 75"/>
                      <a:gd name="T20" fmla="*/ 74 w 74"/>
                      <a:gd name="T21" fmla="*/ 0 h 75"/>
                      <a:gd name="T22" fmla="*/ 60 w 74"/>
                      <a:gd name="T23" fmla="*/ 3 h 75"/>
                      <a:gd name="T24" fmla="*/ 46 w 74"/>
                      <a:gd name="T25" fmla="*/ 7 h 75"/>
                      <a:gd name="T26" fmla="*/ 33 w 74"/>
                      <a:gd name="T27" fmla="*/ 14 h 75"/>
                      <a:gd name="T28" fmla="*/ 22 w 74"/>
                      <a:gd name="T29" fmla="*/ 24 h 75"/>
                      <a:gd name="T30" fmla="*/ 14 w 74"/>
                      <a:gd name="T31" fmla="*/ 34 h 75"/>
                      <a:gd name="T32" fmla="*/ 7 w 74"/>
                      <a:gd name="T33" fmla="*/ 46 h 75"/>
                      <a:gd name="T34" fmla="*/ 3 w 74"/>
                      <a:gd name="T35" fmla="*/ 62 h 75"/>
                      <a:gd name="T36" fmla="*/ 0 w 74"/>
                      <a:gd name="T37" fmla="*/ 75 h 75"/>
                      <a:gd name="T38" fmla="*/ 0 w 74"/>
                      <a:gd name="T39" fmla="*/ 75 h 75"/>
                      <a:gd name="T40" fmla="*/ 14 w 74"/>
                      <a:gd name="T41" fmla="*/ 75 h 75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4"/>
                      <a:gd name="T64" fmla="*/ 0 h 75"/>
                      <a:gd name="T65" fmla="*/ 74 w 74"/>
                      <a:gd name="T66" fmla="*/ 75 h 75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4" h="75">
                        <a:moveTo>
                          <a:pt x="14" y="75"/>
                        </a:moveTo>
                        <a:lnTo>
                          <a:pt x="14" y="75"/>
                        </a:lnTo>
                        <a:lnTo>
                          <a:pt x="14" y="62"/>
                        </a:lnTo>
                        <a:lnTo>
                          <a:pt x="17" y="50"/>
                        </a:lnTo>
                        <a:lnTo>
                          <a:pt x="24" y="41"/>
                        </a:lnTo>
                        <a:lnTo>
                          <a:pt x="29" y="31"/>
                        </a:lnTo>
                        <a:lnTo>
                          <a:pt x="39" y="24"/>
                        </a:lnTo>
                        <a:lnTo>
                          <a:pt x="50" y="17"/>
                        </a:lnTo>
                        <a:lnTo>
                          <a:pt x="60" y="14"/>
                        </a:lnTo>
                        <a:lnTo>
                          <a:pt x="74" y="14"/>
                        </a:lnTo>
                        <a:lnTo>
                          <a:pt x="74" y="0"/>
                        </a:lnTo>
                        <a:lnTo>
                          <a:pt x="60" y="3"/>
                        </a:lnTo>
                        <a:lnTo>
                          <a:pt x="46" y="7"/>
                        </a:lnTo>
                        <a:lnTo>
                          <a:pt x="33" y="14"/>
                        </a:lnTo>
                        <a:lnTo>
                          <a:pt x="22" y="24"/>
                        </a:lnTo>
                        <a:lnTo>
                          <a:pt x="14" y="34"/>
                        </a:lnTo>
                        <a:lnTo>
                          <a:pt x="7" y="46"/>
                        </a:lnTo>
                        <a:lnTo>
                          <a:pt x="3" y="62"/>
                        </a:lnTo>
                        <a:lnTo>
                          <a:pt x="0" y="75"/>
                        </a:lnTo>
                        <a:lnTo>
                          <a:pt x="14" y="75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8" name="Freeform 37"/>
                  <p:cNvSpPr>
                    <a:spLocks/>
                  </p:cNvSpPr>
                  <p:nvPr/>
                </p:nvSpPr>
                <p:spPr bwMode="auto">
                  <a:xfrm>
                    <a:off x="5321" y="1939"/>
                    <a:ext cx="24" cy="26"/>
                  </a:xfrm>
                  <a:custGeom>
                    <a:avLst/>
                    <a:gdLst>
                      <a:gd name="T0" fmla="*/ 74 w 74"/>
                      <a:gd name="T1" fmla="*/ 62 h 76"/>
                      <a:gd name="T2" fmla="*/ 74 w 74"/>
                      <a:gd name="T3" fmla="*/ 62 h 76"/>
                      <a:gd name="T4" fmla="*/ 60 w 74"/>
                      <a:gd name="T5" fmla="*/ 62 h 76"/>
                      <a:gd name="T6" fmla="*/ 50 w 74"/>
                      <a:gd name="T7" fmla="*/ 59 h 76"/>
                      <a:gd name="T8" fmla="*/ 39 w 74"/>
                      <a:gd name="T9" fmla="*/ 52 h 76"/>
                      <a:gd name="T10" fmla="*/ 29 w 74"/>
                      <a:gd name="T11" fmla="*/ 45 h 76"/>
                      <a:gd name="T12" fmla="*/ 24 w 74"/>
                      <a:gd name="T13" fmla="*/ 35 h 76"/>
                      <a:gd name="T14" fmla="*/ 17 w 74"/>
                      <a:gd name="T15" fmla="*/ 26 h 76"/>
                      <a:gd name="T16" fmla="*/ 14 w 74"/>
                      <a:gd name="T17" fmla="*/ 14 h 76"/>
                      <a:gd name="T18" fmla="*/ 14 w 74"/>
                      <a:gd name="T19" fmla="*/ 0 h 76"/>
                      <a:gd name="T20" fmla="*/ 0 w 74"/>
                      <a:gd name="T21" fmla="*/ 0 h 76"/>
                      <a:gd name="T22" fmla="*/ 3 w 74"/>
                      <a:gd name="T23" fmla="*/ 14 h 76"/>
                      <a:gd name="T24" fmla="*/ 7 w 74"/>
                      <a:gd name="T25" fmla="*/ 30 h 76"/>
                      <a:gd name="T26" fmla="*/ 14 w 74"/>
                      <a:gd name="T27" fmla="*/ 42 h 76"/>
                      <a:gd name="T28" fmla="*/ 22 w 74"/>
                      <a:gd name="T29" fmla="*/ 52 h 76"/>
                      <a:gd name="T30" fmla="*/ 33 w 74"/>
                      <a:gd name="T31" fmla="*/ 62 h 76"/>
                      <a:gd name="T32" fmla="*/ 46 w 74"/>
                      <a:gd name="T33" fmla="*/ 69 h 76"/>
                      <a:gd name="T34" fmla="*/ 60 w 74"/>
                      <a:gd name="T35" fmla="*/ 73 h 76"/>
                      <a:gd name="T36" fmla="*/ 74 w 74"/>
                      <a:gd name="T37" fmla="*/ 76 h 76"/>
                      <a:gd name="T38" fmla="*/ 74 w 74"/>
                      <a:gd name="T39" fmla="*/ 76 h 76"/>
                      <a:gd name="T40" fmla="*/ 74 w 74"/>
                      <a:gd name="T41" fmla="*/ 62 h 7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4"/>
                      <a:gd name="T64" fmla="*/ 0 h 76"/>
                      <a:gd name="T65" fmla="*/ 74 w 74"/>
                      <a:gd name="T66" fmla="*/ 76 h 76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4" h="76">
                        <a:moveTo>
                          <a:pt x="74" y="62"/>
                        </a:moveTo>
                        <a:lnTo>
                          <a:pt x="74" y="62"/>
                        </a:lnTo>
                        <a:lnTo>
                          <a:pt x="60" y="62"/>
                        </a:lnTo>
                        <a:lnTo>
                          <a:pt x="50" y="59"/>
                        </a:lnTo>
                        <a:lnTo>
                          <a:pt x="39" y="52"/>
                        </a:lnTo>
                        <a:lnTo>
                          <a:pt x="29" y="45"/>
                        </a:lnTo>
                        <a:lnTo>
                          <a:pt x="24" y="35"/>
                        </a:lnTo>
                        <a:lnTo>
                          <a:pt x="17" y="26"/>
                        </a:lnTo>
                        <a:lnTo>
                          <a:pt x="14" y="1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3" y="14"/>
                        </a:lnTo>
                        <a:lnTo>
                          <a:pt x="7" y="30"/>
                        </a:lnTo>
                        <a:lnTo>
                          <a:pt x="14" y="42"/>
                        </a:lnTo>
                        <a:lnTo>
                          <a:pt x="22" y="52"/>
                        </a:lnTo>
                        <a:lnTo>
                          <a:pt x="33" y="62"/>
                        </a:lnTo>
                        <a:lnTo>
                          <a:pt x="46" y="69"/>
                        </a:lnTo>
                        <a:lnTo>
                          <a:pt x="60" y="73"/>
                        </a:lnTo>
                        <a:lnTo>
                          <a:pt x="74" y="76"/>
                        </a:lnTo>
                        <a:lnTo>
                          <a:pt x="74" y="62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79" name="Freeform 38"/>
                  <p:cNvSpPr>
                    <a:spLocks/>
                  </p:cNvSpPr>
                  <p:nvPr/>
                </p:nvSpPr>
                <p:spPr bwMode="auto">
                  <a:xfrm>
                    <a:off x="5274" y="1919"/>
                    <a:ext cx="47" cy="47"/>
                  </a:xfrm>
                  <a:custGeom>
                    <a:avLst/>
                    <a:gdLst>
                      <a:gd name="T0" fmla="*/ 71 w 143"/>
                      <a:gd name="T1" fmla="*/ 143 h 143"/>
                      <a:gd name="T2" fmla="*/ 84 w 143"/>
                      <a:gd name="T3" fmla="*/ 141 h 143"/>
                      <a:gd name="T4" fmla="*/ 98 w 143"/>
                      <a:gd name="T5" fmla="*/ 137 h 143"/>
                      <a:gd name="T6" fmla="*/ 110 w 143"/>
                      <a:gd name="T7" fmla="*/ 131 h 143"/>
                      <a:gd name="T8" fmla="*/ 122 w 143"/>
                      <a:gd name="T9" fmla="*/ 122 h 143"/>
                      <a:gd name="T10" fmla="*/ 131 w 143"/>
                      <a:gd name="T11" fmla="*/ 110 h 143"/>
                      <a:gd name="T12" fmla="*/ 138 w 143"/>
                      <a:gd name="T13" fmla="*/ 98 h 143"/>
                      <a:gd name="T14" fmla="*/ 141 w 143"/>
                      <a:gd name="T15" fmla="*/ 84 h 143"/>
                      <a:gd name="T16" fmla="*/ 143 w 143"/>
                      <a:gd name="T17" fmla="*/ 70 h 143"/>
                      <a:gd name="T18" fmla="*/ 141 w 143"/>
                      <a:gd name="T19" fmla="*/ 57 h 143"/>
                      <a:gd name="T20" fmla="*/ 138 w 143"/>
                      <a:gd name="T21" fmla="*/ 43 h 143"/>
                      <a:gd name="T22" fmla="*/ 131 w 143"/>
                      <a:gd name="T23" fmla="*/ 31 h 143"/>
                      <a:gd name="T24" fmla="*/ 122 w 143"/>
                      <a:gd name="T25" fmla="*/ 20 h 143"/>
                      <a:gd name="T26" fmla="*/ 110 w 143"/>
                      <a:gd name="T27" fmla="*/ 12 h 143"/>
                      <a:gd name="T28" fmla="*/ 98 w 143"/>
                      <a:gd name="T29" fmla="*/ 5 h 143"/>
                      <a:gd name="T30" fmla="*/ 84 w 143"/>
                      <a:gd name="T31" fmla="*/ 2 h 143"/>
                      <a:gd name="T32" fmla="*/ 71 w 143"/>
                      <a:gd name="T33" fmla="*/ 0 h 143"/>
                      <a:gd name="T34" fmla="*/ 57 w 143"/>
                      <a:gd name="T35" fmla="*/ 2 h 143"/>
                      <a:gd name="T36" fmla="*/ 43 w 143"/>
                      <a:gd name="T37" fmla="*/ 5 h 143"/>
                      <a:gd name="T38" fmla="*/ 31 w 143"/>
                      <a:gd name="T39" fmla="*/ 12 h 143"/>
                      <a:gd name="T40" fmla="*/ 21 w 143"/>
                      <a:gd name="T41" fmla="*/ 20 h 143"/>
                      <a:gd name="T42" fmla="*/ 12 w 143"/>
                      <a:gd name="T43" fmla="*/ 31 h 143"/>
                      <a:gd name="T44" fmla="*/ 5 w 143"/>
                      <a:gd name="T45" fmla="*/ 43 h 143"/>
                      <a:gd name="T46" fmla="*/ 2 w 143"/>
                      <a:gd name="T47" fmla="*/ 57 h 143"/>
                      <a:gd name="T48" fmla="*/ 0 w 143"/>
                      <a:gd name="T49" fmla="*/ 70 h 143"/>
                      <a:gd name="T50" fmla="*/ 2 w 143"/>
                      <a:gd name="T51" fmla="*/ 84 h 143"/>
                      <a:gd name="T52" fmla="*/ 5 w 143"/>
                      <a:gd name="T53" fmla="*/ 98 h 143"/>
                      <a:gd name="T54" fmla="*/ 12 w 143"/>
                      <a:gd name="T55" fmla="*/ 110 h 143"/>
                      <a:gd name="T56" fmla="*/ 21 w 143"/>
                      <a:gd name="T57" fmla="*/ 122 h 143"/>
                      <a:gd name="T58" fmla="*/ 31 w 143"/>
                      <a:gd name="T59" fmla="*/ 131 h 143"/>
                      <a:gd name="T60" fmla="*/ 43 w 143"/>
                      <a:gd name="T61" fmla="*/ 137 h 143"/>
                      <a:gd name="T62" fmla="*/ 57 w 143"/>
                      <a:gd name="T63" fmla="*/ 141 h 143"/>
                      <a:gd name="T64" fmla="*/ 71 w 143"/>
                      <a:gd name="T65" fmla="*/ 143 h 143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w 143"/>
                      <a:gd name="T100" fmla="*/ 0 h 143"/>
                      <a:gd name="T101" fmla="*/ 143 w 143"/>
                      <a:gd name="T102" fmla="*/ 143 h 143"/>
                    </a:gdLst>
                    <a:ahLst/>
                    <a:cxnLst>
                      <a:cxn ang="T66">
                        <a:pos x="T0" y="T1"/>
                      </a:cxn>
                      <a:cxn ang="T67">
                        <a:pos x="T2" y="T3"/>
                      </a:cxn>
                      <a:cxn ang="T68">
                        <a:pos x="T4" y="T5"/>
                      </a:cxn>
                      <a:cxn ang="T69">
                        <a:pos x="T6" y="T7"/>
                      </a:cxn>
                      <a:cxn ang="T70">
                        <a:pos x="T8" y="T9"/>
                      </a:cxn>
                      <a:cxn ang="T71">
                        <a:pos x="T10" y="T11"/>
                      </a:cxn>
                      <a:cxn ang="T72">
                        <a:pos x="T12" y="T13"/>
                      </a:cxn>
                      <a:cxn ang="T73">
                        <a:pos x="T14" y="T15"/>
                      </a:cxn>
                      <a:cxn ang="T74">
                        <a:pos x="T16" y="T17"/>
                      </a:cxn>
                      <a:cxn ang="T75">
                        <a:pos x="T18" y="T19"/>
                      </a:cxn>
                      <a:cxn ang="T76">
                        <a:pos x="T20" y="T21"/>
                      </a:cxn>
                      <a:cxn ang="T77">
                        <a:pos x="T22" y="T23"/>
                      </a:cxn>
                      <a:cxn ang="T78">
                        <a:pos x="T24" y="T25"/>
                      </a:cxn>
                      <a:cxn ang="T79">
                        <a:pos x="T26" y="T27"/>
                      </a:cxn>
                      <a:cxn ang="T80">
                        <a:pos x="T28" y="T29"/>
                      </a:cxn>
                      <a:cxn ang="T81">
                        <a:pos x="T30" y="T31"/>
                      </a:cxn>
                      <a:cxn ang="T82">
                        <a:pos x="T32" y="T33"/>
                      </a:cxn>
                      <a:cxn ang="T83">
                        <a:pos x="T34" y="T35"/>
                      </a:cxn>
                      <a:cxn ang="T84">
                        <a:pos x="T36" y="T37"/>
                      </a:cxn>
                      <a:cxn ang="T85">
                        <a:pos x="T38" y="T39"/>
                      </a:cxn>
                      <a:cxn ang="T86">
                        <a:pos x="T40" y="T41"/>
                      </a:cxn>
                      <a:cxn ang="T87">
                        <a:pos x="T42" y="T43"/>
                      </a:cxn>
                      <a:cxn ang="T88">
                        <a:pos x="T44" y="T45"/>
                      </a:cxn>
                      <a:cxn ang="T89">
                        <a:pos x="T46" y="T47"/>
                      </a:cxn>
                      <a:cxn ang="T90">
                        <a:pos x="T48" y="T49"/>
                      </a:cxn>
                      <a:cxn ang="T91">
                        <a:pos x="T50" y="T51"/>
                      </a:cxn>
                      <a:cxn ang="T92">
                        <a:pos x="T52" y="T53"/>
                      </a:cxn>
                      <a:cxn ang="T93">
                        <a:pos x="T54" y="T55"/>
                      </a:cxn>
                      <a:cxn ang="T94">
                        <a:pos x="T56" y="T57"/>
                      </a:cxn>
                      <a:cxn ang="T95">
                        <a:pos x="T58" y="T59"/>
                      </a:cxn>
                      <a:cxn ang="T96">
                        <a:pos x="T60" y="T61"/>
                      </a:cxn>
                      <a:cxn ang="T97">
                        <a:pos x="T62" y="T63"/>
                      </a:cxn>
                      <a:cxn ang="T98">
                        <a:pos x="T64" y="T65"/>
                      </a:cxn>
                    </a:cxnLst>
                    <a:rect l="T99" t="T100" r="T101" b="T102"/>
                    <a:pathLst>
                      <a:path w="143" h="143">
                        <a:moveTo>
                          <a:pt x="71" y="143"/>
                        </a:moveTo>
                        <a:lnTo>
                          <a:pt x="84" y="141"/>
                        </a:lnTo>
                        <a:lnTo>
                          <a:pt x="98" y="137"/>
                        </a:lnTo>
                        <a:lnTo>
                          <a:pt x="110" y="131"/>
                        </a:lnTo>
                        <a:lnTo>
                          <a:pt x="122" y="122"/>
                        </a:lnTo>
                        <a:lnTo>
                          <a:pt x="131" y="110"/>
                        </a:lnTo>
                        <a:lnTo>
                          <a:pt x="138" y="98"/>
                        </a:lnTo>
                        <a:lnTo>
                          <a:pt x="141" y="84"/>
                        </a:lnTo>
                        <a:lnTo>
                          <a:pt x="143" y="70"/>
                        </a:lnTo>
                        <a:lnTo>
                          <a:pt x="141" y="57"/>
                        </a:lnTo>
                        <a:lnTo>
                          <a:pt x="138" y="43"/>
                        </a:lnTo>
                        <a:lnTo>
                          <a:pt x="131" y="31"/>
                        </a:lnTo>
                        <a:lnTo>
                          <a:pt x="122" y="20"/>
                        </a:lnTo>
                        <a:lnTo>
                          <a:pt x="110" y="12"/>
                        </a:lnTo>
                        <a:lnTo>
                          <a:pt x="98" y="5"/>
                        </a:lnTo>
                        <a:lnTo>
                          <a:pt x="84" y="2"/>
                        </a:lnTo>
                        <a:lnTo>
                          <a:pt x="71" y="0"/>
                        </a:lnTo>
                        <a:lnTo>
                          <a:pt x="57" y="2"/>
                        </a:lnTo>
                        <a:lnTo>
                          <a:pt x="43" y="5"/>
                        </a:lnTo>
                        <a:lnTo>
                          <a:pt x="31" y="12"/>
                        </a:lnTo>
                        <a:lnTo>
                          <a:pt x="21" y="20"/>
                        </a:lnTo>
                        <a:lnTo>
                          <a:pt x="12" y="31"/>
                        </a:lnTo>
                        <a:lnTo>
                          <a:pt x="5" y="43"/>
                        </a:lnTo>
                        <a:lnTo>
                          <a:pt x="2" y="57"/>
                        </a:lnTo>
                        <a:lnTo>
                          <a:pt x="0" y="70"/>
                        </a:lnTo>
                        <a:lnTo>
                          <a:pt x="2" y="84"/>
                        </a:lnTo>
                        <a:lnTo>
                          <a:pt x="5" y="98"/>
                        </a:lnTo>
                        <a:lnTo>
                          <a:pt x="12" y="110"/>
                        </a:lnTo>
                        <a:lnTo>
                          <a:pt x="21" y="122"/>
                        </a:lnTo>
                        <a:lnTo>
                          <a:pt x="31" y="131"/>
                        </a:lnTo>
                        <a:lnTo>
                          <a:pt x="43" y="137"/>
                        </a:lnTo>
                        <a:lnTo>
                          <a:pt x="57" y="141"/>
                        </a:lnTo>
                        <a:lnTo>
                          <a:pt x="71" y="143"/>
                        </a:lnTo>
                        <a:close/>
                      </a:path>
                    </a:pathLst>
                  </a:custGeom>
                  <a:solidFill>
                    <a:srgbClr val="FF66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80" name="Freeform 39"/>
                  <p:cNvSpPr>
                    <a:spLocks/>
                  </p:cNvSpPr>
                  <p:nvPr/>
                </p:nvSpPr>
                <p:spPr bwMode="auto">
                  <a:xfrm>
                    <a:off x="5297" y="1942"/>
                    <a:ext cx="25" cy="26"/>
                  </a:xfrm>
                  <a:custGeom>
                    <a:avLst/>
                    <a:gdLst>
                      <a:gd name="T0" fmla="*/ 65 w 79"/>
                      <a:gd name="T1" fmla="*/ 0 h 79"/>
                      <a:gd name="T2" fmla="*/ 65 w 79"/>
                      <a:gd name="T3" fmla="*/ 0 h 79"/>
                      <a:gd name="T4" fmla="*/ 65 w 79"/>
                      <a:gd name="T5" fmla="*/ 14 h 79"/>
                      <a:gd name="T6" fmla="*/ 61 w 79"/>
                      <a:gd name="T7" fmla="*/ 26 h 79"/>
                      <a:gd name="T8" fmla="*/ 55 w 79"/>
                      <a:gd name="T9" fmla="*/ 36 h 79"/>
                      <a:gd name="T10" fmla="*/ 48 w 79"/>
                      <a:gd name="T11" fmla="*/ 49 h 79"/>
                      <a:gd name="T12" fmla="*/ 36 w 79"/>
                      <a:gd name="T13" fmla="*/ 55 h 79"/>
                      <a:gd name="T14" fmla="*/ 25 w 79"/>
                      <a:gd name="T15" fmla="*/ 62 h 79"/>
                      <a:gd name="T16" fmla="*/ 13 w 79"/>
                      <a:gd name="T17" fmla="*/ 66 h 79"/>
                      <a:gd name="T18" fmla="*/ 0 w 79"/>
                      <a:gd name="T19" fmla="*/ 66 h 79"/>
                      <a:gd name="T20" fmla="*/ 0 w 79"/>
                      <a:gd name="T21" fmla="*/ 79 h 79"/>
                      <a:gd name="T22" fmla="*/ 13 w 79"/>
                      <a:gd name="T23" fmla="*/ 76 h 79"/>
                      <a:gd name="T24" fmla="*/ 29 w 79"/>
                      <a:gd name="T25" fmla="*/ 73 h 79"/>
                      <a:gd name="T26" fmla="*/ 43 w 79"/>
                      <a:gd name="T27" fmla="*/ 66 h 79"/>
                      <a:gd name="T28" fmla="*/ 55 w 79"/>
                      <a:gd name="T29" fmla="*/ 55 h 79"/>
                      <a:gd name="T30" fmla="*/ 65 w 79"/>
                      <a:gd name="T31" fmla="*/ 43 h 79"/>
                      <a:gd name="T32" fmla="*/ 72 w 79"/>
                      <a:gd name="T33" fmla="*/ 30 h 79"/>
                      <a:gd name="T34" fmla="*/ 75 w 79"/>
                      <a:gd name="T35" fmla="*/ 14 h 79"/>
                      <a:gd name="T36" fmla="*/ 79 w 79"/>
                      <a:gd name="T37" fmla="*/ 0 h 79"/>
                      <a:gd name="T38" fmla="*/ 79 w 79"/>
                      <a:gd name="T39" fmla="*/ 0 h 79"/>
                      <a:gd name="T40" fmla="*/ 65 w 79"/>
                      <a:gd name="T41" fmla="*/ 0 h 7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9"/>
                      <a:gd name="T64" fmla="*/ 0 h 79"/>
                      <a:gd name="T65" fmla="*/ 79 w 79"/>
                      <a:gd name="T66" fmla="*/ 79 h 7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9" h="79">
                        <a:moveTo>
                          <a:pt x="65" y="0"/>
                        </a:moveTo>
                        <a:lnTo>
                          <a:pt x="65" y="0"/>
                        </a:lnTo>
                        <a:lnTo>
                          <a:pt x="65" y="14"/>
                        </a:lnTo>
                        <a:lnTo>
                          <a:pt x="61" y="26"/>
                        </a:lnTo>
                        <a:lnTo>
                          <a:pt x="55" y="36"/>
                        </a:lnTo>
                        <a:lnTo>
                          <a:pt x="48" y="49"/>
                        </a:lnTo>
                        <a:lnTo>
                          <a:pt x="36" y="55"/>
                        </a:lnTo>
                        <a:lnTo>
                          <a:pt x="25" y="62"/>
                        </a:lnTo>
                        <a:lnTo>
                          <a:pt x="13" y="66"/>
                        </a:lnTo>
                        <a:lnTo>
                          <a:pt x="0" y="66"/>
                        </a:lnTo>
                        <a:lnTo>
                          <a:pt x="0" y="79"/>
                        </a:lnTo>
                        <a:lnTo>
                          <a:pt x="13" y="76"/>
                        </a:lnTo>
                        <a:lnTo>
                          <a:pt x="29" y="73"/>
                        </a:lnTo>
                        <a:lnTo>
                          <a:pt x="43" y="66"/>
                        </a:lnTo>
                        <a:lnTo>
                          <a:pt x="55" y="55"/>
                        </a:lnTo>
                        <a:lnTo>
                          <a:pt x="65" y="43"/>
                        </a:lnTo>
                        <a:lnTo>
                          <a:pt x="72" y="30"/>
                        </a:lnTo>
                        <a:lnTo>
                          <a:pt x="75" y="14"/>
                        </a:lnTo>
                        <a:lnTo>
                          <a:pt x="79" y="0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81" name="Freeform 40"/>
                  <p:cNvSpPr>
                    <a:spLocks/>
                  </p:cNvSpPr>
                  <p:nvPr/>
                </p:nvSpPr>
                <p:spPr bwMode="auto">
                  <a:xfrm>
                    <a:off x="5297" y="1916"/>
                    <a:ext cx="25" cy="26"/>
                  </a:xfrm>
                  <a:custGeom>
                    <a:avLst/>
                    <a:gdLst>
                      <a:gd name="T0" fmla="*/ 0 w 79"/>
                      <a:gd name="T1" fmla="*/ 14 h 77"/>
                      <a:gd name="T2" fmla="*/ 0 w 79"/>
                      <a:gd name="T3" fmla="*/ 14 h 77"/>
                      <a:gd name="T4" fmla="*/ 13 w 79"/>
                      <a:gd name="T5" fmla="*/ 14 h 77"/>
                      <a:gd name="T6" fmla="*/ 25 w 79"/>
                      <a:gd name="T7" fmla="*/ 17 h 77"/>
                      <a:gd name="T8" fmla="*/ 36 w 79"/>
                      <a:gd name="T9" fmla="*/ 24 h 77"/>
                      <a:gd name="T10" fmla="*/ 48 w 79"/>
                      <a:gd name="T11" fmla="*/ 31 h 77"/>
                      <a:gd name="T12" fmla="*/ 55 w 79"/>
                      <a:gd name="T13" fmla="*/ 41 h 77"/>
                      <a:gd name="T14" fmla="*/ 61 w 79"/>
                      <a:gd name="T15" fmla="*/ 52 h 77"/>
                      <a:gd name="T16" fmla="*/ 65 w 79"/>
                      <a:gd name="T17" fmla="*/ 64 h 77"/>
                      <a:gd name="T18" fmla="*/ 65 w 79"/>
                      <a:gd name="T19" fmla="*/ 77 h 77"/>
                      <a:gd name="T20" fmla="*/ 79 w 79"/>
                      <a:gd name="T21" fmla="*/ 77 h 77"/>
                      <a:gd name="T22" fmla="*/ 75 w 79"/>
                      <a:gd name="T23" fmla="*/ 64 h 77"/>
                      <a:gd name="T24" fmla="*/ 72 w 79"/>
                      <a:gd name="T25" fmla="*/ 48 h 77"/>
                      <a:gd name="T26" fmla="*/ 65 w 79"/>
                      <a:gd name="T27" fmla="*/ 34 h 77"/>
                      <a:gd name="T28" fmla="*/ 55 w 79"/>
                      <a:gd name="T29" fmla="*/ 24 h 77"/>
                      <a:gd name="T30" fmla="*/ 43 w 79"/>
                      <a:gd name="T31" fmla="*/ 14 h 77"/>
                      <a:gd name="T32" fmla="*/ 29 w 79"/>
                      <a:gd name="T33" fmla="*/ 7 h 77"/>
                      <a:gd name="T34" fmla="*/ 13 w 79"/>
                      <a:gd name="T35" fmla="*/ 3 h 77"/>
                      <a:gd name="T36" fmla="*/ 0 w 79"/>
                      <a:gd name="T37" fmla="*/ 0 h 77"/>
                      <a:gd name="T38" fmla="*/ 0 w 79"/>
                      <a:gd name="T39" fmla="*/ 0 h 77"/>
                      <a:gd name="T40" fmla="*/ 0 w 79"/>
                      <a:gd name="T41" fmla="*/ 14 h 7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9"/>
                      <a:gd name="T64" fmla="*/ 0 h 77"/>
                      <a:gd name="T65" fmla="*/ 79 w 79"/>
                      <a:gd name="T66" fmla="*/ 77 h 7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9" h="77">
                        <a:moveTo>
                          <a:pt x="0" y="14"/>
                        </a:moveTo>
                        <a:lnTo>
                          <a:pt x="0" y="14"/>
                        </a:lnTo>
                        <a:lnTo>
                          <a:pt x="13" y="14"/>
                        </a:lnTo>
                        <a:lnTo>
                          <a:pt x="25" y="17"/>
                        </a:lnTo>
                        <a:lnTo>
                          <a:pt x="36" y="24"/>
                        </a:lnTo>
                        <a:lnTo>
                          <a:pt x="48" y="31"/>
                        </a:lnTo>
                        <a:lnTo>
                          <a:pt x="55" y="41"/>
                        </a:lnTo>
                        <a:lnTo>
                          <a:pt x="61" y="52"/>
                        </a:lnTo>
                        <a:lnTo>
                          <a:pt x="65" y="64"/>
                        </a:lnTo>
                        <a:lnTo>
                          <a:pt x="65" y="77"/>
                        </a:lnTo>
                        <a:lnTo>
                          <a:pt x="79" y="77"/>
                        </a:lnTo>
                        <a:lnTo>
                          <a:pt x="75" y="64"/>
                        </a:lnTo>
                        <a:lnTo>
                          <a:pt x="72" y="48"/>
                        </a:lnTo>
                        <a:lnTo>
                          <a:pt x="65" y="34"/>
                        </a:lnTo>
                        <a:lnTo>
                          <a:pt x="55" y="24"/>
                        </a:lnTo>
                        <a:lnTo>
                          <a:pt x="43" y="14"/>
                        </a:lnTo>
                        <a:lnTo>
                          <a:pt x="29" y="7"/>
                        </a:lnTo>
                        <a:lnTo>
                          <a:pt x="13" y="3"/>
                        </a:lnTo>
                        <a:lnTo>
                          <a:pt x="0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82" name="Freeform 41"/>
                  <p:cNvSpPr>
                    <a:spLocks/>
                  </p:cNvSpPr>
                  <p:nvPr/>
                </p:nvSpPr>
                <p:spPr bwMode="auto">
                  <a:xfrm>
                    <a:off x="5272" y="1916"/>
                    <a:ext cx="25" cy="26"/>
                  </a:xfrm>
                  <a:custGeom>
                    <a:avLst/>
                    <a:gdLst>
                      <a:gd name="T0" fmla="*/ 14 w 78"/>
                      <a:gd name="T1" fmla="*/ 77 h 77"/>
                      <a:gd name="T2" fmla="*/ 14 w 78"/>
                      <a:gd name="T3" fmla="*/ 77 h 77"/>
                      <a:gd name="T4" fmla="*/ 14 w 78"/>
                      <a:gd name="T5" fmla="*/ 64 h 77"/>
                      <a:gd name="T6" fmla="*/ 18 w 78"/>
                      <a:gd name="T7" fmla="*/ 52 h 77"/>
                      <a:gd name="T8" fmla="*/ 24 w 78"/>
                      <a:gd name="T9" fmla="*/ 41 h 77"/>
                      <a:gd name="T10" fmla="*/ 31 w 78"/>
                      <a:gd name="T11" fmla="*/ 31 h 77"/>
                      <a:gd name="T12" fmla="*/ 42 w 78"/>
                      <a:gd name="T13" fmla="*/ 24 h 77"/>
                      <a:gd name="T14" fmla="*/ 52 w 78"/>
                      <a:gd name="T15" fmla="*/ 17 h 77"/>
                      <a:gd name="T16" fmla="*/ 64 w 78"/>
                      <a:gd name="T17" fmla="*/ 14 h 77"/>
                      <a:gd name="T18" fmla="*/ 78 w 78"/>
                      <a:gd name="T19" fmla="*/ 14 h 77"/>
                      <a:gd name="T20" fmla="*/ 78 w 78"/>
                      <a:gd name="T21" fmla="*/ 0 h 77"/>
                      <a:gd name="T22" fmla="*/ 64 w 78"/>
                      <a:gd name="T23" fmla="*/ 3 h 77"/>
                      <a:gd name="T24" fmla="*/ 48 w 78"/>
                      <a:gd name="T25" fmla="*/ 7 h 77"/>
                      <a:gd name="T26" fmla="*/ 35 w 78"/>
                      <a:gd name="T27" fmla="*/ 14 h 77"/>
                      <a:gd name="T28" fmla="*/ 24 w 78"/>
                      <a:gd name="T29" fmla="*/ 24 h 77"/>
                      <a:gd name="T30" fmla="*/ 14 w 78"/>
                      <a:gd name="T31" fmla="*/ 34 h 77"/>
                      <a:gd name="T32" fmla="*/ 7 w 78"/>
                      <a:gd name="T33" fmla="*/ 48 h 77"/>
                      <a:gd name="T34" fmla="*/ 4 w 78"/>
                      <a:gd name="T35" fmla="*/ 64 h 77"/>
                      <a:gd name="T36" fmla="*/ 0 w 78"/>
                      <a:gd name="T37" fmla="*/ 77 h 77"/>
                      <a:gd name="T38" fmla="*/ 0 w 78"/>
                      <a:gd name="T39" fmla="*/ 77 h 77"/>
                      <a:gd name="T40" fmla="*/ 14 w 78"/>
                      <a:gd name="T41" fmla="*/ 77 h 77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8"/>
                      <a:gd name="T64" fmla="*/ 0 h 77"/>
                      <a:gd name="T65" fmla="*/ 78 w 78"/>
                      <a:gd name="T66" fmla="*/ 77 h 77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8" h="77">
                        <a:moveTo>
                          <a:pt x="14" y="77"/>
                        </a:moveTo>
                        <a:lnTo>
                          <a:pt x="14" y="77"/>
                        </a:lnTo>
                        <a:lnTo>
                          <a:pt x="14" y="64"/>
                        </a:lnTo>
                        <a:lnTo>
                          <a:pt x="18" y="52"/>
                        </a:lnTo>
                        <a:lnTo>
                          <a:pt x="24" y="41"/>
                        </a:lnTo>
                        <a:lnTo>
                          <a:pt x="31" y="31"/>
                        </a:lnTo>
                        <a:lnTo>
                          <a:pt x="42" y="24"/>
                        </a:lnTo>
                        <a:lnTo>
                          <a:pt x="52" y="17"/>
                        </a:lnTo>
                        <a:lnTo>
                          <a:pt x="64" y="14"/>
                        </a:lnTo>
                        <a:lnTo>
                          <a:pt x="78" y="14"/>
                        </a:lnTo>
                        <a:lnTo>
                          <a:pt x="78" y="0"/>
                        </a:lnTo>
                        <a:lnTo>
                          <a:pt x="64" y="3"/>
                        </a:lnTo>
                        <a:lnTo>
                          <a:pt x="48" y="7"/>
                        </a:lnTo>
                        <a:lnTo>
                          <a:pt x="35" y="14"/>
                        </a:lnTo>
                        <a:lnTo>
                          <a:pt x="24" y="24"/>
                        </a:lnTo>
                        <a:lnTo>
                          <a:pt x="14" y="34"/>
                        </a:lnTo>
                        <a:lnTo>
                          <a:pt x="7" y="48"/>
                        </a:lnTo>
                        <a:lnTo>
                          <a:pt x="4" y="64"/>
                        </a:lnTo>
                        <a:lnTo>
                          <a:pt x="0" y="77"/>
                        </a:lnTo>
                        <a:lnTo>
                          <a:pt x="14" y="77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983" name="Freeform 42"/>
                  <p:cNvSpPr>
                    <a:spLocks/>
                  </p:cNvSpPr>
                  <p:nvPr/>
                </p:nvSpPr>
                <p:spPr bwMode="auto">
                  <a:xfrm>
                    <a:off x="5272" y="1942"/>
                    <a:ext cx="25" cy="26"/>
                  </a:xfrm>
                  <a:custGeom>
                    <a:avLst/>
                    <a:gdLst>
                      <a:gd name="T0" fmla="*/ 78 w 78"/>
                      <a:gd name="T1" fmla="*/ 66 h 79"/>
                      <a:gd name="T2" fmla="*/ 78 w 78"/>
                      <a:gd name="T3" fmla="*/ 66 h 79"/>
                      <a:gd name="T4" fmla="*/ 64 w 78"/>
                      <a:gd name="T5" fmla="*/ 66 h 79"/>
                      <a:gd name="T6" fmla="*/ 52 w 78"/>
                      <a:gd name="T7" fmla="*/ 62 h 79"/>
                      <a:gd name="T8" fmla="*/ 42 w 78"/>
                      <a:gd name="T9" fmla="*/ 55 h 79"/>
                      <a:gd name="T10" fmla="*/ 31 w 78"/>
                      <a:gd name="T11" fmla="*/ 49 h 79"/>
                      <a:gd name="T12" fmla="*/ 24 w 78"/>
                      <a:gd name="T13" fmla="*/ 36 h 79"/>
                      <a:gd name="T14" fmla="*/ 18 w 78"/>
                      <a:gd name="T15" fmla="*/ 26 h 79"/>
                      <a:gd name="T16" fmla="*/ 14 w 78"/>
                      <a:gd name="T17" fmla="*/ 14 h 79"/>
                      <a:gd name="T18" fmla="*/ 14 w 78"/>
                      <a:gd name="T19" fmla="*/ 0 h 79"/>
                      <a:gd name="T20" fmla="*/ 0 w 78"/>
                      <a:gd name="T21" fmla="*/ 0 h 79"/>
                      <a:gd name="T22" fmla="*/ 4 w 78"/>
                      <a:gd name="T23" fmla="*/ 14 h 79"/>
                      <a:gd name="T24" fmla="*/ 7 w 78"/>
                      <a:gd name="T25" fmla="*/ 30 h 79"/>
                      <a:gd name="T26" fmla="*/ 14 w 78"/>
                      <a:gd name="T27" fmla="*/ 43 h 79"/>
                      <a:gd name="T28" fmla="*/ 24 w 78"/>
                      <a:gd name="T29" fmla="*/ 55 h 79"/>
                      <a:gd name="T30" fmla="*/ 35 w 78"/>
                      <a:gd name="T31" fmla="*/ 66 h 79"/>
                      <a:gd name="T32" fmla="*/ 48 w 78"/>
                      <a:gd name="T33" fmla="*/ 73 h 79"/>
                      <a:gd name="T34" fmla="*/ 64 w 78"/>
                      <a:gd name="T35" fmla="*/ 76 h 79"/>
                      <a:gd name="T36" fmla="*/ 78 w 78"/>
                      <a:gd name="T37" fmla="*/ 79 h 79"/>
                      <a:gd name="T38" fmla="*/ 78 w 78"/>
                      <a:gd name="T39" fmla="*/ 79 h 79"/>
                      <a:gd name="T40" fmla="*/ 78 w 78"/>
                      <a:gd name="T41" fmla="*/ 66 h 79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78"/>
                      <a:gd name="T64" fmla="*/ 0 h 79"/>
                      <a:gd name="T65" fmla="*/ 78 w 78"/>
                      <a:gd name="T66" fmla="*/ 79 h 79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78" h="79">
                        <a:moveTo>
                          <a:pt x="78" y="66"/>
                        </a:moveTo>
                        <a:lnTo>
                          <a:pt x="78" y="66"/>
                        </a:lnTo>
                        <a:lnTo>
                          <a:pt x="64" y="66"/>
                        </a:lnTo>
                        <a:lnTo>
                          <a:pt x="52" y="62"/>
                        </a:lnTo>
                        <a:lnTo>
                          <a:pt x="42" y="55"/>
                        </a:lnTo>
                        <a:lnTo>
                          <a:pt x="31" y="49"/>
                        </a:lnTo>
                        <a:lnTo>
                          <a:pt x="24" y="36"/>
                        </a:lnTo>
                        <a:lnTo>
                          <a:pt x="18" y="26"/>
                        </a:lnTo>
                        <a:lnTo>
                          <a:pt x="14" y="14"/>
                        </a:lnTo>
                        <a:lnTo>
                          <a:pt x="14" y="0"/>
                        </a:lnTo>
                        <a:lnTo>
                          <a:pt x="0" y="0"/>
                        </a:lnTo>
                        <a:lnTo>
                          <a:pt x="4" y="14"/>
                        </a:lnTo>
                        <a:lnTo>
                          <a:pt x="7" y="30"/>
                        </a:lnTo>
                        <a:lnTo>
                          <a:pt x="14" y="43"/>
                        </a:lnTo>
                        <a:lnTo>
                          <a:pt x="24" y="55"/>
                        </a:lnTo>
                        <a:lnTo>
                          <a:pt x="35" y="66"/>
                        </a:lnTo>
                        <a:lnTo>
                          <a:pt x="48" y="73"/>
                        </a:lnTo>
                        <a:lnTo>
                          <a:pt x="64" y="76"/>
                        </a:lnTo>
                        <a:lnTo>
                          <a:pt x="78" y="79"/>
                        </a:lnTo>
                        <a:lnTo>
                          <a:pt x="78" y="6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</p:grpSp>
      </p:grpSp>
      <p:sp>
        <p:nvSpPr>
          <p:cNvPr id="76803" name="Text Box 43"/>
          <p:cNvSpPr txBox="1">
            <a:spLocks noChangeArrowheads="1"/>
          </p:cNvSpPr>
          <p:nvPr/>
        </p:nvSpPr>
        <p:spPr bwMode="auto">
          <a:xfrm>
            <a:off x="333375" y="141288"/>
            <a:ext cx="51233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3600" b="1" dirty="0">
                <a:solidFill>
                  <a:srgbClr val="002060"/>
                </a:solidFill>
              </a:rPr>
              <a:t>Erozyonun Sonuçları</a:t>
            </a:r>
          </a:p>
        </p:txBody>
      </p:sp>
      <p:sp>
        <p:nvSpPr>
          <p:cNvPr id="76804" name="WordArt 44"/>
          <p:cNvSpPr>
            <a:spLocks noChangeArrowheads="1" noChangeShapeType="1" noTextEdit="1"/>
          </p:cNvSpPr>
          <p:nvPr/>
        </p:nvSpPr>
        <p:spPr bwMode="auto">
          <a:xfrm>
            <a:off x="2297141" y="947738"/>
            <a:ext cx="4275380" cy="320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Kuraklık</a:t>
            </a:r>
          </a:p>
        </p:txBody>
      </p:sp>
      <p:pic>
        <p:nvPicPr>
          <p:cNvPr id="78893" name="Picture 45" descr="kuyu suyu"/>
          <p:cNvPicPr>
            <a:picLocks noChangeAspect="1" noChangeArrowheads="1"/>
          </p:cNvPicPr>
          <p:nvPr/>
        </p:nvPicPr>
        <p:blipFill>
          <a:blip r:embed="rId3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273" y="4581525"/>
            <a:ext cx="4009223" cy="223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6806" name="Group 46"/>
          <p:cNvGrpSpPr>
            <a:grpSpLocks/>
          </p:cNvGrpSpPr>
          <p:nvPr/>
        </p:nvGrpSpPr>
        <p:grpSpPr bwMode="auto">
          <a:xfrm>
            <a:off x="250825" y="1628775"/>
            <a:ext cx="4038600" cy="2211388"/>
            <a:chOff x="3504" y="1199"/>
            <a:chExt cx="2544" cy="1393"/>
          </a:xfrm>
        </p:grpSpPr>
        <p:sp>
          <p:nvSpPr>
            <p:cNvPr id="77054" name="Freeform 47"/>
            <p:cNvSpPr>
              <a:spLocks/>
            </p:cNvSpPr>
            <p:nvPr/>
          </p:nvSpPr>
          <p:spPr bwMode="auto">
            <a:xfrm>
              <a:off x="3544" y="1832"/>
              <a:ext cx="2013" cy="519"/>
            </a:xfrm>
            <a:custGeom>
              <a:avLst/>
              <a:gdLst>
                <a:gd name="T0" fmla="*/ 63 w 1448"/>
                <a:gd name="T1" fmla="*/ 1085 h 1100"/>
                <a:gd name="T2" fmla="*/ 139 w 1448"/>
                <a:gd name="T3" fmla="*/ 1093 h 1100"/>
                <a:gd name="T4" fmla="*/ 215 w 1448"/>
                <a:gd name="T5" fmla="*/ 1098 h 1100"/>
                <a:gd name="T6" fmla="*/ 298 w 1448"/>
                <a:gd name="T7" fmla="*/ 1098 h 1100"/>
                <a:gd name="T8" fmla="*/ 383 w 1448"/>
                <a:gd name="T9" fmla="*/ 1094 h 1100"/>
                <a:gd name="T10" fmla="*/ 469 w 1448"/>
                <a:gd name="T11" fmla="*/ 1088 h 1100"/>
                <a:gd name="T12" fmla="*/ 553 w 1448"/>
                <a:gd name="T13" fmla="*/ 1084 h 1100"/>
                <a:gd name="T14" fmla="*/ 636 w 1448"/>
                <a:gd name="T15" fmla="*/ 1082 h 1100"/>
                <a:gd name="T16" fmla="*/ 720 w 1448"/>
                <a:gd name="T17" fmla="*/ 1079 h 1100"/>
                <a:gd name="T18" fmla="*/ 803 w 1448"/>
                <a:gd name="T19" fmla="*/ 1079 h 1100"/>
                <a:gd name="T20" fmla="*/ 888 w 1448"/>
                <a:gd name="T21" fmla="*/ 1079 h 1100"/>
                <a:gd name="T22" fmla="*/ 973 w 1448"/>
                <a:gd name="T23" fmla="*/ 1079 h 1100"/>
                <a:gd name="T24" fmla="*/ 1059 w 1448"/>
                <a:gd name="T25" fmla="*/ 1079 h 1100"/>
                <a:gd name="T26" fmla="*/ 1094 w 1448"/>
                <a:gd name="T27" fmla="*/ 1080 h 1100"/>
                <a:gd name="T28" fmla="*/ 1129 w 1448"/>
                <a:gd name="T29" fmla="*/ 1082 h 1100"/>
                <a:gd name="T30" fmla="*/ 1163 w 1448"/>
                <a:gd name="T31" fmla="*/ 1080 h 1100"/>
                <a:gd name="T32" fmla="*/ 1194 w 1448"/>
                <a:gd name="T33" fmla="*/ 1073 h 1100"/>
                <a:gd name="T34" fmla="*/ 1224 w 1448"/>
                <a:gd name="T35" fmla="*/ 1060 h 1100"/>
                <a:gd name="T36" fmla="*/ 1252 w 1448"/>
                <a:gd name="T37" fmla="*/ 1046 h 1100"/>
                <a:gd name="T38" fmla="*/ 1282 w 1448"/>
                <a:gd name="T39" fmla="*/ 1029 h 1100"/>
                <a:gd name="T40" fmla="*/ 1313 w 1448"/>
                <a:gd name="T41" fmla="*/ 1011 h 1100"/>
                <a:gd name="T42" fmla="*/ 1344 w 1448"/>
                <a:gd name="T43" fmla="*/ 992 h 1100"/>
                <a:gd name="T44" fmla="*/ 1383 w 1448"/>
                <a:gd name="T45" fmla="*/ 969 h 1100"/>
                <a:gd name="T46" fmla="*/ 1435 w 1448"/>
                <a:gd name="T47" fmla="*/ 936 h 1100"/>
                <a:gd name="T48" fmla="*/ 1436 w 1448"/>
                <a:gd name="T49" fmla="*/ 866 h 1100"/>
                <a:gd name="T50" fmla="*/ 1389 w 1448"/>
                <a:gd name="T51" fmla="*/ 809 h 1100"/>
                <a:gd name="T52" fmla="*/ 1332 w 1448"/>
                <a:gd name="T53" fmla="*/ 761 h 1100"/>
                <a:gd name="T54" fmla="*/ 1272 w 1448"/>
                <a:gd name="T55" fmla="*/ 717 h 1100"/>
                <a:gd name="T56" fmla="*/ 1209 w 1448"/>
                <a:gd name="T57" fmla="*/ 675 h 1100"/>
                <a:gd name="T58" fmla="*/ 1147 w 1448"/>
                <a:gd name="T59" fmla="*/ 641 h 1100"/>
                <a:gd name="T60" fmla="*/ 1089 w 1448"/>
                <a:gd name="T61" fmla="*/ 620 h 1100"/>
                <a:gd name="T62" fmla="*/ 1029 w 1448"/>
                <a:gd name="T63" fmla="*/ 602 h 1100"/>
                <a:gd name="T64" fmla="*/ 972 w 1448"/>
                <a:gd name="T65" fmla="*/ 579 h 1100"/>
                <a:gd name="T66" fmla="*/ 911 w 1448"/>
                <a:gd name="T67" fmla="*/ 542 h 1100"/>
                <a:gd name="T68" fmla="*/ 852 w 1448"/>
                <a:gd name="T69" fmla="*/ 500 h 1100"/>
                <a:gd name="T70" fmla="*/ 793 w 1448"/>
                <a:gd name="T71" fmla="*/ 460 h 1100"/>
                <a:gd name="T72" fmla="*/ 720 w 1448"/>
                <a:gd name="T73" fmla="*/ 425 h 1100"/>
                <a:gd name="T74" fmla="*/ 643 w 1448"/>
                <a:gd name="T75" fmla="*/ 394 h 1100"/>
                <a:gd name="T76" fmla="*/ 568 w 1448"/>
                <a:gd name="T77" fmla="*/ 362 h 1100"/>
                <a:gd name="T78" fmla="*/ 513 w 1448"/>
                <a:gd name="T79" fmla="*/ 329 h 1100"/>
                <a:gd name="T80" fmla="*/ 472 w 1448"/>
                <a:gd name="T81" fmla="*/ 294 h 1100"/>
                <a:gd name="T82" fmla="*/ 433 w 1448"/>
                <a:gd name="T83" fmla="*/ 259 h 1100"/>
                <a:gd name="T84" fmla="*/ 391 w 1448"/>
                <a:gd name="T85" fmla="*/ 229 h 1100"/>
                <a:gd name="T86" fmla="*/ 346 w 1448"/>
                <a:gd name="T87" fmla="*/ 204 h 1100"/>
                <a:gd name="T88" fmla="*/ 300 w 1448"/>
                <a:gd name="T89" fmla="*/ 181 h 1100"/>
                <a:gd name="T90" fmla="*/ 257 w 1448"/>
                <a:gd name="T91" fmla="*/ 154 h 1100"/>
                <a:gd name="T92" fmla="*/ 215 w 1448"/>
                <a:gd name="T93" fmla="*/ 117 h 1100"/>
                <a:gd name="T94" fmla="*/ 174 w 1448"/>
                <a:gd name="T95" fmla="*/ 79 h 1100"/>
                <a:gd name="T96" fmla="*/ 130 w 1448"/>
                <a:gd name="T97" fmla="*/ 46 h 1100"/>
                <a:gd name="T98" fmla="*/ 90 w 1448"/>
                <a:gd name="T99" fmla="*/ 27 h 1100"/>
                <a:gd name="T100" fmla="*/ 50 w 1448"/>
                <a:gd name="T101" fmla="*/ 15 h 1100"/>
                <a:gd name="T102" fmla="*/ 9 w 1448"/>
                <a:gd name="T103" fmla="*/ 3 h 110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48"/>
                <a:gd name="T157" fmla="*/ 0 h 1100"/>
                <a:gd name="T158" fmla="*/ 1448 w 1448"/>
                <a:gd name="T159" fmla="*/ 1100 h 110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48" h="1100">
                  <a:moveTo>
                    <a:pt x="0" y="1079"/>
                  </a:moveTo>
                  <a:lnTo>
                    <a:pt x="16" y="1080"/>
                  </a:lnTo>
                  <a:lnTo>
                    <a:pt x="32" y="1082"/>
                  </a:lnTo>
                  <a:lnTo>
                    <a:pt x="47" y="1083"/>
                  </a:lnTo>
                  <a:lnTo>
                    <a:pt x="63" y="1085"/>
                  </a:lnTo>
                  <a:lnTo>
                    <a:pt x="78" y="1086"/>
                  </a:lnTo>
                  <a:lnTo>
                    <a:pt x="93" y="1088"/>
                  </a:lnTo>
                  <a:lnTo>
                    <a:pt x="108" y="1089"/>
                  </a:lnTo>
                  <a:lnTo>
                    <a:pt x="124" y="1091"/>
                  </a:lnTo>
                  <a:lnTo>
                    <a:pt x="139" y="1093"/>
                  </a:lnTo>
                  <a:lnTo>
                    <a:pt x="154" y="1094"/>
                  </a:lnTo>
                  <a:lnTo>
                    <a:pt x="169" y="1096"/>
                  </a:lnTo>
                  <a:lnTo>
                    <a:pt x="184" y="1097"/>
                  </a:lnTo>
                  <a:lnTo>
                    <a:pt x="200" y="1097"/>
                  </a:lnTo>
                  <a:lnTo>
                    <a:pt x="215" y="1098"/>
                  </a:lnTo>
                  <a:lnTo>
                    <a:pt x="231" y="1099"/>
                  </a:lnTo>
                  <a:lnTo>
                    <a:pt x="247" y="1099"/>
                  </a:lnTo>
                  <a:lnTo>
                    <a:pt x="264" y="1099"/>
                  </a:lnTo>
                  <a:lnTo>
                    <a:pt x="281" y="1099"/>
                  </a:lnTo>
                  <a:lnTo>
                    <a:pt x="298" y="1098"/>
                  </a:lnTo>
                  <a:lnTo>
                    <a:pt x="315" y="1098"/>
                  </a:lnTo>
                  <a:lnTo>
                    <a:pt x="332" y="1097"/>
                  </a:lnTo>
                  <a:lnTo>
                    <a:pt x="349" y="1096"/>
                  </a:lnTo>
                  <a:lnTo>
                    <a:pt x="367" y="1095"/>
                  </a:lnTo>
                  <a:lnTo>
                    <a:pt x="383" y="1094"/>
                  </a:lnTo>
                  <a:lnTo>
                    <a:pt x="400" y="1093"/>
                  </a:lnTo>
                  <a:lnTo>
                    <a:pt x="418" y="1091"/>
                  </a:lnTo>
                  <a:lnTo>
                    <a:pt x="434" y="1090"/>
                  </a:lnTo>
                  <a:lnTo>
                    <a:pt x="452" y="1089"/>
                  </a:lnTo>
                  <a:lnTo>
                    <a:pt x="469" y="1088"/>
                  </a:lnTo>
                  <a:lnTo>
                    <a:pt x="486" y="1087"/>
                  </a:lnTo>
                  <a:lnTo>
                    <a:pt x="503" y="1086"/>
                  </a:lnTo>
                  <a:lnTo>
                    <a:pt x="520" y="1085"/>
                  </a:lnTo>
                  <a:lnTo>
                    <a:pt x="537" y="1085"/>
                  </a:lnTo>
                  <a:lnTo>
                    <a:pt x="553" y="1084"/>
                  </a:lnTo>
                  <a:lnTo>
                    <a:pt x="570" y="1083"/>
                  </a:lnTo>
                  <a:lnTo>
                    <a:pt x="586" y="1083"/>
                  </a:lnTo>
                  <a:lnTo>
                    <a:pt x="603" y="1082"/>
                  </a:lnTo>
                  <a:lnTo>
                    <a:pt x="620" y="1082"/>
                  </a:lnTo>
                  <a:lnTo>
                    <a:pt x="636" y="1082"/>
                  </a:lnTo>
                  <a:lnTo>
                    <a:pt x="653" y="1081"/>
                  </a:lnTo>
                  <a:lnTo>
                    <a:pt x="670" y="1081"/>
                  </a:lnTo>
                  <a:lnTo>
                    <a:pt x="686" y="1081"/>
                  </a:lnTo>
                  <a:lnTo>
                    <a:pt x="703" y="1080"/>
                  </a:lnTo>
                  <a:lnTo>
                    <a:pt x="720" y="1079"/>
                  </a:lnTo>
                  <a:lnTo>
                    <a:pt x="736" y="1079"/>
                  </a:lnTo>
                  <a:lnTo>
                    <a:pt x="753" y="1079"/>
                  </a:lnTo>
                  <a:lnTo>
                    <a:pt x="770" y="1079"/>
                  </a:lnTo>
                  <a:lnTo>
                    <a:pt x="786" y="1079"/>
                  </a:lnTo>
                  <a:lnTo>
                    <a:pt x="803" y="1079"/>
                  </a:lnTo>
                  <a:lnTo>
                    <a:pt x="820" y="1079"/>
                  </a:lnTo>
                  <a:lnTo>
                    <a:pt x="837" y="1079"/>
                  </a:lnTo>
                  <a:lnTo>
                    <a:pt x="854" y="1079"/>
                  </a:lnTo>
                  <a:lnTo>
                    <a:pt x="871" y="1079"/>
                  </a:lnTo>
                  <a:lnTo>
                    <a:pt x="888" y="1079"/>
                  </a:lnTo>
                  <a:lnTo>
                    <a:pt x="905" y="1079"/>
                  </a:lnTo>
                  <a:lnTo>
                    <a:pt x="922" y="1079"/>
                  </a:lnTo>
                  <a:lnTo>
                    <a:pt x="939" y="1079"/>
                  </a:lnTo>
                  <a:lnTo>
                    <a:pt x="956" y="1079"/>
                  </a:lnTo>
                  <a:lnTo>
                    <a:pt x="973" y="1079"/>
                  </a:lnTo>
                  <a:lnTo>
                    <a:pt x="991" y="1079"/>
                  </a:lnTo>
                  <a:lnTo>
                    <a:pt x="1008" y="1079"/>
                  </a:lnTo>
                  <a:lnTo>
                    <a:pt x="1025" y="1079"/>
                  </a:lnTo>
                  <a:lnTo>
                    <a:pt x="1042" y="1079"/>
                  </a:lnTo>
                  <a:lnTo>
                    <a:pt x="1059" y="1079"/>
                  </a:lnTo>
                  <a:lnTo>
                    <a:pt x="1066" y="1079"/>
                  </a:lnTo>
                  <a:lnTo>
                    <a:pt x="1073" y="1079"/>
                  </a:lnTo>
                  <a:lnTo>
                    <a:pt x="1080" y="1079"/>
                  </a:lnTo>
                  <a:lnTo>
                    <a:pt x="1087" y="1080"/>
                  </a:lnTo>
                  <a:lnTo>
                    <a:pt x="1094" y="1080"/>
                  </a:lnTo>
                  <a:lnTo>
                    <a:pt x="1100" y="1081"/>
                  </a:lnTo>
                  <a:lnTo>
                    <a:pt x="1107" y="1081"/>
                  </a:lnTo>
                  <a:lnTo>
                    <a:pt x="1115" y="1081"/>
                  </a:lnTo>
                  <a:lnTo>
                    <a:pt x="1122" y="1082"/>
                  </a:lnTo>
                  <a:lnTo>
                    <a:pt x="1129" y="1082"/>
                  </a:lnTo>
                  <a:lnTo>
                    <a:pt x="1136" y="1082"/>
                  </a:lnTo>
                  <a:lnTo>
                    <a:pt x="1142" y="1082"/>
                  </a:lnTo>
                  <a:lnTo>
                    <a:pt x="1149" y="1081"/>
                  </a:lnTo>
                  <a:lnTo>
                    <a:pt x="1156" y="1081"/>
                  </a:lnTo>
                  <a:lnTo>
                    <a:pt x="1163" y="1080"/>
                  </a:lnTo>
                  <a:lnTo>
                    <a:pt x="1170" y="1079"/>
                  </a:lnTo>
                  <a:lnTo>
                    <a:pt x="1176" y="1078"/>
                  </a:lnTo>
                  <a:lnTo>
                    <a:pt x="1182" y="1076"/>
                  </a:lnTo>
                  <a:lnTo>
                    <a:pt x="1188" y="1074"/>
                  </a:lnTo>
                  <a:lnTo>
                    <a:pt x="1194" y="1073"/>
                  </a:lnTo>
                  <a:lnTo>
                    <a:pt x="1200" y="1070"/>
                  </a:lnTo>
                  <a:lnTo>
                    <a:pt x="1206" y="1068"/>
                  </a:lnTo>
                  <a:lnTo>
                    <a:pt x="1212" y="1066"/>
                  </a:lnTo>
                  <a:lnTo>
                    <a:pt x="1218" y="1063"/>
                  </a:lnTo>
                  <a:lnTo>
                    <a:pt x="1224" y="1060"/>
                  </a:lnTo>
                  <a:lnTo>
                    <a:pt x="1229" y="1058"/>
                  </a:lnTo>
                  <a:lnTo>
                    <a:pt x="1235" y="1055"/>
                  </a:lnTo>
                  <a:lnTo>
                    <a:pt x="1241" y="1052"/>
                  </a:lnTo>
                  <a:lnTo>
                    <a:pt x="1247" y="1048"/>
                  </a:lnTo>
                  <a:lnTo>
                    <a:pt x="1252" y="1046"/>
                  </a:lnTo>
                  <a:lnTo>
                    <a:pt x="1257" y="1043"/>
                  </a:lnTo>
                  <a:lnTo>
                    <a:pt x="1263" y="1040"/>
                  </a:lnTo>
                  <a:lnTo>
                    <a:pt x="1270" y="1036"/>
                  </a:lnTo>
                  <a:lnTo>
                    <a:pt x="1276" y="1033"/>
                  </a:lnTo>
                  <a:lnTo>
                    <a:pt x="1282" y="1029"/>
                  </a:lnTo>
                  <a:lnTo>
                    <a:pt x="1288" y="1026"/>
                  </a:lnTo>
                  <a:lnTo>
                    <a:pt x="1294" y="1023"/>
                  </a:lnTo>
                  <a:lnTo>
                    <a:pt x="1301" y="1019"/>
                  </a:lnTo>
                  <a:lnTo>
                    <a:pt x="1307" y="1015"/>
                  </a:lnTo>
                  <a:lnTo>
                    <a:pt x="1313" y="1011"/>
                  </a:lnTo>
                  <a:lnTo>
                    <a:pt x="1319" y="1008"/>
                  </a:lnTo>
                  <a:lnTo>
                    <a:pt x="1325" y="1004"/>
                  </a:lnTo>
                  <a:lnTo>
                    <a:pt x="1332" y="1000"/>
                  </a:lnTo>
                  <a:lnTo>
                    <a:pt x="1337" y="996"/>
                  </a:lnTo>
                  <a:lnTo>
                    <a:pt x="1344" y="992"/>
                  </a:lnTo>
                  <a:lnTo>
                    <a:pt x="1350" y="988"/>
                  </a:lnTo>
                  <a:lnTo>
                    <a:pt x="1356" y="984"/>
                  </a:lnTo>
                  <a:lnTo>
                    <a:pt x="1362" y="980"/>
                  </a:lnTo>
                  <a:lnTo>
                    <a:pt x="1373" y="974"/>
                  </a:lnTo>
                  <a:lnTo>
                    <a:pt x="1383" y="969"/>
                  </a:lnTo>
                  <a:lnTo>
                    <a:pt x="1394" y="963"/>
                  </a:lnTo>
                  <a:lnTo>
                    <a:pt x="1406" y="957"/>
                  </a:lnTo>
                  <a:lnTo>
                    <a:pt x="1416" y="951"/>
                  </a:lnTo>
                  <a:lnTo>
                    <a:pt x="1427" y="944"/>
                  </a:lnTo>
                  <a:lnTo>
                    <a:pt x="1435" y="936"/>
                  </a:lnTo>
                  <a:lnTo>
                    <a:pt x="1443" y="926"/>
                  </a:lnTo>
                  <a:lnTo>
                    <a:pt x="1447" y="912"/>
                  </a:lnTo>
                  <a:lnTo>
                    <a:pt x="1447" y="896"/>
                  </a:lnTo>
                  <a:lnTo>
                    <a:pt x="1443" y="881"/>
                  </a:lnTo>
                  <a:lnTo>
                    <a:pt x="1436" y="866"/>
                  </a:lnTo>
                  <a:lnTo>
                    <a:pt x="1428" y="854"/>
                  </a:lnTo>
                  <a:lnTo>
                    <a:pt x="1420" y="842"/>
                  </a:lnTo>
                  <a:lnTo>
                    <a:pt x="1410" y="830"/>
                  </a:lnTo>
                  <a:lnTo>
                    <a:pt x="1400" y="819"/>
                  </a:lnTo>
                  <a:lnTo>
                    <a:pt x="1389" y="809"/>
                  </a:lnTo>
                  <a:lnTo>
                    <a:pt x="1378" y="798"/>
                  </a:lnTo>
                  <a:lnTo>
                    <a:pt x="1367" y="789"/>
                  </a:lnTo>
                  <a:lnTo>
                    <a:pt x="1356" y="779"/>
                  </a:lnTo>
                  <a:lnTo>
                    <a:pt x="1344" y="770"/>
                  </a:lnTo>
                  <a:lnTo>
                    <a:pt x="1332" y="761"/>
                  </a:lnTo>
                  <a:lnTo>
                    <a:pt x="1320" y="752"/>
                  </a:lnTo>
                  <a:lnTo>
                    <a:pt x="1308" y="743"/>
                  </a:lnTo>
                  <a:lnTo>
                    <a:pt x="1296" y="734"/>
                  </a:lnTo>
                  <a:lnTo>
                    <a:pt x="1284" y="725"/>
                  </a:lnTo>
                  <a:lnTo>
                    <a:pt x="1272" y="717"/>
                  </a:lnTo>
                  <a:lnTo>
                    <a:pt x="1260" y="708"/>
                  </a:lnTo>
                  <a:lnTo>
                    <a:pt x="1247" y="700"/>
                  </a:lnTo>
                  <a:lnTo>
                    <a:pt x="1234" y="692"/>
                  </a:lnTo>
                  <a:lnTo>
                    <a:pt x="1222" y="683"/>
                  </a:lnTo>
                  <a:lnTo>
                    <a:pt x="1209" y="675"/>
                  </a:lnTo>
                  <a:lnTo>
                    <a:pt x="1197" y="668"/>
                  </a:lnTo>
                  <a:lnTo>
                    <a:pt x="1184" y="660"/>
                  </a:lnTo>
                  <a:lnTo>
                    <a:pt x="1171" y="653"/>
                  </a:lnTo>
                  <a:lnTo>
                    <a:pt x="1158" y="646"/>
                  </a:lnTo>
                  <a:lnTo>
                    <a:pt x="1147" y="641"/>
                  </a:lnTo>
                  <a:lnTo>
                    <a:pt x="1136" y="636"/>
                  </a:lnTo>
                  <a:lnTo>
                    <a:pt x="1124" y="631"/>
                  </a:lnTo>
                  <a:lnTo>
                    <a:pt x="1113" y="627"/>
                  </a:lnTo>
                  <a:lnTo>
                    <a:pt x="1100" y="624"/>
                  </a:lnTo>
                  <a:lnTo>
                    <a:pt x="1089" y="620"/>
                  </a:lnTo>
                  <a:lnTo>
                    <a:pt x="1077" y="616"/>
                  </a:lnTo>
                  <a:lnTo>
                    <a:pt x="1065" y="613"/>
                  </a:lnTo>
                  <a:lnTo>
                    <a:pt x="1053" y="609"/>
                  </a:lnTo>
                  <a:lnTo>
                    <a:pt x="1041" y="606"/>
                  </a:lnTo>
                  <a:lnTo>
                    <a:pt x="1029" y="602"/>
                  </a:lnTo>
                  <a:lnTo>
                    <a:pt x="1017" y="598"/>
                  </a:lnTo>
                  <a:lnTo>
                    <a:pt x="1006" y="594"/>
                  </a:lnTo>
                  <a:lnTo>
                    <a:pt x="994" y="590"/>
                  </a:lnTo>
                  <a:lnTo>
                    <a:pt x="983" y="585"/>
                  </a:lnTo>
                  <a:lnTo>
                    <a:pt x="972" y="579"/>
                  </a:lnTo>
                  <a:lnTo>
                    <a:pt x="959" y="573"/>
                  </a:lnTo>
                  <a:lnTo>
                    <a:pt x="947" y="566"/>
                  </a:lnTo>
                  <a:lnTo>
                    <a:pt x="935" y="558"/>
                  </a:lnTo>
                  <a:lnTo>
                    <a:pt x="923" y="550"/>
                  </a:lnTo>
                  <a:lnTo>
                    <a:pt x="911" y="542"/>
                  </a:lnTo>
                  <a:lnTo>
                    <a:pt x="899" y="534"/>
                  </a:lnTo>
                  <a:lnTo>
                    <a:pt x="887" y="525"/>
                  </a:lnTo>
                  <a:lnTo>
                    <a:pt x="876" y="517"/>
                  </a:lnTo>
                  <a:lnTo>
                    <a:pt x="864" y="508"/>
                  </a:lnTo>
                  <a:lnTo>
                    <a:pt x="852" y="500"/>
                  </a:lnTo>
                  <a:lnTo>
                    <a:pt x="840" y="492"/>
                  </a:lnTo>
                  <a:lnTo>
                    <a:pt x="829" y="483"/>
                  </a:lnTo>
                  <a:lnTo>
                    <a:pt x="817" y="475"/>
                  </a:lnTo>
                  <a:lnTo>
                    <a:pt x="805" y="467"/>
                  </a:lnTo>
                  <a:lnTo>
                    <a:pt x="793" y="460"/>
                  </a:lnTo>
                  <a:lnTo>
                    <a:pt x="780" y="453"/>
                  </a:lnTo>
                  <a:lnTo>
                    <a:pt x="765" y="446"/>
                  </a:lnTo>
                  <a:lnTo>
                    <a:pt x="751" y="438"/>
                  </a:lnTo>
                  <a:lnTo>
                    <a:pt x="736" y="432"/>
                  </a:lnTo>
                  <a:lnTo>
                    <a:pt x="720" y="425"/>
                  </a:lnTo>
                  <a:lnTo>
                    <a:pt x="705" y="419"/>
                  </a:lnTo>
                  <a:lnTo>
                    <a:pt x="690" y="413"/>
                  </a:lnTo>
                  <a:lnTo>
                    <a:pt x="674" y="406"/>
                  </a:lnTo>
                  <a:lnTo>
                    <a:pt x="659" y="401"/>
                  </a:lnTo>
                  <a:lnTo>
                    <a:pt x="643" y="394"/>
                  </a:lnTo>
                  <a:lnTo>
                    <a:pt x="628" y="389"/>
                  </a:lnTo>
                  <a:lnTo>
                    <a:pt x="613" y="382"/>
                  </a:lnTo>
                  <a:lnTo>
                    <a:pt x="598" y="375"/>
                  </a:lnTo>
                  <a:lnTo>
                    <a:pt x="583" y="369"/>
                  </a:lnTo>
                  <a:lnTo>
                    <a:pt x="568" y="362"/>
                  </a:lnTo>
                  <a:lnTo>
                    <a:pt x="553" y="354"/>
                  </a:lnTo>
                  <a:lnTo>
                    <a:pt x="539" y="346"/>
                  </a:lnTo>
                  <a:lnTo>
                    <a:pt x="530" y="341"/>
                  </a:lnTo>
                  <a:lnTo>
                    <a:pt x="521" y="335"/>
                  </a:lnTo>
                  <a:lnTo>
                    <a:pt x="513" y="329"/>
                  </a:lnTo>
                  <a:lnTo>
                    <a:pt x="505" y="323"/>
                  </a:lnTo>
                  <a:lnTo>
                    <a:pt x="496" y="316"/>
                  </a:lnTo>
                  <a:lnTo>
                    <a:pt x="488" y="309"/>
                  </a:lnTo>
                  <a:lnTo>
                    <a:pt x="480" y="302"/>
                  </a:lnTo>
                  <a:lnTo>
                    <a:pt x="472" y="294"/>
                  </a:lnTo>
                  <a:lnTo>
                    <a:pt x="464" y="287"/>
                  </a:lnTo>
                  <a:lnTo>
                    <a:pt x="457" y="280"/>
                  </a:lnTo>
                  <a:lnTo>
                    <a:pt x="449" y="273"/>
                  </a:lnTo>
                  <a:lnTo>
                    <a:pt x="441" y="266"/>
                  </a:lnTo>
                  <a:lnTo>
                    <a:pt x="433" y="259"/>
                  </a:lnTo>
                  <a:lnTo>
                    <a:pt x="425" y="252"/>
                  </a:lnTo>
                  <a:lnTo>
                    <a:pt x="417" y="246"/>
                  </a:lnTo>
                  <a:lnTo>
                    <a:pt x="408" y="240"/>
                  </a:lnTo>
                  <a:lnTo>
                    <a:pt x="399" y="234"/>
                  </a:lnTo>
                  <a:lnTo>
                    <a:pt x="391" y="229"/>
                  </a:lnTo>
                  <a:lnTo>
                    <a:pt x="382" y="224"/>
                  </a:lnTo>
                  <a:lnTo>
                    <a:pt x="373" y="219"/>
                  </a:lnTo>
                  <a:lnTo>
                    <a:pt x="364" y="214"/>
                  </a:lnTo>
                  <a:lnTo>
                    <a:pt x="355" y="209"/>
                  </a:lnTo>
                  <a:lnTo>
                    <a:pt x="346" y="204"/>
                  </a:lnTo>
                  <a:lnTo>
                    <a:pt x="337" y="200"/>
                  </a:lnTo>
                  <a:lnTo>
                    <a:pt x="327" y="196"/>
                  </a:lnTo>
                  <a:lnTo>
                    <a:pt x="318" y="190"/>
                  </a:lnTo>
                  <a:lnTo>
                    <a:pt x="310" y="186"/>
                  </a:lnTo>
                  <a:lnTo>
                    <a:pt x="300" y="181"/>
                  </a:lnTo>
                  <a:lnTo>
                    <a:pt x="292" y="176"/>
                  </a:lnTo>
                  <a:lnTo>
                    <a:pt x="283" y="171"/>
                  </a:lnTo>
                  <a:lnTo>
                    <a:pt x="275" y="166"/>
                  </a:lnTo>
                  <a:lnTo>
                    <a:pt x="266" y="160"/>
                  </a:lnTo>
                  <a:lnTo>
                    <a:pt x="257" y="154"/>
                  </a:lnTo>
                  <a:lnTo>
                    <a:pt x="249" y="147"/>
                  </a:lnTo>
                  <a:lnTo>
                    <a:pt x="240" y="140"/>
                  </a:lnTo>
                  <a:lnTo>
                    <a:pt x="231" y="132"/>
                  </a:lnTo>
                  <a:lnTo>
                    <a:pt x="223" y="125"/>
                  </a:lnTo>
                  <a:lnTo>
                    <a:pt x="215" y="117"/>
                  </a:lnTo>
                  <a:lnTo>
                    <a:pt x="207" y="109"/>
                  </a:lnTo>
                  <a:lnTo>
                    <a:pt x="199" y="101"/>
                  </a:lnTo>
                  <a:lnTo>
                    <a:pt x="191" y="94"/>
                  </a:lnTo>
                  <a:lnTo>
                    <a:pt x="182" y="86"/>
                  </a:lnTo>
                  <a:lnTo>
                    <a:pt x="174" y="79"/>
                  </a:lnTo>
                  <a:lnTo>
                    <a:pt x="165" y="71"/>
                  </a:lnTo>
                  <a:lnTo>
                    <a:pt x="157" y="64"/>
                  </a:lnTo>
                  <a:lnTo>
                    <a:pt x="148" y="58"/>
                  </a:lnTo>
                  <a:lnTo>
                    <a:pt x="139" y="52"/>
                  </a:lnTo>
                  <a:lnTo>
                    <a:pt x="130" y="46"/>
                  </a:lnTo>
                  <a:lnTo>
                    <a:pt x="122" y="41"/>
                  </a:lnTo>
                  <a:lnTo>
                    <a:pt x="113" y="37"/>
                  </a:lnTo>
                  <a:lnTo>
                    <a:pt x="105" y="34"/>
                  </a:lnTo>
                  <a:lnTo>
                    <a:pt x="97" y="31"/>
                  </a:lnTo>
                  <a:lnTo>
                    <a:pt x="90" y="27"/>
                  </a:lnTo>
                  <a:lnTo>
                    <a:pt x="82" y="24"/>
                  </a:lnTo>
                  <a:lnTo>
                    <a:pt x="74" y="22"/>
                  </a:lnTo>
                  <a:lnTo>
                    <a:pt x="66" y="20"/>
                  </a:lnTo>
                  <a:lnTo>
                    <a:pt x="58" y="17"/>
                  </a:lnTo>
                  <a:lnTo>
                    <a:pt x="50" y="15"/>
                  </a:lnTo>
                  <a:lnTo>
                    <a:pt x="42" y="13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7" y="5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1079"/>
                  </a:lnTo>
                </a:path>
              </a:pathLst>
            </a:custGeom>
            <a:solidFill>
              <a:srgbClr val="B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55" name="Freeform 48"/>
            <p:cNvSpPr>
              <a:spLocks/>
            </p:cNvSpPr>
            <p:nvPr/>
          </p:nvSpPr>
          <p:spPr bwMode="auto">
            <a:xfrm>
              <a:off x="3548" y="1864"/>
              <a:ext cx="2067" cy="487"/>
            </a:xfrm>
            <a:custGeom>
              <a:avLst/>
              <a:gdLst>
                <a:gd name="T0" fmla="*/ 63 w 1458"/>
                <a:gd name="T1" fmla="*/ 1042 h 1057"/>
                <a:gd name="T2" fmla="*/ 140 w 1458"/>
                <a:gd name="T3" fmla="*/ 1049 h 1057"/>
                <a:gd name="T4" fmla="*/ 216 w 1458"/>
                <a:gd name="T5" fmla="*/ 1054 h 1057"/>
                <a:gd name="T6" fmla="*/ 300 w 1458"/>
                <a:gd name="T7" fmla="*/ 1054 h 1057"/>
                <a:gd name="T8" fmla="*/ 385 w 1458"/>
                <a:gd name="T9" fmla="*/ 1050 h 1057"/>
                <a:gd name="T10" fmla="*/ 471 w 1458"/>
                <a:gd name="T11" fmla="*/ 1045 h 1057"/>
                <a:gd name="T12" fmla="*/ 556 w 1458"/>
                <a:gd name="T13" fmla="*/ 1041 h 1057"/>
                <a:gd name="T14" fmla="*/ 640 w 1458"/>
                <a:gd name="T15" fmla="*/ 1039 h 1057"/>
                <a:gd name="T16" fmla="*/ 724 w 1458"/>
                <a:gd name="T17" fmla="*/ 1037 h 1057"/>
                <a:gd name="T18" fmla="*/ 809 w 1458"/>
                <a:gd name="T19" fmla="*/ 1036 h 1057"/>
                <a:gd name="T20" fmla="*/ 894 w 1458"/>
                <a:gd name="T21" fmla="*/ 1036 h 1057"/>
                <a:gd name="T22" fmla="*/ 980 w 1458"/>
                <a:gd name="T23" fmla="*/ 1036 h 1057"/>
                <a:gd name="T24" fmla="*/ 1066 w 1458"/>
                <a:gd name="T25" fmla="*/ 1036 h 1057"/>
                <a:gd name="T26" fmla="*/ 1100 w 1458"/>
                <a:gd name="T27" fmla="*/ 1037 h 1057"/>
                <a:gd name="T28" fmla="*/ 1136 w 1458"/>
                <a:gd name="T29" fmla="*/ 1039 h 1057"/>
                <a:gd name="T30" fmla="*/ 1170 w 1458"/>
                <a:gd name="T31" fmla="*/ 1037 h 1057"/>
                <a:gd name="T32" fmla="*/ 1202 w 1458"/>
                <a:gd name="T33" fmla="*/ 1030 h 1057"/>
                <a:gd name="T34" fmla="*/ 1231 w 1458"/>
                <a:gd name="T35" fmla="*/ 1017 h 1057"/>
                <a:gd name="T36" fmla="*/ 1260 w 1458"/>
                <a:gd name="T37" fmla="*/ 1004 h 1057"/>
                <a:gd name="T38" fmla="*/ 1290 w 1458"/>
                <a:gd name="T39" fmla="*/ 988 h 1057"/>
                <a:gd name="T40" fmla="*/ 1321 w 1458"/>
                <a:gd name="T41" fmla="*/ 971 h 1057"/>
                <a:gd name="T42" fmla="*/ 1353 w 1458"/>
                <a:gd name="T43" fmla="*/ 951 h 1057"/>
                <a:gd name="T44" fmla="*/ 1392 w 1458"/>
                <a:gd name="T45" fmla="*/ 930 h 1057"/>
                <a:gd name="T46" fmla="*/ 1444 w 1458"/>
                <a:gd name="T47" fmla="*/ 899 h 1057"/>
                <a:gd name="T48" fmla="*/ 1445 w 1458"/>
                <a:gd name="T49" fmla="*/ 832 h 1057"/>
                <a:gd name="T50" fmla="*/ 1398 w 1458"/>
                <a:gd name="T51" fmla="*/ 776 h 1057"/>
                <a:gd name="T52" fmla="*/ 1341 w 1458"/>
                <a:gd name="T53" fmla="*/ 731 h 1057"/>
                <a:gd name="T54" fmla="*/ 1280 w 1458"/>
                <a:gd name="T55" fmla="*/ 688 h 1057"/>
                <a:gd name="T56" fmla="*/ 1217 w 1458"/>
                <a:gd name="T57" fmla="*/ 648 h 1057"/>
                <a:gd name="T58" fmla="*/ 1154 w 1458"/>
                <a:gd name="T59" fmla="*/ 615 h 1057"/>
                <a:gd name="T60" fmla="*/ 1096 w 1458"/>
                <a:gd name="T61" fmla="*/ 595 h 1057"/>
                <a:gd name="T62" fmla="*/ 1035 w 1458"/>
                <a:gd name="T63" fmla="*/ 578 h 1057"/>
                <a:gd name="T64" fmla="*/ 978 w 1458"/>
                <a:gd name="T65" fmla="*/ 556 h 1057"/>
                <a:gd name="T66" fmla="*/ 916 w 1458"/>
                <a:gd name="T67" fmla="*/ 520 h 1057"/>
                <a:gd name="T68" fmla="*/ 857 w 1458"/>
                <a:gd name="T69" fmla="*/ 480 h 1057"/>
                <a:gd name="T70" fmla="*/ 798 w 1458"/>
                <a:gd name="T71" fmla="*/ 442 h 1057"/>
                <a:gd name="T72" fmla="*/ 725 w 1458"/>
                <a:gd name="T73" fmla="*/ 408 h 1057"/>
                <a:gd name="T74" fmla="*/ 647 w 1458"/>
                <a:gd name="T75" fmla="*/ 379 h 1057"/>
                <a:gd name="T76" fmla="*/ 571 w 1458"/>
                <a:gd name="T77" fmla="*/ 347 h 1057"/>
                <a:gd name="T78" fmla="*/ 515 w 1458"/>
                <a:gd name="T79" fmla="*/ 316 h 1057"/>
                <a:gd name="T80" fmla="*/ 475 w 1458"/>
                <a:gd name="T81" fmla="*/ 283 h 1057"/>
                <a:gd name="T82" fmla="*/ 436 w 1458"/>
                <a:gd name="T83" fmla="*/ 248 h 1057"/>
                <a:gd name="T84" fmla="*/ 393 w 1458"/>
                <a:gd name="T85" fmla="*/ 219 h 1057"/>
                <a:gd name="T86" fmla="*/ 348 w 1458"/>
                <a:gd name="T87" fmla="*/ 196 h 1057"/>
                <a:gd name="T88" fmla="*/ 302 w 1458"/>
                <a:gd name="T89" fmla="*/ 174 h 1057"/>
                <a:gd name="T90" fmla="*/ 258 w 1458"/>
                <a:gd name="T91" fmla="*/ 148 h 1057"/>
                <a:gd name="T92" fmla="*/ 216 w 1458"/>
                <a:gd name="T93" fmla="*/ 112 h 1057"/>
                <a:gd name="T94" fmla="*/ 175 w 1458"/>
                <a:gd name="T95" fmla="*/ 76 h 1057"/>
                <a:gd name="T96" fmla="*/ 130 w 1458"/>
                <a:gd name="T97" fmla="*/ 45 h 1057"/>
                <a:gd name="T98" fmla="*/ 90 w 1458"/>
                <a:gd name="T99" fmla="*/ 26 h 1057"/>
                <a:gd name="T100" fmla="*/ 50 w 1458"/>
                <a:gd name="T101" fmla="*/ 14 h 1057"/>
                <a:gd name="T102" fmla="*/ 9 w 1458"/>
                <a:gd name="T103" fmla="*/ 3 h 10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458"/>
                <a:gd name="T157" fmla="*/ 0 h 1057"/>
                <a:gd name="T158" fmla="*/ 1458 w 1458"/>
                <a:gd name="T159" fmla="*/ 1057 h 10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458" h="1057">
                  <a:moveTo>
                    <a:pt x="0" y="1036"/>
                  </a:moveTo>
                  <a:lnTo>
                    <a:pt x="16" y="1037"/>
                  </a:lnTo>
                  <a:lnTo>
                    <a:pt x="32" y="1039"/>
                  </a:lnTo>
                  <a:lnTo>
                    <a:pt x="47" y="1040"/>
                  </a:lnTo>
                  <a:lnTo>
                    <a:pt x="63" y="1042"/>
                  </a:lnTo>
                  <a:lnTo>
                    <a:pt x="78" y="1043"/>
                  </a:lnTo>
                  <a:lnTo>
                    <a:pt x="93" y="1045"/>
                  </a:lnTo>
                  <a:lnTo>
                    <a:pt x="108" y="1046"/>
                  </a:lnTo>
                  <a:lnTo>
                    <a:pt x="124" y="1048"/>
                  </a:lnTo>
                  <a:lnTo>
                    <a:pt x="140" y="1049"/>
                  </a:lnTo>
                  <a:lnTo>
                    <a:pt x="155" y="1050"/>
                  </a:lnTo>
                  <a:lnTo>
                    <a:pt x="170" y="1052"/>
                  </a:lnTo>
                  <a:lnTo>
                    <a:pt x="185" y="1053"/>
                  </a:lnTo>
                  <a:lnTo>
                    <a:pt x="201" y="1054"/>
                  </a:lnTo>
                  <a:lnTo>
                    <a:pt x="216" y="1054"/>
                  </a:lnTo>
                  <a:lnTo>
                    <a:pt x="232" y="1056"/>
                  </a:lnTo>
                  <a:lnTo>
                    <a:pt x="248" y="1056"/>
                  </a:lnTo>
                  <a:lnTo>
                    <a:pt x="266" y="1056"/>
                  </a:lnTo>
                  <a:lnTo>
                    <a:pt x="283" y="1056"/>
                  </a:lnTo>
                  <a:lnTo>
                    <a:pt x="300" y="1054"/>
                  </a:lnTo>
                  <a:lnTo>
                    <a:pt x="317" y="1054"/>
                  </a:lnTo>
                  <a:lnTo>
                    <a:pt x="334" y="1053"/>
                  </a:lnTo>
                  <a:lnTo>
                    <a:pt x="351" y="1052"/>
                  </a:lnTo>
                  <a:lnTo>
                    <a:pt x="369" y="1051"/>
                  </a:lnTo>
                  <a:lnTo>
                    <a:pt x="385" y="1050"/>
                  </a:lnTo>
                  <a:lnTo>
                    <a:pt x="403" y="1049"/>
                  </a:lnTo>
                  <a:lnTo>
                    <a:pt x="420" y="1048"/>
                  </a:lnTo>
                  <a:lnTo>
                    <a:pt x="437" y="1047"/>
                  </a:lnTo>
                  <a:lnTo>
                    <a:pt x="455" y="1046"/>
                  </a:lnTo>
                  <a:lnTo>
                    <a:pt x="471" y="1045"/>
                  </a:lnTo>
                  <a:lnTo>
                    <a:pt x="489" y="1043"/>
                  </a:lnTo>
                  <a:lnTo>
                    <a:pt x="505" y="1043"/>
                  </a:lnTo>
                  <a:lnTo>
                    <a:pt x="523" y="1042"/>
                  </a:lnTo>
                  <a:lnTo>
                    <a:pt x="540" y="1042"/>
                  </a:lnTo>
                  <a:lnTo>
                    <a:pt x="556" y="1041"/>
                  </a:lnTo>
                  <a:lnTo>
                    <a:pt x="573" y="1041"/>
                  </a:lnTo>
                  <a:lnTo>
                    <a:pt x="590" y="1040"/>
                  </a:lnTo>
                  <a:lnTo>
                    <a:pt x="606" y="1039"/>
                  </a:lnTo>
                  <a:lnTo>
                    <a:pt x="623" y="1039"/>
                  </a:lnTo>
                  <a:lnTo>
                    <a:pt x="640" y="1039"/>
                  </a:lnTo>
                  <a:lnTo>
                    <a:pt x="656" y="1038"/>
                  </a:lnTo>
                  <a:lnTo>
                    <a:pt x="674" y="1038"/>
                  </a:lnTo>
                  <a:lnTo>
                    <a:pt x="691" y="1038"/>
                  </a:lnTo>
                  <a:lnTo>
                    <a:pt x="707" y="1037"/>
                  </a:lnTo>
                  <a:lnTo>
                    <a:pt x="724" y="1037"/>
                  </a:lnTo>
                  <a:lnTo>
                    <a:pt x="741" y="1037"/>
                  </a:lnTo>
                  <a:lnTo>
                    <a:pt x="757" y="1037"/>
                  </a:lnTo>
                  <a:lnTo>
                    <a:pt x="774" y="1036"/>
                  </a:lnTo>
                  <a:lnTo>
                    <a:pt x="791" y="1036"/>
                  </a:lnTo>
                  <a:lnTo>
                    <a:pt x="809" y="1036"/>
                  </a:lnTo>
                  <a:lnTo>
                    <a:pt x="826" y="1036"/>
                  </a:lnTo>
                  <a:lnTo>
                    <a:pt x="842" y="1036"/>
                  </a:lnTo>
                  <a:lnTo>
                    <a:pt x="860" y="1036"/>
                  </a:lnTo>
                  <a:lnTo>
                    <a:pt x="876" y="1036"/>
                  </a:lnTo>
                  <a:lnTo>
                    <a:pt x="894" y="1036"/>
                  </a:lnTo>
                  <a:lnTo>
                    <a:pt x="910" y="1036"/>
                  </a:lnTo>
                  <a:lnTo>
                    <a:pt x="929" y="1036"/>
                  </a:lnTo>
                  <a:lnTo>
                    <a:pt x="945" y="1036"/>
                  </a:lnTo>
                  <a:lnTo>
                    <a:pt x="963" y="1036"/>
                  </a:lnTo>
                  <a:lnTo>
                    <a:pt x="980" y="1036"/>
                  </a:lnTo>
                  <a:lnTo>
                    <a:pt x="996" y="1036"/>
                  </a:lnTo>
                  <a:lnTo>
                    <a:pt x="1014" y="1036"/>
                  </a:lnTo>
                  <a:lnTo>
                    <a:pt x="1031" y="1036"/>
                  </a:lnTo>
                  <a:lnTo>
                    <a:pt x="1048" y="1036"/>
                  </a:lnTo>
                  <a:lnTo>
                    <a:pt x="1066" y="1036"/>
                  </a:lnTo>
                  <a:lnTo>
                    <a:pt x="1073" y="1036"/>
                  </a:lnTo>
                  <a:lnTo>
                    <a:pt x="1080" y="1036"/>
                  </a:lnTo>
                  <a:lnTo>
                    <a:pt x="1087" y="1037"/>
                  </a:lnTo>
                  <a:lnTo>
                    <a:pt x="1094" y="1037"/>
                  </a:lnTo>
                  <a:lnTo>
                    <a:pt x="1100" y="1037"/>
                  </a:lnTo>
                  <a:lnTo>
                    <a:pt x="1107" y="1038"/>
                  </a:lnTo>
                  <a:lnTo>
                    <a:pt x="1114" y="1038"/>
                  </a:lnTo>
                  <a:lnTo>
                    <a:pt x="1122" y="1038"/>
                  </a:lnTo>
                  <a:lnTo>
                    <a:pt x="1129" y="1039"/>
                  </a:lnTo>
                  <a:lnTo>
                    <a:pt x="1136" y="1039"/>
                  </a:lnTo>
                  <a:lnTo>
                    <a:pt x="1142" y="1039"/>
                  </a:lnTo>
                  <a:lnTo>
                    <a:pt x="1149" y="1039"/>
                  </a:lnTo>
                  <a:lnTo>
                    <a:pt x="1156" y="1038"/>
                  </a:lnTo>
                  <a:lnTo>
                    <a:pt x="1163" y="1038"/>
                  </a:lnTo>
                  <a:lnTo>
                    <a:pt x="1170" y="1037"/>
                  </a:lnTo>
                  <a:lnTo>
                    <a:pt x="1177" y="1036"/>
                  </a:lnTo>
                  <a:lnTo>
                    <a:pt x="1183" y="1035"/>
                  </a:lnTo>
                  <a:lnTo>
                    <a:pt x="1189" y="1033"/>
                  </a:lnTo>
                  <a:lnTo>
                    <a:pt x="1196" y="1032"/>
                  </a:lnTo>
                  <a:lnTo>
                    <a:pt x="1202" y="1030"/>
                  </a:lnTo>
                  <a:lnTo>
                    <a:pt x="1208" y="1028"/>
                  </a:lnTo>
                  <a:lnTo>
                    <a:pt x="1214" y="1026"/>
                  </a:lnTo>
                  <a:lnTo>
                    <a:pt x="1220" y="1023"/>
                  </a:lnTo>
                  <a:lnTo>
                    <a:pt x="1226" y="1020"/>
                  </a:lnTo>
                  <a:lnTo>
                    <a:pt x="1231" y="1017"/>
                  </a:lnTo>
                  <a:lnTo>
                    <a:pt x="1237" y="1015"/>
                  </a:lnTo>
                  <a:lnTo>
                    <a:pt x="1243" y="1012"/>
                  </a:lnTo>
                  <a:lnTo>
                    <a:pt x="1249" y="1009"/>
                  </a:lnTo>
                  <a:lnTo>
                    <a:pt x="1254" y="1006"/>
                  </a:lnTo>
                  <a:lnTo>
                    <a:pt x="1260" y="1004"/>
                  </a:lnTo>
                  <a:lnTo>
                    <a:pt x="1265" y="1001"/>
                  </a:lnTo>
                  <a:lnTo>
                    <a:pt x="1271" y="998"/>
                  </a:lnTo>
                  <a:lnTo>
                    <a:pt x="1277" y="995"/>
                  </a:lnTo>
                  <a:lnTo>
                    <a:pt x="1284" y="992"/>
                  </a:lnTo>
                  <a:lnTo>
                    <a:pt x="1290" y="988"/>
                  </a:lnTo>
                  <a:lnTo>
                    <a:pt x="1296" y="985"/>
                  </a:lnTo>
                  <a:lnTo>
                    <a:pt x="1302" y="981"/>
                  </a:lnTo>
                  <a:lnTo>
                    <a:pt x="1308" y="978"/>
                  </a:lnTo>
                  <a:lnTo>
                    <a:pt x="1315" y="974"/>
                  </a:lnTo>
                  <a:lnTo>
                    <a:pt x="1321" y="971"/>
                  </a:lnTo>
                  <a:lnTo>
                    <a:pt x="1328" y="967"/>
                  </a:lnTo>
                  <a:lnTo>
                    <a:pt x="1334" y="963"/>
                  </a:lnTo>
                  <a:lnTo>
                    <a:pt x="1341" y="960"/>
                  </a:lnTo>
                  <a:lnTo>
                    <a:pt x="1346" y="955"/>
                  </a:lnTo>
                  <a:lnTo>
                    <a:pt x="1353" y="951"/>
                  </a:lnTo>
                  <a:lnTo>
                    <a:pt x="1359" y="948"/>
                  </a:lnTo>
                  <a:lnTo>
                    <a:pt x="1365" y="944"/>
                  </a:lnTo>
                  <a:lnTo>
                    <a:pt x="1371" y="940"/>
                  </a:lnTo>
                  <a:lnTo>
                    <a:pt x="1381" y="935"/>
                  </a:lnTo>
                  <a:lnTo>
                    <a:pt x="1392" y="930"/>
                  </a:lnTo>
                  <a:lnTo>
                    <a:pt x="1403" y="924"/>
                  </a:lnTo>
                  <a:lnTo>
                    <a:pt x="1415" y="918"/>
                  </a:lnTo>
                  <a:lnTo>
                    <a:pt x="1425" y="912"/>
                  </a:lnTo>
                  <a:lnTo>
                    <a:pt x="1435" y="906"/>
                  </a:lnTo>
                  <a:lnTo>
                    <a:pt x="1444" y="899"/>
                  </a:lnTo>
                  <a:lnTo>
                    <a:pt x="1452" y="888"/>
                  </a:lnTo>
                  <a:lnTo>
                    <a:pt x="1457" y="876"/>
                  </a:lnTo>
                  <a:lnTo>
                    <a:pt x="1457" y="861"/>
                  </a:lnTo>
                  <a:lnTo>
                    <a:pt x="1452" y="845"/>
                  </a:lnTo>
                  <a:lnTo>
                    <a:pt x="1445" y="832"/>
                  </a:lnTo>
                  <a:lnTo>
                    <a:pt x="1437" y="819"/>
                  </a:lnTo>
                  <a:lnTo>
                    <a:pt x="1429" y="808"/>
                  </a:lnTo>
                  <a:lnTo>
                    <a:pt x="1419" y="797"/>
                  </a:lnTo>
                  <a:lnTo>
                    <a:pt x="1408" y="786"/>
                  </a:lnTo>
                  <a:lnTo>
                    <a:pt x="1398" y="776"/>
                  </a:lnTo>
                  <a:lnTo>
                    <a:pt x="1387" y="767"/>
                  </a:lnTo>
                  <a:lnTo>
                    <a:pt x="1376" y="757"/>
                  </a:lnTo>
                  <a:lnTo>
                    <a:pt x="1365" y="748"/>
                  </a:lnTo>
                  <a:lnTo>
                    <a:pt x="1353" y="740"/>
                  </a:lnTo>
                  <a:lnTo>
                    <a:pt x="1341" y="731"/>
                  </a:lnTo>
                  <a:lnTo>
                    <a:pt x="1329" y="721"/>
                  </a:lnTo>
                  <a:lnTo>
                    <a:pt x="1316" y="713"/>
                  </a:lnTo>
                  <a:lnTo>
                    <a:pt x="1304" y="705"/>
                  </a:lnTo>
                  <a:lnTo>
                    <a:pt x="1292" y="697"/>
                  </a:lnTo>
                  <a:lnTo>
                    <a:pt x="1280" y="688"/>
                  </a:lnTo>
                  <a:lnTo>
                    <a:pt x="1268" y="680"/>
                  </a:lnTo>
                  <a:lnTo>
                    <a:pt x="1255" y="672"/>
                  </a:lnTo>
                  <a:lnTo>
                    <a:pt x="1242" y="664"/>
                  </a:lnTo>
                  <a:lnTo>
                    <a:pt x="1230" y="656"/>
                  </a:lnTo>
                  <a:lnTo>
                    <a:pt x="1217" y="648"/>
                  </a:lnTo>
                  <a:lnTo>
                    <a:pt x="1204" y="641"/>
                  </a:lnTo>
                  <a:lnTo>
                    <a:pt x="1191" y="634"/>
                  </a:lnTo>
                  <a:lnTo>
                    <a:pt x="1178" y="627"/>
                  </a:lnTo>
                  <a:lnTo>
                    <a:pt x="1165" y="620"/>
                  </a:lnTo>
                  <a:lnTo>
                    <a:pt x="1154" y="615"/>
                  </a:lnTo>
                  <a:lnTo>
                    <a:pt x="1142" y="610"/>
                  </a:lnTo>
                  <a:lnTo>
                    <a:pt x="1131" y="606"/>
                  </a:lnTo>
                  <a:lnTo>
                    <a:pt x="1119" y="602"/>
                  </a:lnTo>
                  <a:lnTo>
                    <a:pt x="1107" y="599"/>
                  </a:lnTo>
                  <a:lnTo>
                    <a:pt x="1096" y="595"/>
                  </a:lnTo>
                  <a:lnTo>
                    <a:pt x="1084" y="591"/>
                  </a:lnTo>
                  <a:lnTo>
                    <a:pt x="1072" y="588"/>
                  </a:lnTo>
                  <a:lnTo>
                    <a:pt x="1060" y="585"/>
                  </a:lnTo>
                  <a:lnTo>
                    <a:pt x="1047" y="581"/>
                  </a:lnTo>
                  <a:lnTo>
                    <a:pt x="1035" y="578"/>
                  </a:lnTo>
                  <a:lnTo>
                    <a:pt x="1023" y="574"/>
                  </a:lnTo>
                  <a:lnTo>
                    <a:pt x="1012" y="571"/>
                  </a:lnTo>
                  <a:lnTo>
                    <a:pt x="1000" y="566"/>
                  </a:lnTo>
                  <a:lnTo>
                    <a:pt x="989" y="562"/>
                  </a:lnTo>
                  <a:lnTo>
                    <a:pt x="978" y="556"/>
                  </a:lnTo>
                  <a:lnTo>
                    <a:pt x="965" y="550"/>
                  </a:lnTo>
                  <a:lnTo>
                    <a:pt x="953" y="543"/>
                  </a:lnTo>
                  <a:lnTo>
                    <a:pt x="941" y="536"/>
                  </a:lnTo>
                  <a:lnTo>
                    <a:pt x="929" y="528"/>
                  </a:lnTo>
                  <a:lnTo>
                    <a:pt x="916" y="520"/>
                  </a:lnTo>
                  <a:lnTo>
                    <a:pt x="905" y="513"/>
                  </a:lnTo>
                  <a:lnTo>
                    <a:pt x="893" y="504"/>
                  </a:lnTo>
                  <a:lnTo>
                    <a:pt x="881" y="496"/>
                  </a:lnTo>
                  <a:lnTo>
                    <a:pt x="869" y="487"/>
                  </a:lnTo>
                  <a:lnTo>
                    <a:pt x="857" y="480"/>
                  </a:lnTo>
                  <a:lnTo>
                    <a:pt x="846" y="472"/>
                  </a:lnTo>
                  <a:lnTo>
                    <a:pt x="834" y="464"/>
                  </a:lnTo>
                  <a:lnTo>
                    <a:pt x="822" y="456"/>
                  </a:lnTo>
                  <a:lnTo>
                    <a:pt x="810" y="448"/>
                  </a:lnTo>
                  <a:lnTo>
                    <a:pt x="798" y="442"/>
                  </a:lnTo>
                  <a:lnTo>
                    <a:pt x="785" y="435"/>
                  </a:lnTo>
                  <a:lnTo>
                    <a:pt x="770" y="427"/>
                  </a:lnTo>
                  <a:lnTo>
                    <a:pt x="755" y="420"/>
                  </a:lnTo>
                  <a:lnTo>
                    <a:pt x="740" y="414"/>
                  </a:lnTo>
                  <a:lnTo>
                    <a:pt x="725" y="408"/>
                  </a:lnTo>
                  <a:lnTo>
                    <a:pt x="710" y="402"/>
                  </a:lnTo>
                  <a:lnTo>
                    <a:pt x="694" y="397"/>
                  </a:lnTo>
                  <a:lnTo>
                    <a:pt x="679" y="390"/>
                  </a:lnTo>
                  <a:lnTo>
                    <a:pt x="663" y="384"/>
                  </a:lnTo>
                  <a:lnTo>
                    <a:pt x="647" y="379"/>
                  </a:lnTo>
                  <a:lnTo>
                    <a:pt x="632" y="373"/>
                  </a:lnTo>
                  <a:lnTo>
                    <a:pt x="616" y="367"/>
                  </a:lnTo>
                  <a:lnTo>
                    <a:pt x="601" y="360"/>
                  </a:lnTo>
                  <a:lnTo>
                    <a:pt x="586" y="354"/>
                  </a:lnTo>
                  <a:lnTo>
                    <a:pt x="571" y="347"/>
                  </a:lnTo>
                  <a:lnTo>
                    <a:pt x="556" y="340"/>
                  </a:lnTo>
                  <a:lnTo>
                    <a:pt x="542" y="333"/>
                  </a:lnTo>
                  <a:lnTo>
                    <a:pt x="533" y="327"/>
                  </a:lnTo>
                  <a:lnTo>
                    <a:pt x="524" y="321"/>
                  </a:lnTo>
                  <a:lnTo>
                    <a:pt x="515" y="316"/>
                  </a:lnTo>
                  <a:lnTo>
                    <a:pt x="507" y="310"/>
                  </a:lnTo>
                  <a:lnTo>
                    <a:pt x="499" y="304"/>
                  </a:lnTo>
                  <a:lnTo>
                    <a:pt x="491" y="297"/>
                  </a:lnTo>
                  <a:lnTo>
                    <a:pt x="483" y="289"/>
                  </a:lnTo>
                  <a:lnTo>
                    <a:pt x="475" y="283"/>
                  </a:lnTo>
                  <a:lnTo>
                    <a:pt x="467" y="276"/>
                  </a:lnTo>
                  <a:lnTo>
                    <a:pt x="459" y="269"/>
                  </a:lnTo>
                  <a:lnTo>
                    <a:pt x="452" y="261"/>
                  </a:lnTo>
                  <a:lnTo>
                    <a:pt x="444" y="255"/>
                  </a:lnTo>
                  <a:lnTo>
                    <a:pt x="436" y="248"/>
                  </a:lnTo>
                  <a:lnTo>
                    <a:pt x="428" y="242"/>
                  </a:lnTo>
                  <a:lnTo>
                    <a:pt x="420" y="236"/>
                  </a:lnTo>
                  <a:lnTo>
                    <a:pt x="411" y="229"/>
                  </a:lnTo>
                  <a:lnTo>
                    <a:pt x="402" y="224"/>
                  </a:lnTo>
                  <a:lnTo>
                    <a:pt x="393" y="219"/>
                  </a:lnTo>
                  <a:lnTo>
                    <a:pt x="384" y="214"/>
                  </a:lnTo>
                  <a:lnTo>
                    <a:pt x="375" y="210"/>
                  </a:lnTo>
                  <a:lnTo>
                    <a:pt x="366" y="205"/>
                  </a:lnTo>
                  <a:lnTo>
                    <a:pt x="357" y="201"/>
                  </a:lnTo>
                  <a:lnTo>
                    <a:pt x="348" y="196"/>
                  </a:lnTo>
                  <a:lnTo>
                    <a:pt x="339" y="191"/>
                  </a:lnTo>
                  <a:lnTo>
                    <a:pt x="329" y="187"/>
                  </a:lnTo>
                  <a:lnTo>
                    <a:pt x="320" y="183"/>
                  </a:lnTo>
                  <a:lnTo>
                    <a:pt x="312" y="178"/>
                  </a:lnTo>
                  <a:lnTo>
                    <a:pt x="302" y="174"/>
                  </a:lnTo>
                  <a:lnTo>
                    <a:pt x="294" y="169"/>
                  </a:lnTo>
                  <a:lnTo>
                    <a:pt x="285" y="165"/>
                  </a:lnTo>
                  <a:lnTo>
                    <a:pt x="277" y="158"/>
                  </a:lnTo>
                  <a:lnTo>
                    <a:pt x="268" y="153"/>
                  </a:lnTo>
                  <a:lnTo>
                    <a:pt x="258" y="148"/>
                  </a:lnTo>
                  <a:lnTo>
                    <a:pt x="250" y="141"/>
                  </a:lnTo>
                  <a:lnTo>
                    <a:pt x="241" y="134"/>
                  </a:lnTo>
                  <a:lnTo>
                    <a:pt x="232" y="126"/>
                  </a:lnTo>
                  <a:lnTo>
                    <a:pt x="224" y="119"/>
                  </a:lnTo>
                  <a:lnTo>
                    <a:pt x="216" y="112"/>
                  </a:lnTo>
                  <a:lnTo>
                    <a:pt x="208" y="105"/>
                  </a:lnTo>
                  <a:lnTo>
                    <a:pt x="200" y="97"/>
                  </a:lnTo>
                  <a:lnTo>
                    <a:pt x="192" y="90"/>
                  </a:lnTo>
                  <a:lnTo>
                    <a:pt x="183" y="83"/>
                  </a:lnTo>
                  <a:lnTo>
                    <a:pt x="175" y="76"/>
                  </a:lnTo>
                  <a:lnTo>
                    <a:pt x="166" y="69"/>
                  </a:lnTo>
                  <a:lnTo>
                    <a:pt x="158" y="62"/>
                  </a:lnTo>
                  <a:lnTo>
                    <a:pt x="149" y="55"/>
                  </a:lnTo>
                  <a:lnTo>
                    <a:pt x="140" y="50"/>
                  </a:lnTo>
                  <a:lnTo>
                    <a:pt x="130" y="45"/>
                  </a:lnTo>
                  <a:lnTo>
                    <a:pt x="122" y="40"/>
                  </a:lnTo>
                  <a:lnTo>
                    <a:pt x="113" y="36"/>
                  </a:lnTo>
                  <a:lnTo>
                    <a:pt x="105" y="33"/>
                  </a:lnTo>
                  <a:lnTo>
                    <a:pt x="97" y="29"/>
                  </a:lnTo>
                  <a:lnTo>
                    <a:pt x="90" y="26"/>
                  </a:lnTo>
                  <a:lnTo>
                    <a:pt x="82" y="23"/>
                  </a:lnTo>
                  <a:lnTo>
                    <a:pt x="74" y="21"/>
                  </a:lnTo>
                  <a:lnTo>
                    <a:pt x="66" y="18"/>
                  </a:lnTo>
                  <a:lnTo>
                    <a:pt x="58" y="16"/>
                  </a:lnTo>
                  <a:lnTo>
                    <a:pt x="50" y="14"/>
                  </a:lnTo>
                  <a:lnTo>
                    <a:pt x="42" y="12"/>
                  </a:lnTo>
                  <a:lnTo>
                    <a:pt x="34" y="10"/>
                  </a:lnTo>
                  <a:lnTo>
                    <a:pt x="26" y="8"/>
                  </a:lnTo>
                  <a:lnTo>
                    <a:pt x="17" y="6"/>
                  </a:lnTo>
                  <a:lnTo>
                    <a:pt x="9" y="3"/>
                  </a:lnTo>
                  <a:lnTo>
                    <a:pt x="0" y="0"/>
                  </a:lnTo>
                  <a:lnTo>
                    <a:pt x="0" y="1036"/>
                  </a:lnTo>
                </a:path>
              </a:pathLst>
            </a:custGeom>
            <a:solidFill>
              <a:srgbClr val="9959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77056" name="Group 49"/>
            <p:cNvGrpSpPr>
              <a:grpSpLocks/>
            </p:cNvGrpSpPr>
            <p:nvPr/>
          </p:nvGrpSpPr>
          <p:grpSpPr bwMode="auto">
            <a:xfrm rot="954443">
              <a:off x="5055" y="2085"/>
              <a:ext cx="556" cy="117"/>
              <a:chOff x="758" y="3692"/>
              <a:chExt cx="719" cy="187"/>
            </a:xfrm>
          </p:grpSpPr>
          <p:grpSp>
            <p:nvGrpSpPr>
              <p:cNvPr id="77935" name="Group 50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942" name="Freeform 51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43" name="Freeform 52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936" name="Group 53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940" name="Freeform 54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41" name="Freeform 55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937" name="Group 56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938" name="Freeform 57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39" name="Freeform 58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57" name="Group 59"/>
            <p:cNvGrpSpPr>
              <a:grpSpLocks/>
            </p:cNvGrpSpPr>
            <p:nvPr/>
          </p:nvGrpSpPr>
          <p:grpSpPr bwMode="auto">
            <a:xfrm>
              <a:off x="5293" y="2085"/>
              <a:ext cx="80" cy="95"/>
              <a:chOff x="2307" y="1326"/>
              <a:chExt cx="1626" cy="1666"/>
            </a:xfrm>
          </p:grpSpPr>
          <p:sp>
            <p:nvSpPr>
              <p:cNvPr id="77930" name="Freeform 60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931" name="Freeform 61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932" name="Freeform 62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933" name="Freeform 63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934" name="Freeform 64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pic>
          <p:nvPicPr>
            <p:cNvPr id="77058" name="Picture 6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2" y="2104"/>
              <a:ext cx="77" cy="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059" name="Freeform 66"/>
            <p:cNvSpPr>
              <a:spLocks/>
            </p:cNvSpPr>
            <p:nvPr/>
          </p:nvSpPr>
          <p:spPr bwMode="auto">
            <a:xfrm flipV="1">
              <a:off x="3553" y="2434"/>
              <a:ext cx="2425" cy="31"/>
            </a:xfrm>
            <a:custGeom>
              <a:avLst/>
              <a:gdLst>
                <a:gd name="T0" fmla="*/ 4095 w 4096"/>
                <a:gd name="T1" fmla="*/ 46 h 47"/>
                <a:gd name="T2" fmla="*/ 4095 w 4096"/>
                <a:gd name="T3" fmla="*/ 0 h 47"/>
                <a:gd name="T4" fmla="*/ 0 w 4096"/>
                <a:gd name="T5" fmla="*/ 0 h 47"/>
                <a:gd name="T6" fmla="*/ 0 w 4096"/>
                <a:gd name="T7" fmla="*/ 46 h 47"/>
                <a:gd name="T8" fmla="*/ 4095 w 4096"/>
                <a:gd name="T9" fmla="*/ 46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47"/>
                <a:gd name="T17" fmla="*/ 4096 w 409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47">
                  <a:moveTo>
                    <a:pt x="4095" y="46"/>
                  </a:moveTo>
                  <a:lnTo>
                    <a:pt x="4095" y="0"/>
                  </a:lnTo>
                  <a:lnTo>
                    <a:pt x="0" y="0"/>
                  </a:lnTo>
                  <a:lnTo>
                    <a:pt x="0" y="46"/>
                  </a:lnTo>
                  <a:lnTo>
                    <a:pt x="4095" y="46"/>
                  </a:lnTo>
                </a:path>
              </a:pathLst>
            </a:custGeom>
            <a:solidFill>
              <a:srgbClr val="FF2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0" name="Freeform 67"/>
            <p:cNvSpPr>
              <a:spLocks/>
            </p:cNvSpPr>
            <p:nvPr/>
          </p:nvSpPr>
          <p:spPr bwMode="auto">
            <a:xfrm>
              <a:off x="3553" y="2370"/>
              <a:ext cx="2459" cy="32"/>
            </a:xfrm>
            <a:custGeom>
              <a:avLst/>
              <a:gdLst>
                <a:gd name="T0" fmla="*/ 4095 w 4096"/>
                <a:gd name="T1" fmla="*/ 0 h 17"/>
                <a:gd name="T2" fmla="*/ 4095 w 4096"/>
                <a:gd name="T3" fmla="*/ 16 h 17"/>
                <a:gd name="T4" fmla="*/ 0 w 4096"/>
                <a:gd name="T5" fmla="*/ 16 h 17"/>
                <a:gd name="T6" fmla="*/ 0 w 4096"/>
                <a:gd name="T7" fmla="*/ 0 h 17"/>
                <a:gd name="T8" fmla="*/ 4095 w 409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17"/>
                <a:gd name="T17" fmla="*/ 4096 w 409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17">
                  <a:moveTo>
                    <a:pt x="4095" y="0"/>
                  </a:moveTo>
                  <a:lnTo>
                    <a:pt x="40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2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1" name="Freeform 68"/>
            <p:cNvSpPr>
              <a:spLocks/>
            </p:cNvSpPr>
            <p:nvPr/>
          </p:nvSpPr>
          <p:spPr bwMode="auto">
            <a:xfrm>
              <a:off x="3553" y="2350"/>
              <a:ext cx="2425" cy="31"/>
            </a:xfrm>
            <a:custGeom>
              <a:avLst/>
              <a:gdLst>
                <a:gd name="T0" fmla="*/ 4095 w 4096"/>
                <a:gd name="T1" fmla="*/ 0 h 17"/>
                <a:gd name="T2" fmla="*/ 4095 w 4096"/>
                <a:gd name="T3" fmla="*/ 16 h 17"/>
                <a:gd name="T4" fmla="*/ 0 w 4096"/>
                <a:gd name="T5" fmla="*/ 16 h 17"/>
                <a:gd name="T6" fmla="*/ 0 w 4096"/>
                <a:gd name="T7" fmla="*/ 0 h 17"/>
                <a:gd name="T8" fmla="*/ 4095 w 409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17"/>
                <a:gd name="T17" fmla="*/ 4096 w 409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17">
                  <a:moveTo>
                    <a:pt x="4095" y="0"/>
                  </a:moveTo>
                  <a:lnTo>
                    <a:pt x="40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5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2" name="Freeform 69"/>
            <p:cNvSpPr>
              <a:spLocks/>
            </p:cNvSpPr>
            <p:nvPr/>
          </p:nvSpPr>
          <p:spPr bwMode="auto">
            <a:xfrm>
              <a:off x="3553" y="2337"/>
              <a:ext cx="2452" cy="31"/>
            </a:xfrm>
            <a:custGeom>
              <a:avLst/>
              <a:gdLst>
                <a:gd name="T0" fmla="*/ 4095 w 4096"/>
                <a:gd name="T1" fmla="*/ 0 h 17"/>
                <a:gd name="T2" fmla="*/ 4095 w 4096"/>
                <a:gd name="T3" fmla="*/ 16 h 17"/>
                <a:gd name="T4" fmla="*/ 0 w 4096"/>
                <a:gd name="T5" fmla="*/ 16 h 17"/>
                <a:gd name="T6" fmla="*/ 0 w 4096"/>
                <a:gd name="T7" fmla="*/ 0 h 17"/>
                <a:gd name="T8" fmla="*/ 4095 w 409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17"/>
                <a:gd name="T17" fmla="*/ 4096 w 409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17">
                  <a:moveTo>
                    <a:pt x="4095" y="0"/>
                  </a:moveTo>
                  <a:lnTo>
                    <a:pt x="40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5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3" name="Freeform 70"/>
            <p:cNvSpPr>
              <a:spLocks/>
            </p:cNvSpPr>
            <p:nvPr/>
          </p:nvSpPr>
          <p:spPr bwMode="auto">
            <a:xfrm flipV="1">
              <a:off x="3553" y="2370"/>
              <a:ext cx="2459" cy="42"/>
            </a:xfrm>
            <a:custGeom>
              <a:avLst/>
              <a:gdLst>
                <a:gd name="T0" fmla="*/ 4095 w 4096"/>
                <a:gd name="T1" fmla="*/ 0 h 17"/>
                <a:gd name="T2" fmla="*/ 4095 w 4096"/>
                <a:gd name="T3" fmla="*/ 16 h 17"/>
                <a:gd name="T4" fmla="*/ 0 w 4096"/>
                <a:gd name="T5" fmla="*/ 16 h 17"/>
                <a:gd name="T6" fmla="*/ 0 w 4096"/>
                <a:gd name="T7" fmla="*/ 0 h 17"/>
                <a:gd name="T8" fmla="*/ 4095 w 409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17"/>
                <a:gd name="T17" fmla="*/ 4096 w 409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17">
                  <a:moveTo>
                    <a:pt x="4095" y="0"/>
                  </a:moveTo>
                  <a:lnTo>
                    <a:pt x="40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4" name="Freeform 71"/>
            <p:cNvSpPr>
              <a:spLocks/>
            </p:cNvSpPr>
            <p:nvPr/>
          </p:nvSpPr>
          <p:spPr bwMode="auto">
            <a:xfrm flipV="1">
              <a:off x="3553" y="2397"/>
              <a:ext cx="2459" cy="37"/>
            </a:xfrm>
            <a:custGeom>
              <a:avLst/>
              <a:gdLst>
                <a:gd name="T0" fmla="*/ 4095 w 4096"/>
                <a:gd name="T1" fmla="*/ 0 h 17"/>
                <a:gd name="T2" fmla="*/ 4095 w 4096"/>
                <a:gd name="T3" fmla="*/ 16 h 17"/>
                <a:gd name="T4" fmla="*/ 0 w 4096"/>
                <a:gd name="T5" fmla="*/ 16 h 17"/>
                <a:gd name="T6" fmla="*/ 0 w 4096"/>
                <a:gd name="T7" fmla="*/ 0 h 17"/>
                <a:gd name="T8" fmla="*/ 4095 w 409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17"/>
                <a:gd name="T17" fmla="*/ 4096 w 409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17">
                  <a:moveTo>
                    <a:pt x="4095" y="0"/>
                  </a:moveTo>
                  <a:lnTo>
                    <a:pt x="40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5" name="Freeform 72"/>
            <p:cNvSpPr>
              <a:spLocks/>
            </p:cNvSpPr>
            <p:nvPr/>
          </p:nvSpPr>
          <p:spPr bwMode="auto">
            <a:xfrm flipV="1">
              <a:off x="3553" y="2403"/>
              <a:ext cx="2459" cy="31"/>
            </a:xfrm>
            <a:custGeom>
              <a:avLst/>
              <a:gdLst>
                <a:gd name="T0" fmla="*/ 4095 w 4096"/>
                <a:gd name="T1" fmla="*/ 0 h 17"/>
                <a:gd name="T2" fmla="*/ 4095 w 4096"/>
                <a:gd name="T3" fmla="*/ 16 h 17"/>
                <a:gd name="T4" fmla="*/ 0 w 4096"/>
                <a:gd name="T5" fmla="*/ 16 h 17"/>
                <a:gd name="T6" fmla="*/ 0 w 4096"/>
                <a:gd name="T7" fmla="*/ 0 h 17"/>
                <a:gd name="T8" fmla="*/ 4095 w 409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17"/>
                <a:gd name="T17" fmla="*/ 4096 w 409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17">
                  <a:moveTo>
                    <a:pt x="4095" y="0"/>
                  </a:moveTo>
                  <a:lnTo>
                    <a:pt x="40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88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6" name="Freeform 73"/>
            <p:cNvSpPr>
              <a:spLocks/>
            </p:cNvSpPr>
            <p:nvPr/>
          </p:nvSpPr>
          <p:spPr bwMode="auto">
            <a:xfrm>
              <a:off x="3553" y="2389"/>
              <a:ext cx="2435" cy="31"/>
            </a:xfrm>
            <a:custGeom>
              <a:avLst/>
              <a:gdLst>
                <a:gd name="T0" fmla="*/ 4095 w 4096"/>
                <a:gd name="T1" fmla="*/ 0 h 17"/>
                <a:gd name="T2" fmla="*/ 4095 w 4096"/>
                <a:gd name="T3" fmla="*/ 16 h 17"/>
                <a:gd name="T4" fmla="*/ 0 w 4096"/>
                <a:gd name="T5" fmla="*/ 16 h 17"/>
                <a:gd name="T6" fmla="*/ 0 w 4096"/>
                <a:gd name="T7" fmla="*/ 0 h 17"/>
                <a:gd name="T8" fmla="*/ 4095 w 409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17"/>
                <a:gd name="T17" fmla="*/ 4096 w 409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17">
                  <a:moveTo>
                    <a:pt x="4095" y="0"/>
                  </a:moveTo>
                  <a:lnTo>
                    <a:pt x="40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9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7" name="Freeform 74"/>
            <p:cNvSpPr>
              <a:spLocks/>
            </p:cNvSpPr>
            <p:nvPr/>
          </p:nvSpPr>
          <p:spPr bwMode="auto">
            <a:xfrm>
              <a:off x="3553" y="2395"/>
              <a:ext cx="2459" cy="31"/>
            </a:xfrm>
            <a:custGeom>
              <a:avLst/>
              <a:gdLst>
                <a:gd name="T0" fmla="*/ 4095 w 4096"/>
                <a:gd name="T1" fmla="*/ 0 h 17"/>
                <a:gd name="T2" fmla="*/ 4095 w 4096"/>
                <a:gd name="T3" fmla="*/ 16 h 17"/>
                <a:gd name="T4" fmla="*/ 0 w 4096"/>
                <a:gd name="T5" fmla="*/ 16 h 17"/>
                <a:gd name="T6" fmla="*/ 0 w 4096"/>
                <a:gd name="T7" fmla="*/ 0 h 17"/>
                <a:gd name="T8" fmla="*/ 4095 w 4096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17"/>
                <a:gd name="T17" fmla="*/ 4096 w 409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17">
                  <a:moveTo>
                    <a:pt x="4095" y="0"/>
                  </a:moveTo>
                  <a:lnTo>
                    <a:pt x="4095" y="16"/>
                  </a:lnTo>
                  <a:lnTo>
                    <a:pt x="0" y="1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8" name="Freeform 75"/>
            <p:cNvSpPr>
              <a:spLocks/>
            </p:cNvSpPr>
            <p:nvPr/>
          </p:nvSpPr>
          <p:spPr bwMode="auto">
            <a:xfrm>
              <a:off x="3553" y="2465"/>
              <a:ext cx="2495" cy="127"/>
            </a:xfrm>
            <a:custGeom>
              <a:avLst/>
              <a:gdLst>
                <a:gd name="T0" fmla="*/ 4095 w 4096"/>
                <a:gd name="T1" fmla="*/ 0 h 47"/>
                <a:gd name="T2" fmla="*/ 4095 w 4096"/>
                <a:gd name="T3" fmla="*/ 46 h 47"/>
                <a:gd name="T4" fmla="*/ 0 w 4096"/>
                <a:gd name="T5" fmla="*/ 46 h 47"/>
                <a:gd name="T6" fmla="*/ 0 w 4096"/>
                <a:gd name="T7" fmla="*/ 0 h 47"/>
                <a:gd name="T8" fmla="*/ 4095 w 4096"/>
                <a:gd name="T9" fmla="*/ 0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96"/>
                <a:gd name="T16" fmla="*/ 0 h 47"/>
                <a:gd name="T17" fmla="*/ 4096 w 4096"/>
                <a:gd name="T18" fmla="*/ 47 h 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96" h="47">
                  <a:moveTo>
                    <a:pt x="4095" y="0"/>
                  </a:moveTo>
                  <a:lnTo>
                    <a:pt x="4095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4095" y="0"/>
                  </a:lnTo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69" name="Freeform 76"/>
            <p:cNvSpPr>
              <a:spLocks/>
            </p:cNvSpPr>
            <p:nvPr/>
          </p:nvSpPr>
          <p:spPr bwMode="auto">
            <a:xfrm>
              <a:off x="4348" y="2341"/>
              <a:ext cx="310" cy="11"/>
            </a:xfrm>
            <a:custGeom>
              <a:avLst/>
              <a:gdLst>
                <a:gd name="T0" fmla="*/ 422 w 423"/>
                <a:gd name="T1" fmla="*/ 0 h 17"/>
                <a:gd name="T2" fmla="*/ 418 w 423"/>
                <a:gd name="T3" fmla="*/ 2 h 17"/>
                <a:gd name="T4" fmla="*/ 415 w 423"/>
                <a:gd name="T5" fmla="*/ 3 h 17"/>
                <a:gd name="T6" fmla="*/ 411 w 423"/>
                <a:gd name="T7" fmla="*/ 6 h 17"/>
                <a:gd name="T8" fmla="*/ 408 w 423"/>
                <a:gd name="T9" fmla="*/ 8 h 17"/>
                <a:gd name="T10" fmla="*/ 404 w 423"/>
                <a:gd name="T11" fmla="*/ 9 h 17"/>
                <a:gd name="T12" fmla="*/ 400 w 423"/>
                <a:gd name="T13" fmla="*/ 12 h 17"/>
                <a:gd name="T14" fmla="*/ 397 w 423"/>
                <a:gd name="T15" fmla="*/ 13 h 17"/>
                <a:gd name="T16" fmla="*/ 393 w 423"/>
                <a:gd name="T17" fmla="*/ 16 h 17"/>
                <a:gd name="T18" fmla="*/ 0 w 423"/>
                <a:gd name="T19" fmla="*/ 16 h 17"/>
                <a:gd name="T20" fmla="*/ 2 w 423"/>
                <a:gd name="T21" fmla="*/ 13 h 17"/>
                <a:gd name="T22" fmla="*/ 5 w 423"/>
                <a:gd name="T23" fmla="*/ 12 h 17"/>
                <a:gd name="T24" fmla="*/ 6 w 423"/>
                <a:gd name="T25" fmla="*/ 9 h 17"/>
                <a:gd name="T26" fmla="*/ 9 w 423"/>
                <a:gd name="T27" fmla="*/ 8 h 17"/>
                <a:gd name="T28" fmla="*/ 11 w 423"/>
                <a:gd name="T29" fmla="*/ 6 h 17"/>
                <a:gd name="T30" fmla="*/ 13 w 423"/>
                <a:gd name="T31" fmla="*/ 3 h 17"/>
                <a:gd name="T32" fmla="*/ 15 w 423"/>
                <a:gd name="T33" fmla="*/ 2 h 17"/>
                <a:gd name="T34" fmla="*/ 17 w 423"/>
                <a:gd name="T35" fmla="*/ 0 h 17"/>
                <a:gd name="T36" fmla="*/ 422 w 423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23"/>
                <a:gd name="T58" fmla="*/ 0 h 17"/>
                <a:gd name="T59" fmla="*/ 423 w 423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23" h="17">
                  <a:moveTo>
                    <a:pt x="422" y="0"/>
                  </a:moveTo>
                  <a:lnTo>
                    <a:pt x="418" y="2"/>
                  </a:lnTo>
                  <a:lnTo>
                    <a:pt x="415" y="3"/>
                  </a:lnTo>
                  <a:lnTo>
                    <a:pt x="411" y="6"/>
                  </a:lnTo>
                  <a:lnTo>
                    <a:pt x="408" y="8"/>
                  </a:lnTo>
                  <a:lnTo>
                    <a:pt x="404" y="9"/>
                  </a:lnTo>
                  <a:lnTo>
                    <a:pt x="400" y="12"/>
                  </a:lnTo>
                  <a:lnTo>
                    <a:pt x="397" y="13"/>
                  </a:lnTo>
                  <a:lnTo>
                    <a:pt x="393" y="16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6" y="9"/>
                  </a:lnTo>
                  <a:lnTo>
                    <a:pt x="9" y="8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5" y="2"/>
                  </a:lnTo>
                  <a:lnTo>
                    <a:pt x="17" y="0"/>
                  </a:lnTo>
                  <a:lnTo>
                    <a:pt x="422" y="0"/>
                  </a:lnTo>
                </a:path>
              </a:pathLst>
            </a:custGeom>
            <a:solidFill>
              <a:srgbClr val="D98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0" name="Freeform 77"/>
            <p:cNvSpPr>
              <a:spLocks/>
            </p:cNvSpPr>
            <p:nvPr/>
          </p:nvSpPr>
          <p:spPr bwMode="auto">
            <a:xfrm>
              <a:off x="4334" y="2349"/>
              <a:ext cx="302" cy="12"/>
            </a:xfrm>
            <a:custGeom>
              <a:avLst/>
              <a:gdLst>
                <a:gd name="T0" fmla="*/ 411 w 412"/>
                <a:gd name="T1" fmla="*/ 0 h 17"/>
                <a:gd name="T2" fmla="*/ 408 w 412"/>
                <a:gd name="T3" fmla="*/ 2 h 17"/>
                <a:gd name="T4" fmla="*/ 404 w 412"/>
                <a:gd name="T5" fmla="*/ 3 h 17"/>
                <a:gd name="T6" fmla="*/ 401 w 412"/>
                <a:gd name="T7" fmla="*/ 6 h 17"/>
                <a:gd name="T8" fmla="*/ 398 w 412"/>
                <a:gd name="T9" fmla="*/ 7 h 17"/>
                <a:gd name="T10" fmla="*/ 394 w 412"/>
                <a:gd name="T11" fmla="*/ 9 h 17"/>
                <a:gd name="T12" fmla="*/ 391 w 412"/>
                <a:gd name="T13" fmla="*/ 12 h 17"/>
                <a:gd name="T14" fmla="*/ 387 w 412"/>
                <a:gd name="T15" fmla="*/ 13 h 17"/>
                <a:gd name="T16" fmla="*/ 384 w 412"/>
                <a:gd name="T17" fmla="*/ 16 h 17"/>
                <a:gd name="T18" fmla="*/ 0 w 412"/>
                <a:gd name="T19" fmla="*/ 16 h 17"/>
                <a:gd name="T20" fmla="*/ 2 w 412"/>
                <a:gd name="T21" fmla="*/ 13 h 17"/>
                <a:gd name="T22" fmla="*/ 5 w 412"/>
                <a:gd name="T23" fmla="*/ 12 h 17"/>
                <a:gd name="T24" fmla="*/ 7 w 412"/>
                <a:gd name="T25" fmla="*/ 9 h 17"/>
                <a:gd name="T26" fmla="*/ 9 w 412"/>
                <a:gd name="T27" fmla="*/ 7 h 17"/>
                <a:gd name="T28" fmla="*/ 11 w 412"/>
                <a:gd name="T29" fmla="*/ 6 h 17"/>
                <a:gd name="T30" fmla="*/ 13 w 412"/>
                <a:gd name="T31" fmla="*/ 3 h 17"/>
                <a:gd name="T32" fmla="*/ 16 w 412"/>
                <a:gd name="T33" fmla="*/ 2 h 17"/>
                <a:gd name="T34" fmla="*/ 18 w 412"/>
                <a:gd name="T35" fmla="*/ 0 h 17"/>
                <a:gd name="T36" fmla="*/ 411 w 412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12"/>
                <a:gd name="T58" fmla="*/ 0 h 17"/>
                <a:gd name="T59" fmla="*/ 412 w 412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12" h="17">
                  <a:moveTo>
                    <a:pt x="411" y="0"/>
                  </a:moveTo>
                  <a:lnTo>
                    <a:pt x="408" y="2"/>
                  </a:lnTo>
                  <a:lnTo>
                    <a:pt x="404" y="3"/>
                  </a:lnTo>
                  <a:lnTo>
                    <a:pt x="401" y="6"/>
                  </a:lnTo>
                  <a:lnTo>
                    <a:pt x="398" y="7"/>
                  </a:lnTo>
                  <a:lnTo>
                    <a:pt x="394" y="9"/>
                  </a:lnTo>
                  <a:lnTo>
                    <a:pt x="391" y="12"/>
                  </a:lnTo>
                  <a:lnTo>
                    <a:pt x="387" y="13"/>
                  </a:lnTo>
                  <a:lnTo>
                    <a:pt x="384" y="16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7" y="9"/>
                  </a:lnTo>
                  <a:lnTo>
                    <a:pt x="9" y="7"/>
                  </a:lnTo>
                  <a:lnTo>
                    <a:pt x="11" y="6"/>
                  </a:lnTo>
                  <a:lnTo>
                    <a:pt x="13" y="3"/>
                  </a:lnTo>
                  <a:lnTo>
                    <a:pt x="16" y="2"/>
                  </a:lnTo>
                  <a:lnTo>
                    <a:pt x="18" y="0"/>
                  </a:lnTo>
                  <a:lnTo>
                    <a:pt x="411" y="0"/>
                  </a:lnTo>
                </a:path>
              </a:pathLst>
            </a:custGeom>
            <a:solidFill>
              <a:srgbClr val="E19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1" name="Freeform 78"/>
            <p:cNvSpPr>
              <a:spLocks/>
            </p:cNvSpPr>
            <p:nvPr/>
          </p:nvSpPr>
          <p:spPr bwMode="auto">
            <a:xfrm>
              <a:off x="4322" y="2358"/>
              <a:ext cx="295" cy="11"/>
            </a:xfrm>
            <a:custGeom>
              <a:avLst/>
              <a:gdLst>
                <a:gd name="T0" fmla="*/ 400 w 401"/>
                <a:gd name="T1" fmla="*/ 0 h 17"/>
                <a:gd name="T2" fmla="*/ 396 w 401"/>
                <a:gd name="T3" fmla="*/ 2 h 17"/>
                <a:gd name="T4" fmla="*/ 393 w 401"/>
                <a:gd name="T5" fmla="*/ 3 h 17"/>
                <a:gd name="T6" fmla="*/ 390 w 401"/>
                <a:gd name="T7" fmla="*/ 6 h 17"/>
                <a:gd name="T8" fmla="*/ 387 w 401"/>
                <a:gd name="T9" fmla="*/ 8 h 17"/>
                <a:gd name="T10" fmla="*/ 384 w 401"/>
                <a:gd name="T11" fmla="*/ 9 h 17"/>
                <a:gd name="T12" fmla="*/ 380 w 401"/>
                <a:gd name="T13" fmla="*/ 12 h 17"/>
                <a:gd name="T14" fmla="*/ 377 w 401"/>
                <a:gd name="T15" fmla="*/ 14 h 17"/>
                <a:gd name="T16" fmla="*/ 374 w 401"/>
                <a:gd name="T17" fmla="*/ 16 h 17"/>
                <a:gd name="T18" fmla="*/ 0 w 401"/>
                <a:gd name="T19" fmla="*/ 16 h 17"/>
                <a:gd name="T20" fmla="*/ 4 w 401"/>
                <a:gd name="T21" fmla="*/ 12 h 17"/>
                <a:gd name="T22" fmla="*/ 8 w 401"/>
                <a:gd name="T23" fmla="*/ 8 h 17"/>
                <a:gd name="T24" fmla="*/ 12 w 401"/>
                <a:gd name="T25" fmla="*/ 4 h 17"/>
                <a:gd name="T26" fmla="*/ 16 w 401"/>
                <a:gd name="T27" fmla="*/ 0 h 17"/>
                <a:gd name="T28" fmla="*/ 400 w 401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01"/>
                <a:gd name="T46" fmla="*/ 0 h 17"/>
                <a:gd name="T47" fmla="*/ 401 w 40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01" h="17">
                  <a:moveTo>
                    <a:pt x="400" y="0"/>
                  </a:moveTo>
                  <a:lnTo>
                    <a:pt x="396" y="2"/>
                  </a:lnTo>
                  <a:lnTo>
                    <a:pt x="393" y="3"/>
                  </a:lnTo>
                  <a:lnTo>
                    <a:pt x="390" y="6"/>
                  </a:lnTo>
                  <a:lnTo>
                    <a:pt x="387" y="8"/>
                  </a:lnTo>
                  <a:lnTo>
                    <a:pt x="384" y="9"/>
                  </a:lnTo>
                  <a:lnTo>
                    <a:pt x="380" y="12"/>
                  </a:lnTo>
                  <a:lnTo>
                    <a:pt x="377" y="14"/>
                  </a:lnTo>
                  <a:lnTo>
                    <a:pt x="374" y="16"/>
                  </a:lnTo>
                  <a:lnTo>
                    <a:pt x="0" y="16"/>
                  </a:lnTo>
                  <a:lnTo>
                    <a:pt x="4" y="12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400" y="0"/>
                  </a:lnTo>
                </a:path>
              </a:pathLst>
            </a:custGeom>
            <a:solidFill>
              <a:srgbClr val="E8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2" name="Freeform 79"/>
            <p:cNvSpPr>
              <a:spLocks/>
            </p:cNvSpPr>
            <p:nvPr/>
          </p:nvSpPr>
          <p:spPr bwMode="auto">
            <a:xfrm>
              <a:off x="4310" y="2366"/>
              <a:ext cx="288" cy="12"/>
            </a:xfrm>
            <a:custGeom>
              <a:avLst/>
              <a:gdLst>
                <a:gd name="T0" fmla="*/ 390 w 391"/>
                <a:gd name="T1" fmla="*/ 0 h 17"/>
                <a:gd name="T2" fmla="*/ 387 w 391"/>
                <a:gd name="T3" fmla="*/ 2 h 17"/>
                <a:gd name="T4" fmla="*/ 384 w 391"/>
                <a:gd name="T5" fmla="*/ 3 h 17"/>
                <a:gd name="T6" fmla="*/ 381 w 391"/>
                <a:gd name="T7" fmla="*/ 5 h 17"/>
                <a:gd name="T8" fmla="*/ 378 w 391"/>
                <a:gd name="T9" fmla="*/ 8 h 17"/>
                <a:gd name="T10" fmla="*/ 374 w 391"/>
                <a:gd name="T11" fmla="*/ 9 h 17"/>
                <a:gd name="T12" fmla="*/ 371 w 391"/>
                <a:gd name="T13" fmla="*/ 11 h 17"/>
                <a:gd name="T14" fmla="*/ 369 w 391"/>
                <a:gd name="T15" fmla="*/ 13 h 17"/>
                <a:gd name="T16" fmla="*/ 366 w 391"/>
                <a:gd name="T17" fmla="*/ 16 h 17"/>
                <a:gd name="T18" fmla="*/ 0 w 391"/>
                <a:gd name="T19" fmla="*/ 16 h 17"/>
                <a:gd name="T20" fmla="*/ 4 w 391"/>
                <a:gd name="T21" fmla="*/ 11 h 17"/>
                <a:gd name="T22" fmla="*/ 8 w 391"/>
                <a:gd name="T23" fmla="*/ 8 h 17"/>
                <a:gd name="T24" fmla="*/ 12 w 391"/>
                <a:gd name="T25" fmla="*/ 4 h 17"/>
                <a:gd name="T26" fmla="*/ 16 w 391"/>
                <a:gd name="T27" fmla="*/ 0 h 17"/>
                <a:gd name="T28" fmla="*/ 390 w 391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1"/>
                <a:gd name="T46" fmla="*/ 0 h 17"/>
                <a:gd name="T47" fmla="*/ 391 w 391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1" h="17">
                  <a:moveTo>
                    <a:pt x="390" y="0"/>
                  </a:moveTo>
                  <a:lnTo>
                    <a:pt x="387" y="2"/>
                  </a:lnTo>
                  <a:lnTo>
                    <a:pt x="384" y="3"/>
                  </a:lnTo>
                  <a:lnTo>
                    <a:pt x="381" y="5"/>
                  </a:lnTo>
                  <a:lnTo>
                    <a:pt x="378" y="8"/>
                  </a:lnTo>
                  <a:lnTo>
                    <a:pt x="374" y="9"/>
                  </a:lnTo>
                  <a:lnTo>
                    <a:pt x="371" y="11"/>
                  </a:lnTo>
                  <a:lnTo>
                    <a:pt x="369" y="13"/>
                  </a:lnTo>
                  <a:lnTo>
                    <a:pt x="366" y="16"/>
                  </a:lnTo>
                  <a:lnTo>
                    <a:pt x="0" y="16"/>
                  </a:lnTo>
                  <a:lnTo>
                    <a:pt x="4" y="11"/>
                  </a:lnTo>
                  <a:lnTo>
                    <a:pt x="8" y="8"/>
                  </a:lnTo>
                  <a:lnTo>
                    <a:pt x="12" y="4"/>
                  </a:lnTo>
                  <a:lnTo>
                    <a:pt x="16" y="0"/>
                  </a:lnTo>
                  <a:lnTo>
                    <a:pt x="390" y="0"/>
                  </a:lnTo>
                </a:path>
              </a:pathLst>
            </a:custGeom>
            <a:solidFill>
              <a:srgbClr val="F0A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3" name="Freeform 80"/>
            <p:cNvSpPr>
              <a:spLocks/>
            </p:cNvSpPr>
            <p:nvPr/>
          </p:nvSpPr>
          <p:spPr bwMode="auto">
            <a:xfrm>
              <a:off x="4299" y="2376"/>
              <a:ext cx="281" cy="11"/>
            </a:xfrm>
            <a:custGeom>
              <a:avLst/>
              <a:gdLst>
                <a:gd name="T0" fmla="*/ 381 w 382"/>
                <a:gd name="T1" fmla="*/ 0 h 17"/>
                <a:gd name="T2" fmla="*/ 378 w 382"/>
                <a:gd name="T3" fmla="*/ 1 h 17"/>
                <a:gd name="T4" fmla="*/ 375 w 382"/>
                <a:gd name="T5" fmla="*/ 3 h 17"/>
                <a:gd name="T6" fmla="*/ 371 w 382"/>
                <a:gd name="T7" fmla="*/ 6 h 17"/>
                <a:gd name="T8" fmla="*/ 369 w 382"/>
                <a:gd name="T9" fmla="*/ 7 h 17"/>
                <a:gd name="T10" fmla="*/ 366 w 382"/>
                <a:gd name="T11" fmla="*/ 9 h 17"/>
                <a:gd name="T12" fmla="*/ 363 w 382"/>
                <a:gd name="T13" fmla="*/ 11 h 17"/>
                <a:gd name="T14" fmla="*/ 360 w 382"/>
                <a:gd name="T15" fmla="*/ 13 h 17"/>
                <a:gd name="T16" fmla="*/ 357 w 382"/>
                <a:gd name="T17" fmla="*/ 16 h 17"/>
                <a:gd name="T18" fmla="*/ 0 w 382"/>
                <a:gd name="T19" fmla="*/ 16 h 17"/>
                <a:gd name="T20" fmla="*/ 3 w 382"/>
                <a:gd name="T21" fmla="*/ 12 h 17"/>
                <a:gd name="T22" fmla="*/ 7 w 382"/>
                <a:gd name="T23" fmla="*/ 8 h 17"/>
                <a:gd name="T24" fmla="*/ 11 w 382"/>
                <a:gd name="T25" fmla="*/ 3 h 17"/>
                <a:gd name="T26" fmla="*/ 15 w 382"/>
                <a:gd name="T27" fmla="*/ 0 h 17"/>
                <a:gd name="T28" fmla="*/ 381 w 382"/>
                <a:gd name="T29" fmla="*/ 0 h 1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82"/>
                <a:gd name="T46" fmla="*/ 0 h 17"/>
                <a:gd name="T47" fmla="*/ 382 w 382"/>
                <a:gd name="T48" fmla="*/ 17 h 1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82" h="17">
                  <a:moveTo>
                    <a:pt x="381" y="0"/>
                  </a:moveTo>
                  <a:lnTo>
                    <a:pt x="378" y="1"/>
                  </a:lnTo>
                  <a:lnTo>
                    <a:pt x="375" y="3"/>
                  </a:lnTo>
                  <a:lnTo>
                    <a:pt x="371" y="6"/>
                  </a:lnTo>
                  <a:lnTo>
                    <a:pt x="369" y="7"/>
                  </a:lnTo>
                  <a:lnTo>
                    <a:pt x="366" y="9"/>
                  </a:lnTo>
                  <a:lnTo>
                    <a:pt x="363" y="11"/>
                  </a:lnTo>
                  <a:lnTo>
                    <a:pt x="360" y="13"/>
                  </a:lnTo>
                  <a:lnTo>
                    <a:pt x="357" y="16"/>
                  </a:lnTo>
                  <a:lnTo>
                    <a:pt x="0" y="16"/>
                  </a:lnTo>
                  <a:lnTo>
                    <a:pt x="3" y="12"/>
                  </a:lnTo>
                  <a:lnTo>
                    <a:pt x="7" y="8"/>
                  </a:lnTo>
                  <a:lnTo>
                    <a:pt x="11" y="3"/>
                  </a:lnTo>
                  <a:lnTo>
                    <a:pt x="15" y="0"/>
                  </a:lnTo>
                  <a:lnTo>
                    <a:pt x="381" y="0"/>
                  </a:lnTo>
                </a:path>
              </a:pathLst>
            </a:custGeom>
            <a:solidFill>
              <a:srgbClr val="F7A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4" name="Freeform 81"/>
            <p:cNvSpPr>
              <a:spLocks/>
            </p:cNvSpPr>
            <p:nvPr/>
          </p:nvSpPr>
          <p:spPr bwMode="auto">
            <a:xfrm>
              <a:off x="4235" y="2384"/>
              <a:ext cx="327" cy="66"/>
            </a:xfrm>
            <a:custGeom>
              <a:avLst/>
              <a:gdLst>
                <a:gd name="T0" fmla="*/ 445 w 446"/>
                <a:gd name="T1" fmla="*/ 0 h 100"/>
                <a:gd name="T2" fmla="*/ 435 w 446"/>
                <a:gd name="T3" fmla="*/ 6 h 100"/>
                <a:gd name="T4" fmla="*/ 424 w 446"/>
                <a:gd name="T5" fmla="*/ 13 h 100"/>
                <a:gd name="T6" fmla="*/ 414 w 446"/>
                <a:gd name="T7" fmla="*/ 19 h 100"/>
                <a:gd name="T8" fmla="*/ 405 w 446"/>
                <a:gd name="T9" fmla="*/ 26 h 100"/>
                <a:gd name="T10" fmla="*/ 396 w 446"/>
                <a:gd name="T11" fmla="*/ 32 h 100"/>
                <a:gd name="T12" fmla="*/ 387 w 446"/>
                <a:gd name="T13" fmla="*/ 38 h 100"/>
                <a:gd name="T14" fmla="*/ 378 w 446"/>
                <a:gd name="T15" fmla="*/ 45 h 100"/>
                <a:gd name="T16" fmla="*/ 371 w 446"/>
                <a:gd name="T17" fmla="*/ 51 h 100"/>
                <a:gd name="T18" fmla="*/ 363 w 446"/>
                <a:gd name="T19" fmla="*/ 57 h 100"/>
                <a:gd name="T20" fmla="*/ 357 w 446"/>
                <a:gd name="T21" fmla="*/ 64 h 100"/>
                <a:gd name="T22" fmla="*/ 350 w 446"/>
                <a:gd name="T23" fmla="*/ 70 h 100"/>
                <a:gd name="T24" fmla="*/ 344 w 446"/>
                <a:gd name="T25" fmla="*/ 76 h 100"/>
                <a:gd name="T26" fmla="*/ 339 w 446"/>
                <a:gd name="T27" fmla="*/ 82 h 100"/>
                <a:gd name="T28" fmla="*/ 335 w 446"/>
                <a:gd name="T29" fmla="*/ 88 h 100"/>
                <a:gd name="T30" fmla="*/ 331 w 446"/>
                <a:gd name="T31" fmla="*/ 94 h 100"/>
                <a:gd name="T32" fmla="*/ 328 w 446"/>
                <a:gd name="T33" fmla="*/ 99 h 100"/>
                <a:gd name="T34" fmla="*/ 306 w 446"/>
                <a:gd name="T35" fmla="*/ 99 h 100"/>
                <a:gd name="T36" fmla="*/ 285 w 446"/>
                <a:gd name="T37" fmla="*/ 99 h 100"/>
                <a:gd name="T38" fmla="*/ 264 w 446"/>
                <a:gd name="T39" fmla="*/ 99 h 100"/>
                <a:gd name="T40" fmla="*/ 243 w 446"/>
                <a:gd name="T41" fmla="*/ 99 h 100"/>
                <a:gd name="T42" fmla="*/ 223 w 446"/>
                <a:gd name="T43" fmla="*/ 99 h 100"/>
                <a:gd name="T44" fmla="*/ 203 w 446"/>
                <a:gd name="T45" fmla="*/ 99 h 100"/>
                <a:gd name="T46" fmla="*/ 183 w 446"/>
                <a:gd name="T47" fmla="*/ 99 h 100"/>
                <a:gd name="T48" fmla="*/ 164 w 446"/>
                <a:gd name="T49" fmla="*/ 99 h 100"/>
                <a:gd name="T50" fmla="*/ 144 w 446"/>
                <a:gd name="T51" fmla="*/ 99 h 100"/>
                <a:gd name="T52" fmla="*/ 124 w 446"/>
                <a:gd name="T53" fmla="*/ 99 h 100"/>
                <a:gd name="T54" fmla="*/ 104 w 446"/>
                <a:gd name="T55" fmla="*/ 99 h 100"/>
                <a:gd name="T56" fmla="*/ 84 w 446"/>
                <a:gd name="T57" fmla="*/ 99 h 100"/>
                <a:gd name="T58" fmla="*/ 64 w 446"/>
                <a:gd name="T59" fmla="*/ 99 h 100"/>
                <a:gd name="T60" fmla="*/ 43 w 446"/>
                <a:gd name="T61" fmla="*/ 99 h 100"/>
                <a:gd name="T62" fmla="*/ 22 w 446"/>
                <a:gd name="T63" fmla="*/ 99 h 100"/>
                <a:gd name="T64" fmla="*/ 0 w 446"/>
                <a:gd name="T65" fmla="*/ 99 h 100"/>
                <a:gd name="T66" fmla="*/ 9 w 446"/>
                <a:gd name="T67" fmla="*/ 87 h 100"/>
                <a:gd name="T68" fmla="*/ 18 w 446"/>
                <a:gd name="T69" fmla="*/ 75 h 100"/>
                <a:gd name="T70" fmla="*/ 28 w 446"/>
                <a:gd name="T71" fmla="*/ 62 h 100"/>
                <a:gd name="T72" fmla="*/ 38 w 446"/>
                <a:gd name="T73" fmla="*/ 49 h 100"/>
                <a:gd name="T74" fmla="*/ 50 w 446"/>
                <a:gd name="T75" fmla="*/ 37 h 100"/>
                <a:gd name="T76" fmla="*/ 62 w 446"/>
                <a:gd name="T77" fmla="*/ 25 h 100"/>
                <a:gd name="T78" fmla="*/ 75 w 446"/>
                <a:gd name="T79" fmla="*/ 12 h 100"/>
                <a:gd name="T80" fmla="*/ 88 w 446"/>
                <a:gd name="T81" fmla="*/ 0 h 100"/>
                <a:gd name="T82" fmla="*/ 445 w 446"/>
                <a:gd name="T83" fmla="*/ 0 h 10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446"/>
                <a:gd name="T127" fmla="*/ 0 h 100"/>
                <a:gd name="T128" fmla="*/ 446 w 446"/>
                <a:gd name="T129" fmla="*/ 100 h 10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446" h="100">
                  <a:moveTo>
                    <a:pt x="445" y="0"/>
                  </a:moveTo>
                  <a:lnTo>
                    <a:pt x="435" y="6"/>
                  </a:lnTo>
                  <a:lnTo>
                    <a:pt x="424" y="13"/>
                  </a:lnTo>
                  <a:lnTo>
                    <a:pt x="414" y="19"/>
                  </a:lnTo>
                  <a:lnTo>
                    <a:pt x="405" y="26"/>
                  </a:lnTo>
                  <a:lnTo>
                    <a:pt x="396" y="32"/>
                  </a:lnTo>
                  <a:lnTo>
                    <a:pt x="387" y="38"/>
                  </a:lnTo>
                  <a:lnTo>
                    <a:pt x="378" y="45"/>
                  </a:lnTo>
                  <a:lnTo>
                    <a:pt x="371" y="51"/>
                  </a:lnTo>
                  <a:lnTo>
                    <a:pt x="363" y="57"/>
                  </a:lnTo>
                  <a:lnTo>
                    <a:pt x="357" y="64"/>
                  </a:lnTo>
                  <a:lnTo>
                    <a:pt x="350" y="70"/>
                  </a:lnTo>
                  <a:lnTo>
                    <a:pt x="344" y="76"/>
                  </a:lnTo>
                  <a:lnTo>
                    <a:pt x="339" y="82"/>
                  </a:lnTo>
                  <a:lnTo>
                    <a:pt x="335" y="88"/>
                  </a:lnTo>
                  <a:lnTo>
                    <a:pt x="331" y="94"/>
                  </a:lnTo>
                  <a:lnTo>
                    <a:pt x="328" y="99"/>
                  </a:lnTo>
                  <a:lnTo>
                    <a:pt x="306" y="99"/>
                  </a:lnTo>
                  <a:lnTo>
                    <a:pt x="285" y="99"/>
                  </a:lnTo>
                  <a:lnTo>
                    <a:pt x="264" y="99"/>
                  </a:lnTo>
                  <a:lnTo>
                    <a:pt x="243" y="99"/>
                  </a:lnTo>
                  <a:lnTo>
                    <a:pt x="223" y="99"/>
                  </a:lnTo>
                  <a:lnTo>
                    <a:pt x="203" y="99"/>
                  </a:lnTo>
                  <a:lnTo>
                    <a:pt x="183" y="99"/>
                  </a:lnTo>
                  <a:lnTo>
                    <a:pt x="164" y="99"/>
                  </a:lnTo>
                  <a:lnTo>
                    <a:pt x="144" y="99"/>
                  </a:lnTo>
                  <a:lnTo>
                    <a:pt x="124" y="99"/>
                  </a:lnTo>
                  <a:lnTo>
                    <a:pt x="104" y="99"/>
                  </a:lnTo>
                  <a:lnTo>
                    <a:pt x="84" y="99"/>
                  </a:lnTo>
                  <a:lnTo>
                    <a:pt x="64" y="99"/>
                  </a:lnTo>
                  <a:lnTo>
                    <a:pt x="43" y="99"/>
                  </a:lnTo>
                  <a:lnTo>
                    <a:pt x="22" y="99"/>
                  </a:lnTo>
                  <a:lnTo>
                    <a:pt x="0" y="99"/>
                  </a:lnTo>
                  <a:lnTo>
                    <a:pt x="9" y="87"/>
                  </a:lnTo>
                  <a:lnTo>
                    <a:pt x="18" y="75"/>
                  </a:lnTo>
                  <a:lnTo>
                    <a:pt x="28" y="62"/>
                  </a:lnTo>
                  <a:lnTo>
                    <a:pt x="38" y="49"/>
                  </a:lnTo>
                  <a:lnTo>
                    <a:pt x="50" y="37"/>
                  </a:lnTo>
                  <a:lnTo>
                    <a:pt x="62" y="25"/>
                  </a:lnTo>
                  <a:lnTo>
                    <a:pt x="75" y="12"/>
                  </a:lnTo>
                  <a:lnTo>
                    <a:pt x="88" y="0"/>
                  </a:lnTo>
                  <a:lnTo>
                    <a:pt x="445" y="0"/>
                  </a:lnTo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5" name="Freeform 82"/>
            <p:cNvSpPr>
              <a:spLocks/>
            </p:cNvSpPr>
            <p:nvPr/>
          </p:nvSpPr>
          <p:spPr bwMode="auto">
            <a:xfrm>
              <a:off x="4235" y="2195"/>
              <a:ext cx="1779" cy="287"/>
            </a:xfrm>
            <a:custGeom>
              <a:avLst/>
              <a:gdLst>
                <a:gd name="T0" fmla="*/ 328 w 3167"/>
                <a:gd name="T1" fmla="*/ 434 h 435"/>
                <a:gd name="T2" fmla="*/ 340 w 3167"/>
                <a:gd name="T3" fmla="*/ 416 h 435"/>
                <a:gd name="T4" fmla="*/ 358 w 3167"/>
                <a:gd name="T5" fmla="*/ 397 h 435"/>
                <a:gd name="T6" fmla="*/ 382 w 3167"/>
                <a:gd name="T7" fmla="*/ 377 h 435"/>
                <a:gd name="T8" fmla="*/ 410 w 3167"/>
                <a:gd name="T9" fmla="*/ 357 h 435"/>
                <a:gd name="T10" fmla="*/ 442 w 3167"/>
                <a:gd name="T11" fmla="*/ 337 h 435"/>
                <a:gd name="T12" fmla="*/ 477 w 3167"/>
                <a:gd name="T13" fmla="*/ 316 h 435"/>
                <a:gd name="T14" fmla="*/ 515 w 3167"/>
                <a:gd name="T15" fmla="*/ 297 h 435"/>
                <a:gd name="T16" fmla="*/ 556 w 3167"/>
                <a:gd name="T17" fmla="*/ 277 h 435"/>
                <a:gd name="T18" fmla="*/ 596 w 3167"/>
                <a:gd name="T19" fmla="*/ 260 h 435"/>
                <a:gd name="T20" fmla="*/ 638 w 3167"/>
                <a:gd name="T21" fmla="*/ 243 h 435"/>
                <a:gd name="T22" fmla="*/ 680 w 3167"/>
                <a:gd name="T23" fmla="*/ 228 h 435"/>
                <a:gd name="T24" fmla="*/ 721 w 3167"/>
                <a:gd name="T25" fmla="*/ 215 h 435"/>
                <a:gd name="T26" fmla="*/ 761 w 3167"/>
                <a:gd name="T27" fmla="*/ 204 h 435"/>
                <a:gd name="T28" fmla="*/ 799 w 3167"/>
                <a:gd name="T29" fmla="*/ 195 h 435"/>
                <a:gd name="T30" fmla="*/ 834 w 3167"/>
                <a:gd name="T31" fmla="*/ 189 h 435"/>
                <a:gd name="T32" fmla="*/ 866 w 3167"/>
                <a:gd name="T33" fmla="*/ 187 h 435"/>
                <a:gd name="T34" fmla="*/ 3166 w 3167"/>
                <a:gd name="T35" fmla="*/ 0 h 435"/>
                <a:gd name="T36" fmla="*/ 872 w 3167"/>
                <a:gd name="T37" fmla="*/ 0 h 435"/>
                <a:gd name="T38" fmla="*/ 825 w 3167"/>
                <a:gd name="T39" fmla="*/ 3 h 435"/>
                <a:gd name="T40" fmla="*/ 772 w 3167"/>
                <a:gd name="T41" fmla="*/ 10 h 435"/>
                <a:gd name="T42" fmla="*/ 715 w 3167"/>
                <a:gd name="T43" fmla="*/ 22 h 435"/>
                <a:gd name="T44" fmla="*/ 654 w 3167"/>
                <a:gd name="T45" fmla="*/ 37 h 435"/>
                <a:gd name="T46" fmla="*/ 592 w 3167"/>
                <a:gd name="T47" fmla="*/ 57 h 435"/>
                <a:gd name="T48" fmla="*/ 528 w 3167"/>
                <a:gd name="T49" fmla="*/ 80 h 435"/>
                <a:gd name="T50" fmla="*/ 464 w 3167"/>
                <a:gd name="T51" fmla="*/ 107 h 435"/>
                <a:gd name="T52" fmla="*/ 399 w 3167"/>
                <a:gd name="T53" fmla="*/ 136 h 435"/>
                <a:gd name="T54" fmla="*/ 336 w 3167"/>
                <a:gd name="T55" fmla="*/ 168 h 435"/>
                <a:gd name="T56" fmla="*/ 275 w 3167"/>
                <a:gd name="T57" fmla="*/ 202 h 435"/>
                <a:gd name="T58" fmla="*/ 217 w 3167"/>
                <a:gd name="T59" fmla="*/ 237 h 435"/>
                <a:gd name="T60" fmla="*/ 162 w 3167"/>
                <a:gd name="T61" fmla="*/ 275 h 435"/>
                <a:gd name="T62" fmla="*/ 113 w 3167"/>
                <a:gd name="T63" fmla="*/ 314 h 435"/>
                <a:gd name="T64" fmla="*/ 68 w 3167"/>
                <a:gd name="T65" fmla="*/ 353 h 435"/>
                <a:gd name="T66" fmla="*/ 30 w 3167"/>
                <a:gd name="T67" fmla="*/ 393 h 435"/>
                <a:gd name="T68" fmla="*/ 0 w 3167"/>
                <a:gd name="T69" fmla="*/ 434 h 435"/>
                <a:gd name="T70" fmla="*/ 22 w 3167"/>
                <a:gd name="T71" fmla="*/ 434 h 435"/>
                <a:gd name="T72" fmla="*/ 64 w 3167"/>
                <a:gd name="T73" fmla="*/ 434 h 435"/>
                <a:gd name="T74" fmla="*/ 104 w 3167"/>
                <a:gd name="T75" fmla="*/ 434 h 435"/>
                <a:gd name="T76" fmla="*/ 144 w 3167"/>
                <a:gd name="T77" fmla="*/ 434 h 435"/>
                <a:gd name="T78" fmla="*/ 183 w 3167"/>
                <a:gd name="T79" fmla="*/ 434 h 435"/>
                <a:gd name="T80" fmla="*/ 223 w 3167"/>
                <a:gd name="T81" fmla="*/ 434 h 435"/>
                <a:gd name="T82" fmla="*/ 264 w 3167"/>
                <a:gd name="T83" fmla="*/ 434 h 435"/>
                <a:gd name="T84" fmla="*/ 306 w 3167"/>
                <a:gd name="T85" fmla="*/ 434 h 43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3167"/>
                <a:gd name="T130" fmla="*/ 0 h 435"/>
                <a:gd name="T131" fmla="*/ 3167 w 3167"/>
                <a:gd name="T132" fmla="*/ 435 h 43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3167" h="435">
                  <a:moveTo>
                    <a:pt x="328" y="434"/>
                  </a:moveTo>
                  <a:lnTo>
                    <a:pt x="328" y="434"/>
                  </a:lnTo>
                  <a:lnTo>
                    <a:pt x="333" y="426"/>
                  </a:lnTo>
                  <a:lnTo>
                    <a:pt x="340" y="416"/>
                  </a:lnTo>
                  <a:lnTo>
                    <a:pt x="348" y="407"/>
                  </a:lnTo>
                  <a:lnTo>
                    <a:pt x="358" y="397"/>
                  </a:lnTo>
                  <a:lnTo>
                    <a:pt x="370" y="387"/>
                  </a:lnTo>
                  <a:lnTo>
                    <a:pt x="382" y="377"/>
                  </a:lnTo>
                  <a:lnTo>
                    <a:pt x="396" y="367"/>
                  </a:lnTo>
                  <a:lnTo>
                    <a:pt x="410" y="357"/>
                  </a:lnTo>
                  <a:lnTo>
                    <a:pt x="426" y="347"/>
                  </a:lnTo>
                  <a:lnTo>
                    <a:pt x="442" y="337"/>
                  </a:lnTo>
                  <a:lnTo>
                    <a:pt x="459" y="327"/>
                  </a:lnTo>
                  <a:lnTo>
                    <a:pt x="477" y="316"/>
                  </a:lnTo>
                  <a:lnTo>
                    <a:pt x="496" y="307"/>
                  </a:lnTo>
                  <a:lnTo>
                    <a:pt x="515" y="297"/>
                  </a:lnTo>
                  <a:lnTo>
                    <a:pt x="535" y="287"/>
                  </a:lnTo>
                  <a:lnTo>
                    <a:pt x="556" y="277"/>
                  </a:lnTo>
                  <a:lnTo>
                    <a:pt x="576" y="269"/>
                  </a:lnTo>
                  <a:lnTo>
                    <a:pt x="596" y="260"/>
                  </a:lnTo>
                  <a:lnTo>
                    <a:pt x="617" y="251"/>
                  </a:lnTo>
                  <a:lnTo>
                    <a:pt x="638" y="243"/>
                  </a:lnTo>
                  <a:lnTo>
                    <a:pt x="659" y="235"/>
                  </a:lnTo>
                  <a:lnTo>
                    <a:pt x="680" y="228"/>
                  </a:lnTo>
                  <a:lnTo>
                    <a:pt x="701" y="221"/>
                  </a:lnTo>
                  <a:lnTo>
                    <a:pt x="721" y="215"/>
                  </a:lnTo>
                  <a:lnTo>
                    <a:pt x="741" y="209"/>
                  </a:lnTo>
                  <a:lnTo>
                    <a:pt x="761" y="204"/>
                  </a:lnTo>
                  <a:lnTo>
                    <a:pt x="780" y="199"/>
                  </a:lnTo>
                  <a:lnTo>
                    <a:pt x="799" y="195"/>
                  </a:lnTo>
                  <a:lnTo>
                    <a:pt x="817" y="192"/>
                  </a:lnTo>
                  <a:lnTo>
                    <a:pt x="834" y="189"/>
                  </a:lnTo>
                  <a:lnTo>
                    <a:pt x="851" y="188"/>
                  </a:lnTo>
                  <a:lnTo>
                    <a:pt x="866" y="187"/>
                  </a:lnTo>
                  <a:lnTo>
                    <a:pt x="3166" y="187"/>
                  </a:lnTo>
                  <a:lnTo>
                    <a:pt x="3166" y="0"/>
                  </a:lnTo>
                  <a:lnTo>
                    <a:pt x="872" y="0"/>
                  </a:lnTo>
                  <a:lnTo>
                    <a:pt x="849" y="0"/>
                  </a:lnTo>
                  <a:lnTo>
                    <a:pt x="825" y="3"/>
                  </a:lnTo>
                  <a:lnTo>
                    <a:pt x="799" y="6"/>
                  </a:lnTo>
                  <a:lnTo>
                    <a:pt x="772" y="10"/>
                  </a:lnTo>
                  <a:lnTo>
                    <a:pt x="744" y="15"/>
                  </a:lnTo>
                  <a:lnTo>
                    <a:pt x="715" y="22"/>
                  </a:lnTo>
                  <a:lnTo>
                    <a:pt x="685" y="29"/>
                  </a:lnTo>
                  <a:lnTo>
                    <a:pt x="654" y="37"/>
                  </a:lnTo>
                  <a:lnTo>
                    <a:pt x="623" y="47"/>
                  </a:lnTo>
                  <a:lnTo>
                    <a:pt x="592" y="57"/>
                  </a:lnTo>
                  <a:lnTo>
                    <a:pt x="560" y="68"/>
                  </a:lnTo>
                  <a:lnTo>
                    <a:pt x="528" y="80"/>
                  </a:lnTo>
                  <a:lnTo>
                    <a:pt x="496" y="93"/>
                  </a:lnTo>
                  <a:lnTo>
                    <a:pt x="464" y="107"/>
                  </a:lnTo>
                  <a:lnTo>
                    <a:pt x="431" y="121"/>
                  </a:lnTo>
                  <a:lnTo>
                    <a:pt x="399" y="136"/>
                  </a:lnTo>
                  <a:lnTo>
                    <a:pt x="367" y="152"/>
                  </a:lnTo>
                  <a:lnTo>
                    <a:pt x="336" y="168"/>
                  </a:lnTo>
                  <a:lnTo>
                    <a:pt x="305" y="184"/>
                  </a:lnTo>
                  <a:lnTo>
                    <a:pt x="275" y="202"/>
                  </a:lnTo>
                  <a:lnTo>
                    <a:pt x="246" y="219"/>
                  </a:lnTo>
                  <a:lnTo>
                    <a:pt x="217" y="237"/>
                  </a:lnTo>
                  <a:lnTo>
                    <a:pt x="189" y="256"/>
                  </a:lnTo>
                  <a:lnTo>
                    <a:pt x="162" y="275"/>
                  </a:lnTo>
                  <a:lnTo>
                    <a:pt x="137" y="294"/>
                  </a:lnTo>
                  <a:lnTo>
                    <a:pt x="113" y="314"/>
                  </a:lnTo>
                  <a:lnTo>
                    <a:pt x="90" y="333"/>
                  </a:lnTo>
                  <a:lnTo>
                    <a:pt x="68" y="353"/>
                  </a:lnTo>
                  <a:lnTo>
                    <a:pt x="49" y="373"/>
                  </a:lnTo>
                  <a:lnTo>
                    <a:pt x="30" y="393"/>
                  </a:lnTo>
                  <a:lnTo>
                    <a:pt x="14" y="414"/>
                  </a:lnTo>
                  <a:lnTo>
                    <a:pt x="0" y="434"/>
                  </a:lnTo>
                  <a:lnTo>
                    <a:pt x="22" y="434"/>
                  </a:lnTo>
                  <a:lnTo>
                    <a:pt x="43" y="434"/>
                  </a:lnTo>
                  <a:lnTo>
                    <a:pt x="64" y="434"/>
                  </a:lnTo>
                  <a:lnTo>
                    <a:pt x="84" y="434"/>
                  </a:lnTo>
                  <a:lnTo>
                    <a:pt x="104" y="434"/>
                  </a:lnTo>
                  <a:lnTo>
                    <a:pt x="124" y="434"/>
                  </a:lnTo>
                  <a:lnTo>
                    <a:pt x="144" y="434"/>
                  </a:lnTo>
                  <a:lnTo>
                    <a:pt x="164" y="434"/>
                  </a:lnTo>
                  <a:lnTo>
                    <a:pt x="183" y="434"/>
                  </a:lnTo>
                  <a:lnTo>
                    <a:pt x="203" y="434"/>
                  </a:lnTo>
                  <a:lnTo>
                    <a:pt x="223" y="434"/>
                  </a:lnTo>
                  <a:lnTo>
                    <a:pt x="243" y="434"/>
                  </a:lnTo>
                  <a:lnTo>
                    <a:pt x="264" y="434"/>
                  </a:lnTo>
                  <a:lnTo>
                    <a:pt x="285" y="434"/>
                  </a:lnTo>
                  <a:lnTo>
                    <a:pt x="306" y="434"/>
                  </a:lnTo>
                  <a:lnTo>
                    <a:pt x="328" y="4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6" name="Freeform 83"/>
            <p:cNvSpPr>
              <a:spLocks/>
            </p:cNvSpPr>
            <p:nvPr/>
          </p:nvSpPr>
          <p:spPr bwMode="auto">
            <a:xfrm>
              <a:off x="4464" y="2244"/>
              <a:ext cx="1582" cy="207"/>
            </a:xfrm>
            <a:custGeom>
              <a:avLst/>
              <a:gdLst>
                <a:gd name="T0" fmla="*/ 2685 w 2686"/>
                <a:gd name="T1" fmla="*/ 99 h 100"/>
                <a:gd name="T2" fmla="*/ 2685 w 2686"/>
                <a:gd name="T3" fmla="*/ 0 h 100"/>
                <a:gd name="T4" fmla="*/ 391 w 2686"/>
                <a:gd name="T5" fmla="*/ 0 h 100"/>
                <a:gd name="T6" fmla="*/ 382 w 2686"/>
                <a:gd name="T7" fmla="*/ 0 h 100"/>
                <a:gd name="T8" fmla="*/ 372 w 2686"/>
                <a:gd name="T9" fmla="*/ 0 h 100"/>
                <a:gd name="T10" fmla="*/ 362 w 2686"/>
                <a:gd name="T11" fmla="*/ 1 h 100"/>
                <a:gd name="T12" fmla="*/ 352 w 2686"/>
                <a:gd name="T13" fmla="*/ 2 h 100"/>
                <a:gd name="T14" fmla="*/ 341 w 2686"/>
                <a:gd name="T15" fmla="*/ 3 h 100"/>
                <a:gd name="T16" fmla="*/ 330 w 2686"/>
                <a:gd name="T17" fmla="*/ 4 h 100"/>
                <a:gd name="T18" fmla="*/ 319 w 2686"/>
                <a:gd name="T19" fmla="*/ 5 h 100"/>
                <a:gd name="T20" fmla="*/ 308 w 2686"/>
                <a:gd name="T21" fmla="*/ 7 h 100"/>
                <a:gd name="T22" fmla="*/ 297 w 2686"/>
                <a:gd name="T23" fmla="*/ 8 h 100"/>
                <a:gd name="T24" fmla="*/ 285 w 2686"/>
                <a:gd name="T25" fmla="*/ 11 h 100"/>
                <a:gd name="T26" fmla="*/ 273 w 2686"/>
                <a:gd name="T27" fmla="*/ 13 h 100"/>
                <a:gd name="T28" fmla="*/ 261 w 2686"/>
                <a:gd name="T29" fmla="*/ 15 h 100"/>
                <a:gd name="T30" fmla="*/ 249 w 2686"/>
                <a:gd name="T31" fmla="*/ 18 h 100"/>
                <a:gd name="T32" fmla="*/ 237 w 2686"/>
                <a:gd name="T33" fmla="*/ 20 h 100"/>
                <a:gd name="T34" fmla="*/ 225 w 2686"/>
                <a:gd name="T35" fmla="*/ 23 h 100"/>
                <a:gd name="T36" fmla="*/ 212 w 2686"/>
                <a:gd name="T37" fmla="*/ 27 h 100"/>
                <a:gd name="T38" fmla="*/ 199 w 2686"/>
                <a:gd name="T39" fmla="*/ 30 h 100"/>
                <a:gd name="T40" fmla="*/ 187 w 2686"/>
                <a:gd name="T41" fmla="*/ 34 h 100"/>
                <a:gd name="T42" fmla="*/ 173 w 2686"/>
                <a:gd name="T43" fmla="*/ 37 h 100"/>
                <a:gd name="T44" fmla="*/ 161 w 2686"/>
                <a:gd name="T45" fmla="*/ 41 h 100"/>
                <a:gd name="T46" fmla="*/ 148 w 2686"/>
                <a:gd name="T47" fmla="*/ 45 h 100"/>
                <a:gd name="T48" fmla="*/ 134 w 2686"/>
                <a:gd name="T49" fmla="*/ 49 h 100"/>
                <a:gd name="T50" fmla="*/ 121 w 2686"/>
                <a:gd name="T51" fmla="*/ 53 h 100"/>
                <a:gd name="T52" fmla="*/ 108 w 2686"/>
                <a:gd name="T53" fmla="*/ 58 h 100"/>
                <a:gd name="T54" fmla="*/ 95 w 2686"/>
                <a:gd name="T55" fmla="*/ 62 h 100"/>
                <a:gd name="T56" fmla="*/ 81 w 2686"/>
                <a:gd name="T57" fmla="*/ 68 h 100"/>
                <a:gd name="T58" fmla="*/ 68 w 2686"/>
                <a:gd name="T59" fmla="*/ 72 h 100"/>
                <a:gd name="T60" fmla="*/ 54 w 2686"/>
                <a:gd name="T61" fmla="*/ 77 h 100"/>
                <a:gd name="T62" fmla="*/ 41 w 2686"/>
                <a:gd name="T63" fmla="*/ 83 h 100"/>
                <a:gd name="T64" fmla="*/ 27 w 2686"/>
                <a:gd name="T65" fmla="*/ 88 h 100"/>
                <a:gd name="T66" fmla="*/ 14 w 2686"/>
                <a:gd name="T67" fmla="*/ 93 h 100"/>
                <a:gd name="T68" fmla="*/ 0 w 2686"/>
                <a:gd name="T69" fmla="*/ 99 h 100"/>
                <a:gd name="T70" fmla="*/ 2685 w 2686"/>
                <a:gd name="T71" fmla="*/ 99 h 10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2686"/>
                <a:gd name="T109" fmla="*/ 0 h 100"/>
                <a:gd name="T110" fmla="*/ 2686 w 2686"/>
                <a:gd name="T111" fmla="*/ 100 h 100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2686" h="100">
                  <a:moveTo>
                    <a:pt x="2685" y="99"/>
                  </a:moveTo>
                  <a:lnTo>
                    <a:pt x="2685" y="0"/>
                  </a:lnTo>
                  <a:lnTo>
                    <a:pt x="391" y="0"/>
                  </a:lnTo>
                  <a:lnTo>
                    <a:pt x="382" y="0"/>
                  </a:lnTo>
                  <a:lnTo>
                    <a:pt x="372" y="0"/>
                  </a:lnTo>
                  <a:lnTo>
                    <a:pt x="362" y="1"/>
                  </a:lnTo>
                  <a:lnTo>
                    <a:pt x="352" y="2"/>
                  </a:lnTo>
                  <a:lnTo>
                    <a:pt x="341" y="3"/>
                  </a:lnTo>
                  <a:lnTo>
                    <a:pt x="330" y="4"/>
                  </a:lnTo>
                  <a:lnTo>
                    <a:pt x="319" y="5"/>
                  </a:lnTo>
                  <a:lnTo>
                    <a:pt x="308" y="7"/>
                  </a:lnTo>
                  <a:lnTo>
                    <a:pt x="297" y="8"/>
                  </a:lnTo>
                  <a:lnTo>
                    <a:pt x="285" y="11"/>
                  </a:lnTo>
                  <a:lnTo>
                    <a:pt x="273" y="13"/>
                  </a:lnTo>
                  <a:lnTo>
                    <a:pt x="261" y="15"/>
                  </a:lnTo>
                  <a:lnTo>
                    <a:pt x="249" y="18"/>
                  </a:lnTo>
                  <a:lnTo>
                    <a:pt x="237" y="20"/>
                  </a:lnTo>
                  <a:lnTo>
                    <a:pt x="225" y="23"/>
                  </a:lnTo>
                  <a:lnTo>
                    <a:pt x="212" y="27"/>
                  </a:lnTo>
                  <a:lnTo>
                    <a:pt x="199" y="30"/>
                  </a:lnTo>
                  <a:lnTo>
                    <a:pt x="187" y="34"/>
                  </a:lnTo>
                  <a:lnTo>
                    <a:pt x="173" y="37"/>
                  </a:lnTo>
                  <a:lnTo>
                    <a:pt x="161" y="41"/>
                  </a:lnTo>
                  <a:lnTo>
                    <a:pt x="148" y="45"/>
                  </a:lnTo>
                  <a:lnTo>
                    <a:pt x="134" y="49"/>
                  </a:lnTo>
                  <a:lnTo>
                    <a:pt x="121" y="53"/>
                  </a:lnTo>
                  <a:lnTo>
                    <a:pt x="108" y="58"/>
                  </a:lnTo>
                  <a:lnTo>
                    <a:pt x="95" y="62"/>
                  </a:lnTo>
                  <a:lnTo>
                    <a:pt x="81" y="68"/>
                  </a:lnTo>
                  <a:lnTo>
                    <a:pt x="68" y="72"/>
                  </a:lnTo>
                  <a:lnTo>
                    <a:pt x="54" y="77"/>
                  </a:lnTo>
                  <a:lnTo>
                    <a:pt x="41" y="83"/>
                  </a:lnTo>
                  <a:lnTo>
                    <a:pt x="27" y="88"/>
                  </a:lnTo>
                  <a:lnTo>
                    <a:pt x="14" y="93"/>
                  </a:lnTo>
                  <a:lnTo>
                    <a:pt x="0" y="99"/>
                  </a:lnTo>
                  <a:lnTo>
                    <a:pt x="2685" y="99"/>
                  </a:lnTo>
                </a:path>
              </a:pathLst>
            </a:custGeom>
            <a:solidFill>
              <a:srgbClr val="723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7" name="Freeform 84"/>
            <p:cNvSpPr>
              <a:spLocks/>
            </p:cNvSpPr>
            <p:nvPr/>
          </p:nvSpPr>
          <p:spPr bwMode="auto">
            <a:xfrm>
              <a:off x="4518" y="2260"/>
              <a:ext cx="1528" cy="11"/>
            </a:xfrm>
            <a:custGeom>
              <a:avLst/>
              <a:gdLst>
                <a:gd name="T0" fmla="*/ 2714 w 2715"/>
                <a:gd name="T1" fmla="*/ 0 h 17"/>
                <a:gd name="T2" fmla="*/ 2714 w 2715"/>
                <a:gd name="T3" fmla="*/ 16 h 17"/>
                <a:gd name="T4" fmla="*/ 0 w 2715"/>
                <a:gd name="T5" fmla="*/ 16 h 17"/>
                <a:gd name="T6" fmla="*/ 3 w 2715"/>
                <a:gd name="T7" fmla="*/ 13 h 17"/>
                <a:gd name="T8" fmla="*/ 7 w 2715"/>
                <a:gd name="T9" fmla="*/ 11 h 17"/>
                <a:gd name="T10" fmla="*/ 10 w 2715"/>
                <a:gd name="T11" fmla="*/ 9 h 17"/>
                <a:gd name="T12" fmla="*/ 14 w 2715"/>
                <a:gd name="T13" fmla="*/ 8 h 17"/>
                <a:gd name="T14" fmla="*/ 18 w 2715"/>
                <a:gd name="T15" fmla="*/ 6 h 17"/>
                <a:gd name="T16" fmla="*/ 21 w 2715"/>
                <a:gd name="T17" fmla="*/ 3 h 17"/>
                <a:gd name="T18" fmla="*/ 25 w 2715"/>
                <a:gd name="T19" fmla="*/ 2 h 17"/>
                <a:gd name="T20" fmla="*/ 29 w 2715"/>
                <a:gd name="T21" fmla="*/ 0 h 17"/>
                <a:gd name="T22" fmla="*/ 2714 w 2715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15"/>
                <a:gd name="T37" fmla="*/ 0 h 17"/>
                <a:gd name="T38" fmla="*/ 2715 w 2715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15" h="17">
                  <a:moveTo>
                    <a:pt x="2714" y="0"/>
                  </a:moveTo>
                  <a:lnTo>
                    <a:pt x="2714" y="16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4" y="8"/>
                  </a:lnTo>
                  <a:lnTo>
                    <a:pt x="18" y="6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2714" y="0"/>
                  </a:lnTo>
                </a:path>
              </a:pathLst>
            </a:custGeom>
            <a:solidFill>
              <a:srgbClr val="793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8" name="Freeform 85"/>
            <p:cNvSpPr>
              <a:spLocks/>
            </p:cNvSpPr>
            <p:nvPr/>
          </p:nvSpPr>
          <p:spPr bwMode="auto">
            <a:xfrm>
              <a:off x="4384" y="2370"/>
              <a:ext cx="1662" cy="127"/>
            </a:xfrm>
            <a:custGeom>
              <a:avLst/>
              <a:gdLst>
                <a:gd name="T0" fmla="*/ 2743 w 2744"/>
                <a:gd name="T1" fmla="*/ 0 h 17"/>
                <a:gd name="T2" fmla="*/ 2743 w 2744"/>
                <a:gd name="T3" fmla="*/ 16 h 17"/>
                <a:gd name="T4" fmla="*/ 0 w 2744"/>
                <a:gd name="T5" fmla="*/ 16 h 17"/>
                <a:gd name="T6" fmla="*/ 3 w 2744"/>
                <a:gd name="T7" fmla="*/ 13 h 17"/>
                <a:gd name="T8" fmla="*/ 7 w 2744"/>
                <a:gd name="T9" fmla="*/ 12 h 17"/>
                <a:gd name="T10" fmla="*/ 11 w 2744"/>
                <a:gd name="T11" fmla="*/ 9 h 17"/>
                <a:gd name="T12" fmla="*/ 15 w 2744"/>
                <a:gd name="T13" fmla="*/ 7 h 17"/>
                <a:gd name="T14" fmla="*/ 18 w 2744"/>
                <a:gd name="T15" fmla="*/ 4 h 17"/>
                <a:gd name="T16" fmla="*/ 22 w 2744"/>
                <a:gd name="T17" fmla="*/ 3 h 17"/>
                <a:gd name="T18" fmla="*/ 26 w 2744"/>
                <a:gd name="T19" fmla="*/ 2 h 17"/>
                <a:gd name="T20" fmla="*/ 29 w 2744"/>
                <a:gd name="T21" fmla="*/ 0 h 17"/>
                <a:gd name="T22" fmla="*/ 2743 w 2744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44"/>
                <a:gd name="T37" fmla="*/ 0 h 17"/>
                <a:gd name="T38" fmla="*/ 2744 w 2744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44" h="17">
                  <a:moveTo>
                    <a:pt x="2743" y="0"/>
                  </a:moveTo>
                  <a:lnTo>
                    <a:pt x="2743" y="16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7" y="12"/>
                  </a:lnTo>
                  <a:lnTo>
                    <a:pt x="11" y="9"/>
                  </a:lnTo>
                  <a:lnTo>
                    <a:pt x="15" y="7"/>
                  </a:lnTo>
                  <a:lnTo>
                    <a:pt x="18" y="4"/>
                  </a:lnTo>
                  <a:lnTo>
                    <a:pt x="22" y="3"/>
                  </a:lnTo>
                  <a:lnTo>
                    <a:pt x="26" y="2"/>
                  </a:lnTo>
                  <a:lnTo>
                    <a:pt x="29" y="0"/>
                  </a:lnTo>
                  <a:lnTo>
                    <a:pt x="2743" y="0"/>
                  </a:lnTo>
                </a:path>
              </a:pathLst>
            </a:custGeom>
            <a:solidFill>
              <a:srgbClr val="8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79" name="Freeform 86"/>
            <p:cNvSpPr>
              <a:spLocks/>
            </p:cNvSpPr>
            <p:nvPr/>
          </p:nvSpPr>
          <p:spPr bwMode="auto">
            <a:xfrm>
              <a:off x="4486" y="2277"/>
              <a:ext cx="1560" cy="11"/>
            </a:xfrm>
            <a:custGeom>
              <a:avLst/>
              <a:gdLst>
                <a:gd name="T0" fmla="*/ 2772 w 2773"/>
                <a:gd name="T1" fmla="*/ 0 h 17"/>
                <a:gd name="T2" fmla="*/ 2772 w 2773"/>
                <a:gd name="T3" fmla="*/ 16 h 17"/>
                <a:gd name="T4" fmla="*/ 0 w 2773"/>
                <a:gd name="T5" fmla="*/ 16 h 17"/>
                <a:gd name="T6" fmla="*/ 4 w 2773"/>
                <a:gd name="T7" fmla="*/ 14 h 17"/>
                <a:gd name="T8" fmla="*/ 7 w 2773"/>
                <a:gd name="T9" fmla="*/ 12 h 17"/>
                <a:gd name="T10" fmla="*/ 11 w 2773"/>
                <a:gd name="T11" fmla="*/ 9 h 17"/>
                <a:gd name="T12" fmla="*/ 14 w 2773"/>
                <a:gd name="T13" fmla="*/ 7 h 17"/>
                <a:gd name="T14" fmla="*/ 18 w 2773"/>
                <a:gd name="T15" fmla="*/ 6 h 17"/>
                <a:gd name="T16" fmla="*/ 21 w 2773"/>
                <a:gd name="T17" fmla="*/ 3 h 17"/>
                <a:gd name="T18" fmla="*/ 25 w 2773"/>
                <a:gd name="T19" fmla="*/ 2 h 17"/>
                <a:gd name="T20" fmla="*/ 29 w 2773"/>
                <a:gd name="T21" fmla="*/ 0 h 17"/>
                <a:gd name="T22" fmla="*/ 2772 w 2773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773"/>
                <a:gd name="T37" fmla="*/ 0 h 17"/>
                <a:gd name="T38" fmla="*/ 2773 w 2773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773" h="17">
                  <a:moveTo>
                    <a:pt x="2772" y="0"/>
                  </a:moveTo>
                  <a:lnTo>
                    <a:pt x="2772" y="16"/>
                  </a:lnTo>
                  <a:lnTo>
                    <a:pt x="0" y="16"/>
                  </a:lnTo>
                  <a:lnTo>
                    <a:pt x="4" y="14"/>
                  </a:lnTo>
                  <a:lnTo>
                    <a:pt x="7" y="12"/>
                  </a:lnTo>
                  <a:lnTo>
                    <a:pt x="11" y="9"/>
                  </a:lnTo>
                  <a:lnTo>
                    <a:pt x="14" y="7"/>
                  </a:lnTo>
                  <a:lnTo>
                    <a:pt x="18" y="6"/>
                  </a:lnTo>
                  <a:lnTo>
                    <a:pt x="21" y="3"/>
                  </a:lnTo>
                  <a:lnTo>
                    <a:pt x="25" y="2"/>
                  </a:lnTo>
                  <a:lnTo>
                    <a:pt x="29" y="0"/>
                  </a:lnTo>
                  <a:lnTo>
                    <a:pt x="2772" y="0"/>
                  </a:lnTo>
                </a:path>
              </a:pathLst>
            </a:custGeom>
            <a:solidFill>
              <a:srgbClr val="884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80" name="Freeform 87"/>
            <p:cNvSpPr>
              <a:spLocks/>
            </p:cNvSpPr>
            <p:nvPr/>
          </p:nvSpPr>
          <p:spPr bwMode="auto">
            <a:xfrm>
              <a:off x="4457" y="2295"/>
              <a:ext cx="1589" cy="12"/>
            </a:xfrm>
            <a:custGeom>
              <a:avLst/>
              <a:gdLst>
                <a:gd name="T0" fmla="*/ 2823 w 2824"/>
                <a:gd name="T1" fmla="*/ 0 h 17"/>
                <a:gd name="T2" fmla="*/ 2823 w 2824"/>
                <a:gd name="T3" fmla="*/ 16 h 17"/>
                <a:gd name="T4" fmla="*/ 0 w 2824"/>
                <a:gd name="T5" fmla="*/ 16 h 17"/>
                <a:gd name="T6" fmla="*/ 3 w 2824"/>
                <a:gd name="T7" fmla="*/ 13 h 17"/>
                <a:gd name="T8" fmla="*/ 6 w 2824"/>
                <a:gd name="T9" fmla="*/ 12 h 17"/>
                <a:gd name="T10" fmla="*/ 9 w 2824"/>
                <a:gd name="T11" fmla="*/ 9 h 17"/>
                <a:gd name="T12" fmla="*/ 12 w 2824"/>
                <a:gd name="T13" fmla="*/ 8 h 17"/>
                <a:gd name="T14" fmla="*/ 15 w 2824"/>
                <a:gd name="T15" fmla="*/ 5 h 17"/>
                <a:gd name="T16" fmla="*/ 18 w 2824"/>
                <a:gd name="T17" fmla="*/ 2 h 17"/>
                <a:gd name="T18" fmla="*/ 21 w 2824"/>
                <a:gd name="T19" fmla="*/ 1 h 17"/>
                <a:gd name="T20" fmla="*/ 24 w 2824"/>
                <a:gd name="T21" fmla="*/ 0 h 17"/>
                <a:gd name="T22" fmla="*/ 2823 w 2824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24"/>
                <a:gd name="T37" fmla="*/ 0 h 17"/>
                <a:gd name="T38" fmla="*/ 2824 w 2824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24" h="17">
                  <a:moveTo>
                    <a:pt x="2823" y="0"/>
                  </a:moveTo>
                  <a:lnTo>
                    <a:pt x="2823" y="16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8" y="2"/>
                  </a:lnTo>
                  <a:lnTo>
                    <a:pt x="21" y="1"/>
                  </a:lnTo>
                  <a:lnTo>
                    <a:pt x="24" y="0"/>
                  </a:lnTo>
                  <a:lnTo>
                    <a:pt x="2823" y="0"/>
                  </a:lnTo>
                </a:path>
              </a:pathLst>
            </a:custGeom>
            <a:solidFill>
              <a:srgbClr val="975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81" name="Freeform 88"/>
            <p:cNvSpPr>
              <a:spLocks/>
            </p:cNvSpPr>
            <p:nvPr/>
          </p:nvSpPr>
          <p:spPr bwMode="auto">
            <a:xfrm>
              <a:off x="4442" y="2303"/>
              <a:ext cx="1604" cy="11"/>
            </a:xfrm>
            <a:custGeom>
              <a:avLst/>
              <a:gdLst>
                <a:gd name="T0" fmla="*/ 2848 w 2849"/>
                <a:gd name="T1" fmla="*/ 0 h 17"/>
                <a:gd name="T2" fmla="*/ 2848 w 2849"/>
                <a:gd name="T3" fmla="*/ 16 h 17"/>
                <a:gd name="T4" fmla="*/ 0 w 2849"/>
                <a:gd name="T5" fmla="*/ 16 h 17"/>
                <a:gd name="T6" fmla="*/ 3 w 2849"/>
                <a:gd name="T7" fmla="*/ 14 h 17"/>
                <a:gd name="T8" fmla="*/ 6 w 2849"/>
                <a:gd name="T9" fmla="*/ 12 h 17"/>
                <a:gd name="T10" fmla="*/ 9 w 2849"/>
                <a:gd name="T11" fmla="*/ 9 h 17"/>
                <a:gd name="T12" fmla="*/ 12 w 2849"/>
                <a:gd name="T13" fmla="*/ 7 h 17"/>
                <a:gd name="T14" fmla="*/ 15 w 2849"/>
                <a:gd name="T15" fmla="*/ 6 h 17"/>
                <a:gd name="T16" fmla="*/ 18 w 2849"/>
                <a:gd name="T17" fmla="*/ 3 h 17"/>
                <a:gd name="T18" fmla="*/ 21 w 2849"/>
                <a:gd name="T19" fmla="*/ 2 h 17"/>
                <a:gd name="T20" fmla="*/ 25 w 2849"/>
                <a:gd name="T21" fmla="*/ 0 h 17"/>
                <a:gd name="T22" fmla="*/ 2848 w 2849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49"/>
                <a:gd name="T37" fmla="*/ 0 h 17"/>
                <a:gd name="T38" fmla="*/ 2849 w 2849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49" h="17">
                  <a:moveTo>
                    <a:pt x="2848" y="0"/>
                  </a:moveTo>
                  <a:lnTo>
                    <a:pt x="2848" y="16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6" y="12"/>
                  </a:lnTo>
                  <a:lnTo>
                    <a:pt x="9" y="9"/>
                  </a:lnTo>
                  <a:lnTo>
                    <a:pt x="12" y="7"/>
                  </a:lnTo>
                  <a:lnTo>
                    <a:pt x="15" y="6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5" y="0"/>
                  </a:lnTo>
                  <a:lnTo>
                    <a:pt x="2848" y="0"/>
                  </a:lnTo>
                </a:path>
              </a:pathLst>
            </a:custGeom>
            <a:solidFill>
              <a:srgbClr val="9E5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82" name="Freeform 89"/>
            <p:cNvSpPr>
              <a:spLocks/>
            </p:cNvSpPr>
            <p:nvPr/>
          </p:nvSpPr>
          <p:spPr bwMode="auto">
            <a:xfrm>
              <a:off x="4430" y="2292"/>
              <a:ext cx="1339" cy="31"/>
            </a:xfrm>
            <a:custGeom>
              <a:avLst/>
              <a:gdLst>
                <a:gd name="T0" fmla="*/ 2872 w 2873"/>
                <a:gd name="T1" fmla="*/ 0 h 17"/>
                <a:gd name="T2" fmla="*/ 2872 w 2873"/>
                <a:gd name="T3" fmla="*/ 11 h 17"/>
                <a:gd name="T4" fmla="*/ 572 w 2873"/>
                <a:gd name="T5" fmla="*/ 11 h 17"/>
                <a:gd name="T6" fmla="*/ 568 w 2873"/>
                <a:gd name="T7" fmla="*/ 11 h 17"/>
                <a:gd name="T8" fmla="*/ 562 w 2873"/>
                <a:gd name="T9" fmla="*/ 11 h 17"/>
                <a:gd name="T10" fmla="*/ 558 w 2873"/>
                <a:gd name="T11" fmla="*/ 12 h 17"/>
                <a:gd name="T12" fmla="*/ 553 w 2873"/>
                <a:gd name="T13" fmla="*/ 12 h 17"/>
                <a:gd name="T14" fmla="*/ 547 w 2873"/>
                <a:gd name="T15" fmla="*/ 12 h 17"/>
                <a:gd name="T16" fmla="*/ 542 w 2873"/>
                <a:gd name="T17" fmla="*/ 13 h 17"/>
                <a:gd name="T18" fmla="*/ 537 w 2873"/>
                <a:gd name="T19" fmla="*/ 14 h 17"/>
                <a:gd name="T20" fmla="*/ 532 w 2873"/>
                <a:gd name="T21" fmla="*/ 16 h 17"/>
                <a:gd name="T22" fmla="*/ 0 w 2873"/>
                <a:gd name="T23" fmla="*/ 16 h 17"/>
                <a:gd name="T24" fmla="*/ 3 w 2873"/>
                <a:gd name="T25" fmla="*/ 13 h 17"/>
                <a:gd name="T26" fmla="*/ 6 w 2873"/>
                <a:gd name="T27" fmla="*/ 11 h 17"/>
                <a:gd name="T28" fmla="*/ 9 w 2873"/>
                <a:gd name="T29" fmla="*/ 9 h 17"/>
                <a:gd name="T30" fmla="*/ 12 w 2873"/>
                <a:gd name="T31" fmla="*/ 8 h 17"/>
                <a:gd name="T32" fmla="*/ 15 w 2873"/>
                <a:gd name="T33" fmla="*/ 5 h 17"/>
                <a:gd name="T34" fmla="*/ 18 w 2873"/>
                <a:gd name="T35" fmla="*/ 3 h 17"/>
                <a:gd name="T36" fmla="*/ 21 w 2873"/>
                <a:gd name="T37" fmla="*/ 2 h 17"/>
                <a:gd name="T38" fmla="*/ 24 w 2873"/>
                <a:gd name="T39" fmla="*/ 0 h 17"/>
                <a:gd name="T40" fmla="*/ 2872 w 2873"/>
                <a:gd name="T41" fmla="*/ 0 h 1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873"/>
                <a:gd name="T64" fmla="*/ 0 h 17"/>
                <a:gd name="T65" fmla="*/ 2873 w 2873"/>
                <a:gd name="T66" fmla="*/ 17 h 1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873" h="17">
                  <a:moveTo>
                    <a:pt x="2872" y="0"/>
                  </a:moveTo>
                  <a:lnTo>
                    <a:pt x="2872" y="11"/>
                  </a:lnTo>
                  <a:lnTo>
                    <a:pt x="572" y="11"/>
                  </a:lnTo>
                  <a:lnTo>
                    <a:pt x="568" y="11"/>
                  </a:lnTo>
                  <a:lnTo>
                    <a:pt x="562" y="11"/>
                  </a:lnTo>
                  <a:lnTo>
                    <a:pt x="558" y="12"/>
                  </a:lnTo>
                  <a:lnTo>
                    <a:pt x="553" y="12"/>
                  </a:lnTo>
                  <a:lnTo>
                    <a:pt x="547" y="12"/>
                  </a:lnTo>
                  <a:lnTo>
                    <a:pt x="542" y="13"/>
                  </a:lnTo>
                  <a:lnTo>
                    <a:pt x="537" y="14"/>
                  </a:lnTo>
                  <a:lnTo>
                    <a:pt x="532" y="16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6" y="11"/>
                  </a:lnTo>
                  <a:lnTo>
                    <a:pt x="9" y="9"/>
                  </a:lnTo>
                  <a:lnTo>
                    <a:pt x="12" y="8"/>
                  </a:lnTo>
                  <a:lnTo>
                    <a:pt x="15" y="5"/>
                  </a:lnTo>
                  <a:lnTo>
                    <a:pt x="18" y="3"/>
                  </a:lnTo>
                  <a:lnTo>
                    <a:pt x="21" y="2"/>
                  </a:lnTo>
                  <a:lnTo>
                    <a:pt x="24" y="0"/>
                  </a:lnTo>
                  <a:lnTo>
                    <a:pt x="2872" y="0"/>
                  </a:lnTo>
                </a:path>
              </a:pathLst>
            </a:custGeom>
            <a:solidFill>
              <a:srgbClr val="A55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83" name="Freeform 90"/>
            <p:cNvSpPr>
              <a:spLocks/>
            </p:cNvSpPr>
            <p:nvPr/>
          </p:nvSpPr>
          <p:spPr bwMode="auto">
            <a:xfrm>
              <a:off x="4381" y="2315"/>
              <a:ext cx="263" cy="11"/>
            </a:xfrm>
            <a:custGeom>
              <a:avLst/>
              <a:gdLst>
                <a:gd name="T0" fmla="*/ 467 w 468"/>
                <a:gd name="T1" fmla="*/ 0 h 17"/>
                <a:gd name="T2" fmla="*/ 463 w 468"/>
                <a:gd name="T3" fmla="*/ 1 h 17"/>
                <a:gd name="T4" fmla="*/ 458 w 468"/>
                <a:gd name="T5" fmla="*/ 3 h 17"/>
                <a:gd name="T6" fmla="*/ 453 w 468"/>
                <a:gd name="T7" fmla="*/ 4 h 17"/>
                <a:gd name="T8" fmla="*/ 449 w 468"/>
                <a:gd name="T9" fmla="*/ 7 h 17"/>
                <a:gd name="T10" fmla="*/ 444 w 468"/>
                <a:gd name="T11" fmla="*/ 9 h 17"/>
                <a:gd name="T12" fmla="*/ 440 w 468"/>
                <a:gd name="T13" fmla="*/ 11 h 17"/>
                <a:gd name="T14" fmla="*/ 435 w 468"/>
                <a:gd name="T15" fmla="*/ 13 h 17"/>
                <a:gd name="T16" fmla="*/ 430 w 468"/>
                <a:gd name="T17" fmla="*/ 16 h 17"/>
                <a:gd name="T18" fmla="*/ 0 w 468"/>
                <a:gd name="T19" fmla="*/ 16 h 17"/>
                <a:gd name="T20" fmla="*/ 3 w 468"/>
                <a:gd name="T21" fmla="*/ 13 h 17"/>
                <a:gd name="T22" fmla="*/ 5 w 468"/>
                <a:gd name="T23" fmla="*/ 11 h 17"/>
                <a:gd name="T24" fmla="*/ 8 w 468"/>
                <a:gd name="T25" fmla="*/ 9 h 17"/>
                <a:gd name="T26" fmla="*/ 10 w 468"/>
                <a:gd name="T27" fmla="*/ 7 h 17"/>
                <a:gd name="T28" fmla="*/ 13 w 468"/>
                <a:gd name="T29" fmla="*/ 6 h 17"/>
                <a:gd name="T30" fmla="*/ 16 w 468"/>
                <a:gd name="T31" fmla="*/ 3 h 17"/>
                <a:gd name="T32" fmla="*/ 19 w 468"/>
                <a:gd name="T33" fmla="*/ 1 h 17"/>
                <a:gd name="T34" fmla="*/ 21 w 468"/>
                <a:gd name="T35" fmla="*/ 0 h 17"/>
                <a:gd name="T36" fmla="*/ 467 w 468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68"/>
                <a:gd name="T58" fmla="*/ 0 h 17"/>
                <a:gd name="T59" fmla="*/ 468 w 468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68" h="17">
                  <a:moveTo>
                    <a:pt x="467" y="0"/>
                  </a:moveTo>
                  <a:lnTo>
                    <a:pt x="463" y="1"/>
                  </a:lnTo>
                  <a:lnTo>
                    <a:pt x="458" y="3"/>
                  </a:lnTo>
                  <a:lnTo>
                    <a:pt x="453" y="4"/>
                  </a:lnTo>
                  <a:lnTo>
                    <a:pt x="449" y="7"/>
                  </a:lnTo>
                  <a:lnTo>
                    <a:pt x="444" y="9"/>
                  </a:lnTo>
                  <a:lnTo>
                    <a:pt x="440" y="11"/>
                  </a:lnTo>
                  <a:lnTo>
                    <a:pt x="435" y="13"/>
                  </a:lnTo>
                  <a:lnTo>
                    <a:pt x="430" y="16"/>
                  </a:lnTo>
                  <a:lnTo>
                    <a:pt x="0" y="16"/>
                  </a:lnTo>
                  <a:lnTo>
                    <a:pt x="3" y="13"/>
                  </a:lnTo>
                  <a:lnTo>
                    <a:pt x="5" y="11"/>
                  </a:lnTo>
                  <a:lnTo>
                    <a:pt x="8" y="9"/>
                  </a:lnTo>
                  <a:lnTo>
                    <a:pt x="10" y="7"/>
                  </a:lnTo>
                  <a:lnTo>
                    <a:pt x="13" y="6"/>
                  </a:lnTo>
                  <a:lnTo>
                    <a:pt x="16" y="3"/>
                  </a:lnTo>
                  <a:lnTo>
                    <a:pt x="19" y="1"/>
                  </a:lnTo>
                  <a:lnTo>
                    <a:pt x="21" y="0"/>
                  </a:lnTo>
                  <a:lnTo>
                    <a:pt x="467" y="0"/>
                  </a:lnTo>
                </a:path>
              </a:pathLst>
            </a:custGeom>
            <a:solidFill>
              <a:srgbClr val="C3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84" name="Freeform 91"/>
            <p:cNvSpPr>
              <a:spLocks/>
            </p:cNvSpPr>
            <p:nvPr/>
          </p:nvSpPr>
          <p:spPr bwMode="auto">
            <a:xfrm>
              <a:off x="4370" y="2324"/>
              <a:ext cx="254" cy="11"/>
            </a:xfrm>
            <a:custGeom>
              <a:avLst/>
              <a:gdLst>
                <a:gd name="T0" fmla="*/ 449 w 450"/>
                <a:gd name="T1" fmla="*/ 0 h 17"/>
                <a:gd name="T2" fmla="*/ 445 w 450"/>
                <a:gd name="T3" fmla="*/ 2 h 17"/>
                <a:gd name="T4" fmla="*/ 441 w 450"/>
                <a:gd name="T5" fmla="*/ 3 h 17"/>
                <a:gd name="T6" fmla="*/ 437 w 450"/>
                <a:gd name="T7" fmla="*/ 4 h 17"/>
                <a:gd name="T8" fmla="*/ 433 w 450"/>
                <a:gd name="T9" fmla="*/ 7 h 17"/>
                <a:gd name="T10" fmla="*/ 428 w 450"/>
                <a:gd name="T11" fmla="*/ 9 h 17"/>
                <a:gd name="T12" fmla="*/ 424 w 450"/>
                <a:gd name="T13" fmla="*/ 12 h 17"/>
                <a:gd name="T14" fmla="*/ 420 w 450"/>
                <a:gd name="T15" fmla="*/ 13 h 17"/>
                <a:gd name="T16" fmla="*/ 416 w 450"/>
                <a:gd name="T17" fmla="*/ 16 h 17"/>
                <a:gd name="T18" fmla="*/ 0 w 450"/>
                <a:gd name="T19" fmla="*/ 16 h 17"/>
                <a:gd name="T20" fmla="*/ 2 w 450"/>
                <a:gd name="T21" fmla="*/ 13 h 17"/>
                <a:gd name="T22" fmla="*/ 5 w 450"/>
                <a:gd name="T23" fmla="*/ 12 h 17"/>
                <a:gd name="T24" fmla="*/ 7 w 450"/>
                <a:gd name="T25" fmla="*/ 9 h 17"/>
                <a:gd name="T26" fmla="*/ 10 w 450"/>
                <a:gd name="T27" fmla="*/ 7 h 17"/>
                <a:gd name="T28" fmla="*/ 12 w 450"/>
                <a:gd name="T29" fmla="*/ 6 h 17"/>
                <a:gd name="T30" fmla="*/ 15 w 450"/>
                <a:gd name="T31" fmla="*/ 3 h 17"/>
                <a:gd name="T32" fmla="*/ 17 w 450"/>
                <a:gd name="T33" fmla="*/ 2 h 17"/>
                <a:gd name="T34" fmla="*/ 19 w 450"/>
                <a:gd name="T35" fmla="*/ 0 h 17"/>
                <a:gd name="T36" fmla="*/ 449 w 450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0"/>
                <a:gd name="T58" fmla="*/ 0 h 17"/>
                <a:gd name="T59" fmla="*/ 450 w 450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0" h="17">
                  <a:moveTo>
                    <a:pt x="449" y="0"/>
                  </a:moveTo>
                  <a:lnTo>
                    <a:pt x="445" y="2"/>
                  </a:lnTo>
                  <a:lnTo>
                    <a:pt x="441" y="3"/>
                  </a:lnTo>
                  <a:lnTo>
                    <a:pt x="437" y="4"/>
                  </a:lnTo>
                  <a:lnTo>
                    <a:pt x="433" y="7"/>
                  </a:lnTo>
                  <a:lnTo>
                    <a:pt x="428" y="9"/>
                  </a:lnTo>
                  <a:lnTo>
                    <a:pt x="424" y="12"/>
                  </a:lnTo>
                  <a:lnTo>
                    <a:pt x="420" y="13"/>
                  </a:lnTo>
                  <a:lnTo>
                    <a:pt x="416" y="16"/>
                  </a:lnTo>
                  <a:lnTo>
                    <a:pt x="0" y="16"/>
                  </a:lnTo>
                  <a:lnTo>
                    <a:pt x="2" y="13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449" y="0"/>
                  </a:lnTo>
                </a:path>
              </a:pathLst>
            </a:custGeom>
            <a:solidFill>
              <a:srgbClr val="CB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085" name="Freeform 92"/>
            <p:cNvSpPr>
              <a:spLocks/>
            </p:cNvSpPr>
            <p:nvPr/>
          </p:nvSpPr>
          <p:spPr bwMode="auto">
            <a:xfrm>
              <a:off x="4359" y="2332"/>
              <a:ext cx="246" cy="11"/>
            </a:xfrm>
            <a:custGeom>
              <a:avLst/>
              <a:gdLst>
                <a:gd name="T0" fmla="*/ 435 w 436"/>
                <a:gd name="T1" fmla="*/ 0 h 17"/>
                <a:gd name="T2" fmla="*/ 431 w 436"/>
                <a:gd name="T3" fmla="*/ 2 h 17"/>
                <a:gd name="T4" fmla="*/ 428 w 436"/>
                <a:gd name="T5" fmla="*/ 3 h 17"/>
                <a:gd name="T6" fmla="*/ 423 w 436"/>
                <a:gd name="T7" fmla="*/ 6 h 17"/>
                <a:gd name="T8" fmla="*/ 419 w 436"/>
                <a:gd name="T9" fmla="*/ 7 h 17"/>
                <a:gd name="T10" fmla="*/ 415 w 436"/>
                <a:gd name="T11" fmla="*/ 9 h 17"/>
                <a:gd name="T12" fmla="*/ 412 w 436"/>
                <a:gd name="T13" fmla="*/ 12 h 17"/>
                <a:gd name="T14" fmla="*/ 408 w 436"/>
                <a:gd name="T15" fmla="*/ 14 h 17"/>
                <a:gd name="T16" fmla="*/ 405 w 436"/>
                <a:gd name="T17" fmla="*/ 16 h 17"/>
                <a:gd name="T18" fmla="*/ 0 w 436"/>
                <a:gd name="T19" fmla="*/ 16 h 17"/>
                <a:gd name="T20" fmla="*/ 2 w 436"/>
                <a:gd name="T21" fmla="*/ 14 h 17"/>
                <a:gd name="T22" fmla="*/ 5 w 436"/>
                <a:gd name="T23" fmla="*/ 12 h 17"/>
                <a:gd name="T24" fmla="*/ 7 w 436"/>
                <a:gd name="T25" fmla="*/ 9 h 17"/>
                <a:gd name="T26" fmla="*/ 10 w 436"/>
                <a:gd name="T27" fmla="*/ 7 h 17"/>
                <a:gd name="T28" fmla="*/ 12 w 436"/>
                <a:gd name="T29" fmla="*/ 6 h 17"/>
                <a:gd name="T30" fmla="*/ 15 w 436"/>
                <a:gd name="T31" fmla="*/ 3 h 17"/>
                <a:gd name="T32" fmla="*/ 17 w 436"/>
                <a:gd name="T33" fmla="*/ 2 h 17"/>
                <a:gd name="T34" fmla="*/ 19 w 436"/>
                <a:gd name="T35" fmla="*/ 0 h 17"/>
                <a:gd name="T36" fmla="*/ 435 w 436"/>
                <a:gd name="T37" fmla="*/ 0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36"/>
                <a:gd name="T58" fmla="*/ 0 h 17"/>
                <a:gd name="T59" fmla="*/ 436 w 436"/>
                <a:gd name="T60" fmla="*/ 17 h 1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36" h="17">
                  <a:moveTo>
                    <a:pt x="435" y="0"/>
                  </a:moveTo>
                  <a:lnTo>
                    <a:pt x="431" y="2"/>
                  </a:lnTo>
                  <a:lnTo>
                    <a:pt x="428" y="3"/>
                  </a:lnTo>
                  <a:lnTo>
                    <a:pt x="423" y="6"/>
                  </a:lnTo>
                  <a:lnTo>
                    <a:pt x="419" y="7"/>
                  </a:lnTo>
                  <a:lnTo>
                    <a:pt x="415" y="9"/>
                  </a:lnTo>
                  <a:lnTo>
                    <a:pt x="412" y="12"/>
                  </a:lnTo>
                  <a:lnTo>
                    <a:pt x="408" y="14"/>
                  </a:lnTo>
                  <a:lnTo>
                    <a:pt x="405" y="16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2"/>
                  </a:lnTo>
                  <a:lnTo>
                    <a:pt x="7" y="9"/>
                  </a:lnTo>
                  <a:lnTo>
                    <a:pt x="10" y="7"/>
                  </a:lnTo>
                  <a:lnTo>
                    <a:pt x="12" y="6"/>
                  </a:lnTo>
                  <a:lnTo>
                    <a:pt x="15" y="3"/>
                  </a:lnTo>
                  <a:lnTo>
                    <a:pt x="17" y="2"/>
                  </a:lnTo>
                  <a:lnTo>
                    <a:pt x="19" y="0"/>
                  </a:lnTo>
                  <a:lnTo>
                    <a:pt x="435" y="0"/>
                  </a:lnTo>
                </a:path>
              </a:pathLst>
            </a:custGeom>
            <a:solidFill>
              <a:srgbClr val="D28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pic>
          <p:nvPicPr>
            <p:cNvPr id="77086" name="Picture 9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81" y="1420"/>
              <a:ext cx="597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087" name="Group 94"/>
            <p:cNvGrpSpPr>
              <a:grpSpLocks/>
            </p:cNvGrpSpPr>
            <p:nvPr/>
          </p:nvGrpSpPr>
          <p:grpSpPr bwMode="auto">
            <a:xfrm rot="428698">
              <a:off x="4339" y="1969"/>
              <a:ext cx="557" cy="116"/>
              <a:chOff x="758" y="3692"/>
              <a:chExt cx="719" cy="187"/>
            </a:xfrm>
          </p:grpSpPr>
          <p:grpSp>
            <p:nvGrpSpPr>
              <p:cNvPr id="77921" name="Group 9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928" name="Freeform 9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29" name="Freeform 9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922" name="Group 9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926" name="Freeform 9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27" name="Freeform 10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923" name="Group 10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924" name="Freeform 10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25" name="Freeform 10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88" name="Group 104"/>
            <p:cNvGrpSpPr>
              <a:grpSpLocks/>
            </p:cNvGrpSpPr>
            <p:nvPr/>
          </p:nvGrpSpPr>
          <p:grpSpPr bwMode="auto">
            <a:xfrm rot="793526">
              <a:off x="3902" y="1874"/>
              <a:ext cx="556" cy="117"/>
              <a:chOff x="758" y="3692"/>
              <a:chExt cx="719" cy="187"/>
            </a:xfrm>
          </p:grpSpPr>
          <p:grpSp>
            <p:nvGrpSpPr>
              <p:cNvPr id="77912" name="Group 10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919" name="Freeform 10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20" name="Freeform 10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913" name="Group 10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917" name="Freeform 10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18" name="Freeform 11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914" name="Group 11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915" name="Freeform 11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16" name="Freeform 11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89" name="Group 114"/>
            <p:cNvGrpSpPr>
              <a:grpSpLocks/>
            </p:cNvGrpSpPr>
            <p:nvPr/>
          </p:nvGrpSpPr>
          <p:grpSpPr bwMode="auto">
            <a:xfrm rot="1097661">
              <a:off x="3981" y="1896"/>
              <a:ext cx="557" cy="116"/>
              <a:chOff x="758" y="3692"/>
              <a:chExt cx="719" cy="187"/>
            </a:xfrm>
          </p:grpSpPr>
          <p:grpSp>
            <p:nvGrpSpPr>
              <p:cNvPr id="77903" name="Group 11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910" name="Freeform 11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11" name="Freeform 11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904" name="Group 11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908" name="Freeform 11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09" name="Freeform 12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905" name="Group 12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906" name="Freeform 12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07" name="Freeform 12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90" name="Group 124"/>
            <p:cNvGrpSpPr>
              <a:grpSpLocks/>
            </p:cNvGrpSpPr>
            <p:nvPr/>
          </p:nvGrpSpPr>
          <p:grpSpPr bwMode="auto">
            <a:xfrm rot="428698">
              <a:off x="3665" y="1713"/>
              <a:ext cx="79" cy="117"/>
              <a:chOff x="758" y="3692"/>
              <a:chExt cx="719" cy="187"/>
            </a:xfrm>
          </p:grpSpPr>
          <p:grpSp>
            <p:nvGrpSpPr>
              <p:cNvPr id="77894" name="Group 12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901" name="Freeform 12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02" name="Freeform 12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95" name="Group 12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899" name="Freeform 12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900" name="Freeform 13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96" name="Group 13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897" name="Freeform 13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98" name="Freeform 13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91" name="Group 134"/>
            <p:cNvGrpSpPr>
              <a:grpSpLocks/>
            </p:cNvGrpSpPr>
            <p:nvPr/>
          </p:nvGrpSpPr>
          <p:grpSpPr bwMode="auto">
            <a:xfrm rot="752925">
              <a:off x="3783" y="1864"/>
              <a:ext cx="556" cy="117"/>
              <a:chOff x="758" y="3692"/>
              <a:chExt cx="719" cy="187"/>
            </a:xfrm>
          </p:grpSpPr>
          <p:grpSp>
            <p:nvGrpSpPr>
              <p:cNvPr id="77885" name="Group 13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892" name="Freeform 13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93" name="Freeform 13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86" name="Group 13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890" name="Freeform 13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91" name="Freeform 14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87" name="Group 14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888" name="Freeform 14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89" name="Freeform 14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92" name="Group 144"/>
            <p:cNvGrpSpPr>
              <a:grpSpLocks/>
            </p:cNvGrpSpPr>
            <p:nvPr/>
          </p:nvGrpSpPr>
          <p:grpSpPr bwMode="auto">
            <a:xfrm rot="428698">
              <a:off x="3664" y="1769"/>
              <a:ext cx="79" cy="116"/>
              <a:chOff x="758" y="3692"/>
              <a:chExt cx="719" cy="187"/>
            </a:xfrm>
          </p:grpSpPr>
          <p:grpSp>
            <p:nvGrpSpPr>
              <p:cNvPr id="77876" name="Group 14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883" name="Freeform 14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84" name="Freeform 14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77" name="Group 14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881" name="Freeform 14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82" name="Freeform 15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78" name="Group 15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879" name="Freeform 15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80" name="Freeform 15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93" name="Group 154"/>
            <p:cNvGrpSpPr>
              <a:grpSpLocks/>
            </p:cNvGrpSpPr>
            <p:nvPr/>
          </p:nvGrpSpPr>
          <p:grpSpPr bwMode="auto">
            <a:xfrm rot="428698">
              <a:off x="4458" y="1991"/>
              <a:ext cx="557" cy="116"/>
              <a:chOff x="758" y="3692"/>
              <a:chExt cx="719" cy="187"/>
            </a:xfrm>
          </p:grpSpPr>
          <p:grpSp>
            <p:nvGrpSpPr>
              <p:cNvPr id="77867" name="Group 15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874" name="Freeform 15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75" name="Freeform 15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68" name="Group 15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872" name="Freeform 15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73" name="Freeform 16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69" name="Group 16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870" name="Freeform 16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71" name="Freeform 16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94" name="Group 164"/>
            <p:cNvGrpSpPr>
              <a:grpSpLocks/>
            </p:cNvGrpSpPr>
            <p:nvPr/>
          </p:nvGrpSpPr>
          <p:grpSpPr bwMode="auto">
            <a:xfrm rot="553867">
              <a:off x="3544" y="1800"/>
              <a:ext cx="557" cy="117"/>
              <a:chOff x="758" y="3692"/>
              <a:chExt cx="719" cy="187"/>
            </a:xfrm>
          </p:grpSpPr>
          <p:grpSp>
            <p:nvGrpSpPr>
              <p:cNvPr id="77858" name="Group 16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865" name="Freeform 16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66" name="Freeform 16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59" name="Group 16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863" name="Freeform 16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64" name="Freeform 17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60" name="Group 17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861" name="Freeform 17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62" name="Freeform 17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95" name="Group 174"/>
            <p:cNvGrpSpPr>
              <a:grpSpLocks/>
            </p:cNvGrpSpPr>
            <p:nvPr/>
          </p:nvGrpSpPr>
          <p:grpSpPr bwMode="auto">
            <a:xfrm rot="428698">
              <a:off x="3664" y="1769"/>
              <a:ext cx="79" cy="116"/>
              <a:chOff x="758" y="3692"/>
              <a:chExt cx="719" cy="187"/>
            </a:xfrm>
          </p:grpSpPr>
          <p:grpSp>
            <p:nvGrpSpPr>
              <p:cNvPr id="77849" name="Group 17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856" name="Freeform 17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57" name="Freeform 17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50" name="Group 17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854" name="Freeform 17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55" name="Freeform 18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51" name="Group 18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852" name="Freeform 18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53" name="Freeform 18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096" name="Group 184"/>
            <p:cNvGrpSpPr>
              <a:grpSpLocks/>
            </p:cNvGrpSpPr>
            <p:nvPr/>
          </p:nvGrpSpPr>
          <p:grpSpPr bwMode="auto">
            <a:xfrm rot="428698">
              <a:off x="3664" y="1769"/>
              <a:ext cx="79" cy="116"/>
              <a:chOff x="758" y="3692"/>
              <a:chExt cx="719" cy="187"/>
            </a:xfrm>
          </p:grpSpPr>
          <p:grpSp>
            <p:nvGrpSpPr>
              <p:cNvPr id="77840" name="Group 185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847" name="Freeform 186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48" name="Freeform 187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41" name="Group 188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845" name="Freeform 189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46" name="Freeform 190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42" name="Group 191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843" name="Freeform 192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44" name="Freeform 193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pic>
          <p:nvPicPr>
            <p:cNvPr id="77097" name="Picture 19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18" y="1532"/>
              <a:ext cx="485" cy="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098" name="Group 195"/>
            <p:cNvGrpSpPr>
              <a:grpSpLocks/>
            </p:cNvGrpSpPr>
            <p:nvPr/>
          </p:nvGrpSpPr>
          <p:grpSpPr bwMode="auto">
            <a:xfrm rot="428698">
              <a:off x="4816" y="2032"/>
              <a:ext cx="557" cy="117"/>
              <a:chOff x="758" y="3692"/>
              <a:chExt cx="719" cy="187"/>
            </a:xfrm>
          </p:grpSpPr>
          <p:grpSp>
            <p:nvGrpSpPr>
              <p:cNvPr id="77831" name="Group 196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838" name="Freeform 197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39" name="Freeform 198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32" name="Group 199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836" name="Freeform 200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37" name="Freeform 201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833" name="Group 202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834" name="Freeform 203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835" name="Freeform 204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pic>
          <p:nvPicPr>
            <p:cNvPr id="77099" name="Picture 20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1199"/>
              <a:ext cx="636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100" name="Group 206"/>
            <p:cNvGrpSpPr>
              <a:grpSpLocks/>
            </p:cNvGrpSpPr>
            <p:nvPr/>
          </p:nvGrpSpPr>
          <p:grpSpPr bwMode="auto">
            <a:xfrm flipH="1">
              <a:off x="3584" y="1357"/>
              <a:ext cx="722" cy="547"/>
              <a:chOff x="903" y="2112"/>
              <a:chExt cx="873" cy="828"/>
            </a:xfrm>
          </p:grpSpPr>
          <p:sp>
            <p:nvSpPr>
              <p:cNvPr id="77531" name="Freeform 207"/>
              <p:cNvSpPr>
                <a:spLocks/>
              </p:cNvSpPr>
              <p:nvPr/>
            </p:nvSpPr>
            <p:spPr bwMode="auto">
              <a:xfrm>
                <a:off x="1524" y="2869"/>
                <a:ext cx="137" cy="39"/>
              </a:xfrm>
              <a:custGeom>
                <a:avLst/>
                <a:gdLst>
                  <a:gd name="T0" fmla="*/ 104 w 824"/>
                  <a:gd name="T1" fmla="*/ 64 h 196"/>
                  <a:gd name="T2" fmla="*/ 127 w 824"/>
                  <a:gd name="T3" fmla="*/ 59 h 196"/>
                  <a:gd name="T4" fmla="*/ 146 w 824"/>
                  <a:gd name="T5" fmla="*/ 54 h 196"/>
                  <a:gd name="T6" fmla="*/ 164 w 824"/>
                  <a:gd name="T7" fmla="*/ 50 h 196"/>
                  <a:gd name="T8" fmla="*/ 199 w 824"/>
                  <a:gd name="T9" fmla="*/ 43 h 196"/>
                  <a:gd name="T10" fmla="*/ 207 w 824"/>
                  <a:gd name="T11" fmla="*/ 36 h 196"/>
                  <a:gd name="T12" fmla="*/ 226 w 824"/>
                  <a:gd name="T13" fmla="*/ 29 h 196"/>
                  <a:gd name="T14" fmla="*/ 226 w 824"/>
                  <a:gd name="T15" fmla="*/ 26 h 196"/>
                  <a:gd name="T16" fmla="*/ 245 w 824"/>
                  <a:gd name="T17" fmla="*/ 21 h 196"/>
                  <a:gd name="T18" fmla="*/ 279 w 824"/>
                  <a:gd name="T19" fmla="*/ 16 h 196"/>
                  <a:gd name="T20" fmla="*/ 306 w 824"/>
                  <a:gd name="T21" fmla="*/ 12 h 196"/>
                  <a:gd name="T22" fmla="*/ 340 w 824"/>
                  <a:gd name="T23" fmla="*/ 8 h 196"/>
                  <a:gd name="T24" fmla="*/ 366 w 824"/>
                  <a:gd name="T25" fmla="*/ 1 h 196"/>
                  <a:gd name="T26" fmla="*/ 404 w 824"/>
                  <a:gd name="T27" fmla="*/ 0 h 196"/>
                  <a:gd name="T28" fmla="*/ 478 w 824"/>
                  <a:gd name="T29" fmla="*/ 0 h 196"/>
                  <a:gd name="T30" fmla="*/ 519 w 824"/>
                  <a:gd name="T31" fmla="*/ 4 h 196"/>
                  <a:gd name="T32" fmla="*/ 538 w 824"/>
                  <a:gd name="T33" fmla="*/ 8 h 196"/>
                  <a:gd name="T34" fmla="*/ 558 w 824"/>
                  <a:gd name="T35" fmla="*/ 13 h 196"/>
                  <a:gd name="T36" fmla="*/ 580 w 824"/>
                  <a:gd name="T37" fmla="*/ 17 h 196"/>
                  <a:gd name="T38" fmla="*/ 637 w 824"/>
                  <a:gd name="T39" fmla="*/ 19 h 196"/>
                  <a:gd name="T40" fmla="*/ 637 w 824"/>
                  <a:gd name="T41" fmla="*/ 22 h 196"/>
                  <a:gd name="T42" fmla="*/ 645 w 824"/>
                  <a:gd name="T43" fmla="*/ 27 h 196"/>
                  <a:gd name="T44" fmla="*/ 680 w 824"/>
                  <a:gd name="T45" fmla="*/ 37 h 196"/>
                  <a:gd name="T46" fmla="*/ 699 w 824"/>
                  <a:gd name="T47" fmla="*/ 45 h 196"/>
                  <a:gd name="T48" fmla="*/ 680 w 824"/>
                  <a:gd name="T49" fmla="*/ 51 h 196"/>
                  <a:gd name="T50" fmla="*/ 706 w 824"/>
                  <a:gd name="T51" fmla="*/ 57 h 196"/>
                  <a:gd name="T52" fmla="*/ 699 w 824"/>
                  <a:gd name="T53" fmla="*/ 65 h 196"/>
                  <a:gd name="T54" fmla="*/ 726 w 824"/>
                  <a:gd name="T55" fmla="*/ 67 h 196"/>
                  <a:gd name="T56" fmla="*/ 699 w 824"/>
                  <a:gd name="T57" fmla="*/ 71 h 196"/>
                  <a:gd name="T58" fmla="*/ 726 w 824"/>
                  <a:gd name="T59" fmla="*/ 76 h 196"/>
                  <a:gd name="T60" fmla="*/ 745 w 824"/>
                  <a:gd name="T61" fmla="*/ 82 h 196"/>
                  <a:gd name="T62" fmla="*/ 798 w 824"/>
                  <a:gd name="T63" fmla="*/ 90 h 196"/>
                  <a:gd name="T64" fmla="*/ 779 w 824"/>
                  <a:gd name="T65" fmla="*/ 96 h 196"/>
                  <a:gd name="T66" fmla="*/ 805 w 824"/>
                  <a:gd name="T67" fmla="*/ 104 h 196"/>
                  <a:gd name="T68" fmla="*/ 786 w 824"/>
                  <a:gd name="T69" fmla="*/ 110 h 196"/>
                  <a:gd name="T70" fmla="*/ 824 w 824"/>
                  <a:gd name="T71" fmla="*/ 118 h 196"/>
                  <a:gd name="T72" fmla="*/ 786 w 824"/>
                  <a:gd name="T73" fmla="*/ 125 h 196"/>
                  <a:gd name="T74" fmla="*/ 824 w 824"/>
                  <a:gd name="T75" fmla="*/ 137 h 196"/>
                  <a:gd name="T76" fmla="*/ 779 w 824"/>
                  <a:gd name="T77" fmla="*/ 145 h 196"/>
                  <a:gd name="T78" fmla="*/ 699 w 824"/>
                  <a:gd name="T79" fmla="*/ 160 h 196"/>
                  <a:gd name="T80" fmla="*/ 664 w 824"/>
                  <a:gd name="T81" fmla="*/ 166 h 196"/>
                  <a:gd name="T82" fmla="*/ 626 w 824"/>
                  <a:gd name="T83" fmla="*/ 174 h 196"/>
                  <a:gd name="T84" fmla="*/ 599 w 824"/>
                  <a:gd name="T85" fmla="*/ 183 h 196"/>
                  <a:gd name="T86" fmla="*/ 546 w 824"/>
                  <a:gd name="T87" fmla="*/ 190 h 196"/>
                  <a:gd name="T88" fmla="*/ 500 w 824"/>
                  <a:gd name="T89" fmla="*/ 196 h 196"/>
                  <a:gd name="T90" fmla="*/ 420 w 824"/>
                  <a:gd name="T91" fmla="*/ 192 h 196"/>
                  <a:gd name="T92" fmla="*/ 378 w 824"/>
                  <a:gd name="T93" fmla="*/ 187 h 196"/>
                  <a:gd name="T94" fmla="*/ 317 w 824"/>
                  <a:gd name="T95" fmla="*/ 181 h 196"/>
                  <a:gd name="T96" fmla="*/ 264 w 824"/>
                  <a:gd name="T97" fmla="*/ 179 h 196"/>
                  <a:gd name="T98" fmla="*/ 245 w 824"/>
                  <a:gd name="T99" fmla="*/ 173 h 196"/>
                  <a:gd name="T100" fmla="*/ 183 w 824"/>
                  <a:gd name="T101" fmla="*/ 168 h 196"/>
                  <a:gd name="T102" fmla="*/ 138 w 824"/>
                  <a:gd name="T103" fmla="*/ 165 h 196"/>
                  <a:gd name="T104" fmla="*/ 127 w 824"/>
                  <a:gd name="T105" fmla="*/ 161 h 196"/>
                  <a:gd name="T106" fmla="*/ 99 w 824"/>
                  <a:gd name="T107" fmla="*/ 156 h 196"/>
                  <a:gd name="T108" fmla="*/ 84 w 824"/>
                  <a:gd name="T109" fmla="*/ 151 h 196"/>
                  <a:gd name="T110" fmla="*/ 77 w 824"/>
                  <a:gd name="T111" fmla="*/ 147 h 196"/>
                  <a:gd name="T112" fmla="*/ 146 w 824"/>
                  <a:gd name="T113" fmla="*/ 74 h 1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24"/>
                  <a:gd name="T172" fmla="*/ 0 h 196"/>
                  <a:gd name="T173" fmla="*/ 824 w 824"/>
                  <a:gd name="T174" fmla="*/ 196 h 1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24" h="196">
                    <a:moveTo>
                      <a:pt x="138" y="68"/>
                    </a:moveTo>
                    <a:lnTo>
                      <a:pt x="104" y="64"/>
                    </a:lnTo>
                    <a:lnTo>
                      <a:pt x="138" y="62"/>
                    </a:lnTo>
                    <a:lnTo>
                      <a:pt x="127" y="59"/>
                    </a:lnTo>
                    <a:lnTo>
                      <a:pt x="157" y="57"/>
                    </a:lnTo>
                    <a:lnTo>
                      <a:pt x="146" y="54"/>
                    </a:lnTo>
                    <a:lnTo>
                      <a:pt x="180" y="53"/>
                    </a:lnTo>
                    <a:lnTo>
                      <a:pt x="164" y="50"/>
                    </a:lnTo>
                    <a:lnTo>
                      <a:pt x="218" y="44"/>
                    </a:lnTo>
                    <a:lnTo>
                      <a:pt x="199" y="43"/>
                    </a:lnTo>
                    <a:lnTo>
                      <a:pt x="207" y="39"/>
                    </a:lnTo>
                    <a:lnTo>
                      <a:pt x="207" y="36"/>
                    </a:lnTo>
                    <a:lnTo>
                      <a:pt x="237" y="32"/>
                    </a:lnTo>
                    <a:lnTo>
                      <a:pt x="226" y="29"/>
                    </a:lnTo>
                    <a:lnTo>
                      <a:pt x="260" y="27"/>
                    </a:lnTo>
                    <a:lnTo>
                      <a:pt x="226" y="26"/>
                    </a:lnTo>
                    <a:lnTo>
                      <a:pt x="264" y="23"/>
                    </a:lnTo>
                    <a:lnTo>
                      <a:pt x="245" y="21"/>
                    </a:lnTo>
                    <a:lnTo>
                      <a:pt x="279" y="17"/>
                    </a:lnTo>
                    <a:lnTo>
                      <a:pt x="279" y="16"/>
                    </a:lnTo>
                    <a:lnTo>
                      <a:pt x="317" y="16"/>
                    </a:lnTo>
                    <a:lnTo>
                      <a:pt x="306" y="12"/>
                    </a:lnTo>
                    <a:lnTo>
                      <a:pt x="344" y="11"/>
                    </a:lnTo>
                    <a:lnTo>
                      <a:pt x="340" y="8"/>
                    </a:lnTo>
                    <a:lnTo>
                      <a:pt x="359" y="4"/>
                    </a:lnTo>
                    <a:lnTo>
                      <a:pt x="366" y="1"/>
                    </a:lnTo>
                    <a:lnTo>
                      <a:pt x="385" y="1"/>
                    </a:lnTo>
                    <a:lnTo>
                      <a:pt x="404" y="0"/>
                    </a:lnTo>
                    <a:lnTo>
                      <a:pt x="440" y="1"/>
                    </a:lnTo>
                    <a:lnTo>
                      <a:pt x="478" y="0"/>
                    </a:lnTo>
                    <a:lnTo>
                      <a:pt x="478" y="2"/>
                    </a:lnTo>
                    <a:lnTo>
                      <a:pt x="519" y="4"/>
                    </a:lnTo>
                    <a:lnTo>
                      <a:pt x="519" y="8"/>
                    </a:lnTo>
                    <a:lnTo>
                      <a:pt x="538" y="8"/>
                    </a:lnTo>
                    <a:lnTo>
                      <a:pt x="580" y="11"/>
                    </a:lnTo>
                    <a:lnTo>
                      <a:pt x="558" y="13"/>
                    </a:lnTo>
                    <a:lnTo>
                      <a:pt x="580" y="14"/>
                    </a:lnTo>
                    <a:lnTo>
                      <a:pt x="580" y="17"/>
                    </a:lnTo>
                    <a:lnTo>
                      <a:pt x="584" y="19"/>
                    </a:lnTo>
                    <a:lnTo>
                      <a:pt x="637" y="19"/>
                    </a:lnTo>
                    <a:lnTo>
                      <a:pt x="645" y="21"/>
                    </a:lnTo>
                    <a:lnTo>
                      <a:pt x="637" y="22"/>
                    </a:lnTo>
                    <a:lnTo>
                      <a:pt x="661" y="25"/>
                    </a:lnTo>
                    <a:lnTo>
                      <a:pt x="645" y="27"/>
                    </a:lnTo>
                    <a:lnTo>
                      <a:pt x="699" y="34"/>
                    </a:lnTo>
                    <a:lnTo>
                      <a:pt x="680" y="37"/>
                    </a:lnTo>
                    <a:lnTo>
                      <a:pt x="699" y="40"/>
                    </a:lnTo>
                    <a:lnTo>
                      <a:pt x="699" y="45"/>
                    </a:lnTo>
                    <a:lnTo>
                      <a:pt x="664" y="46"/>
                    </a:lnTo>
                    <a:lnTo>
                      <a:pt x="680" y="51"/>
                    </a:lnTo>
                    <a:lnTo>
                      <a:pt x="706" y="54"/>
                    </a:lnTo>
                    <a:lnTo>
                      <a:pt x="706" y="57"/>
                    </a:lnTo>
                    <a:lnTo>
                      <a:pt x="680" y="63"/>
                    </a:lnTo>
                    <a:lnTo>
                      <a:pt x="699" y="65"/>
                    </a:lnTo>
                    <a:lnTo>
                      <a:pt x="726" y="65"/>
                    </a:lnTo>
                    <a:lnTo>
                      <a:pt x="726" y="67"/>
                    </a:lnTo>
                    <a:lnTo>
                      <a:pt x="717" y="69"/>
                    </a:lnTo>
                    <a:lnTo>
                      <a:pt x="699" y="71"/>
                    </a:lnTo>
                    <a:lnTo>
                      <a:pt x="717" y="73"/>
                    </a:lnTo>
                    <a:lnTo>
                      <a:pt x="726" y="76"/>
                    </a:lnTo>
                    <a:lnTo>
                      <a:pt x="726" y="80"/>
                    </a:lnTo>
                    <a:lnTo>
                      <a:pt x="745" y="82"/>
                    </a:lnTo>
                    <a:lnTo>
                      <a:pt x="798" y="86"/>
                    </a:lnTo>
                    <a:lnTo>
                      <a:pt x="798" y="90"/>
                    </a:lnTo>
                    <a:lnTo>
                      <a:pt x="779" y="91"/>
                    </a:lnTo>
                    <a:lnTo>
                      <a:pt x="779" y="96"/>
                    </a:lnTo>
                    <a:lnTo>
                      <a:pt x="798" y="96"/>
                    </a:lnTo>
                    <a:lnTo>
                      <a:pt x="805" y="104"/>
                    </a:lnTo>
                    <a:lnTo>
                      <a:pt x="805" y="108"/>
                    </a:lnTo>
                    <a:lnTo>
                      <a:pt x="786" y="110"/>
                    </a:lnTo>
                    <a:lnTo>
                      <a:pt x="805" y="114"/>
                    </a:lnTo>
                    <a:lnTo>
                      <a:pt x="824" y="118"/>
                    </a:lnTo>
                    <a:lnTo>
                      <a:pt x="805" y="124"/>
                    </a:lnTo>
                    <a:lnTo>
                      <a:pt x="786" y="125"/>
                    </a:lnTo>
                    <a:lnTo>
                      <a:pt x="805" y="129"/>
                    </a:lnTo>
                    <a:lnTo>
                      <a:pt x="824" y="137"/>
                    </a:lnTo>
                    <a:lnTo>
                      <a:pt x="820" y="143"/>
                    </a:lnTo>
                    <a:lnTo>
                      <a:pt x="779" y="145"/>
                    </a:lnTo>
                    <a:lnTo>
                      <a:pt x="706" y="152"/>
                    </a:lnTo>
                    <a:lnTo>
                      <a:pt x="699" y="160"/>
                    </a:lnTo>
                    <a:lnTo>
                      <a:pt x="664" y="161"/>
                    </a:lnTo>
                    <a:lnTo>
                      <a:pt x="664" y="166"/>
                    </a:lnTo>
                    <a:lnTo>
                      <a:pt x="626" y="169"/>
                    </a:lnTo>
                    <a:lnTo>
                      <a:pt x="626" y="174"/>
                    </a:lnTo>
                    <a:lnTo>
                      <a:pt x="608" y="177"/>
                    </a:lnTo>
                    <a:lnTo>
                      <a:pt x="599" y="183"/>
                    </a:lnTo>
                    <a:lnTo>
                      <a:pt x="558" y="186"/>
                    </a:lnTo>
                    <a:lnTo>
                      <a:pt x="546" y="190"/>
                    </a:lnTo>
                    <a:lnTo>
                      <a:pt x="504" y="193"/>
                    </a:lnTo>
                    <a:lnTo>
                      <a:pt x="500" y="196"/>
                    </a:lnTo>
                    <a:lnTo>
                      <a:pt x="424" y="196"/>
                    </a:lnTo>
                    <a:lnTo>
                      <a:pt x="420" y="192"/>
                    </a:lnTo>
                    <a:lnTo>
                      <a:pt x="378" y="192"/>
                    </a:lnTo>
                    <a:lnTo>
                      <a:pt x="378" y="187"/>
                    </a:lnTo>
                    <a:lnTo>
                      <a:pt x="325" y="185"/>
                    </a:lnTo>
                    <a:lnTo>
                      <a:pt x="317" y="181"/>
                    </a:lnTo>
                    <a:lnTo>
                      <a:pt x="317" y="179"/>
                    </a:lnTo>
                    <a:lnTo>
                      <a:pt x="264" y="179"/>
                    </a:lnTo>
                    <a:lnTo>
                      <a:pt x="260" y="175"/>
                    </a:lnTo>
                    <a:lnTo>
                      <a:pt x="245" y="173"/>
                    </a:lnTo>
                    <a:lnTo>
                      <a:pt x="199" y="170"/>
                    </a:lnTo>
                    <a:lnTo>
                      <a:pt x="183" y="168"/>
                    </a:lnTo>
                    <a:lnTo>
                      <a:pt x="138" y="167"/>
                    </a:lnTo>
                    <a:lnTo>
                      <a:pt x="138" y="165"/>
                    </a:lnTo>
                    <a:lnTo>
                      <a:pt x="127" y="163"/>
                    </a:lnTo>
                    <a:lnTo>
                      <a:pt x="127" y="161"/>
                    </a:lnTo>
                    <a:lnTo>
                      <a:pt x="99" y="160"/>
                    </a:lnTo>
                    <a:lnTo>
                      <a:pt x="99" y="156"/>
                    </a:lnTo>
                    <a:lnTo>
                      <a:pt x="77" y="155"/>
                    </a:lnTo>
                    <a:lnTo>
                      <a:pt x="84" y="151"/>
                    </a:lnTo>
                    <a:lnTo>
                      <a:pt x="65" y="149"/>
                    </a:lnTo>
                    <a:lnTo>
                      <a:pt x="77" y="147"/>
                    </a:lnTo>
                    <a:lnTo>
                      <a:pt x="0" y="141"/>
                    </a:lnTo>
                    <a:lnTo>
                      <a:pt x="146" y="74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32" name="Freeform 208"/>
              <p:cNvSpPr>
                <a:spLocks/>
              </p:cNvSpPr>
              <p:nvPr/>
            </p:nvSpPr>
            <p:spPr bwMode="auto">
              <a:xfrm>
                <a:off x="1458" y="2793"/>
                <a:ext cx="137" cy="39"/>
              </a:xfrm>
              <a:custGeom>
                <a:avLst/>
                <a:gdLst>
                  <a:gd name="T0" fmla="*/ 720 w 824"/>
                  <a:gd name="T1" fmla="*/ 64 h 196"/>
                  <a:gd name="T2" fmla="*/ 698 w 824"/>
                  <a:gd name="T3" fmla="*/ 59 h 196"/>
                  <a:gd name="T4" fmla="*/ 679 w 824"/>
                  <a:gd name="T5" fmla="*/ 54 h 196"/>
                  <a:gd name="T6" fmla="*/ 660 w 824"/>
                  <a:gd name="T7" fmla="*/ 50 h 196"/>
                  <a:gd name="T8" fmla="*/ 625 w 824"/>
                  <a:gd name="T9" fmla="*/ 43 h 196"/>
                  <a:gd name="T10" fmla="*/ 617 w 824"/>
                  <a:gd name="T11" fmla="*/ 36 h 196"/>
                  <a:gd name="T12" fmla="*/ 598 w 824"/>
                  <a:gd name="T13" fmla="*/ 30 h 196"/>
                  <a:gd name="T14" fmla="*/ 598 w 824"/>
                  <a:gd name="T15" fmla="*/ 27 h 196"/>
                  <a:gd name="T16" fmla="*/ 579 w 824"/>
                  <a:gd name="T17" fmla="*/ 22 h 196"/>
                  <a:gd name="T18" fmla="*/ 545 w 824"/>
                  <a:gd name="T19" fmla="*/ 16 h 196"/>
                  <a:gd name="T20" fmla="*/ 518 w 824"/>
                  <a:gd name="T21" fmla="*/ 12 h 196"/>
                  <a:gd name="T22" fmla="*/ 484 w 824"/>
                  <a:gd name="T23" fmla="*/ 8 h 196"/>
                  <a:gd name="T24" fmla="*/ 458 w 824"/>
                  <a:gd name="T25" fmla="*/ 1 h 196"/>
                  <a:gd name="T26" fmla="*/ 420 w 824"/>
                  <a:gd name="T27" fmla="*/ 0 h 196"/>
                  <a:gd name="T28" fmla="*/ 347 w 824"/>
                  <a:gd name="T29" fmla="*/ 0 h 196"/>
                  <a:gd name="T30" fmla="*/ 305 w 824"/>
                  <a:gd name="T31" fmla="*/ 4 h 196"/>
                  <a:gd name="T32" fmla="*/ 286 w 824"/>
                  <a:gd name="T33" fmla="*/ 8 h 196"/>
                  <a:gd name="T34" fmla="*/ 266 w 824"/>
                  <a:gd name="T35" fmla="*/ 13 h 196"/>
                  <a:gd name="T36" fmla="*/ 244 w 824"/>
                  <a:gd name="T37" fmla="*/ 17 h 196"/>
                  <a:gd name="T38" fmla="*/ 187 w 824"/>
                  <a:gd name="T39" fmla="*/ 19 h 196"/>
                  <a:gd name="T40" fmla="*/ 187 w 824"/>
                  <a:gd name="T41" fmla="*/ 23 h 196"/>
                  <a:gd name="T42" fmla="*/ 179 w 824"/>
                  <a:gd name="T43" fmla="*/ 28 h 196"/>
                  <a:gd name="T44" fmla="*/ 145 w 824"/>
                  <a:gd name="T45" fmla="*/ 37 h 196"/>
                  <a:gd name="T46" fmla="*/ 126 w 824"/>
                  <a:gd name="T47" fmla="*/ 45 h 196"/>
                  <a:gd name="T48" fmla="*/ 145 w 824"/>
                  <a:gd name="T49" fmla="*/ 51 h 196"/>
                  <a:gd name="T50" fmla="*/ 119 w 824"/>
                  <a:gd name="T51" fmla="*/ 57 h 196"/>
                  <a:gd name="T52" fmla="*/ 126 w 824"/>
                  <a:gd name="T53" fmla="*/ 65 h 196"/>
                  <a:gd name="T54" fmla="*/ 98 w 824"/>
                  <a:gd name="T55" fmla="*/ 67 h 196"/>
                  <a:gd name="T56" fmla="*/ 126 w 824"/>
                  <a:gd name="T57" fmla="*/ 72 h 196"/>
                  <a:gd name="T58" fmla="*/ 98 w 824"/>
                  <a:gd name="T59" fmla="*/ 77 h 196"/>
                  <a:gd name="T60" fmla="*/ 80 w 824"/>
                  <a:gd name="T61" fmla="*/ 83 h 196"/>
                  <a:gd name="T62" fmla="*/ 26 w 824"/>
                  <a:gd name="T63" fmla="*/ 90 h 196"/>
                  <a:gd name="T64" fmla="*/ 45 w 824"/>
                  <a:gd name="T65" fmla="*/ 96 h 196"/>
                  <a:gd name="T66" fmla="*/ 19 w 824"/>
                  <a:gd name="T67" fmla="*/ 104 h 196"/>
                  <a:gd name="T68" fmla="*/ 38 w 824"/>
                  <a:gd name="T69" fmla="*/ 110 h 196"/>
                  <a:gd name="T70" fmla="*/ 0 w 824"/>
                  <a:gd name="T71" fmla="*/ 118 h 196"/>
                  <a:gd name="T72" fmla="*/ 38 w 824"/>
                  <a:gd name="T73" fmla="*/ 126 h 196"/>
                  <a:gd name="T74" fmla="*/ 0 w 824"/>
                  <a:gd name="T75" fmla="*/ 137 h 196"/>
                  <a:gd name="T76" fmla="*/ 45 w 824"/>
                  <a:gd name="T77" fmla="*/ 145 h 196"/>
                  <a:gd name="T78" fmla="*/ 126 w 824"/>
                  <a:gd name="T79" fmla="*/ 160 h 196"/>
                  <a:gd name="T80" fmla="*/ 160 w 824"/>
                  <a:gd name="T81" fmla="*/ 166 h 196"/>
                  <a:gd name="T82" fmla="*/ 198 w 824"/>
                  <a:gd name="T83" fmla="*/ 175 h 196"/>
                  <a:gd name="T84" fmla="*/ 225 w 824"/>
                  <a:gd name="T85" fmla="*/ 183 h 196"/>
                  <a:gd name="T86" fmla="*/ 278 w 824"/>
                  <a:gd name="T87" fmla="*/ 190 h 196"/>
                  <a:gd name="T88" fmla="*/ 324 w 824"/>
                  <a:gd name="T89" fmla="*/ 196 h 196"/>
                  <a:gd name="T90" fmla="*/ 404 w 824"/>
                  <a:gd name="T91" fmla="*/ 192 h 196"/>
                  <a:gd name="T92" fmla="*/ 446 w 824"/>
                  <a:gd name="T93" fmla="*/ 187 h 196"/>
                  <a:gd name="T94" fmla="*/ 507 w 824"/>
                  <a:gd name="T95" fmla="*/ 182 h 196"/>
                  <a:gd name="T96" fmla="*/ 560 w 824"/>
                  <a:gd name="T97" fmla="*/ 180 h 196"/>
                  <a:gd name="T98" fmla="*/ 579 w 824"/>
                  <a:gd name="T99" fmla="*/ 174 h 196"/>
                  <a:gd name="T100" fmla="*/ 641 w 824"/>
                  <a:gd name="T101" fmla="*/ 169 h 196"/>
                  <a:gd name="T102" fmla="*/ 686 w 824"/>
                  <a:gd name="T103" fmla="*/ 165 h 196"/>
                  <a:gd name="T104" fmla="*/ 698 w 824"/>
                  <a:gd name="T105" fmla="*/ 161 h 196"/>
                  <a:gd name="T106" fmla="*/ 725 w 824"/>
                  <a:gd name="T107" fmla="*/ 156 h 196"/>
                  <a:gd name="T108" fmla="*/ 740 w 824"/>
                  <a:gd name="T109" fmla="*/ 151 h 196"/>
                  <a:gd name="T110" fmla="*/ 747 w 824"/>
                  <a:gd name="T111" fmla="*/ 147 h 196"/>
                  <a:gd name="T112" fmla="*/ 679 w 824"/>
                  <a:gd name="T113" fmla="*/ 75 h 19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824"/>
                  <a:gd name="T172" fmla="*/ 0 h 196"/>
                  <a:gd name="T173" fmla="*/ 824 w 824"/>
                  <a:gd name="T174" fmla="*/ 196 h 19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824" h="196">
                    <a:moveTo>
                      <a:pt x="686" y="68"/>
                    </a:moveTo>
                    <a:lnTo>
                      <a:pt x="720" y="64"/>
                    </a:lnTo>
                    <a:lnTo>
                      <a:pt x="686" y="62"/>
                    </a:lnTo>
                    <a:lnTo>
                      <a:pt x="698" y="59"/>
                    </a:lnTo>
                    <a:lnTo>
                      <a:pt x="667" y="57"/>
                    </a:lnTo>
                    <a:lnTo>
                      <a:pt x="679" y="54"/>
                    </a:lnTo>
                    <a:lnTo>
                      <a:pt x="644" y="53"/>
                    </a:lnTo>
                    <a:lnTo>
                      <a:pt x="660" y="50"/>
                    </a:lnTo>
                    <a:lnTo>
                      <a:pt x="607" y="44"/>
                    </a:lnTo>
                    <a:lnTo>
                      <a:pt x="625" y="43"/>
                    </a:lnTo>
                    <a:lnTo>
                      <a:pt x="617" y="39"/>
                    </a:lnTo>
                    <a:lnTo>
                      <a:pt x="617" y="36"/>
                    </a:lnTo>
                    <a:lnTo>
                      <a:pt x="588" y="33"/>
                    </a:lnTo>
                    <a:lnTo>
                      <a:pt x="598" y="30"/>
                    </a:lnTo>
                    <a:lnTo>
                      <a:pt x="564" y="28"/>
                    </a:lnTo>
                    <a:lnTo>
                      <a:pt x="598" y="27"/>
                    </a:lnTo>
                    <a:lnTo>
                      <a:pt x="560" y="24"/>
                    </a:lnTo>
                    <a:lnTo>
                      <a:pt x="579" y="22"/>
                    </a:lnTo>
                    <a:lnTo>
                      <a:pt x="545" y="17"/>
                    </a:lnTo>
                    <a:lnTo>
                      <a:pt x="545" y="16"/>
                    </a:lnTo>
                    <a:lnTo>
                      <a:pt x="507" y="16"/>
                    </a:lnTo>
                    <a:lnTo>
                      <a:pt x="518" y="12"/>
                    </a:lnTo>
                    <a:lnTo>
                      <a:pt x="480" y="11"/>
                    </a:lnTo>
                    <a:lnTo>
                      <a:pt x="484" y="8"/>
                    </a:lnTo>
                    <a:lnTo>
                      <a:pt x="465" y="4"/>
                    </a:lnTo>
                    <a:lnTo>
                      <a:pt x="458" y="1"/>
                    </a:lnTo>
                    <a:lnTo>
                      <a:pt x="439" y="1"/>
                    </a:lnTo>
                    <a:lnTo>
                      <a:pt x="420" y="0"/>
                    </a:lnTo>
                    <a:lnTo>
                      <a:pt x="384" y="1"/>
                    </a:lnTo>
                    <a:lnTo>
                      <a:pt x="347" y="0"/>
                    </a:lnTo>
                    <a:lnTo>
                      <a:pt x="347" y="2"/>
                    </a:lnTo>
                    <a:lnTo>
                      <a:pt x="305" y="4"/>
                    </a:lnTo>
                    <a:lnTo>
                      <a:pt x="305" y="8"/>
                    </a:lnTo>
                    <a:lnTo>
                      <a:pt x="286" y="8"/>
                    </a:lnTo>
                    <a:lnTo>
                      <a:pt x="244" y="11"/>
                    </a:lnTo>
                    <a:lnTo>
                      <a:pt x="266" y="13"/>
                    </a:lnTo>
                    <a:lnTo>
                      <a:pt x="244" y="14"/>
                    </a:lnTo>
                    <a:lnTo>
                      <a:pt x="244" y="17"/>
                    </a:lnTo>
                    <a:lnTo>
                      <a:pt x="240" y="19"/>
                    </a:lnTo>
                    <a:lnTo>
                      <a:pt x="187" y="19"/>
                    </a:lnTo>
                    <a:lnTo>
                      <a:pt x="179" y="22"/>
                    </a:lnTo>
                    <a:lnTo>
                      <a:pt x="187" y="23"/>
                    </a:lnTo>
                    <a:lnTo>
                      <a:pt x="163" y="26"/>
                    </a:lnTo>
                    <a:lnTo>
                      <a:pt x="179" y="28"/>
                    </a:lnTo>
                    <a:lnTo>
                      <a:pt x="126" y="35"/>
                    </a:lnTo>
                    <a:lnTo>
                      <a:pt x="145" y="37"/>
                    </a:lnTo>
                    <a:lnTo>
                      <a:pt x="126" y="40"/>
                    </a:lnTo>
                    <a:lnTo>
                      <a:pt x="126" y="45"/>
                    </a:lnTo>
                    <a:lnTo>
                      <a:pt x="160" y="46"/>
                    </a:lnTo>
                    <a:lnTo>
                      <a:pt x="145" y="51"/>
                    </a:lnTo>
                    <a:lnTo>
                      <a:pt x="119" y="54"/>
                    </a:lnTo>
                    <a:lnTo>
                      <a:pt x="119" y="57"/>
                    </a:lnTo>
                    <a:lnTo>
                      <a:pt x="145" y="63"/>
                    </a:lnTo>
                    <a:lnTo>
                      <a:pt x="126" y="65"/>
                    </a:lnTo>
                    <a:lnTo>
                      <a:pt x="98" y="65"/>
                    </a:lnTo>
                    <a:lnTo>
                      <a:pt x="98" y="67"/>
                    </a:lnTo>
                    <a:lnTo>
                      <a:pt x="107" y="69"/>
                    </a:lnTo>
                    <a:lnTo>
                      <a:pt x="126" y="72"/>
                    </a:lnTo>
                    <a:lnTo>
                      <a:pt x="107" y="74"/>
                    </a:lnTo>
                    <a:lnTo>
                      <a:pt x="98" y="77"/>
                    </a:lnTo>
                    <a:lnTo>
                      <a:pt x="98" y="81"/>
                    </a:lnTo>
                    <a:lnTo>
                      <a:pt x="80" y="83"/>
                    </a:lnTo>
                    <a:lnTo>
                      <a:pt x="26" y="86"/>
                    </a:lnTo>
                    <a:lnTo>
                      <a:pt x="26" y="90"/>
                    </a:lnTo>
                    <a:lnTo>
                      <a:pt x="45" y="91"/>
                    </a:lnTo>
                    <a:lnTo>
                      <a:pt x="45" y="96"/>
                    </a:lnTo>
                    <a:lnTo>
                      <a:pt x="26" y="96"/>
                    </a:lnTo>
                    <a:lnTo>
                      <a:pt x="19" y="104"/>
                    </a:lnTo>
                    <a:lnTo>
                      <a:pt x="19" y="108"/>
                    </a:lnTo>
                    <a:lnTo>
                      <a:pt x="38" y="110"/>
                    </a:lnTo>
                    <a:lnTo>
                      <a:pt x="19" y="114"/>
                    </a:lnTo>
                    <a:lnTo>
                      <a:pt x="0" y="118"/>
                    </a:lnTo>
                    <a:lnTo>
                      <a:pt x="19" y="125"/>
                    </a:lnTo>
                    <a:lnTo>
                      <a:pt x="38" y="126"/>
                    </a:lnTo>
                    <a:lnTo>
                      <a:pt x="19" y="130"/>
                    </a:lnTo>
                    <a:lnTo>
                      <a:pt x="0" y="137"/>
                    </a:lnTo>
                    <a:lnTo>
                      <a:pt x="4" y="143"/>
                    </a:lnTo>
                    <a:lnTo>
                      <a:pt x="45" y="145"/>
                    </a:lnTo>
                    <a:lnTo>
                      <a:pt x="119" y="152"/>
                    </a:lnTo>
                    <a:lnTo>
                      <a:pt x="126" y="160"/>
                    </a:lnTo>
                    <a:lnTo>
                      <a:pt x="160" y="161"/>
                    </a:lnTo>
                    <a:lnTo>
                      <a:pt x="160" y="166"/>
                    </a:lnTo>
                    <a:lnTo>
                      <a:pt x="198" y="170"/>
                    </a:lnTo>
                    <a:lnTo>
                      <a:pt x="198" y="175"/>
                    </a:lnTo>
                    <a:lnTo>
                      <a:pt x="217" y="178"/>
                    </a:lnTo>
                    <a:lnTo>
                      <a:pt x="225" y="183"/>
                    </a:lnTo>
                    <a:lnTo>
                      <a:pt x="266" y="186"/>
                    </a:lnTo>
                    <a:lnTo>
                      <a:pt x="278" y="190"/>
                    </a:lnTo>
                    <a:lnTo>
                      <a:pt x="321" y="193"/>
                    </a:lnTo>
                    <a:lnTo>
                      <a:pt x="324" y="196"/>
                    </a:lnTo>
                    <a:lnTo>
                      <a:pt x="400" y="196"/>
                    </a:lnTo>
                    <a:lnTo>
                      <a:pt x="404" y="192"/>
                    </a:lnTo>
                    <a:lnTo>
                      <a:pt x="446" y="192"/>
                    </a:lnTo>
                    <a:lnTo>
                      <a:pt x="446" y="187"/>
                    </a:lnTo>
                    <a:lnTo>
                      <a:pt x="499" y="185"/>
                    </a:lnTo>
                    <a:lnTo>
                      <a:pt x="507" y="182"/>
                    </a:lnTo>
                    <a:lnTo>
                      <a:pt x="507" y="180"/>
                    </a:lnTo>
                    <a:lnTo>
                      <a:pt x="560" y="180"/>
                    </a:lnTo>
                    <a:lnTo>
                      <a:pt x="564" y="176"/>
                    </a:lnTo>
                    <a:lnTo>
                      <a:pt x="579" y="174"/>
                    </a:lnTo>
                    <a:lnTo>
                      <a:pt x="625" y="171"/>
                    </a:lnTo>
                    <a:lnTo>
                      <a:pt x="641" y="169"/>
                    </a:lnTo>
                    <a:lnTo>
                      <a:pt x="686" y="167"/>
                    </a:lnTo>
                    <a:lnTo>
                      <a:pt x="686" y="165"/>
                    </a:lnTo>
                    <a:lnTo>
                      <a:pt x="698" y="163"/>
                    </a:lnTo>
                    <a:lnTo>
                      <a:pt x="698" y="161"/>
                    </a:lnTo>
                    <a:lnTo>
                      <a:pt x="725" y="160"/>
                    </a:lnTo>
                    <a:lnTo>
                      <a:pt x="725" y="156"/>
                    </a:lnTo>
                    <a:lnTo>
                      <a:pt x="747" y="155"/>
                    </a:lnTo>
                    <a:lnTo>
                      <a:pt x="740" y="151"/>
                    </a:lnTo>
                    <a:lnTo>
                      <a:pt x="759" y="149"/>
                    </a:lnTo>
                    <a:lnTo>
                      <a:pt x="747" y="147"/>
                    </a:lnTo>
                    <a:lnTo>
                      <a:pt x="824" y="141"/>
                    </a:lnTo>
                    <a:lnTo>
                      <a:pt x="679" y="75"/>
                    </a:lnTo>
                    <a:lnTo>
                      <a:pt x="686" y="68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33" name="Freeform 209"/>
              <p:cNvSpPr>
                <a:spLocks/>
              </p:cNvSpPr>
              <p:nvPr/>
            </p:nvSpPr>
            <p:spPr bwMode="auto">
              <a:xfrm>
                <a:off x="1018" y="2896"/>
                <a:ext cx="173" cy="44"/>
              </a:xfrm>
              <a:custGeom>
                <a:avLst/>
                <a:gdLst>
                  <a:gd name="T0" fmla="*/ 696 w 1035"/>
                  <a:gd name="T1" fmla="*/ 27 h 220"/>
                  <a:gd name="T2" fmla="*/ 723 w 1035"/>
                  <a:gd name="T3" fmla="*/ 33 h 220"/>
                  <a:gd name="T4" fmla="*/ 747 w 1035"/>
                  <a:gd name="T5" fmla="*/ 38 h 220"/>
                  <a:gd name="T6" fmla="*/ 772 w 1035"/>
                  <a:gd name="T7" fmla="*/ 43 h 220"/>
                  <a:gd name="T8" fmla="*/ 806 w 1035"/>
                  <a:gd name="T9" fmla="*/ 53 h 220"/>
                  <a:gd name="T10" fmla="*/ 845 w 1035"/>
                  <a:gd name="T11" fmla="*/ 55 h 220"/>
                  <a:gd name="T12" fmla="*/ 879 w 1035"/>
                  <a:gd name="T13" fmla="*/ 60 h 220"/>
                  <a:gd name="T14" fmla="*/ 893 w 1035"/>
                  <a:gd name="T15" fmla="*/ 60 h 220"/>
                  <a:gd name="T16" fmla="*/ 922 w 1035"/>
                  <a:gd name="T17" fmla="*/ 65 h 220"/>
                  <a:gd name="T18" fmla="*/ 949 w 1035"/>
                  <a:gd name="T19" fmla="*/ 74 h 220"/>
                  <a:gd name="T20" fmla="*/ 967 w 1035"/>
                  <a:gd name="T21" fmla="*/ 81 h 220"/>
                  <a:gd name="T22" fmla="*/ 989 w 1035"/>
                  <a:gd name="T23" fmla="*/ 90 h 220"/>
                  <a:gd name="T24" fmla="*/ 1026 w 1035"/>
                  <a:gd name="T25" fmla="*/ 98 h 220"/>
                  <a:gd name="T26" fmla="*/ 1035 w 1035"/>
                  <a:gd name="T27" fmla="*/ 108 h 220"/>
                  <a:gd name="T28" fmla="*/ 1035 w 1035"/>
                  <a:gd name="T29" fmla="*/ 127 h 220"/>
                  <a:gd name="T30" fmla="*/ 1009 w 1035"/>
                  <a:gd name="T31" fmla="*/ 138 h 220"/>
                  <a:gd name="T32" fmla="*/ 991 w 1035"/>
                  <a:gd name="T33" fmla="*/ 143 h 220"/>
                  <a:gd name="T34" fmla="*/ 963 w 1035"/>
                  <a:gd name="T35" fmla="*/ 149 h 220"/>
                  <a:gd name="T36" fmla="*/ 943 w 1035"/>
                  <a:gd name="T37" fmla="*/ 155 h 220"/>
                  <a:gd name="T38" fmla="*/ 931 w 1035"/>
                  <a:gd name="T39" fmla="*/ 170 h 220"/>
                  <a:gd name="T40" fmla="*/ 915 w 1035"/>
                  <a:gd name="T41" fmla="*/ 170 h 220"/>
                  <a:gd name="T42" fmla="*/ 885 w 1035"/>
                  <a:gd name="T43" fmla="*/ 172 h 220"/>
                  <a:gd name="T44" fmla="*/ 841 w 1035"/>
                  <a:gd name="T45" fmla="*/ 181 h 220"/>
                  <a:gd name="T46" fmla="*/ 795 w 1035"/>
                  <a:gd name="T47" fmla="*/ 186 h 220"/>
                  <a:gd name="T48" fmla="*/ 763 w 1035"/>
                  <a:gd name="T49" fmla="*/ 181 h 220"/>
                  <a:gd name="T50" fmla="*/ 729 w 1035"/>
                  <a:gd name="T51" fmla="*/ 188 h 220"/>
                  <a:gd name="T52" fmla="*/ 690 w 1035"/>
                  <a:gd name="T53" fmla="*/ 186 h 220"/>
                  <a:gd name="T54" fmla="*/ 677 w 1035"/>
                  <a:gd name="T55" fmla="*/ 193 h 220"/>
                  <a:gd name="T56" fmla="*/ 656 w 1035"/>
                  <a:gd name="T57" fmla="*/ 186 h 220"/>
                  <a:gd name="T58" fmla="*/ 627 w 1035"/>
                  <a:gd name="T59" fmla="*/ 193 h 220"/>
                  <a:gd name="T60" fmla="*/ 597 w 1035"/>
                  <a:gd name="T61" fmla="*/ 199 h 220"/>
                  <a:gd name="T62" fmla="*/ 561 w 1035"/>
                  <a:gd name="T63" fmla="*/ 213 h 220"/>
                  <a:gd name="T64" fmla="*/ 528 w 1035"/>
                  <a:gd name="T65" fmla="*/ 208 h 220"/>
                  <a:gd name="T66" fmla="*/ 487 w 1035"/>
                  <a:gd name="T67" fmla="*/ 215 h 220"/>
                  <a:gd name="T68" fmla="*/ 451 w 1035"/>
                  <a:gd name="T69" fmla="*/ 210 h 220"/>
                  <a:gd name="T70" fmla="*/ 408 w 1035"/>
                  <a:gd name="T71" fmla="*/ 220 h 220"/>
                  <a:gd name="T72" fmla="*/ 371 w 1035"/>
                  <a:gd name="T73" fmla="*/ 210 h 220"/>
                  <a:gd name="T74" fmla="*/ 314 w 1035"/>
                  <a:gd name="T75" fmla="*/ 220 h 220"/>
                  <a:gd name="T76" fmla="*/ 272 w 1035"/>
                  <a:gd name="T77" fmla="*/ 208 h 220"/>
                  <a:gd name="T78" fmla="*/ 191 w 1035"/>
                  <a:gd name="T79" fmla="*/ 186 h 220"/>
                  <a:gd name="T80" fmla="*/ 157 w 1035"/>
                  <a:gd name="T81" fmla="*/ 177 h 220"/>
                  <a:gd name="T82" fmla="*/ 112 w 1035"/>
                  <a:gd name="T83" fmla="*/ 167 h 220"/>
                  <a:gd name="T84" fmla="*/ 72 w 1035"/>
                  <a:gd name="T85" fmla="*/ 160 h 220"/>
                  <a:gd name="T86" fmla="*/ 35 w 1035"/>
                  <a:gd name="T87" fmla="*/ 145 h 220"/>
                  <a:gd name="T88" fmla="*/ 0 w 1035"/>
                  <a:gd name="T89" fmla="*/ 133 h 220"/>
                  <a:gd name="T90" fmla="*/ 24 w 1035"/>
                  <a:gd name="T91" fmla="*/ 112 h 220"/>
                  <a:gd name="T92" fmla="*/ 47 w 1035"/>
                  <a:gd name="T93" fmla="*/ 101 h 220"/>
                  <a:gd name="T94" fmla="*/ 76 w 1035"/>
                  <a:gd name="T95" fmla="*/ 84 h 220"/>
                  <a:gd name="T96" fmla="*/ 89 w 1035"/>
                  <a:gd name="T97" fmla="*/ 70 h 220"/>
                  <a:gd name="T98" fmla="*/ 122 w 1035"/>
                  <a:gd name="T99" fmla="*/ 65 h 220"/>
                  <a:gd name="T100" fmla="*/ 145 w 1035"/>
                  <a:gd name="T101" fmla="*/ 49 h 220"/>
                  <a:gd name="T102" fmla="*/ 164 w 1035"/>
                  <a:gd name="T103" fmla="*/ 36 h 220"/>
                  <a:gd name="T104" fmla="*/ 186 w 1035"/>
                  <a:gd name="T105" fmla="*/ 33 h 220"/>
                  <a:gd name="T106" fmla="*/ 209 w 1035"/>
                  <a:gd name="T107" fmla="*/ 26 h 220"/>
                  <a:gd name="T108" fmla="*/ 240 w 1035"/>
                  <a:gd name="T109" fmla="*/ 22 h 220"/>
                  <a:gd name="T110" fmla="*/ 261 w 1035"/>
                  <a:gd name="T111" fmla="*/ 20 h 220"/>
                  <a:gd name="T112" fmla="*/ 643 w 1035"/>
                  <a:gd name="T113" fmla="*/ 38 h 22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35"/>
                  <a:gd name="T172" fmla="*/ 0 h 220"/>
                  <a:gd name="T173" fmla="*/ 1035 w 1035"/>
                  <a:gd name="T174" fmla="*/ 220 h 220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35" h="220">
                    <a:moveTo>
                      <a:pt x="674" y="36"/>
                    </a:moveTo>
                    <a:lnTo>
                      <a:pt x="696" y="27"/>
                    </a:lnTo>
                    <a:lnTo>
                      <a:pt x="707" y="36"/>
                    </a:lnTo>
                    <a:lnTo>
                      <a:pt x="723" y="33"/>
                    </a:lnTo>
                    <a:lnTo>
                      <a:pt x="729" y="41"/>
                    </a:lnTo>
                    <a:lnTo>
                      <a:pt x="747" y="38"/>
                    </a:lnTo>
                    <a:lnTo>
                      <a:pt x="754" y="48"/>
                    </a:lnTo>
                    <a:lnTo>
                      <a:pt x="772" y="43"/>
                    </a:lnTo>
                    <a:lnTo>
                      <a:pt x="799" y="58"/>
                    </a:lnTo>
                    <a:lnTo>
                      <a:pt x="806" y="53"/>
                    </a:lnTo>
                    <a:lnTo>
                      <a:pt x="827" y="55"/>
                    </a:lnTo>
                    <a:lnTo>
                      <a:pt x="845" y="55"/>
                    </a:lnTo>
                    <a:lnTo>
                      <a:pt x="858" y="63"/>
                    </a:lnTo>
                    <a:lnTo>
                      <a:pt x="879" y="60"/>
                    </a:lnTo>
                    <a:lnTo>
                      <a:pt x="887" y="69"/>
                    </a:lnTo>
                    <a:lnTo>
                      <a:pt x="893" y="60"/>
                    </a:lnTo>
                    <a:lnTo>
                      <a:pt x="909" y="70"/>
                    </a:lnTo>
                    <a:lnTo>
                      <a:pt x="922" y="65"/>
                    </a:lnTo>
                    <a:lnTo>
                      <a:pt x="939" y="74"/>
                    </a:lnTo>
                    <a:lnTo>
                      <a:pt x="949" y="74"/>
                    </a:lnTo>
                    <a:lnTo>
                      <a:pt x="949" y="84"/>
                    </a:lnTo>
                    <a:lnTo>
                      <a:pt x="967" y="81"/>
                    </a:lnTo>
                    <a:lnTo>
                      <a:pt x="974" y="91"/>
                    </a:lnTo>
                    <a:lnTo>
                      <a:pt x="989" y="90"/>
                    </a:lnTo>
                    <a:lnTo>
                      <a:pt x="1009" y="95"/>
                    </a:lnTo>
                    <a:lnTo>
                      <a:pt x="1026" y="98"/>
                    </a:lnTo>
                    <a:lnTo>
                      <a:pt x="1024" y="103"/>
                    </a:lnTo>
                    <a:lnTo>
                      <a:pt x="1035" y="108"/>
                    </a:lnTo>
                    <a:lnTo>
                      <a:pt x="1024" y="117"/>
                    </a:lnTo>
                    <a:lnTo>
                      <a:pt x="1035" y="127"/>
                    </a:lnTo>
                    <a:lnTo>
                      <a:pt x="1020" y="127"/>
                    </a:lnTo>
                    <a:lnTo>
                      <a:pt x="1009" y="138"/>
                    </a:lnTo>
                    <a:lnTo>
                      <a:pt x="991" y="138"/>
                    </a:lnTo>
                    <a:lnTo>
                      <a:pt x="991" y="143"/>
                    </a:lnTo>
                    <a:lnTo>
                      <a:pt x="974" y="155"/>
                    </a:lnTo>
                    <a:lnTo>
                      <a:pt x="963" y="149"/>
                    </a:lnTo>
                    <a:lnTo>
                      <a:pt x="955" y="155"/>
                    </a:lnTo>
                    <a:lnTo>
                      <a:pt x="943" y="155"/>
                    </a:lnTo>
                    <a:lnTo>
                      <a:pt x="931" y="156"/>
                    </a:lnTo>
                    <a:lnTo>
                      <a:pt x="931" y="170"/>
                    </a:lnTo>
                    <a:lnTo>
                      <a:pt x="922" y="172"/>
                    </a:lnTo>
                    <a:lnTo>
                      <a:pt x="915" y="170"/>
                    </a:lnTo>
                    <a:lnTo>
                      <a:pt x="899" y="176"/>
                    </a:lnTo>
                    <a:lnTo>
                      <a:pt x="885" y="172"/>
                    </a:lnTo>
                    <a:lnTo>
                      <a:pt x="851" y="186"/>
                    </a:lnTo>
                    <a:lnTo>
                      <a:pt x="841" y="181"/>
                    </a:lnTo>
                    <a:lnTo>
                      <a:pt x="821" y="186"/>
                    </a:lnTo>
                    <a:lnTo>
                      <a:pt x="795" y="186"/>
                    </a:lnTo>
                    <a:lnTo>
                      <a:pt x="789" y="177"/>
                    </a:lnTo>
                    <a:lnTo>
                      <a:pt x="763" y="181"/>
                    </a:lnTo>
                    <a:lnTo>
                      <a:pt x="747" y="188"/>
                    </a:lnTo>
                    <a:lnTo>
                      <a:pt x="729" y="188"/>
                    </a:lnTo>
                    <a:lnTo>
                      <a:pt x="701" y="181"/>
                    </a:lnTo>
                    <a:lnTo>
                      <a:pt x="690" y="186"/>
                    </a:lnTo>
                    <a:lnTo>
                      <a:pt x="689" y="193"/>
                    </a:lnTo>
                    <a:lnTo>
                      <a:pt x="677" y="193"/>
                    </a:lnTo>
                    <a:lnTo>
                      <a:pt x="665" y="191"/>
                    </a:lnTo>
                    <a:lnTo>
                      <a:pt x="656" y="186"/>
                    </a:lnTo>
                    <a:lnTo>
                      <a:pt x="644" y="191"/>
                    </a:lnTo>
                    <a:lnTo>
                      <a:pt x="627" y="193"/>
                    </a:lnTo>
                    <a:lnTo>
                      <a:pt x="610" y="193"/>
                    </a:lnTo>
                    <a:lnTo>
                      <a:pt x="597" y="199"/>
                    </a:lnTo>
                    <a:lnTo>
                      <a:pt x="580" y="213"/>
                    </a:lnTo>
                    <a:lnTo>
                      <a:pt x="561" y="213"/>
                    </a:lnTo>
                    <a:lnTo>
                      <a:pt x="552" y="208"/>
                    </a:lnTo>
                    <a:lnTo>
                      <a:pt x="528" y="208"/>
                    </a:lnTo>
                    <a:lnTo>
                      <a:pt x="527" y="213"/>
                    </a:lnTo>
                    <a:lnTo>
                      <a:pt x="487" y="215"/>
                    </a:lnTo>
                    <a:lnTo>
                      <a:pt x="463" y="215"/>
                    </a:lnTo>
                    <a:lnTo>
                      <a:pt x="451" y="210"/>
                    </a:lnTo>
                    <a:lnTo>
                      <a:pt x="430" y="215"/>
                    </a:lnTo>
                    <a:lnTo>
                      <a:pt x="408" y="220"/>
                    </a:lnTo>
                    <a:lnTo>
                      <a:pt x="377" y="215"/>
                    </a:lnTo>
                    <a:lnTo>
                      <a:pt x="371" y="210"/>
                    </a:lnTo>
                    <a:lnTo>
                      <a:pt x="350" y="215"/>
                    </a:lnTo>
                    <a:lnTo>
                      <a:pt x="314" y="220"/>
                    </a:lnTo>
                    <a:lnTo>
                      <a:pt x="278" y="219"/>
                    </a:lnTo>
                    <a:lnTo>
                      <a:pt x="272" y="208"/>
                    </a:lnTo>
                    <a:lnTo>
                      <a:pt x="232" y="188"/>
                    </a:lnTo>
                    <a:lnTo>
                      <a:pt x="191" y="186"/>
                    </a:lnTo>
                    <a:lnTo>
                      <a:pt x="182" y="177"/>
                    </a:lnTo>
                    <a:lnTo>
                      <a:pt x="157" y="177"/>
                    </a:lnTo>
                    <a:lnTo>
                      <a:pt x="141" y="167"/>
                    </a:lnTo>
                    <a:lnTo>
                      <a:pt x="112" y="167"/>
                    </a:lnTo>
                    <a:lnTo>
                      <a:pt x="99" y="162"/>
                    </a:lnTo>
                    <a:lnTo>
                      <a:pt x="72" y="160"/>
                    </a:lnTo>
                    <a:lnTo>
                      <a:pt x="54" y="149"/>
                    </a:lnTo>
                    <a:lnTo>
                      <a:pt x="35" y="145"/>
                    </a:lnTo>
                    <a:lnTo>
                      <a:pt x="18" y="134"/>
                    </a:lnTo>
                    <a:lnTo>
                      <a:pt x="0" y="133"/>
                    </a:lnTo>
                    <a:lnTo>
                      <a:pt x="0" y="113"/>
                    </a:lnTo>
                    <a:lnTo>
                      <a:pt x="24" y="112"/>
                    </a:lnTo>
                    <a:lnTo>
                      <a:pt x="24" y="101"/>
                    </a:lnTo>
                    <a:lnTo>
                      <a:pt x="47" y="101"/>
                    </a:lnTo>
                    <a:lnTo>
                      <a:pt x="58" y="86"/>
                    </a:lnTo>
                    <a:lnTo>
                      <a:pt x="76" y="84"/>
                    </a:lnTo>
                    <a:lnTo>
                      <a:pt x="89" y="84"/>
                    </a:lnTo>
                    <a:lnTo>
                      <a:pt x="89" y="70"/>
                    </a:lnTo>
                    <a:lnTo>
                      <a:pt x="110" y="69"/>
                    </a:lnTo>
                    <a:lnTo>
                      <a:pt x="122" y="65"/>
                    </a:lnTo>
                    <a:lnTo>
                      <a:pt x="134" y="53"/>
                    </a:lnTo>
                    <a:lnTo>
                      <a:pt x="145" y="49"/>
                    </a:lnTo>
                    <a:lnTo>
                      <a:pt x="151" y="36"/>
                    </a:lnTo>
                    <a:lnTo>
                      <a:pt x="164" y="36"/>
                    </a:lnTo>
                    <a:lnTo>
                      <a:pt x="174" y="33"/>
                    </a:lnTo>
                    <a:lnTo>
                      <a:pt x="186" y="33"/>
                    </a:lnTo>
                    <a:lnTo>
                      <a:pt x="191" y="26"/>
                    </a:lnTo>
                    <a:lnTo>
                      <a:pt x="209" y="26"/>
                    </a:lnTo>
                    <a:lnTo>
                      <a:pt x="214" y="20"/>
                    </a:lnTo>
                    <a:lnTo>
                      <a:pt x="240" y="22"/>
                    </a:lnTo>
                    <a:lnTo>
                      <a:pt x="246" y="17"/>
                    </a:lnTo>
                    <a:lnTo>
                      <a:pt x="261" y="20"/>
                    </a:lnTo>
                    <a:lnTo>
                      <a:pt x="292" y="0"/>
                    </a:lnTo>
                    <a:lnTo>
                      <a:pt x="643" y="38"/>
                    </a:lnTo>
                    <a:lnTo>
                      <a:pt x="674" y="36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34" name="Freeform 210"/>
              <p:cNvSpPr>
                <a:spLocks/>
              </p:cNvSpPr>
              <p:nvPr/>
            </p:nvSpPr>
            <p:spPr bwMode="auto">
              <a:xfrm>
                <a:off x="1233" y="2844"/>
                <a:ext cx="173" cy="45"/>
              </a:xfrm>
              <a:custGeom>
                <a:avLst/>
                <a:gdLst>
                  <a:gd name="T0" fmla="*/ 339 w 1035"/>
                  <a:gd name="T1" fmla="*/ 28 h 221"/>
                  <a:gd name="T2" fmla="*/ 312 w 1035"/>
                  <a:gd name="T3" fmla="*/ 34 h 221"/>
                  <a:gd name="T4" fmla="*/ 289 w 1035"/>
                  <a:gd name="T5" fmla="*/ 39 h 221"/>
                  <a:gd name="T6" fmla="*/ 264 w 1035"/>
                  <a:gd name="T7" fmla="*/ 44 h 221"/>
                  <a:gd name="T8" fmla="*/ 230 w 1035"/>
                  <a:gd name="T9" fmla="*/ 53 h 221"/>
                  <a:gd name="T10" fmla="*/ 191 w 1035"/>
                  <a:gd name="T11" fmla="*/ 55 h 221"/>
                  <a:gd name="T12" fmla="*/ 156 w 1035"/>
                  <a:gd name="T13" fmla="*/ 61 h 221"/>
                  <a:gd name="T14" fmla="*/ 142 w 1035"/>
                  <a:gd name="T15" fmla="*/ 61 h 221"/>
                  <a:gd name="T16" fmla="*/ 114 w 1035"/>
                  <a:gd name="T17" fmla="*/ 66 h 221"/>
                  <a:gd name="T18" fmla="*/ 87 w 1035"/>
                  <a:gd name="T19" fmla="*/ 75 h 221"/>
                  <a:gd name="T20" fmla="*/ 69 w 1035"/>
                  <a:gd name="T21" fmla="*/ 82 h 221"/>
                  <a:gd name="T22" fmla="*/ 46 w 1035"/>
                  <a:gd name="T23" fmla="*/ 91 h 221"/>
                  <a:gd name="T24" fmla="*/ 10 w 1035"/>
                  <a:gd name="T25" fmla="*/ 98 h 221"/>
                  <a:gd name="T26" fmla="*/ 0 w 1035"/>
                  <a:gd name="T27" fmla="*/ 109 h 221"/>
                  <a:gd name="T28" fmla="*/ 0 w 1035"/>
                  <a:gd name="T29" fmla="*/ 128 h 221"/>
                  <a:gd name="T30" fmla="*/ 26 w 1035"/>
                  <a:gd name="T31" fmla="*/ 139 h 221"/>
                  <a:gd name="T32" fmla="*/ 44 w 1035"/>
                  <a:gd name="T33" fmla="*/ 144 h 221"/>
                  <a:gd name="T34" fmla="*/ 72 w 1035"/>
                  <a:gd name="T35" fmla="*/ 149 h 221"/>
                  <a:gd name="T36" fmla="*/ 93 w 1035"/>
                  <a:gd name="T37" fmla="*/ 155 h 221"/>
                  <a:gd name="T38" fmla="*/ 104 w 1035"/>
                  <a:gd name="T39" fmla="*/ 171 h 221"/>
                  <a:gd name="T40" fmla="*/ 121 w 1035"/>
                  <a:gd name="T41" fmla="*/ 171 h 221"/>
                  <a:gd name="T42" fmla="*/ 150 w 1035"/>
                  <a:gd name="T43" fmla="*/ 173 h 221"/>
                  <a:gd name="T44" fmla="*/ 194 w 1035"/>
                  <a:gd name="T45" fmla="*/ 182 h 221"/>
                  <a:gd name="T46" fmla="*/ 240 w 1035"/>
                  <a:gd name="T47" fmla="*/ 187 h 221"/>
                  <a:gd name="T48" fmla="*/ 272 w 1035"/>
                  <a:gd name="T49" fmla="*/ 182 h 221"/>
                  <a:gd name="T50" fmla="*/ 306 w 1035"/>
                  <a:gd name="T51" fmla="*/ 189 h 221"/>
                  <a:gd name="T52" fmla="*/ 345 w 1035"/>
                  <a:gd name="T53" fmla="*/ 187 h 221"/>
                  <a:gd name="T54" fmla="*/ 358 w 1035"/>
                  <a:gd name="T55" fmla="*/ 194 h 221"/>
                  <a:gd name="T56" fmla="*/ 380 w 1035"/>
                  <a:gd name="T57" fmla="*/ 187 h 221"/>
                  <a:gd name="T58" fmla="*/ 408 w 1035"/>
                  <a:gd name="T59" fmla="*/ 194 h 221"/>
                  <a:gd name="T60" fmla="*/ 439 w 1035"/>
                  <a:gd name="T61" fmla="*/ 199 h 221"/>
                  <a:gd name="T62" fmla="*/ 474 w 1035"/>
                  <a:gd name="T63" fmla="*/ 214 h 221"/>
                  <a:gd name="T64" fmla="*/ 507 w 1035"/>
                  <a:gd name="T65" fmla="*/ 209 h 221"/>
                  <a:gd name="T66" fmla="*/ 549 w 1035"/>
                  <a:gd name="T67" fmla="*/ 216 h 221"/>
                  <a:gd name="T68" fmla="*/ 584 w 1035"/>
                  <a:gd name="T69" fmla="*/ 211 h 221"/>
                  <a:gd name="T70" fmla="*/ 628 w 1035"/>
                  <a:gd name="T71" fmla="*/ 221 h 221"/>
                  <a:gd name="T72" fmla="*/ 664 w 1035"/>
                  <a:gd name="T73" fmla="*/ 211 h 221"/>
                  <a:gd name="T74" fmla="*/ 721 w 1035"/>
                  <a:gd name="T75" fmla="*/ 221 h 221"/>
                  <a:gd name="T76" fmla="*/ 764 w 1035"/>
                  <a:gd name="T77" fmla="*/ 209 h 221"/>
                  <a:gd name="T78" fmla="*/ 844 w 1035"/>
                  <a:gd name="T79" fmla="*/ 187 h 221"/>
                  <a:gd name="T80" fmla="*/ 878 w 1035"/>
                  <a:gd name="T81" fmla="*/ 178 h 221"/>
                  <a:gd name="T82" fmla="*/ 923 w 1035"/>
                  <a:gd name="T83" fmla="*/ 168 h 221"/>
                  <a:gd name="T84" fmla="*/ 963 w 1035"/>
                  <a:gd name="T85" fmla="*/ 161 h 221"/>
                  <a:gd name="T86" fmla="*/ 1000 w 1035"/>
                  <a:gd name="T87" fmla="*/ 146 h 221"/>
                  <a:gd name="T88" fmla="*/ 1035 w 1035"/>
                  <a:gd name="T89" fmla="*/ 134 h 221"/>
                  <a:gd name="T90" fmla="*/ 1012 w 1035"/>
                  <a:gd name="T91" fmla="*/ 113 h 221"/>
                  <a:gd name="T92" fmla="*/ 988 w 1035"/>
                  <a:gd name="T93" fmla="*/ 101 h 221"/>
                  <a:gd name="T94" fmla="*/ 960 w 1035"/>
                  <a:gd name="T95" fmla="*/ 85 h 221"/>
                  <a:gd name="T96" fmla="*/ 947 w 1035"/>
                  <a:gd name="T97" fmla="*/ 71 h 221"/>
                  <a:gd name="T98" fmla="*/ 914 w 1035"/>
                  <a:gd name="T99" fmla="*/ 66 h 221"/>
                  <a:gd name="T100" fmla="*/ 890 w 1035"/>
                  <a:gd name="T101" fmla="*/ 49 h 221"/>
                  <a:gd name="T102" fmla="*/ 871 w 1035"/>
                  <a:gd name="T103" fmla="*/ 37 h 221"/>
                  <a:gd name="T104" fmla="*/ 850 w 1035"/>
                  <a:gd name="T105" fmla="*/ 34 h 221"/>
                  <a:gd name="T106" fmla="*/ 826 w 1035"/>
                  <a:gd name="T107" fmla="*/ 27 h 221"/>
                  <a:gd name="T108" fmla="*/ 796 w 1035"/>
                  <a:gd name="T109" fmla="*/ 23 h 221"/>
                  <a:gd name="T110" fmla="*/ 774 w 1035"/>
                  <a:gd name="T111" fmla="*/ 21 h 221"/>
                  <a:gd name="T112" fmla="*/ 393 w 1035"/>
                  <a:gd name="T113" fmla="*/ 39 h 22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35"/>
                  <a:gd name="T172" fmla="*/ 0 h 221"/>
                  <a:gd name="T173" fmla="*/ 1035 w 1035"/>
                  <a:gd name="T174" fmla="*/ 221 h 22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35" h="221">
                    <a:moveTo>
                      <a:pt x="362" y="37"/>
                    </a:moveTo>
                    <a:lnTo>
                      <a:pt x="339" y="28"/>
                    </a:lnTo>
                    <a:lnTo>
                      <a:pt x="329" y="37"/>
                    </a:lnTo>
                    <a:lnTo>
                      <a:pt x="312" y="34"/>
                    </a:lnTo>
                    <a:lnTo>
                      <a:pt x="306" y="42"/>
                    </a:lnTo>
                    <a:lnTo>
                      <a:pt x="289" y="39"/>
                    </a:lnTo>
                    <a:lnTo>
                      <a:pt x="282" y="48"/>
                    </a:lnTo>
                    <a:lnTo>
                      <a:pt x="264" y="44"/>
                    </a:lnTo>
                    <a:lnTo>
                      <a:pt x="237" y="58"/>
                    </a:lnTo>
                    <a:lnTo>
                      <a:pt x="230" y="53"/>
                    </a:lnTo>
                    <a:lnTo>
                      <a:pt x="208" y="55"/>
                    </a:lnTo>
                    <a:lnTo>
                      <a:pt x="191" y="55"/>
                    </a:lnTo>
                    <a:lnTo>
                      <a:pt x="178" y="64"/>
                    </a:lnTo>
                    <a:lnTo>
                      <a:pt x="156" y="61"/>
                    </a:lnTo>
                    <a:lnTo>
                      <a:pt x="148" y="70"/>
                    </a:lnTo>
                    <a:lnTo>
                      <a:pt x="142" y="61"/>
                    </a:lnTo>
                    <a:lnTo>
                      <a:pt x="127" y="71"/>
                    </a:lnTo>
                    <a:lnTo>
                      <a:pt x="114" y="66"/>
                    </a:lnTo>
                    <a:lnTo>
                      <a:pt x="96" y="75"/>
                    </a:lnTo>
                    <a:lnTo>
                      <a:pt x="87" y="75"/>
                    </a:lnTo>
                    <a:lnTo>
                      <a:pt x="87" y="85"/>
                    </a:lnTo>
                    <a:lnTo>
                      <a:pt x="69" y="82"/>
                    </a:lnTo>
                    <a:lnTo>
                      <a:pt x="62" y="92"/>
                    </a:lnTo>
                    <a:lnTo>
                      <a:pt x="46" y="91"/>
                    </a:lnTo>
                    <a:lnTo>
                      <a:pt x="26" y="96"/>
                    </a:lnTo>
                    <a:lnTo>
                      <a:pt x="10" y="98"/>
                    </a:lnTo>
                    <a:lnTo>
                      <a:pt x="11" y="103"/>
                    </a:lnTo>
                    <a:lnTo>
                      <a:pt x="0" y="109"/>
                    </a:lnTo>
                    <a:lnTo>
                      <a:pt x="11" y="118"/>
                    </a:lnTo>
                    <a:lnTo>
                      <a:pt x="0" y="128"/>
                    </a:lnTo>
                    <a:lnTo>
                      <a:pt x="16" y="128"/>
                    </a:lnTo>
                    <a:lnTo>
                      <a:pt x="26" y="139"/>
                    </a:lnTo>
                    <a:lnTo>
                      <a:pt x="44" y="139"/>
                    </a:lnTo>
                    <a:lnTo>
                      <a:pt x="44" y="144"/>
                    </a:lnTo>
                    <a:lnTo>
                      <a:pt x="62" y="155"/>
                    </a:lnTo>
                    <a:lnTo>
                      <a:pt x="72" y="149"/>
                    </a:lnTo>
                    <a:lnTo>
                      <a:pt x="81" y="155"/>
                    </a:lnTo>
                    <a:lnTo>
                      <a:pt x="93" y="155"/>
                    </a:lnTo>
                    <a:lnTo>
                      <a:pt x="104" y="156"/>
                    </a:lnTo>
                    <a:lnTo>
                      <a:pt x="104" y="171"/>
                    </a:lnTo>
                    <a:lnTo>
                      <a:pt x="114" y="173"/>
                    </a:lnTo>
                    <a:lnTo>
                      <a:pt x="121" y="171"/>
                    </a:lnTo>
                    <a:lnTo>
                      <a:pt x="136" y="177"/>
                    </a:lnTo>
                    <a:lnTo>
                      <a:pt x="150" y="173"/>
                    </a:lnTo>
                    <a:lnTo>
                      <a:pt x="185" y="187"/>
                    </a:lnTo>
                    <a:lnTo>
                      <a:pt x="194" y="182"/>
                    </a:lnTo>
                    <a:lnTo>
                      <a:pt x="214" y="187"/>
                    </a:lnTo>
                    <a:lnTo>
                      <a:pt x="240" y="187"/>
                    </a:lnTo>
                    <a:lnTo>
                      <a:pt x="246" y="178"/>
                    </a:lnTo>
                    <a:lnTo>
                      <a:pt x="272" y="182"/>
                    </a:lnTo>
                    <a:lnTo>
                      <a:pt x="289" y="189"/>
                    </a:lnTo>
                    <a:lnTo>
                      <a:pt x="306" y="189"/>
                    </a:lnTo>
                    <a:lnTo>
                      <a:pt x="335" y="182"/>
                    </a:lnTo>
                    <a:lnTo>
                      <a:pt x="345" y="187"/>
                    </a:lnTo>
                    <a:lnTo>
                      <a:pt x="347" y="194"/>
                    </a:lnTo>
                    <a:lnTo>
                      <a:pt x="358" y="194"/>
                    </a:lnTo>
                    <a:lnTo>
                      <a:pt x="370" y="192"/>
                    </a:lnTo>
                    <a:lnTo>
                      <a:pt x="380" y="187"/>
                    </a:lnTo>
                    <a:lnTo>
                      <a:pt x="391" y="192"/>
                    </a:lnTo>
                    <a:lnTo>
                      <a:pt x="408" y="194"/>
                    </a:lnTo>
                    <a:lnTo>
                      <a:pt x="426" y="194"/>
                    </a:lnTo>
                    <a:lnTo>
                      <a:pt x="439" y="199"/>
                    </a:lnTo>
                    <a:lnTo>
                      <a:pt x="455" y="214"/>
                    </a:lnTo>
                    <a:lnTo>
                      <a:pt x="474" y="214"/>
                    </a:lnTo>
                    <a:lnTo>
                      <a:pt x="484" y="209"/>
                    </a:lnTo>
                    <a:lnTo>
                      <a:pt x="507" y="209"/>
                    </a:lnTo>
                    <a:lnTo>
                      <a:pt x="508" y="214"/>
                    </a:lnTo>
                    <a:lnTo>
                      <a:pt x="549" y="216"/>
                    </a:lnTo>
                    <a:lnTo>
                      <a:pt x="572" y="216"/>
                    </a:lnTo>
                    <a:lnTo>
                      <a:pt x="584" y="211"/>
                    </a:lnTo>
                    <a:lnTo>
                      <a:pt x="605" y="216"/>
                    </a:lnTo>
                    <a:lnTo>
                      <a:pt x="628" y="221"/>
                    </a:lnTo>
                    <a:lnTo>
                      <a:pt x="658" y="216"/>
                    </a:lnTo>
                    <a:lnTo>
                      <a:pt x="664" y="211"/>
                    </a:lnTo>
                    <a:lnTo>
                      <a:pt x="686" y="216"/>
                    </a:lnTo>
                    <a:lnTo>
                      <a:pt x="721" y="221"/>
                    </a:lnTo>
                    <a:lnTo>
                      <a:pt x="758" y="220"/>
                    </a:lnTo>
                    <a:lnTo>
                      <a:pt x="764" y="209"/>
                    </a:lnTo>
                    <a:lnTo>
                      <a:pt x="804" y="189"/>
                    </a:lnTo>
                    <a:lnTo>
                      <a:pt x="844" y="187"/>
                    </a:lnTo>
                    <a:lnTo>
                      <a:pt x="853" y="178"/>
                    </a:lnTo>
                    <a:lnTo>
                      <a:pt x="878" y="178"/>
                    </a:lnTo>
                    <a:lnTo>
                      <a:pt x="895" y="168"/>
                    </a:lnTo>
                    <a:lnTo>
                      <a:pt x="923" y="168"/>
                    </a:lnTo>
                    <a:lnTo>
                      <a:pt x="936" y="163"/>
                    </a:lnTo>
                    <a:lnTo>
                      <a:pt x="963" y="161"/>
                    </a:lnTo>
                    <a:lnTo>
                      <a:pt x="981" y="149"/>
                    </a:lnTo>
                    <a:lnTo>
                      <a:pt x="1000" y="146"/>
                    </a:lnTo>
                    <a:lnTo>
                      <a:pt x="1018" y="135"/>
                    </a:lnTo>
                    <a:lnTo>
                      <a:pt x="1035" y="134"/>
                    </a:lnTo>
                    <a:lnTo>
                      <a:pt x="1035" y="114"/>
                    </a:lnTo>
                    <a:lnTo>
                      <a:pt x="1012" y="113"/>
                    </a:lnTo>
                    <a:lnTo>
                      <a:pt x="1012" y="101"/>
                    </a:lnTo>
                    <a:lnTo>
                      <a:pt x="988" y="101"/>
                    </a:lnTo>
                    <a:lnTo>
                      <a:pt x="978" y="87"/>
                    </a:lnTo>
                    <a:lnTo>
                      <a:pt x="960" y="85"/>
                    </a:lnTo>
                    <a:lnTo>
                      <a:pt x="947" y="85"/>
                    </a:lnTo>
                    <a:lnTo>
                      <a:pt x="947" y="71"/>
                    </a:lnTo>
                    <a:lnTo>
                      <a:pt x="926" y="70"/>
                    </a:lnTo>
                    <a:lnTo>
                      <a:pt x="914" y="66"/>
                    </a:lnTo>
                    <a:lnTo>
                      <a:pt x="902" y="53"/>
                    </a:lnTo>
                    <a:lnTo>
                      <a:pt x="890" y="49"/>
                    </a:lnTo>
                    <a:lnTo>
                      <a:pt x="884" y="37"/>
                    </a:lnTo>
                    <a:lnTo>
                      <a:pt x="871" y="37"/>
                    </a:lnTo>
                    <a:lnTo>
                      <a:pt x="862" y="34"/>
                    </a:lnTo>
                    <a:lnTo>
                      <a:pt x="850" y="34"/>
                    </a:lnTo>
                    <a:lnTo>
                      <a:pt x="844" y="27"/>
                    </a:lnTo>
                    <a:lnTo>
                      <a:pt x="826" y="27"/>
                    </a:lnTo>
                    <a:lnTo>
                      <a:pt x="822" y="21"/>
                    </a:lnTo>
                    <a:lnTo>
                      <a:pt x="796" y="23"/>
                    </a:lnTo>
                    <a:lnTo>
                      <a:pt x="790" y="18"/>
                    </a:lnTo>
                    <a:lnTo>
                      <a:pt x="774" y="21"/>
                    </a:lnTo>
                    <a:lnTo>
                      <a:pt x="744" y="0"/>
                    </a:lnTo>
                    <a:lnTo>
                      <a:pt x="393" y="39"/>
                    </a:lnTo>
                    <a:lnTo>
                      <a:pt x="362" y="37"/>
                    </a:lnTo>
                    <a:close/>
                  </a:path>
                </a:pathLst>
              </a:custGeom>
              <a:solidFill>
                <a:srgbClr val="20202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7535" name="Group 211"/>
              <p:cNvGrpSpPr>
                <a:grpSpLocks/>
              </p:cNvGrpSpPr>
              <p:nvPr/>
            </p:nvGrpSpPr>
            <p:grpSpPr bwMode="auto">
              <a:xfrm>
                <a:off x="1368" y="2154"/>
                <a:ext cx="290" cy="659"/>
                <a:chOff x="1368" y="2154"/>
                <a:chExt cx="290" cy="659"/>
              </a:xfrm>
            </p:grpSpPr>
            <p:grpSp>
              <p:nvGrpSpPr>
                <p:cNvPr id="77754" name="Group 212"/>
                <p:cNvGrpSpPr>
                  <a:grpSpLocks/>
                </p:cNvGrpSpPr>
                <p:nvPr/>
              </p:nvGrpSpPr>
              <p:grpSpPr bwMode="auto">
                <a:xfrm>
                  <a:off x="1396" y="2174"/>
                  <a:ext cx="249" cy="639"/>
                  <a:chOff x="1396" y="2174"/>
                  <a:chExt cx="249" cy="639"/>
                </a:xfrm>
              </p:grpSpPr>
              <p:sp>
                <p:nvSpPr>
                  <p:cNvPr id="77829" name="Freeform 213"/>
                  <p:cNvSpPr>
                    <a:spLocks/>
                  </p:cNvSpPr>
                  <p:nvPr/>
                </p:nvSpPr>
                <p:spPr bwMode="auto">
                  <a:xfrm>
                    <a:off x="1396" y="2174"/>
                    <a:ext cx="249" cy="639"/>
                  </a:xfrm>
                  <a:custGeom>
                    <a:avLst/>
                    <a:gdLst>
                      <a:gd name="T0" fmla="*/ 628 w 1492"/>
                      <a:gd name="T1" fmla="*/ 2213 h 3195"/>
                      <a:gd name="T2" fmla="*/ 646 w 1492"/>
                      <a:gd name="T3" fmla="*/ 1905 h 3195"/>
                      <a:gd name="T4" fmla="*/ 657 w 1492"/>
                      <a:gd name="T5" fmla="*/ 1720 h 3195"/>
                      <a:gd name="T6" fmla="*/ 461 w 1492"/>
                      <a:gd name="T7" fmla="*/ 1593 h 3195"/>
                      <a:gd name="T8" fmla="*/ 269 w 1492"/>
                      <a:gd name="T9" fmla="*/ 1448 h 3195"/>
                      <a:gd name="T10" fmla="*/ 0 w 1492"/>
                      <a:gd name="T11" fmla="*/ 1169 h 3195"/>
                      <a:gd name="T12" fmla="*/ 218 w 1492"/>
                      <a:gd name="T13" fmla="*/ 1366 h 3195"/>
                      <a:gd name="T14" fmla="*/ 436 w 1492"/>
                      <a:gd name="T15" fmla="*/ 1527 h 3195"/>
                      <a:gd name="T16" fmla="*/ 650 w 1492"/>
                      <a:gd name="T17" fmla="*/ 1666 h 3195"/>
                      <a:gd name="T18" fmla="*/ 636 w 1492"/>
                      <a:gd name="T19" fmla="*/ 1419 h 3195"/>
                      <a:gd name="T20" fmla="*/ 539 w 1492"/>
                      <a:gd name="T21" fmla="*/ 1274 h 3195"/>
                      <a:gd name="T22" fmla="*/ 346 w 1492"/>
                      <a:gd name="T23" fmla="*/ 1098 h 3195"/>
                      <a:gd name="T24" fmla="*/ 315 w 1492"/>
                      <a:gd name="T25" fmla="*/ 1046 h 3195"/>
                      <a:gd name="T26" fmla="*/ 415 w 1492"/>
                      <a:gd name="T27" fmla="*/ 1122 h 3195"/>
                      <a:gd name="T28" fmla="*/ 628 w 1492"/>
                      <a:gd name="T29" fmla="*/ 1288 h 3195"/>
                      <a:gd name="T30" fmla="*/ 632 w 1492"/>
                      <a:gd name="T31" fmla="*/ 1091 h 3195"/>
                      <a:gd name="T32" fmla="*/ 636 w 1492"/>
                      <a:gd name="T33" fmla="*/ 823 h 3195"/>
                      <a:gd name="T34" fmla="*/ 447 w 1492"/>
                      <a:gd name="T35" fmla="*/ 659 h 3195"/>
                      <a:gd name="T36" fmla="*/ 412 w 1492"/>
                      <a:gd name="T37" fmla="*/ 593 h 3195"/>
                      <a:gd name="T38" fmla="*/ 519 w 1492"/>
                      <a:gd name="T39" fmla="*/ 689 h 3195"/>
                      <a:gd name="T40" fmla="*/ 657 w 1492"/>
                      <a:gd name="T41" fmla="*/ 693 h 3195"/>
                      <a:gd name="T42" fmla="*/ 691 w 1492"/>
                      <a:gd name="T43" fmla="*/ 459 h 3195"/>
                      <a:gd name="T44" fmla="*/ 556 w 1492"/>
                      <a:gd name="T45" fmla="*/ 352 h 3195"/>
                      <a:gd name="T46" fmla="*/ 546 w 1492"/>
                      <a:gd name="T47" fmla="*/ 328 h 3195"/>
                      <a:gd name="T48" fmla="*/ 598 w 1492"/>
                      <a:gd name="T49" fmla="*/ 363 h 3195"/>
                      <a:gd name="T50" fmla="*/ 684 w 1492"/>
                      <a:gd name="T51" fmla="*/ 322 h 3195"/>
                      <a:gd name="T52" fmla="*/ 740 w 1492"/>
                      <a:gd name="T53" fmla="*/ 192 h 3195"/>
                      <a:gd name="T54" fmla="*/ 770 w 1492"/>
                      <a:gd name="T55" fmla="*/ 412 h 3195"/>
                      <a:gd name="T56" fmla="*/ 774 w 1492"/>
                      <a:gd name="T57" fmla="*/ 634 h 3195"/>
                      <a:gd name="T58" fmla="*/ 943 w 1492"/>
                      <a:gd name="T59" fmla="*/ 491 h 3195"/>
                      <a:gd name="T60" fmla="*/ 936 w 1492"/>
                      <a:gd name="T61" fmla="*/ 415 h 3195"/>
                      <a:gd name="T62" fmla="*/ 1120 w 1492"/>
                      <a:gd name="T63" fmla="*/ 346 h 3195"/>
                      <a:gd name="T64" fmla="*/ 933 w 1492"/>
                      <a:gd name="T65" fmla="*/ 538 h 3195"/>
                      <a:gd name="T66" fmla="*/ 781 w 1492"/>
                      <a:gd name="T67" fmla="*/ 669 h 3195"/>
                      <a:gd name="T68" fmla="*/ 754 w 1492"/>
                      <a:gd name="T69" fmla="*/ 928 h 3195"/>
                      <a:gd name="T70" fmla="*/ 770 w 1492"/>
                      <a:gd name="T71" fmla="*/ 1084 h 3195"/>
                      <a:gd name="T72" fmla="*/ 996 w 1492"/>
                      <a:gd name="T73" fmla="*/ 945 h 3195"/>
                      <a:gd name="T74" fmla="*/ 1151 w 1492"/>
                      <a:gd name="T75" fmla="*/ 554 h 3195"/>
                      <a:gd name="T76" fmla="*/ 1203 w 1492"/>
                      <a:gd name="T77" fmla="*/ 801 h 3195"/>
                      <a:gd name="T78" fmla="*/ 1030 w 1492"/>
                      <a:gd name="T79" fmla="*/ 943 h 3195"/>
                      <a:gd name="T80" fmla="*/ 909 w 1492"/>
                      <a:gd name="T81" fmla="*/ 1048 h 3195"/>
                      <a:gd name="T82" fmla="*/ 777 w 1492"/>
                      <a:gd name="T83" fmla="*/ 1221 h 3195"/>
                      <a:gd name="T84" fmla="*/ 864 w 1492"/>
                      <a:gd name="T85" fmla="*/ 1391 h 3195"/>
                      <a:gd name="T86" fmla="*/ 1086 w 1492"/>
                      <a:gd name="T87" fmla="*/ 1268 h 3195"/>
                      <a:gd name="T88" fmla="*/ 1203 w 1492"/>
                      <a:gd name="T89" fmla="*/ 1174 h 3195"/>
                      <a:gd name="T90" fmla="*/ 1261 w 1492"/>
                      <a:gd name="T91" fmla="*/ 992 h 3195"/>
                      <a:gd name="T92" fmla="*/ 1268 w 1492"/>
                      <a:gd name="T93" fmla="*/ 1066 h 3195"/>
                      <a:gd name="T94" fmla="*/ 1255 w 1492"/>
                      <a:gd name="T95" fmla="*/ 1174 h 3195"/>
                      <a:gd name="T96" fmla="*/ 1393 w 1492"/>
                      <a:gd name="T97" fmla="*/ 1119 h 3195"/>
                      <a:gd name="T98" fmla="*/ 1164 w 1492"/>
                      <a:gd name="T99" fmla="*/ 1268 h 3195"/>
                      <a:gd name="T100" fmla="*/ 933 w 1492"/>
                      <a:gd name="T101" fmla="*/ 1410 h 3195"/>
                      <a:gd name="T102" fmla="*/ 815 w 1492"/>
                      <a:gd name="T103" fmla="*/ 1550 h 3195"/>
                      <a:gd name="T104" fmla="*/ 829 w 1492"/>
                      <a:gd name="T105" fmla="*/ 1744 h 3195"/>
                      <a:gd name="T106" fmla="*/ 844 w 1492"/>
                      <a:gd name="T107" fmla="*/ 2093 h 3195"/>
                      <a:gd name="T108" fmla="*/ 853 w 1492"/>
                      <a:gd name="T109" fmla="*/ 2400 h 3195"/>
                      <a:gd name="T110" fmla="*/ 860 w 1492"/>
                      <a:gd name="T111" fmla="*/ 2942 h 3195"/>
                      <a:gd name="T112" fmla="*/ 923 w 1492"/>
                      <a:gd name="T113" fmla="*/ 3195 h 3195"/>
                      <a:gd name="T114" fmla="*/ 721 w 1492"/>
                      <a:gd name="T115" fmla="*/ 3195 h 3195"/>
                      <a:gd name="T116" fmla="*/ 617 w 1492"/>
                      <a:gd name="T117" fmla="*/ 3145 h 3195"/>
                      <a:gd name="T118" fmla="*/ 639 w 1492"/>
                      <a:gd name="T119" fmla="*/ 2724 h 3195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492"/>
                      <a:gd name="T181" fmla="*/ 0 h 3195"/>
                      <a:gd name="T182" fmla="*/ 1492 w 1492"/>
                      <a:gd name="T183" fmla="*/ 3195 h 3195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492" h="3195">
                        <a:moveTo>
                          <a:pt x="639" y="2443"/>
                        </a:moveTo>
                        <a:lnTo>
                          <a:pt x="631" y="2337"/>
                        </a:lnTo>
                        <a:lnTo>
                          <a:pt x="628" y="2213"/>
                        </a:lnTo>
                        <a:lnTo>
                          <a:pt x="636" y="2098"/>
                        </a:lnTo>
                        <a:lnTo>
                          <a:pt x="643" y="2013"/>
                        </a:lnTo>
                        <a:lnTo>
                          <a:pt x="646" y="1905"/>
                        </a:lnTo>
                        <a:lnTo>
                          <a:pt x="646" y="1843"/>
                        </a:lnTo>
                        <a:lnTo>
                          <a:pt x="646" y="1793"/>
                        </a:lnTo>
                        <a:lnTo>
                          <a:pt x="657" y="1720"/>
                        </a:lnTo>
                        <a:lnTo>
                          <a:pt x="605" y="1684"/>
                        </a:lnTo>
                        <a:lnTo>
                          <a:pt x="535" y="1642"/>
                        </a:lnTo>
                        <a:lnTo>
                          <a:pt x="461" y="1593"/>
                        </a:lnTo>
                        <a:lnTo>
                          <a:pt x="405" y="1546"/>
                        </a:lnTo>
                        <a:lnTo>
                          <a:pt x="332" y="1499"/>
                        </a:lnTo>
                        <a:lnTo>
                          <a:pt x="269" y="1448"/>
                        </a:lnTo>
                        <a:lnTo>
                          <a:pt x="214" y="1401"/>
                        </a:lnTo>
                        <a:lnTo>
                          <a:pt x="138" y="1335"/>
                        </a:lnTo>
                        <a:lnTo>
                          <a:pt x="0" y="1169"/>
                        </a:lnTo>
                        <a:lnTo>
                          <a:pt x="190" y="1348"/>
                        </a:lnTo>
                        <a:lnTo>
                          <a:pt x="179" y="1076"/>
                        </a:lnTo>
                        <a:lnTo>
                          <a:pt x="218" y="1366"/>
                        </a:lnTo>
                        <a:lnTo>
                          <a:pt x="298" y="1428"/>
                        </a:lnTo>
                        <a:lnTo>
                          <a:pt x="364" y="1480"/>
                        </a:lnTo>
                        <a:lnTo>
                          <a:pt x="436" y="1527"/>
                        </a:lnTo>
                        <a:lnTo>
                          <a:pt x="514" y="1589"/>
                        </a:lnTo>
                        <a:lnTo>
                          <a:pt x="574" y="1632"/>
                        </a:lnTo>
                        <a:lnTo>
                          <a:pt x="650" y="1666"/>
                        </a:lnTo>
                        <a:lnTo>
                          <a:pt x="643" y="1546"/>
                        </a:lnTo>
                        <a:lnTo>
                          <a:pt x="646" y="1503"/>
                        </a:lnTo>
                        <a:lnTo>
                          <a:pt x="636" y="1419"/>
                        </a:lnTo>
                        <a:lnTo>
                          <a:pt x="628" y="1343"/>
                        </a:lnTo>
                        <a:lnTo>
                          <a:pt x="591" y="1308"/>
                        </a:lnTo>
                        <a:lnTo>
                          <a:pt x="539" y="1274"/>
                        </a:lnTo>
                        <a:lnTo>
                          <a:pt x="463" y="1209"/>
                        </a:lnTo>
                        <a:lnTo>
                          <a:pt x="412" y="1162"/>
                        </a:lnTo>
                        <a:lnTo>
                          <a:pt x="346" y="1098"/>
                        </a:lnTo>
                        <a:lnTo>
                          <a:pt x="294" y="1058"/>
                        </a:lnTo>
                        <a:lnTo>
                          <a:pt x="179" y="922"/>
                        </a:lnTo>
                        <a:lnTo>
                          <a:pt x="315" y="1046"/>
                        </a:lnTo>
                        <a:lnTo>
                          <a:pt x="343" y="850"/>
                        </a:lnTo>
                        <a:lnTo>
                          <a:pt x="339" y="1052"/>
                        </a:lnTo>
                        <a:lnTo>
                          <a:pt x="415" y="1122"/>
                        </a:lnTo>
                        <a:lnTo>
                          <a:pt x="490" y="1190"/>
                        </a:lnTo>
                        <a:lnTo>
                          <a:pt x="553" y="1243"/>
                        </a:lnTo>
                        <a:lnTo>
                          <a:pt x="628" y="1288"/>
                        </a:lnTo>
                        <a:lnTo>
                          <a:pt x="636" y="1227"/>
                        </a:lnTo>
                        <a:lnTo>
                          <a:pt x="632" y="1168"/>
                        </a:lnTo>
                        <a:lnTo>
                          <a:pt x="632" y="1091"/>
                        </a:lnTo>
                        <a:lnTo>
                          <a:pt x="632" y="1023"/>
                        </a:lnTo>
                        <a:lnTo>
                          <a:pt x="628" y="947"/>
                        </a:lnTo>
                        <a:lnTo>
                          <a:pt x="636" y="823"/>
                        </a:lnTo>
                        <a:lnTo>
                          <a:pt x="587" y="785"/>
                        </a:lnTo>
                        <a:lnTo>
                          <a:pt x="521" y="734"/>
                        </a:lnTo>
                        <a:lnTo>
                          <a:pt x="447" y="659"/>
                        </a:lnTo>
                        <a:lnTo>
                          <a:pt x="377" y="591"/>
                        </a:lnTo>
                        <a:lnTo>
                          <a:pt x="255" y="428"/>
                        </a:lnTo>
                        <a:lnTo>
                          <a:pt x="412" y="593"/>
                        </a:lnTo>
                        <a:lnTo>
                          <a:pt x="429" y="381"/>
                        </a:lnTo>
                        <a:lnTo>
                          <a:pt x="436" y="622"/>
                        </a:lnTo>
                        <a:lnTo>
                          <a:pt x="519" y="689"/>
                        </a:lnTo>
                        <a:lnTo>
                          <a:pt x="577" y="740"/>
                        </a:lnTo>
                        <a:lnTo>
                          <a:pt x="643" y="791"/>
                        </a:lnTo>
                        <a:lnTo>
                          <a:pt x="657" y="693"/>
                        </a:lnTo>
                        <a:lnTo>
                          <a:pt x="673" y="613"/>
                        </a:lnTo>
                        <a:lnTo>
                          <a:pt x="684" y="544"/>
                        </a:lnTo>
                        <a:lnTo>
                          <a:pt x="691" y="459"/>
                        </a:lnTo>
                        <a:lnTo>
                          <a:pt x="646" y="430"/>
                        </a:lnTo>
                        <a:lnTo>
                          <a:pt x="605" y="393"/>
                        </a:lnTo>
                        <a:lnTo>
                          <a:pt x="556" y="352"/>
                        </a:lnTo>
                        <a:lnTo>
                          <a:pt x="494" y="307"/>
                        </a:lnTo>
                        <a:lnTo>
                          <a:pt x="429" y="224"/>
                        </a:lnTo>
                        <a:lnTo>
                          <a:pt x="546" y="328"/>
                        </a:lnTo>
                        <a:lnTo>
                          <a:pt x="539" y="189"/>
                        </a:lnTo>
                        <a:lnTo>
                          <a:pt x="560" y="332"/>
                        </a:lnTo>
                        <a:lnTo>
                          <a:pt x="598" y="363"/>
                        </a:lnTo>
                        <a:lnTo>
                          <a:pt x="636" y="396"/>
                        </a:lnTo>
                        <a:lnTo>
                          <a:pt x="688" y="428"/>
                        </a:lnTo>
                        <a:lnTo>
                          <a:pt x="684" y="322"/>
                        </a:lnTo>
                        <a:lnTo>
                          <a:pt x="684" y="254"/>
                        </a:lnTo>
                        <a:lnTo>
                          <a:pt x="712" y="0"/>
                        </a:lnTo>
                        <a:lnTo>
                          <a:pt x="740" y="192"/>
                        </a:lnTo>
                        <a:lnTo>
                          <a:pt x="747" y="267"/>
                        </a:lnTo>
                        <a:lnTo>
                          <a:pt x="761" y="328"/>
                        </a:lnTo>
                        <a:lnTo>
                          <a:pt x="770" y="412"/>
                        </a:lnTo>
                        <a:lnTo>
                          <a:pt x="774" y="501"/>
                        </a:lnTo>
                        <a:lnTo>
                          <a:pt x="774" y="567"/>
                        </a:lnTo>
                        <a:lnTo>
                          <a:pt x="774" y="634"/>
                        </a:lnTo>
                        <a:lnTo>
                          <a:pt x="839" y="591"/>
                        </a:lnTo>
                        <a:lnTo>
                          <a:pt x="887" y="542"/>
                        </a:lnTo>
                        <a:lnTo>
                          <a:pt x="943" y="491"/>
                        </a:lnTo>
                        <a:lnTo>
                          <a:pt x="923" y="428"/>
                        </a:lnTo>
                        <a:lnTo>
                          <a:pt x="916" y="275"/>
                        </a:lnTo>
                        <a:lnTo>
                          <a:pt x="936" y="415"/>
                        </a:lnTo>
                        <a:lnTo>
                          <a:pt x="961" y="477"/>
                        </a:lnTo>
                        <a:lnTo>
                          <a:pt x="1013" y="442"/>
                        </a:lnTo>
                        <a:lnTo>
                          <a:pt x="1120" y="346"/>
                        </a:lnTo>
                        <a:lnTo>
                          <a:pt x="1040" y="446"/>
                        </a:lnTo>
                        <a:lnTo>
                          <a:pt x="991" y="485"/>
                        </a:lnTo>
                        <a:lnTo>
                          <a:pt x="933" y="538"/>
                        </a:lnTo>
                        <a:lnTo>
                          <a:pt x="885" y="581"/>
                        </a:lnTo>
                        <a:lnTo>
                          <a:pt x="822" y="628"/>
                        </a:lnTo>
                        <a:lnTo>
                          <a:pt x="781" y="669"/>
                        </a:lnTo>
                        <a:lnTo>
                          <a:pt x="763" y="772"/>
                        </a:lnTo>
                        <a:lnTo>
                          <a:pt x="756" y="854"/>
                        </a:lnTo>
                        <a:lnTo>
                          <a:pt x="754" y="928"/>
                        </a:lnTo>
                        <a:lnTo>
                          <a:pt x="756" y="974"/>
                        </a:lnTo>
                        <a:lnTo>
                          <a:pt x="756" y="1023"/>
                        </a:lnTo>
                        <a:lnTo>
                          <a:pt x="770" y="1084"/>
                        </a:lnTo>
                        <a:lnTo>
                          <a:pt x="836" y="1060"/>
                        </a:lnTo>
                        <a:lnTo>
                          <a:pt x="909" y="1011"/>
                        </a:lnTo>
                        <a:lnTo>
                          <a:pt x="996" y="945"/>
                        </a:lnTo>
                        <a:lnTo>
                          <a:pt x="1057" y="887"/>
                        </a:lnTo>
                        <a:lnTo>
                          <a:pt x="1120" y="840"/>
                        </a:lnTo>
                        <a:lnTo>
                          <a:pt x="1151" y="554"/>
                        </a:lnTo>
                        <a:lnTo>
                          <a:pt x="1140" y="831"/>
                        </a:lnTo>
                        <a:lnTo>
                          <a:pt x="1320" y="675"/>
                        </a:lnTo>
                        <a:lnTo>
                          <a:pt x="1203" y="801"/>
                        </a:lnTo>
                        <a:lnTo>
                          <a:pt x="1144" y="860"/>
                        </a:lnTo>
                        <a:lnTo>
                          <a:pt x="1088" y="903"/>
                        </a:lnTo>
                        <a:lnTo>
                          <a:pt x="1030" y="943"/>
                        </a:lnTo>
                        <a:lnTo>
                          <a:pt x="971" y="999"/>
                        </a:lnTo>
                        <a:lnTo>
                          <a:pt x="943" y="1020"/>
                        </a:lnTo>
                        <a:lnTo>
                          <a:pt x="909" y="1048"/>
                        </a:lnTo>
                        <a:lnTo>
                          <a:pt x="829" y="1098"/>
                        </a:lnTo>
                        <a:lnTo>
                          <a:pt x="774" y="1126"/>
                        </a:lnTo>
                        <a:lnTo>
                          <a:pt x="777" y="1221"/>
                        </a:lnTo>
                        <a:lnTo>
                          <a:pt x="784" y="1329"/>
                        </a:lnTo>
                        <a:lnTo>
                          <a:pt x="795" y="1423"/>
                        </a:lnTo>
                        <a:lnTo>
                          <a:pt x="864" y="1391"/>
                        </a:lnTo>
                        <a:lnTo>
                          <a:pt x="940" y="1354"/>
                        </a:lnTo>
                        <a:lnTo>
                          <a:pt x="1020" y="1311"/>
                        </a:lnTo>
                        <a:lnTo>
                          <a:pt x="1086" y="1268"/>
                        </a:lnTo>
                        <a:lnTo>
                          <a:pt x="1144" y="1236"/>
                        </a:lnTo>
                        <a:lnTo>
                          <a:pt x="1189" y="1209"/>
                        </a:lnTo>
                        <a:lnTo>
                          <a:pt x="1203" y="1174"/>
                        </a:lnTo>
                        <a:lnTo>
                          <a:pt x="1224" y="1125"/>
                        </a:lnTo>
                        <a:lnTo>
                          <a:pt x="1248" y="1060"/>
                        </a:lnTo>
                        <a:lnTo>
                          <a:pt x="1261" y="992"/>
                        </a:lnTo>
                        <a:lnTo>
                          <a:pt x="1271" y="891"/>
                        </a:lnTo>
                        <a:lnTo>
                          <a:pt x="1275" y="1008"/>
                        </a:lnTo>
                        <a:lnTo>
                          <a:pt x="1268" y="1066"/>
                        </a:lnTo>
                        <a:lnTo>
                          <a:pt x="1237" y="1128"/>
                        </a:lnTo>
                        <a:lnTo>
                          <a:pt x="1217" y="1194"/>
                        </a:lnTo>
                        <a:lnTo>
                          <a:pt x="1255" y="1174"/>
                        </a:lnTo>
                        <a:lnTo>
                          <a:pt x="1337" y="1137"/>
                        </a:lnTo>
                        <a:lnTo>
                          <a:pt x="1492" y="1021"/>
                        </a:lnTo>
                        <a:lnTo>
                          <a:pt x="1393" y="1119"/>
                        </a:lnTo>
                        <a:lnTo>
                          <a:pt x="1330" y="1172"/>
                        </a:lnTo>
                        <a:lnTo>
                          <a:pt x="1250" y="1215"/>
                        </a:lnTo>
                        <a:lnTo>
                          <a:pt x="1164" y="1268"/>
                        </a:lnTo>
                        <a:lnTo>
                          <a:pt x="1079" y="1320"/>
                        </a:lnTo>
                        <a:lnTo>
                          <a:pt x="1002" y="1366"/>
                        </a:lnTo>
                        <a:lnTo>
                          <a:pt x="933" y="1410"/>
                        </a:lnTo>
                        <a:lnTo>
                          <a:pt x="881" y="1444"/>
                        </a:lnTo>
                        <a:lnTo>
                          <a:pt x="809" y="1479"/>
                        </a:lnTo>
                        <a:lnTo>
                          <a:pt x="815" y="1550"/>
                        </a:lnTo>
                        <a:lnTo>
                          <a:pt x="826" y="1599"/>
                        </a:lnTo>
                        <a:lnTo>
                          <a:pt x="829" y="1677"/>
                        </a:lnTo>
                        <a:lnTo>
                          <a:pt x="829" y="1744"/>
                        </a:lnTo>
                        <a:lnTo>
                          <a:pt x="833" y="1858"/>
                        </a:lnTo>
                        <a:lnTo>
                          <a:pt x="844" y="1955"/>
                        </a:lnTo>
                        <a:lnTo>
                          <a:pt x="844" y="2093"/>
                        </a:lnTo>
                        <a:lnTo>
                          <a:pt x="836" y="2202"/>
                        </a:lnTo>
                        <a:lnTo>
                          <a:pt x="836" y="2315"/>
                        </a:lnTo>
                        <a:lnTo>
                          <a:pt x="853" y="2400"/>
                        </a:lnTo>
                        <a:lnTo>
                          <a:pt x="860" y="2555"/>
                        </a:lnTo>
                        <a:lnTo>
                          <a:pt x="852" y="2745"/>
                        </a:lnTo>
                        <a:lnTo>
                          <a:pt x="860" y="2942"/>
                        </a:lnTo>
                        <a:lnTo>
                          <a:pt x="860" y="3153"/>
                        </a:lnTo>
                        <a:lnTo>
                          <a:pt x="884" y="3175"/>
                        </a:lnTo>
                        <a:lnTo>
                          <a:pt x="923" y="3195"/>
                        </a:lnTo>
                        <a:lnTo>
                          <a:pt x="836" y="3185"/>
                        </a:lnTo>
                        <a:lnTo>
                          <a:pt x="762" y="3175"/>
                        </a:lnTo>
                        <a:lnTo>
                          <a:pt x="721" y="3195"/>
                        </a:lnTo>
                        <a:lnTo>
                          <a:pt x="683" y="3177"/>
                        </a:lnTo>
                        <a:lnTo>
                          <a:pt x="561" y="3193"/>
                        </a:lnTo>
                        <a:lnTo>
                          <a:pt x="617" y="3145"/>
                        </a:lnTo>
                        <a:lnTo>
                          <a:pt x="623" y="3119"/>
                        </a:lnTo>
                        <a:lnTo>
                          <a:pt x="639" y="2886"/>
                        </a:lnTo>
                        <a:lnTo>
                          <a:pt x="639" y="2724"/>
                        </a:lnTo>
                        <a:lnTo>
                          <a:pt x="639" y="2577"/>
                        </a:lnTo>
                        <a:lnTo>
                          <a:pt x="639" y="2443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830" name="Freeform 214"/>
                  <p:cNvSpPr>
                    <a:spLocks/>
                  </p:cNvSpPr>
                  <p:nvPr/>
                </p:nvSpPr>
                <p:spPr bwMode="auto">
                  <a:xfrm>
                    <a:off x="1510" y="2189"/>
                    <a:ext cx="109" cy="622"/>
                  </a:xfrm>
                  <a:custGeom>
                    <a:avLst/>
                    <a:gdLst>
                      <a:gd name="T0" fmla="*/ 147 w 653"/>
                      <a:gd name="T1" fmla="*/ 2182 h 3112"/>
                      <a:gd name="T2" fmla="*/ 152 w 653"/>
                      <a:gd name="T3" fmla="*/ 2089 h 3112"/>
                      <a:gd name="T4" fmla="*/ 158 w 653"/>
                      <a:gd name="T5" fmla="*/ 2013 h 3112"/>
                      <a:gd name="T6" fmla="*/ 159 w 653"/>
                      <a:gd name="T7" fmla="*/ 1887 h 3112"/>
                      <a:gd name="T8" fmla="*/ 147 w 653"/>
                      <a:gd name="T9" fmla="*/ 1761 h 3112"/>
                      <a:gd name="T10" fmla="*/ 145 w 653"/>
                      <a:gd name="T11" fmla="*/ 1615 h 3112"/>
                      <a:gd name="T12" fmla="*/ 131 w 653"/>
                      <a:gd name="T13" fmla="*/ 1471 h 3112"/>
                      <a:gd name="T14" fmla="*/ 138 w 653"/>
                      <a:gd name="T15" fmla="*/ 1374 h 3112"/>
                      <a:gd name="T16" fmla="*/ 230 w 653"/>
                      <a:gd name="T17" fmla="*/ 1323 h 3112"/>
                      <a:gd name="T18" fmla="*/ 388 w 653"/>
                      <a:gd name="T19" fmla="*/ 1237 h 3112"/>
                      <a:gd name="T20" fmla="*/ 547 w 653"/>
                      <a:gd name="T21" fmla="*/ 1142 h 3112"/>
                      <a:gd name="T22" fmla="*/ 570 w 653"/>
                      <a:gd name="T23" fmla="*/ 1113 h 3112"/>
                      <a:gd name="T24" fmla="*/ 342 w 653"/>
                      <a:gd name="T25" fmla="*/ 1240 h 3112"/>
                      <a:gd name="T26" fmla="*/ 202 w 653"/>
                      <a:gd name="T27" fmla="*/ 1313 h 3112"/>
                      <a:gd name="T28" fmla="*/ 123 w 653"/>
                      <a:gd name="T29" fmla="*/ 1350 h 3112"/>
                      <a:gd name="T30" fmla="*/ 104 w 653"/>
                      <a:gd name="T31" fmla="*/ 1303 h 3112"/>
                      <a:gd name="T32" fmla="*/ 95 w 653"/>
                      <a:gd name="T33" fmla="*/ 1161 h 3112"/>
                      <a:gd name="T34" fmla="*/ 91 w 653"/>
                      <a:gd name="T35" fmla="*/ 1047 h 3112"/>
                      <a:gd name="T36" fmla="*/ 158 w 653"/>
                      <a:gd name="T37" fmla="*/ 998 h 3112"/>
                      <a:gd name="T38" fmla="*/ 241 w 653"/>
                      <a:gd name="T39" fmla="*/ 947 h 3112"/>
                      <a:gd name="T40" fmla="*/ 328 w 653"/>
                      <a:gd name="T41" fmla="*/ 877 h 3112"/>
                      <a:gd name="T42" fmla="*/ 411 w 653"/>
                      <a:gd name="T43" fmla="*/ 803 h 3112"/>
                      <a:gd name="T44" fmla="*/ 314 w 653"/>
                      <a:gd name="T45" fmla="*/ 877 h 3112"/>
                      <a:gd name="T46" fmla="*/ 195 w 653"/>
                      <a:gd name="T47" fmla="*/ 963 h 3112"/>
                      <a:gd name="T48" fmla="*/ 88 w 653"/>
                      <a:gd name="T49" fmla="*/ 1016 h 3112"/>
                      <a:gd name="T50" fmla="*/ 72 w 653"/>
                      <a:gd name="T51" fmla="*/ 952 h 3112"/>
                      <a:gd name="T52" fmla="*/ 69 w 653"/>
                      <a:gd name="T53" fmla="*/ 864 h 3112"/>
                      <a:gd name="T54" fmla="*/ 73 w 653"/>
                      <a:gd name="T55" fmla="*/ 760 h 3112"/>
                      <a:gd name="T56" fmla="*/ 91 w 653"/>
                      <a:gd name="T57" fmla="*/ 636 h 3112"/>
                      <a:gd name="T58" fmla="*/ 128 w 653"/>
                      <a:gd name="T59" fmla="*/ 558 h 3112"/>
                      <a:gd name="T60" fmla="*/ 193 w 653"/>
                      <a:gd name="T61" fmla="*/ 503 h 3112"/>
                      <a:gd name="T62" fmla="*/ 271 w 653"/>
                      <a:gd name="T63" fmla="*/ 434 h 3112"/>
                      <a:gd name="T64" fmla="*/ 353 w 653"/>
                      <a:gd name="T65" fmla="*/ 362 h 3112"/>
                      <a:gd name="T66" fmla="*/ 255 w 653"/>
                      <a:gd name="T67" fmla="*/ 433 h 3112"/>
                      <a:gd name="T68" fmla="*/ 162 w 653"/>
                      <a:gd name="T69" fmla="*/ 519 h 3112"/>
                      <a:gd name="T70" fmla="*/ 88 w 653"/>
                      <a:gd name="T71" fmla="*/ 560 h 3112"/>
                      <a:gd name="T72" fmla="*/ 88 w 653"/>
                      <a:gd name="T73" fmla="*/ 432 h 3112"/>
                      <a:gd name="T74" fmla="*/ 73 w 653"/>
                      <a:gd name="T75" fmla="*/ 252 h 3112"/>
                      <a:gd name="T76" fmla="*/ 37 w 653"/>
                      <a:gd name="T77" fmla="*/ 0 h 3112"/>
                      <a:gd name="T78" fmla="*/ 56 w 653"/>
                      <a:gd name="T79" fmla="*/ 291 h 3112"/>
                      <a:gd name="T80" fmla="*/ 53 w 653"/>
                      <a:gd name="T81" fmla="*/ 440 h 3112"/>
                      <a:gd name="T82" fmla="*/ 41 w 653"/>
                      <a:gd name="T83" fmla="*/ 600 h 3112"/>
                      <a:gd name="T84" fmla="*/ 19 w 653"/>
                      <a:gd name="T85" fmla="*/ 729 h 3112"/>
                      <a:gd name="T86" fmla="*/ 0 w 653"/>
                      <a:gd name="T87" fmla="*/ 869 h 3112"/>
                      <a:gd name="T88" fmla="*/ 15 w 653"/>
                      <a:gd name="T89" fmla="*/ 979 h 3112"/>
                      <a:gd name="T90" fmla="*/ 22 w 653"/>
                      <a:gd name="T91" fmla="*/ 1106 h 3112"/>
                      <a:gd name="T92" fmla="*/ 29 w 653"/>
                      <a:gd name="T93" fmla="*/ 1268 h 3112"/>
                      <a:gd name="T94" fmla="*/ 43 w 653"/>
                      <a:gd name="T95" fmla="*/ 1423 h 3112"/>
                      <a:gd name="T96" fmla="*/ 49 w 653"/>
                      <a:gd name="T97" fmla="*/ 1585 h 3112"/>
                      <a:gd name="T98" fmla="*/ 63 w 653"/>
                      <a:gd name="T99" fmla="*/ 1701 h 3112"/>
                      <a:gd name="T100" fmla="*/ 61 w 653"/>
                      <a:gd name="T101" fmla="*/ 1838 h 3112"/>
                      <a:gd name="T102" fmla="*/ 56 w 653"/>
                      <a:gd name="T103" fmla="*/ 1961 h 3112"/>
                      <a:gd name="T104" fmla="*/ 61 w 653"/>
                      <a:gd name="T105" fmla="*/ 2073 h 3112"/>
                      <a:gd name="T106" fmla="*/ 55 w 653"/>
                      <a:gd name="T107" fmla="*/ 2174 h 3112"/>
                      <a:gd name="T108" fmla="*/ 55 w 653"/>
                      <a:gd name="T109" fmla="*/ 2265 h 3112"/>
                      <a:gd name="T110" fmla="*/ 60 w 653"/>
                      <a:gd name="T111" fmla="*/ 2465 h 3112"/>
                      <a:gd name="T112" fmla="*/ 56 w 653"/>
                      <a:gd name="T113" fmla="*/ 2845 h 3112"/>
                      <a:gd name="T114" fmla="*/ 62 w 653"/>
                      <a:gd name="T115" fmla="*/ 3077 h 3112"/>
                      <a:gd name="T116" fmla="*/ 101 w 653"/>
                      <a:gd name="T117" fmla="*/ 3081 h 3112"/>
                      <a:gd name="T118" fmla="*/ 206 w 653"/>
                      <a:gd name="T119" fmla="*/ 3110 h 3112"/>
                      <a:gd name="T120" fmla="*/ 166 w 653"/>
                      <a:gd name="T121" fmla="*/ 3001 h 3112"/>
                      <a:gd name="T122" fmla="*/ 160 w 653"/>
                      <a:gd name="T123" fmla="*/ 2750 h 3112"/>
                      <a:gd name="T124" fmla="*/ 164 w 653"/>
                      <a:gd name="T125" fmla="*/ 2430 h 3112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653"/>
                      <a:gd name="T190" fmla="*/ 0 h 3112"/>
                      <a:gd name="T191" fmla="*/ 653 w 653"/>
                      <a:gd name="T192" fmla="*/ 3112 h 3112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653" h="3112">
                        <a:moveTo>
                          <a:pt x="143" y="2256"/>
                        </a:moveTo>
                        <a:lnTo>
                          <a:pt x="149" y="2209"/>
                        </a:lnTo>
                        <a:lnTo>
                          <a:pt x="147" y="2182"/>
                        </a:lnTo>
                        <a:lnTo>
                          <a:pt x="151" y="2151"/>
                        </a:lnTo>
                        <a:lnTo>
                          <a:pt x="151" y="2121"/>
                        </a:lnTo>
                        <a:lnTo>
                          <a:pt x="152" y="2089"/>
                        </a:lnTo>
                        <a:lnTo>
                          <a:pt x="154" y="2062"/>
                        </a:lnTo>
                        <a:lnTo>
                          <a:pt x="157" y="2037"/>
                        </a:lnTo>
                        <a:lnTo>
                          <a:pt x="158" y="2013"/>
                        </a:lnTo>
                        <a:lnTo>
                          <a:pt x="160" y="1969"/>
                        </a:lnTo>
                        <a:lnTo>
                          <a:pt x="158" y="1930"/>
                        </a:lnTo>
                        <a:lnTo>
                          <a:pt x="159" y="1887"/>
                        </a:lnTo>
                        <a:lnTo>
                          <a:pt x="154" y="1842"/>
                        </a:lnTo>
                        <a:lnTo>
                          <a:pt x="151" y="1801"/>
                        </a:lnTo>
                        <a:lnTo>
                          <a:pt x="147" y="1761"/>
                        </a:lnTo>
                        <a:lnTo>
                          <a:pt x="146" y="1704"/>
                        </a:lnTo>
                        <a:lnTo>
                          <a:pt x="145" y="1655"/>
                        </a:lnTo>
                        <a:lnTo>
                          <a:pt x="145" y="1615"/>
                        </a:lnTo>
                        <a:lnTo>
                          <a:pt x="144" y="1574"/>
                        </a:lnTo>
                        <a:lnTo>
                          <a:pt x="144" y="1533"/>
                        </a:lnTo>
                        <a:lnTo>
                          <a:pt x="131" y="1471"/>
                        </a:lnTo>
                        <a:lnTo>
                          <a:pt x="124" y="1425"/>
                        </a:lnTo>
                        <a:lnTo>
                          <a:pt x="121" y="1402"/>
                        </a:lnTo>
                        <a:lnTo>
                          <a:pt x="138" y="1374"/>
                        </a:lnTo>
                        <a:lnTo>
                          <a:pt x="169" y="1350"/>
                        </a:lnTo>
                        <a:lnTo>
                          <a:pt x="189" y="1338"/>
                        </a:lnTo>
                        <a:lnTo>
                          <a:pt x="230" y="1323"/>
                        </a:lnTo>
                        <a:lnTo>
                          <a:pt x="277" y="1297"/>
                        </a:lnTo>
                        <a:lnTo>
                          <a:pt x="335" y="1264"/>
                        </a:lnTo>
                        <a:lnTo>
                          <a:pt x="388" y="1237"/>
                        </a:lnTo>
                        <a:lnTo>
                          <a:pt x="421" y="1212"/>
                        </a:lnTo>
                        <a:lnTo>
                          <a:pt x="477" y="1183"/>
                        </a:lnTo>
                        <a:lnTo>
                          <a:pt x="547" y="1142"/>
                        </a:lnTo>
                        <a:lnTo>
                          <a:pt x="653" y="1082"/>
                        </a:lnTo>
                        <a:lnTo>
                          <a:pt x="613" y="1095"/>
                        </a:lnTo>
                        <a:lnTo>
                          <a:pt x="570" y="1113"/>
                        </a:lnTo>
                        <a:lnTo>
                          <a:pt x="522" y="1139"/>
                        </a:lnTo>
                        <a:lnTo>
                          <a:pt x="399" y="1202"/>
                        </a:lnTo>
                        <a:lnTo>
                          <a:pt x="342" y="1240"/>
                        </a:lnTo>
                        <a:lnTo>
                          <a:pt x="296" y="1265"/>
                        </a:lnTo>
                        <a:lnTo>
                          <a:pt x="262" y="1285"/>
                        </a:lnTo>
                        <a:lnTo>
                          <a:pt x="202" y="1313"/>
                        </a:lnTo>
                        <a:lnTo>
                          <a:pt x="165" y="1332"/>
                        </a:lnTo>
                        <a:lnTo>
                          <a:pt x="136" y="1343"/>
                        </a:lnTo>
                        <a:lnTo>
                          <a:pt x="123" y="1350"/>
                        </a:lnTo>
                        <a:lnTo>
                          <a:pt x="111" y="1355"/>
                        </a:lnTo>
                        <a:lnTo>
                          <a:pt x="108" y="1329"/>
                        </a:lnTo>
                        <a:lnTo>
                          <a:pt x="104" y="1303"/>
                        </a:lnTo>
                        <a:lnTo>
                          <a:pt x="98" y="1259"/>
                        </a:lnTo>
                        <a:lnTo>
                          <a:pt x="97" y="1221"/>
                        </a:lnTo>
                        <a:lnTo>
                          <a:pt x="95" y="1161"/>
                        </a:lnTo>
                        <a:lnTo>
                          <a:pt x="91" y="1122"/>
                        </a:lnTo>
                        <a:lnTo>
                          <a:pt x="89" y="1090"/>
                        </a:lnTo>
                        <a:lnTo>
                          <a:pt x="91" y="1047"/>
                        </a:lnTo>
                        <a:lnTo>
                          <a:pt x="99" y="1030"/>
                        </a:lnTo>
                        <a:lnTo>
                          <a:pt x="126" y="1016"/>
                        </a:lnTo>
                        <a:lnTo>
                          <a:pt x="158" y="998"/>
                        </a:lnTo>
                        <a:lnTo>
                          <a:pt x="188" y="979"/>
                        </a:lnTo>
                        <a:lnTo>
                          <a:pt x="216" y="959"/>
                        </a:lnTo>
                        <a:lnTo>
                          <a:pt x="241" y="947"/>
                        </a:lnTo>
                        <a:lnTo>
                          <a:pt x="267" y="922"/>
                        </a:lnTo>
                        <a:lnTo>
                          <a:pt x="300" y="897"/>
                        </a:lnTo>
                        <a:lnTo>
                          <a:pt x="328" y="877"/>
                        </a:lnTo>
                        <a:lnTo>
                          <a:pt x="362" y="847"/>
                        </a:lnTo>
                        <a:lnTo>
                          <a:pt x="388" y="826"/>
                        </a:lnTo>
                        <a:lnTo>
                          <a:pt x="411" y="803"/>
                        </a:lnTo>
                        <a:lnTo>
                          <a:pt x="380" y="817"/>
                        </a:lnTo>
                        <a:lnTo>
                          <a:pt x="344" y="850"/>
                        </a:lnTo>
                        <a:lnTo>
                          <a:pt x="314" y="877"/>
                        </a:lnTo>
                        <a:lnTo>
                          <a:pt x="250" y="924"/>
                        </a:lnTo>
                        <a:lnTo>
                          <a:pt x="225" y="944"/>
                        </a:lnTo>
                        <a:lnTo>
                          <a:pt x="195" y="963"/>
                        </a:lnTo>
                        <a:lnTo>
                          <a:pt x="157" y="988"/>
                        </a:lnTo>
                        <a:lnTo>
                          <a:pt x="118" y="1003"/>
                        </a:lnTo>
                        <a:lnTo>
                          <a:pt x="88" y="1016"/>
                        </a:lnTo>
                        <a:lnTo>
                          <a:pt x="80" y="992"/>
                        </a:lnTo>
                        <a:lnTo>
                          <a:pt x="75" y="963"/>
                        </a:lnTo>
                        <a:lnTo>
                          <a:pt x="72" y="952"/>
                        </a:lnTo>
                        <a:lnTo>
                          <a:pt x="74" y="915"/>
                        </a:lnTo>
                        <a:lnTo>
                          <a:pt x="71" y="889"/>
                        </a:lnTo>
                        <a:lnTo>
                          <a:pt x="69" y="864"/>
                        </a:lnTo>
                        <a:lnTo>
                          <a:pt x="69" y="840"/>
                        </a:lnTo>
                        <a:lnTo>
                          <a:pt x="73" y="800"/>
                        </a:lnTo>
                        <a:lnTo>
                          <a:pt x="73" y="760"/>
                        </a:lnTo>
                        <a:lnTo>
                          <a:pt x="76" y="723"/>
                        </a:lnTo>
                        <a:lnTo>
                          <a:pt x="81" y="692"/>
                        </a:lnTo>
                        <a:lnTo>
                          <a:pt x="91" y="636"/>
                        </a:lnTo>
                        <a:lnTo>
                          <a:pt x="97" y="596"/>
                        </a:lnTo>
                        <a:lnTo>
                          <a:pt x="99" y="578"/>
                        </a:lnTo>
                        <a:lnTo>
                          <a:pt x="128" y="558"/>
                        </a:lnTo>
                        <a:lnTo>
                          <a:pt x="151" y="539"/>
                        </a:lnTo>
                        <a:lnTo>
                          <a:pt x="172" y="519"/>
                        </a:lnTo>
                        <a:lnTo>
                          <a:pt x="193" y="503"/>
                        </a:lnTo>
                        <a:lnTo>
                          <a:pt x="210" y="483"/>
                        </a:lnTo>
                        <a:lnTo>
                          <a:pt x="237" y="463"/>
                        </a:lnTo>
                        <a:lnTo>
                          <a:pt x="271" y="434"/>
                        </a:lnTo>
                        <a:lnTo>
                          <a:pt x="296" y="411"/>
                        </a:lnTo>
                        <a:lnTo>
                          <a:pt x="326" y="388"/>
                        </a:lnTo>
                        <a:lnTo>
                          <a:pt x="353" y="362"/>
                        </a:lnTo>
                        <a:lnTo>
                          <a:pt x="292" y="405"/>
                        </a:lnTo>
                        <a:lnTo>
                          <a:pt x="276" y="417"/>
                        </a:lnTo>
                        <a:lnTo>
                          <a:pt x="255" y="433"/>
                        </a:lnTo>
                        <a:lnTo>
                          <a:pt x="241" y="443"/>
                        </a:lnTo>
                        <a:lnTo>
                          <a:pt x="188" y="494"/>
                        </a:lnTo>
                        <a:lnTo>
                          <a:pt x="162" y="519"/>
                        </a:lnTo>
                        <a:lnTo>
                          <a:pt x="119" y="550"/>
                        </a:lnTo>
                        <a:lnTo>
                          <a:pt x="92" y="566"/>
                        </a:lnTo>
                        <a:lnTo>
                          <a:pt x="88" y="560"/>
                        </a:lnTo>
                        <a:lnTo>
                          <a:pt x="91" y="517"/>
                        </a:lnTo>
                        <a:lnTo>
                          <a:pt x="91" y="473"/>
                        </a:lnTo>
                        <a:lnTo>
                          <a:pt x="88" y="432"/>
                        </a:lnTo>
                        <a:lnTo>
                          <a:pt x="87" y="392"/>
                        </a:lnTo>
                        <a:lnTo>
                          <a:pt x="85" y="340"/>
                        </a:lnTo>
                        <a:lnTo>
                          <a:pt x="73" y="252"/>
                        </a:lnTo>
                        <a:lnTo>
                          <a:pt x="61" y="195"/>
                        </a:lnTo>
                        <a:lnTo>
                          <a:pt x="55" y="105"/>
                        </a:lnTo>
                        <a:lnTo>
                          <a:pt x="37" y="0"/>
                        </a:lnTo>
                        <a:lnTo>
                          <a:pt x="47" y="162"/>
                        </a:lnTo>
                        <a:lnTo>
                          <a:pt x="53" y="242"/>
                        </a:lnTo>
                        <a:lnTo>
                          <a:pt x="56" y="291"/>
                        </a:lnTo>
                        <a:lnTo>
                          <a:pt x="56" y="336"/>
                        </a:lnTo>
                        <a:lnTo>
                          <a:pt x="52" y="392"/>
                        </a:lnTo>
                        <a:lnTo>
                          <a:pt x="53" y="440"/>
                        </a:lnTo>
                        <a:lnTo>
                          <a:pt x="54" y="488"/>
                        </a:lnTo>
                        <a:lnTo>
                          <a:pt x="49" y="539"/>
                        </a:lnTo>
                        <a:lnTo>
                          <a:pt x="41" y="600"/>
                        </a:lnTo>
                        <a:lnTo>
                          <a:pt x="29" y="661"/>
                        </a:lnTo>
                        <a:lnTo>
                          <a:pt x="19" y="690"/>
                        </a:lnTo>
                        <a:lnTo>
                          <a:pt x="19" y="729"/>
                        </a:lnTo>
                        <a:lnTo>
                          <a:pt x="8" y="766"/>
                        </a:lnTo>
                        <a:lnTo>
                          <a:pt x="8" y="819"/>
                        </a:lnTo>
                        <a:lnTo>
                          <a:pt x="0" y="869"/>
                        </a:lnTo>
                        <a:lnTo>
                          <a:pt x="6" y="902"/>
                        </a:lnTo>
                        <a:lnTo>
                          <a:pt x="7" y="938"/>
                        </a:lnTo>
                        <a:lnTo>
                          <a:pt x="15" y="979"/>
                        </a:lnTo>
                        <a:lnTo>
                          <a:pt x="14" y="1024"/>
                        </a:lnTo>
                        <a:lnTo>
                          <a:pt x="24" y="1064"/>
                        </a:lnTo>
                        <a:lnTo>
                          <a:pt x="22" y="1106"/>
                        </a:lnTo>
                        <a:lnTo>
                          <a:pt x="26" y="1135"/>
                        </a:lnTo>
                        <a:lnTo>
                          <a:pt x="28" y="1188"/>
                        </a:lnTo>
                        <a:lnTo>
                          <a:pt x="29" y="1268"/>
                        </a:lnTo>
                        <a:lnTo>
                          <a:pt x="33" y="1329"/>
                        </a:lnTo>
                        <a:lnTo>
                          <a:pt x="43" y="1380"/>
                        </a:lnTo>
                        <a:lnTo>
                          <a:pt x="43" y="1423"/>
                        </a:lnTo>
                        <a:lnTo>
                          <a:pt x="49" y="1485"/>
                        </a:lnTo>
                        <a:lnTo>
                          <a:pt x="49" y="1552"/>
                        </a:lnTo>
                        <a:lnTo>
                          <a:pt x="49" y="1585"/>
                        </a:lnTo>
                        <a:lnTo>
                          <a:pt x="56" y="1627"/>
                        </a:lnTo>
                        <a:lnTo>
                          <a:pt x="55" y="1664"/>
                        </a:lnTo>
                        <a:lnTo>
                          <a:pt x="63" y="1701"/>
                        </a:lnTo>
                        <a:lnTo>
                          <a:pt x="61" y="1757"/>
                        </a:lnTo>
                        <a:lnTo>
                          <a:pt x="55" y="1791"/>
                        </a:lnTo>
                        <a:lnTo>
                          <a:pt x="61" y="1838"/>
                        </a:lnTo>
                        <a:lnTo>
                          <a:pt x="56" y="1882"/>
                        </a:lnTo>
                        <a:lnTo>
                          <a:pt x="61" y="1924"/>
                        </a:lnTo>
                        <a:lnTo>
                          <a:pt x="56" y="1961"/>
                        </a:lnTo>
                        <a:lnTo>
                          <a:pt x="61" y="2019"/>
                        </a:lnTo>
                        <a:lnTo>
                          <a:pt x="56" y="2045"/>
                        </a:lnTo>
                        <a:lnTo>
                          <a:pt x="61" y="2073"/>
                        </a:lnTo>
                        <a:lnTo>
                          <a:pt x="61" y="2112"/>
                        </a:lnTo>
                        <a:lnTo>
                          <a:pt x="56" y="2143"/>
                        </a:lnTo>
                        <a:lnTo>
                          <a:pt x="55" y="2174"/>
                        </a:lnTo>
                        <a:lnTo>
                          <a:pt x="54" y="2218"/>
                        </a:lnTo>
                        <a:lnTo>
                          <a:pt x="53" y="2249"/>
                        </a:lnTo>
                        <a:lnTo>
                          <a:pt x="55" y="2265"/>
                        </a:lnTo>
                        <a:lnTo>
                          <a:pt x="49" y="2303"/>
                        </a:lnTo>
                        <a:lnTo>
                          <a:pt x="62" y="2404"/>
                        </a:lnTo>
                        <a:lnTo>
                          <a:pt x="60" y="2465"/>
                        </a:lnTo>
                        <a:lnTo>
                          <a:pt x="62" y="2560"/>
                        </a:lnTo>
                        <a:lnTo>
                          <a:pt x="68" y="2710"/>
                        </a:lnTo>
                        <a:lnTo>
                          <a:pt x="56" y="2845"/>
                        </a:lnTo>
                        <a:lnTo>
                          <a:pt x="72" y="2945"/>
                        </a:lnTo>
                        <a:lnTo>
                          <a:pt x="78" y="3021"/>
                        </a:lnTo>
                        <a:lnTo>
                          <a:pt x="62" y="3077"/>
                        </a:lnTo>
                        <a:lnTo>
                          <a:pt x="41" y="3112"/>
                        </a:lnTo>
                        <a:lnTo>
                          <a:pt x="82" y="3095"/>
                        </a:lnTo>
                        <a:lnTo>
                          <a:pt x="101" y="3081"/>
                        </a:lnTo>
                        <a:lnTo>
                          <a:pt x="124" y="3094"/>
                        </a:lnTo>
                        <a:lnTo>
                          <a:pt x="159" y="3102"/>
                        </a:lnTo>
                        <a:lnTo>
                          <a:pt x="206" y="3110"/>
                        </a:lnTo>
                        <a:lnTo>
                          <a:pt x="172" y="3088"/>
                        </a:lnTo>
                        <a:lnTo>
                          <a:pt x="169" y="3067"/>
                        </a:lnTo>
                        <a:lnTo>
                          <a:pt x="166" y="3001"/>
                        </a:lnTo>
                        <a:lnTo>
                          <a:pt x="164" y="2931"/>
                        </a:lnTo>
                        <a:lnTo>
                          <a:pt x="164" y="2848"/>
                        </a:lnTo>
                        <a:lnTo>
                          <a:pt x="160" y="2750"/>
                        </a:lnTo>
                        <a:lnTo>
                          <a:pt x="151" y="2636"/>
                        </a:lnTo>
                        <a:lnTo>
                          <a:pt x="164" y="2517"/>
                        </a:lnTo>
                        <a:lnTo>
                          <a:pt x="164" y="2430"/>
                        </a:lnTo>
                        <a:lnTo>
                          <a:pt x="154" y="2319"/>
                        </a:lnTo>
                        <a:lnTo>
                          <a:pt x="143" y="2256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755" name="Group 215"/>
                <p:cNvGrpSpPr>
                  <a:grpSpLocks/>
                </p:cNvGrpSpPr>
                <p:nvPr/>
              </p:nvGrpSpPr>
              <p:grpSpPr bwMode="auto">
                <a:xfrm>
                  <a:off x="1368" y="2154"/>
                  <a:ext cx="290" cy="416"/>
                  <a:chOff x="1368" y="2154"/>
                  <a:chExt cx="290" cy="416"/>
                </a:xfrm>
              </p:grpSpPr>
              <p:grpSp>
                <p:nvGrpSpPr>
                  <p:cNvPr id="77756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1368" y="2466"/>
                    <a:ext cx="289" cy="104"/>
                    <a:chOff x="1368" y="2466"/>
                    <a:chExt cx="289" cy="104"/>
                  </a:xfrm>
                </p:grpSpPr>
                <p:sp>
                  <p:nvSpPr>
                    <p:cNvPr id="77812" name="Freeform 217"/>
                    <p:cNvSpPr>
                      <a:spLocks/>
                    </p:cNvSpPr>
                    <p:nvPr/>
                  </p:nvSpPr>
                  <p:spPr bwMode="auto">
                    <a:xfrm>
                      <a:off x="1368" y="2466"/>
                      <a:ext cx="289" cy="104"/>
                    </a:xfrm>
                    <a:custGeom>
                      <a:avLst/>
                      <a:gdLst>
                        <a:gd name="T0" fmla="*/ 808 w 1731"/>
                        <a:gd name="T1" fmla="*/ 9 h 518"/>
                        <a:gd name="T2" fmla="*/ 885 w 1731"/>
                        <a:gd name="T3" fmla="*/ 55 h 518"/>
                        <a:gd name="T4" fmla="*/ 956 w 1731"/>
                        <a:gd name="T5" fmla="*/ 63 h 518"/>
                        <a:gd name="T6" fmla="*/ 1022 w 1731"/>
                        <a:gd name="T7" fmla="*/ 120 h 518"/>
                        <a:gd name="T8" fmla="*/ 1086 w 1731"/>
                        <a:gd name="T9" fmla="*/ 150 h 518"/>
                        <a:gd name="T10" fmla="*/ 1140 w 1731"/>
                        <a:gd name="T11" fmla="*/ 178 h 518"/>
                        <a:gd name="T12" fmla="*/ 1228 w 1731"/>
                        <a:gd name="T13" fmla="*/ 147 h 518"/>
                        <a:gd name="T14" fmla="*/ 1309 w 1731"/>
                        <a:gd name="T15" fmla="*/ 178 h 518"/>
                        <a:gd name="T16" fmla="*/ 1370 w 1731"/>
                        <a:gd name="T17" fmla="*/ 176 h 518"/>
                        <a:gd name="T18" fmla="*/ 1423 w 1731"/>
                        <a:gd name="T19" fmla="*/ 243 h 518"/>
                        <a:gd name="T20" fmla="*/ 1504 w 1731"/>
                        <a:gd name="T21" fmla="*/ 284 h 518"/>
                        <a:gd name="T22" fmla="*/ 1570 w 1731"/>
                        <a:gd name="T23" fmla="*/ 318 h 518"/>
                        <a:gd name="T24" fmla="*/ 1639 w 1731"/>
                        <a:gd name="T25" fmla="*/ 342 h 518"/>
                        <a:gd name="T26" fmla="*/ 1650 w 1731"/>
                        <a:gd name="T27" fmla="*/ 425 h 518"/>
                        <a:gd name="T28" fmla="*/ 1718 w 1731"/>
                        <a:gd name="T29" fmla="*/ 450 h 518"/>
                        <a:gd name="T30" fmla="*/ 1695 w 1731"/>
                        <a:gd name="T31" fmla="*/ 512 h 518"/>
                        <a:gd name="T32" fmla="*/ 1626 w 1731"/>
                        <a:gd name="T33" fmla="*/ 479 h 518"/>
                        <a:gd name="T34" fmla="*/ 1565 w 1731"/>
                        <a:gd name="T35" fmla="*/ 505 h 518"/>
                        <a:gd name="T36" fmla="*/ 1496 w 1731"/>
                        <a:gd name="T37" fmla="*/ 518 h 518"/>
                        <a:gd name="T38" fmla="*/ 1433 w 1731"/>
                        <a:gd name="T39" fmla="*/ 472 h 518"/>
                        <a:gd name="T40" fmla="*/ 1362 w 1731"/>
                        <a:gd name="T41" fmla="*/ 463 h 518"/>
                        <a:gd name="T42" fmla="*/ 1275 w 1731"/>
                        <a:gd name="T43" fmla="*/ 422 h 518"/>
                        <a:gd name="T44" fmla="*/ 1183 w 1731"/>
                        <a:gd name="T45" fmla="*/ 429 h 518"/>
                        <a:gd name="T46" fmla="*/ 1114 w 1731"/>
                        <a:gd name="T47" fmla="*/ 384 h 518"/>
                        <a:gd name="T48" fmla="*/ 1033 w 1731"/>
                        <a:gd name="T49" fmla="*/ 373 h 518"/>
                        <a:gd name="T50" fmla="*/ 960 w 1731"/>
                        <a:gd name="T51" fmla="*/ 409 h 518"/>
                        <a:gd name="T52" fmla="*/ 892 w 1731"/>
                        <a:gd name="T53" fmla="*/ 414 h 518"/>
                        <a:gd name="T54" fmla="*/ 812 w 1731"/>
                        <a:gd name="T55" fmla="*/ 429 h 518"/>
                        <a:gd name="T56" fmla="*/ 722 w 1731"/>
                        <a:gd name="T57" fmla="*/ 389 h 518"/>
                        <a:gd name="T58" fmla="*/ 665 w 1731"/>
                        <a:gd name="T59" fmla="*/ 394 h 518"/>
                        <a:gd name="T60" fmla="*/ 577 w 1731"/>
                        <a:gd name="T61" fmla="*/ 391 h 518"/>
                        <a:gd name="T62" fmla="*/ 498 w 1731"/>
                        <a:gd name="T63" fmla="*/ 452 h 518"/>
                        <a:gd name="T64" fmla="*/ 418 w 1731"/>
                        <a:gd name="T65" fmla="*/ 452 h 518"/>
                        <a:gd name="T66" fmla="*/ 363 w 1731"/>
                        <a:gd name="T67" fmla="*/ 488 h 518"/>
                        <a:gd name="T68" fmla="*/ 308 w 1731"/>
                        <a:gd name="T69" fmla="*/ 429 h 518"/>
                        <a:gd name="T70" fmla="*/ 252 w 1731"/>
                        <a:gd name="T71" fmla="*/ 452 h 518"/>
                        <a:gd name="T72" fmla="*/ 179 w 1731"/>
                        <a:gd name="T73" fmla="*/ 452 h 518"/>
                        <a:gd name="T74" fmla="*/ 118 w 1731"/>
                        <a:gd name="T75" fmla="*/ 494 h 518"/>
                        <a:gd name="T76" fmla="*/ 54 w 1731"/>
                        <a:gd name="T77" fmla="*/ 487 h 518"/>
                        <a:gd name="T78" fmla="*/ 28 w 1731"/>
                        <a:gd name="T79" fmla="*/ 472 h 518"/>
                        <a:gd name="T80" fmla="*/ 41 w 1731"/>
                        <a:gd name="T81" fmla="*/ 373 h 518"/>
                        <a:gd name="T82" fmla="*/ 118 w 1731"/>
                        <a:gd name="T83" fmla="*/ 349 h 518"/>
                        <a:gd name="T84" fmla="*/ 192 w 1731"/>
                        <a:gd name="T85" fmla="*/ 338 h 518"/>
                        <a:gd name="T86" fmla="*/ 245 w 1731"/>
                        <a:gd name="T87" fmla="*/ 258 h 518"/>
                        <a:gd name="T88" fmla="*/ 305 w 1731"/>
                        <a:gd name="T89" fmla="*/ 215 h 518"/>
                        <a:gd name="T90" fmla="*/ 358 w 1731"/>
                        <a:gd name="T91" fmla="*/ 169 h 518"/>
                        <a:gd name="T92" fmla="*/ 442 w 1731"/>
                        <a:gd name="T93" fmla="*/ 136 h 518"/>
                        <a:gd name="T94" fmla="*/ 542 w 1731"/>
                        <a:gd name="T95" fmla="*/ 71 h 518"/>
                        <a:gd name="T96" fmla="*/ 637 w 1731"/>
                        <a:gd name="T97" fmla="*/ 32 h 518"/>
                        <a:gd name="T98" fmla="*/ 729 w 1731"/>
                        <a:gd name="T99" fmla="*/ 24 h 518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w 1731"/>
                        <a:gd name="T151" fmla="*/ 0 h 518"/>
                        <a:gd name="T152" fmla="*/ 1731 w 1731"/>
                        <a:gd name="T153" fmla="*/ 518 h 518"/>
                      </a:gdLst>
                      <a:ahLst/>
                      <a:cxnLst>
                        <a:cxn ang="T100">
                          <a:pos x="T0" y="T1"/>
                        </a:cxn>
                        <a:cxn ang="T101">
                          <a:pos x="T2" y="T3"/>
                        </a:cxn>
                        <a:cxn ang="T102">
                          <a:pos x="T4" y="T5"/>
                        </a:cxn>
                        <a:cxn ang="T103">
                          <a:pos x="T6" y="T7"/>
                        </a:cxn>
                        <a:cxn ang="T104">
                          <a:pos x="T8" y="T9"/>
                        </a:cxn>
                        <a:cxn ang="T105">
                          <a:pos x="T10" y="T11"/>
                        </a:cxn>
                        <a:cxn ang="T106">
                          <a:pos x="T12" y="T13"/>
                        </a:cxn>
                        <a:cxn ang="T107">
                          <a:pos x="T14" y="T15"/>
                        </a:cxn>
                        <a:cxn ang="T108">
                          <a:pos x="T16" y="T17"/>
                        </a:cxn>
                        <a:cxn ang="T109">
                          <a:pos x="T18" y="T19"/>
                        </a:cxn>
                        <a:cxn ang="T110">
                          <a:pos x="T20" y="T21"/>
                        </a:cxn>
                        <a:cxn ang="T111">
                          <a:pos x="T22" y="T23"/>
                        </a:cxn>
                        <a:cxn ang="T112">
                          <a:pos x="T24" y="T25"/>
                        </a:cxn>
                        <a:cxn ang="T113">
                          <a:pos x="T26" y="T27"/>
                        </a:cxn>
                        <a:cxn ang="T114">
                          <a:pos x="T28" y="T29"/>
                        </a:cxn>
                        <a:cxn ang="T115">
                          <a:pos x="T30" y="T31"/>
                        </a:cxn>
                        <a:cxn ang="T116">
                          <a:pos x="T32" y="T33"/>
                        </a:cxn>
                        <a:cxn ang="T117">
                          <a:pos x="T34" y="T35"/>
                        </a:cxn>
                        <a:cxn ang="T118">
                          <a:pos x="T36" y="T37"/>
                        </a:cxn>
                        <a:cxn ang="T119">
                          <a:pos x="T38" y="T39"/>
                        </a:cxn>
                        <a:cxn ang="T120">
                          <a:pos x="T40" y="T41"/>
                        </a:cxn>
                        <a:cxn ang="T121">
                          <a:pos x="T42" y="T43"/>
                        </a:cxn>
                        <a:cxn ang="T122">
                          <a:pos x="T44" y="T45"/>
                        </a:cxn>
                        <a:cxn ang="T123">
                          <a:pos x="T46" y="T47"/>
                        </a:cxn>
                        <a:cxn ang="T124">
                          <a:pos x="T48" y="T49"/>
                        </a:cxn>
                        <a:cxn ang="T125">
                          <a:pos x="T50" y="T51"/>
                        </a:cxn>
                        <a:cxn ang="T126">
                          <a:pos x="T52" y="T53"/>
                        </a:cxn>
                        <a:cxn ang="T127">
                          <a:pos x="T54" y="T55"/>
                        </a:cxn>
                        <a:cxn ang="T128">
                          <a:pos x="T56" y="T57"/>
                        </a:cxn>
                        <a:cxn ang="T129">
                          <a:pos x="T58" y="T59"/>
                        </a:cxn>
                        <a:cxn ang="T130">
                          <a:pos x="T60" y="T61"/>
                        </a:cxn>
                        <a:cxn ang="T131">
                          <a:pos x="T62" y="T63"/>
                        </a:cxn>
                        <a:cxn ang="T132">
                          <a:pos x="T64" y="T65"/>
                        </a:cxn>
                        <a:cxn ang="T133">
                          <a:pos x="T66" y="T67"/>
                        </a:cxn>
                        <a:cxn ang="T134">
                          <a:pos x="T68" y="T69"/>
                        </a:cxn>
                        <a:cxn ang="T135">
                          <a:pos x="T70" y="T71"/>
                        </a:cxn>
                        <a:cxn ang="T136">
                          <a:pos x="T72" y="T73"/>
                        </a:cxn>
                        <a:cxn ang="T137">
                          <a:pos x="T74" y="T75"/>
                        </a:cxn>
                        <a:cxn ang="T138">
                          <a:pos x="T76" y="T77"/>
                        </a:cxn>
                        <a:cxn ang="T139">
                          <a:pos x="T78" y="T79"/>
                        </a:cxn>
                        <a:cxn ang="T140">
                          <a:pos x="T80" y="T81"/>
                        </a:cxn>
                        <a:cxn ang="T141">
                          <a:pos x="T82" y="T83"/>
                        </a:cxn>
                        <a:cxn ang="T142">
                          <a:pos x="T84" y="T85"/>
                        </a:cxn>
                        <a:cxn ang="T143">
                          <a:pos x="T86" y="T87"/>
                        </a:cxn>
                        <a:cxn ang="T144">
                          <a:pos x="T88" y="T89"/>
                        </a:cxn>
                        <a:cxn ang="T145">
                          <a:pos x="T90" y="T91"/>
                        </a:cxn>
                        <a:cxn ang="T146">
                          <a:pos x="T92" y="T93"/>
                        </a:cxn>
                        <a:cxn ang="T147">
                          <a:pos x="T94" y="T95"/>
                        </a:cxn>
                        <a:cxn ang="T148">
                          <a:pos x="T96" y="T97"/>
                        </a:cxn>
                        <a:cxn ang="T149">
                          <a:pos x="T98" y="T99"/>
                        </a:cxn>
                      </a:cxnLst>
                      <a:rect l="T150" t="T151" r="T152" b="T153"/>
                      <a:pathLst>
                        <a:path w="1731" h="518">
                          <a:moveTo>
                            <a:pt x="759" y="0"/>
                          </a:moveTo>
                          <a:lnTo>
                            <a:pt x="782" y="17"/>
                          </a:lnTo>
                          <a:lnTo>
                            <a:pt x="808" y="9"/>
                          </a:lnTo>
                          <a:lnTo>
                            <a:pt x="827" y="40"/>
                          </a:lnTo>
                          <a:lnTo>
                            <a:pt x="861" y="29"/>
                          </a:lnTo>
                          <a:lnTo>
                            <a:pt x="885" y="55"/>
                          </a:lnTo>
                          <a:lnTo>
                            <a:pt x="917" y="44"/>
                          </a:lnTo>
                          <a:lnTo>
                            <a:pt x="935" y="74"/>
                          </a:lnTo>
                          <a:lnTo>
                            <a:pt x="956" y="63"/>
                          </a:lnTo>
                          <a:lnTo>
                            <a:pt x="980" y="90"/>
                          </a:lnTo>
                          <a:lnTo>
                            <a:pt x="1007" y="79"/>
                          </a:lnTo>
                          <a:lnTo>
                            <a:pt x="1022" y="120"/>
                          </a:lnTo>
                          <a:lnTo>
                            <a:pt x="1054" y="113"/>
                          </a:lnTo>
                          <a:lnTo>
                            <a:pt x="1059" y="143"/>
                          </a:lnTo>
                          <a:lnTo>
                            <a:pt x="1086" y="150"/>
                          </a:lnTo>
                          <a:lnTo>
                            <a:pt x="1091" y="200"/>
                          </a:lnTo>
                          <a:lnTo>
                            <a:pt x="1112" y="213"/>
                          </a:lnTo>
                          <a:lnTo>
                            <a:pt x="1140" y="178"/>
                          </a:lnTo>
                          <a:lnTo>
                            <a:pt x="1175" y="190"/>
                          </a:lnTo>
                          <a:lnTo>
                            <a:pt x="1190" y="160"/>
                          </a:lnTo>
                          <a:lnTo>
                            <a:pt x="1228" y="147"/>
                          </a:lnTo>
                          <a:lnTo>
                            <a:pt x="1248" y="182"/>
                          </a:lnTo>
                          <a:lnTo>
                            <a:pt x="1280" y="169"/>
                          </a:lnTo>
                          <a:lnTo>
                            <a:pt x="1309" y="178"/>
                          </a:lnTo>
                          <a:lnTo>
                            <a:pt x="1335" y="165"/>
                          </a:lnTo>
                          <a:lnTo>
                            <a:pt x="1346" y="193"/>
                          </a:lnTo>
                          <a:lnTo>
                            <a:pt x="1370" y="176"/>
                          </a:lnTo>
                          <a:lnTo>
                            <a:pt x="1393" y="185"/>
                          </a:lnTo>
                          <a:lnTo>
                            <a:pt x="1404" y="235"/>
                          </a:lnTo>
                          <a:lnTo>
                            <a:pt x="1423" y="243"/>
                          </a:lnTo>
                          <a:lnTo>
                            <a:pt x="1438" y="277"/>
                          </a:lnTo>
                          <a:lnTo>
                            <a:pt x="1470" y="289"/>
                          </a:lnTo>
                          <a:lnTo>
                            <a:pt x="1504" y="284"/>
                          </a:lnTo>
                          <a:lnTo>
                            <a:pt x="1526" y="307"/>
                          </a:lnTo>
                          <a:lnTo>
                            <a:pt x="1554" y="296"/>
                          </a:lnTo>
                          <a:lnTo>
                            <a:pt x="1570" y="318"/>
                          </a:lnTo>
                          <a:lnTo>
                            <a:pt x="1592" y="311"/>
                          </a:lnTo>
                          <a:lnTo>
                            <a:pt x="1615" y="341"/>
                          </a:lnTo>
                          <a:lnTo>
                            <a:pt x="1639" y="342"/>
                          </a:lnTo>
                          <a:lnTo>
                            <a:pt x="1639" y="368"/>
                          </a:lnTo>
                          <a:lnTo>
                            <a:pt x="1654" y="380"/>
                          </a:lnTo>
                          <a:lnTo>
                            <a:pt x="1650" y="425"/>
                          </a:lnTo>
                          <a:lnTo>
                            <a:pt x="1665" y="450"/>
                          </a:lnTo>
                          <a:lnTo>
                            <a:pt x="1695" y="456"/>
                          </a:lnTo>
                          <a:lnTo>
                            <a:pt x="1718" y="450"/>
                          </a:lnTo>
                          <a:lnTo>
                            <a:pt x="1731" y="490"/>
                          </a:lnTo>
                          <a:lnTo>
                            <a:pt x="1712" y="494"/>
                          </a:lnTo>
                          <a:lnTo>
                            <a:pt x="1695" y="512"/>
                          </a:lnTo>
                          <a:lnTo>
                            <a:pt x="1673" y="494"/>
                          </a:lnTo>
                          <a:lnTo>
                            <a:pt x="1654" y="497"/>
                          </a:lnTo>
                          <a:lnTo>
                            <a:pt x="1626" y="479"/>
                          </a:lnTo>
                          <a:lnTo>
                            <a:pt x="1601" y="490"/>
                          </a:lnTo>
                          <a:lnTo>
                            <a:pt x="1579" y="483"/>
                          </a:lnTo>
                          <a:lnTo>
                            <a:pt x="1565" y="505"/>
                          </a:lnTo>
                          <a:lnTo>
                            <a:pt x="1543" y="494"/>
                          </a:lnTo>
                          <a:lnTo>
                            <a:pt x="1528" y="512"/>
                          </a:lnTo>
                          <a:lnTo>
                            <a:pt x="1496" y="518"/>
                          </a:lnTo>
                          <a:lnTo>
                            <a:pt x="1483" y="483"/>
                          </a:lnTo>
                          <a:lnTo>
                            <a:pt x="1453" y="490"/>
                          </a:lnTo>
                          <a:lnTo>
                            <a:pt x="1433" y="472"/>
                          </a:lnTo>
                          <a:lnTo>
                            <a:pt x="1406" y="483"/>
                          </a:lnTo>
                          <a:lnTo>
                            <a:pt x="1388" y="452"/>
                          </a:lnTo>
                          <a:lnTo>
                            <a:pt x="1362" y="463"/>
                          </a:lnTo>
                          <a:lnTo>
                            <a:pt x="1327" y="442"/>
                          </a:lnTo>
                          <a:lnTo>
                            <a:pt x="1305" y="444"/>
                          </a:lnTo>
                          <a:lnTo>
                            <a:pt x="1275" y="422"/>
                          </a:lnTo>
                          <a:lnTo>
                            <a:pt x="1237" y="429"/>
                          </a:lnTo>
                          <a:lnTo>
                            <a:pt x="1211" y="411"/>
                          </a:lnTo>
                          <a:lnTo>
                            <a:pt x="1183" y="429"/>
                          </a:lnTo>
                          <a:lnTo>
                            <a:pt x="1162" y="391"/>
                          </a:lnTo>
                          <a:lnTo>
                            <a:pt x="1140" y="409"/>
                          </a:lnTo>
                          <a:lnTo>
                            <a:pt x="1114" y="384"/>
                          </a:lnTo>
                          <a:lnTo>
                            <a:pt x="1093" y="394"/>
                          </a:lnTo>
                          <a:lnTo>
                            <a:pt x="1065" y="380"/>
                          </a:lnTo>
                          <a:lnTo>
                            <a:pt x="1033" y="373"/>
                          </a:lnTo>
                          <a:lnTo>
                            <a:pt x="1012" y="402"/>
                          </a:lnTo>
                          <a:lnTo>
                            <a:pt x="982" y="384"/>
                          </a:lnTo>
                          <a:lnTo>
                            <a:pt x="960" y="409"/>
                          </a:lnTo>
                          <a:lnTo>
                            <a:pt x="922" y="404"/>
                          </a:lnTo>
                          <a:lnTo>
                            <a:pt x="911" y="434"/>
                          </a:lnTo>
                          <a:lnTo>
                            <a:pt x="892" y="414"/>
                          </a:lnTo>
                          <a:lnTo>
                            <a:pt x="859" y="437"/>
                          </a:lnTo>
                          <a:lnTo>
                            <a:pt x="840" y="425"/>
                          </a:lnTo>
                          <a:lnTo>
                            <a:pt x="812" y="429"/>
                          </a:lnTo>
                          <a:lnTo>
                            <a:pt x="787" y="409"/>
                          </a:lnTo>
                          <a:lnTo>
                            <a:pt x="748" y="419"/>
                          </a:lnTo>
                          <a:lnTo>
                            <a:pt x="722" y="389"/>
                          </a:lnTo>
                          <a:lnTo>
                            <a:pt x="693" y="384"/>
                          </a:lnTo>
                          <a:lnTo>
                            <a:pt x="680" y="435"/>
                          </a:lnTo>
                          <a:lnTo>
                            <a:pt x="665" y="394"/>
                          </a:lnTo>
                          <a:lnTo>
                            <a:pt x="643" y="389"/>
                          </a:lnTo>
                          <a:lnTo>
                            <a:pt x="607" y="409"/>
                          </a:lnTo>
                          <a:lnTo>
                            <a:pt x="577" y="391"/>
                          </a:lnTo>
                          <a:lnTo>
                            <a:pt x="558" y="425"/>
                          </a:lnTo>
                          <a:lnTo>
                            <a:pt x="521" y="435"/>
                          </a:lnTo>
                          <a:lnTo>
                            <a:pt x="498" y="452"/>
                          </a:lnTo>
                          <a:lnTo>
                            <a:pt x="472" y="441"/>
                          </a:lnTo>
                          <a:lnTo>
                            <a:pt x="440" y="467"/>
                          </a:lnTo>
                          <a:lnTo>
                            <a:pt x="418" y="452"/>
                          </a:lnTo>
                          <a:lnTo>
                            <a:pt x="403" y="479"/>
                          </a:lnTo>
                          <a:lnTo>
                            <a:pt x="384" y="463"/>
                          </a:lnTo>
                          <a:lnTo>
                            <a:pt x="363" y="488"/>
                          </a:lnTo>
                          <a:lnTo>
                            <a:pt x="345" y="452"/>
                          </a:lnTo>
                          <a:lnTo>
                            <a:pt x="320" y="456"/>
                          </a:lnTo>
                          <a:lnTo>
                            <a:pt x="308" y="429"/>
                          </a:lnTo>
                          <a:lnTo>
                            <a:pt x="284" y="442"/>
                          </a:lnTo>
                          <a:lnTo>
                            <a:pt x="266" y="434"/>
                          </a:lnTo>
                          <a:lnTo>
                            <a:pt x="252" y="452"/>
                          </a:lnTo>
                          <a:lnTo>
                            <a:pt x="229" y="441"/>
                          </a:lnTo>
                          <a:lnTo>
                            <a:pt x="208" y="459"/>
                          </a:lnTo>
                          <a:lnTo>
                            <a:pt x="179" y="452"/>
                          </a:lnTo>
                          <a:lnTo>
                            <a:pt x="157" y="479"/>
                          </a:lnTo>
                          <a:lnTo>
                            <a:pt x="140" y="475"/>
                          </a:lnTo>
                          <a:lnTo>
                            <a:pt x="118" y="494"/>
                          </a:lnTo>
                          <a:lnTo>
                            <a:pt x="92" y="483"/>
                          </a:lnTo>
                          <a:lnTo>
                            <a:pt x="78" y="497"/>
                          </a:lnTo>
                          <a:lnTo>
                            <a:pt x="54" y="487"/>
                          </a:lnTo>
                          <a:lnTo>
                            <a:pt x="39" y="509"/>
                          </a:lnTo>
                          <a:lnTo>
                            <a:pt x="0" y="510"/>
                          </a:lnTo>
                          <a:lnTo>
                            <a:pt x="28" y="472"/>
                          </a:lnTo>
                          <a:lnTo>
                            <a:pt x="26" y="437"/>
                          </a:lnTo>
                          <a:lnTo>
                            <a:pt x="46" y="409"/>
                          </a:lnTo>
                          <a:lnTo>
                            <a:pt x="41" y="373"/>
                          </a:lnTo>
                          <a:lnTo>
                            <a:pt x="71" y="360"/>
                          </a:lnTo>
                          <a:lnTo>
                            <a:pt x="95" y="338"/>
                          </a:lnTo>
                          <a:lnTo>
                            <a:pt x="118" y="349"/>
                          </a:lnTo>
                          <a:lnTo>
                            <a:pt x="136" y="322"/>
                          </a:lnTo>
                          <a:lnTo>
                            <a:pt x="161" y="346"/>
                          </a:lnTo>
                          <a:lnTo>
                            <a:pt x="192" y="338"/>
                          </a:lnTo>
                          <a:lnTo>
                            <a:pt x="200" y="304"/>
                          </a:lnTo>
                          <a:lnTo>
                            <a:pt x="232" y="299"/>
                          </a:lnTo>
                          <a:lnTo>
                            <a:pt x="245" y="258"/>
                          </a:lnTo>
                          <a:lnTo>
                            <a:pt x="277" y="253"/>
                          </a:lnTo>
                          <a:lnTo>
                            <a:pt x="281" y="212"/>
                          </a:lnTo>
                          <a:lnTo>
                            <a:pt x="305" y="215"/>
                          </a:lnTo>
                          <a:lnTo>
                            <a:pt x="311" y="191"/>
                          </a:lnTo>
                          <a:lnTo>
                            <a:pt x="329" y="197"/>
                          </a:lnTo>
                          <a:lnTo>
                            <a:pt x="358" y="169"/>
                          </a:lnTo>
                          <a:lnTo>
                            <a:pt x="395" y="178"/>
                          </a:lnTo>
                          <a:lnTo>
                            <a:pt x="427" y="165"/>
                          </a:lnTo>
                          <a:lnTo>
                            <a:pt x="442" y="136"/>
                          </a:lnTo>
                          <a:lnTo>
                            <a:pt x="476" y="109"/>
                          </a:lnTo>
                          <a:lnTo>
                            <a:pt x="485" y="75"/>
                          </a:lnTo>
                          <a:lnTo>
                            <a:pt x="542" y="71"/>
                          </a:lnTo>
                          <a:lnTo>
                            <a:pt x="574" y="44"/>
                          </a:lnTo>
                          <a:lnTo>
                            <a:pt x="605" y="60"/>
                          </a:lnTo>
                          <a:lnTo>
                            <a:pt x="637" y="32"/>
                          </a:lnTo>
                          <a:lnTo>
                            <a:pt x="664" y="47"/>
                          </a:lnTo>
                          <a:lnTo>
                            <a:pt x="684" y="21"/>
                          </a:lnTo>
                          <a:lnTo>
                            <a:pt x="729" y="24"/>
                          </a:lnTo>
                          <a:lnTo>
                            <a:pt x="759" y="0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3" name="Freeform 218"/>
                    <p:cNvSpPr>
                      <a:spLocks/>
                    </p:cNvSpPr>
                    <p:nvPr/>
                  </p:nvSpPr>
                  <p:spPr bwMode="auto">
                    <a:xfrm>
                      <a:off x="1475" y="2477"/>
                      <a:ext cx="12" cy="32"/>
                    </a:xfrm>
                    <a:custGeom>
                      <a:avLst/>
                      <a:gdLst>
                        <a:gd name="T0" fmla="*/ 67 w 72"/>
                        <a:gd name="T1" fmla="*/ 0 h 160"/>
                        <a:gd name="T2" fmla="*/ 72 w 72"/>
                        <a:gd name="T3" fmla="*/ 46 h 160"/>
                        <a:gd name="T4" fmla="*/ 32 w 72"/>
                        <a:gd name="T5" fmla="*/ 65 h 160"/>
                        <a:gd name="T6" fmla="*/ 43 w 72"/>
                        <a:gd name="T7" fmla="*/ 114 h 160"/>
                        <a:gd name="T8" fmla="*/ 19 w 72"/>
                        <a:gd name="T9" fmla="*/ 123 h 160"/>
                        <a:gd name="T10" fmla="*/ 26 w 72"/>
                        <a:gd name="T11" fmla="*/ 160 h 160"/>
                        <a:gd name="T12" fmla="*/ 0 w 72"/>
                        <a:gd name="T13" fmla="*/ 130 h 160"/>
                        <a:gd name="T14" fmla="*/ 15 w 72"/>
                        <a:gd name="T15" fmla="*/ 88 h 160"/>
                        <a:gd name="T16" fmla="*/ 9 w 72"/>
                        <a:gd name="T17" fmla="*/ 73 h 160"/>
                        <a:gd name="T18" fmla="*/ 11 w 72"/>
                        <a:gd name="T19" fmla="*/ 46 h 160"/>
                        <a:gd name="T20" fmla="*/ 67 w 72"/>
                        <a:gd name="T21" fmla="*/ 0 h 16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2"/>
                        <a:gd name="T34" fmla="*/ 0 h 160"/>
                        <a:gd name="T35" fmla="*/ 72 w 72"/>
                        <a:gd name="T36" fmla="*/ 160 h 16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2" h="160">
                          <a:moveTo>
                            <a:pt x="67" y="0"/>
                          </a:moveTo>
                          <a:lnTo>
                            <a:pt x="72" y="46"/>
                          </a:lnTo>
                          <a:lnTo>
                            <a:pt x="32" y="65"/>
                          </a:lnTo>
                          <a:lnTo>
                            <a:pt x="43" y="114"/>
                          </a:lnTo>
                          <a:lnTo>
                            <a:pt x="19" y="123"/>
                          </a:lnTo>
                          <a:lnTo>
                            <a:pt x="26" y="160"/>
                          </a:lnTo>
                          <a:lnTo>
                            <a:pt x="0" y="130"/>
                          </a:lnTo>
                          <a:lnTo>
                            <a:pt x="15" y="88"/>
                          </a:lnTo>
                          <a:lnTo>
                            <a:pt x="9" y="73"/>
                          </a:lnTo>
                          <a:lnTo>
                            <a:pt x="11" y="46"/>
                          </a:lnTo>
                          <a:lnTo>
                            <a:pt x="6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4" name="Freeform 219"/>
                    <p:cNvSpPr>
                      <a:spLocks/>
                    </p:cNvSpPr>
                    <p:nvPr/>
                  </p:nvSpPr>
                  <p:spPr bwMode="auto">
                    <a:xfrm>
                      <a:off x="1456" y="2504"/>
                      <a:ext cx="12" cy="32"/>
                    </a:xfrm>
                    <a:custGeom>
                      <a:avLst/>
                      <a:gdLst>
                        <a:gd name="T0" fmla="*/ 65 w 71"/>
                        <a:gd name="T1" fmla="*/ 0 h 159"/>
                        <a:gd name="T2" fmla="*/ 71 w 71"/>
                        <a:gd name="T3" fmla="*/ 45 h 159"/>
                        <a:gd name="T4" fmla="*/ 30 w 71"/>
                        <a:gd name="T5" fmla="*/ 63 h 159"/>
                        <a:gd name="T6" fmla="*/ 41 w 71"/>
                        <a:gd name="T7" fmla="*/ 113 h 159"/>
                        <a:gd name="T8" fmla="*/ 17 w 71"/>
                        <a:gd name="T9" fmla="*/ 121 h 159"/>
                        <a:gd name="T10" fmla="*/ 26 w 71"/>
                        <a:gd name="T11" fmla="*/ 159 h 159"/>
                        <a:gd name="T12" fmla="*/ 0 w 71"/>
                        <a:gd name="T13" fmla="*/ 128 h 159"/>
                        <a:gd name="T14" fmla="*/ 12 w 71"/>
                        <a:gd name="T15" fmla="*/ 87 h 159"/>
                        <a:gd name="T16" fmla="*/ 7 w 71"/>
                        <a:gd name="T17" fmla="*/ 71 h 159"/>
                        <a:gd name="T18" fmla="*/ 10 w 71"/>
                        <a:gd name="T19" fmla="*/ 45 h 159"/>
                        <a:gd name="T20" fmla="*/ 65 w 71"/>
                        <a:gd name="T21" fmla="*/ 0 h 15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1"/>
                        <a:gd name="T34" fmla="*/ 0 h 159"/>
                        <a:gd name="T35" fmla="*/ 71 w 71"/>
                        <a:gd name="T36" fmla="*/ 159 h 15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1" h="159">
                          <a:moveTo>
                            <a:pt x="65" y="0"/>
                          </a:moveTo>
                          <a:lnTo>
                            <a:pt x="71" y="45"/>
                          </a:lnTo>
                          <a:lnTo>
                            <a:pt x="30" y="63"/>
                          </a:lnTo>
                          <a:lnTo>
                            <a:pt x="41" y="113"/>
                          </a:lnTo>
                          <a:lnTo>
                            <a:pt x="17" y="121"/>
                          </a:lnTo>
                          <a:lnTo>
                            <a:pt x="26" y="159"/>
                          </a:lnTo>
                          <a:lnTo>
                            <a:pt x="0" y="128"/>
                          </a:lnTo>
                          <a:lnTo>
                            <a:pt x="12" y="87"/>
                          </a:lnTo>
                          <a:lnTo>
                            <a:pt x="7" y="71"/>
                          </a:lnTo>
                          <a:lnTo>
                            <a:pt x="10" y="45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5" name="Freeform 220"/>
                    <p:cNvSpPr>
                      <a:spLocks/>
                    </p:cNvSpPr>
                    <p:nvPr/>
                  </p:nvSpPr>
                  <p:spPr bwMode="auto">
                    <a:xfrm>
                      <a:off x="1429" y="2521"/>
                      <a:ext cx="23" cy="30"/>
                    </a:xfrm>
                    <a:custGeom>
                      <a:avLst/>
                      <a:gdLst>
                        <a:gd name="T0" fmla="*/ 126 w 136"/>
                        <a:gd name="T1" fmla="*/ 0 h 152"/>
                        <a:gd name="T2" fmla="*/ 136 w 136"/>
                        <a:gd name="T3" fmla="*/ 44 h 152"/>
                        <a:gd name="T4" fmla="*/ 60 w 136"/>
                        <a:gd name="T5" fmla="*/ 62 h 152"/>
                        <a:gd name="T6" fmla="*/ 82 w 136"/>
                        <a:gd name="T7" fmla="*/ 109 h 152"/>
                        <a:gd name="T8" fmla="*/ 35 w 136"/>
                        <a:gd name="T9" fmla="*/ 117 h 152"/>
                        <a:gd name="T10" fmla="*/ 51 w 136"/>
                        <a:gd name="T11" fmla="*/ 152 h 152"/>
                        <a:gd name="T12" fmla="*/ 0 w 136"/>
                        <a:gd name="T13" fmla="*/ 125 h 152"/>
                        <a:gd name="T14" fmla="*/ 25 w 136"/>
                        <a:gd name="T15" fmla="*/ 83 h 152"/>
                        <a:gd name="T16" fmla="*/ 15 w 136"/>
                        <a:gd name="T17" fmla="*/ 69 h 152"/>
                        <a:gd name="T18" fmla="*/ 20 w 136"/>
                        <a:gd name="T19" fmla="*/ 44 h 152"/>
                        <a:gd name="T20" fmla="*/ 126 w 136"/>
                        <a:gd name="T21" fmla="*/ 0 h 15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6"/>
                        <a:gd name="T34" fmla="*/ 0 h 152"/>
                        <a:gd name="T35" fmla="*/ 136 w 136"/>
                        <a:gd name="T36" fmla="*/ 152 h 15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6" h="152">
                          <a:moveTo>
                            <a:pt x="126" y="0"/>
                          </a:moveTo>
                          <a:lnTo>
                            <a:pt x="136" y="44"/>
                          </a:lnTo>
                          <a:lnTo>
                            <a:pt x="60" y="62"/>
                          </a:lnTo>
                          <a:lnTo>
                            <a:pt x="82" y="109"/>
                          </a:lnTo>
                          <a:lnTo>
                            <a:pt x="35" y="117"/>
                          </a:lnTo>
                          <a:lnTo>
                            <a:pt x="51" y="152"/>
                          </a:lnTo>
                          <a:lnTo>
                            <a:pt x="0" y="125"/>
                          </a:lnTo>
                          <a:lnTo>
                            <a:pt x="25" y="83"/>
                          </a:lnTo>
                          <a:lnTo>
                            <a:pt x="15" y="69"/>
                          </a:lnTo>
                          <a:lnTo>
                            <a:pt x="20" y="44"/>
                          </a:lnTo>
                          <a:lnTo>
                            <a:pt x="12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6" name="Freeform 221"/>
                    <p:cNvSpPr>
                      <a:spLocks/>
                    </p:cNvSpPr>
                    <p:nvPr/>
                  </p:nvSpPr>
                  <p:spPr bwMode="auto">
                    <a:xfrm>
                      <a:off x="1410" y="2530"/>
                      <a:ext cx="14" cy="20"/>
                    </a:xfrm>
                    <a:custGeom>
                      <a:avLst/>
                      <a:gdLst>
                        <a:gd name="T0" fmla="*/ 76 w 81"/>
                        <a:gd name="T1" fmla="*/ 0 h 102"/>
                        <a:gd name="T2" fmla="*/ 81 w 81"/>
                        <a:gd name="T3" fmla="*/ 30 h 102"/>
                        <a:gd name="T4" fmla="*/ 37 w 81"/>
                        <a:gd name="T5" fmla="*/ 41 h 102"/>
                        <a:gd name="T6" fmla="*/ 50 w 81"/>
                        <a:gd name="T7" fmla="*/ 73 h 102"/>
                        <a:gd name="T8" fmla="*/ 21 w 81"/>
                        <a:gd name="T9" fmla="*/ 79 h 102"/>
                        <a:gd name="T10" fmla="*/ 31 w 81"/>
                        <a:gd name="T11" fmla="*/ 102 h 102"/>
                        <a:gd name="T12" fmla="*/ 0 w 81"/>
                        <a:gd name="T13" fmla="*/ 83 h 102"/>
                        <a:gd name="T14" fmla="*/ 15 w 81"/>
                        <a:gd name="T15" fmla="*/ 57 h 102"/>
                        <a:gd name="T16" fmla="*/ 9 w 81"/>
                        <a:gd name="T17" fmla="*/ 46 h 102"/>
                        <a:gd name="T18" fmla="*/ 12 w 81"/>
                        <a:gd name="T19" fmla="*/ 30 h 102"/>
                        <a:gd name="T20" fmla="*/ 76 w 81"/>
                        <a:gd name="T21" fmla="*/ 0 h 10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81"/>
                        <a:gd name="T34" fmla="*/ 0 h 102"/>
                        <a:gd name="T35" fmla="*/ 81 w 81"/>
                        <a:gd name="T36" fmla="*/ 102 h 10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81" h="102">
                          <a:moveTo>
                            <a:pt x="76" y="0"/>
                          </a:moveTo>
                          <a:lnTo>
                            <a:pt x="81" y="30"/>
                          </a:lnTo>
                          <a:lnTo>
                            <a:pt x="37" y="41"/>
                          </a:lnTo>
                          <a:lnTo>
                            <a:pt x="50" y="73"/>
                          </a:lnTo>
                          <a:lnTo>
                            <a:pt x="21" y="79"/>
                          </a:lnTo>
                          <a:lnTo>
                            <a:pt x="31" y="102"/>
                          </a:lnTo>
                          <a:lnTo>
                            <a:pt x="0" y="83"/>
                          </a:lnTo>
                          <a:lnTo>
                            <a:pt x="15" y="57"/>
                          </a:lnTo>
                          <a:lnTo>
                            <a:pt x="9" y="46"/>
                          </a:lnTo>
                          <a:lnTo>
                            <a:pt x="12" y="30"/>
                          </a:lnTo>
                          <a:lnTo>
                            <a:pt x="7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7" name="Freeform 222"/>
                    <p:cNvSpPr>
                      <a:spLocks/>
                    </p:cNvSpPr>
                    <p:nvPr/>
                  </p:nvSpPr>
                  <p:spPr bwMode="auto">
                    <a:xfrm>
                      <a:off x="1448" y="2481"/>
                      <a:ext cx="16" cy="29"/>
                    </a:xfrm>
                    <a:custGeom>
                      <a:avLst/>
                      <a:gdLst>
                        <a:gd name="T0" fmla="*/ 90 w 97"/>
                        <a:gd name="T1" fmla="*/ 0 h 143"/>
                        <a:gd name="T2" fmla="*/ 97 w 97"/>
                        <a:gd name="T3" fmla="*/ 41 h 143"/>
                        <a:gd name="T4" fmla="*/ 43 w 97"/>
                        <a:gd name="T5" fmla="*/ 59 h 143"/>
                        <a:gd name="T6" fmla="*/ 58 w 97"/>
                        <a:gd name="T7" fmla="*/ 104 h 143"/>
                        <a:gd name="T8" fmla="*/ 24 w 97"/>
                        <a:gd name="T9" fmla="*/ 110 h 143"/>
                        <a:gd name="T10" fmla="*/ 37 w 97"/>
                        <a:gd name="T11" fmla="*/ 143 h 143"/>
                        <a:gd name="T12" fmla="*/ 0 w 97"/>
                        <a:gd name="T13" fmla="*/ 118 h 143"/>
                        <a:gd name="T14" fmla="*/ 18 w 97"/>
                        <a:gd name="T15" fmla="*/ 79 h 143"/>
                        <a:gd name="T16" fmla="*/ 11 w 97"/>
                        <a:gd name="T17" fmla="*/ 66 h 143"/>
                        <a:gd name="T18" fmla="*/ 15 w 97"/>
                        <a:gd name="T19" fmla="*/ 41 h 143"/>
                        <a:gd name="T20" fmla="*/ 90 w 97"/>
                        <a:gd name="T21" fmla="*/ 0 h 143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7"/>
                        <a:gd name="T34" fmla="*/ 0 h 143"/>
                        <a:gd name="T35" fmla="*/ 97 w 97"/>
                        <a:gd name="T36" fmla="*/ 143 h 143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7" h="143">
                          <a:moveTo>
                            <a:pt x="90" y="0"/>
                          </a:moveTo>
                          <a:lnTo>
                            <a:pt x="97" y="41"/>
                          </a:lnTo>
                          <a:lnTo>
                            <a:pt x="43" y="59"/>
                          </a:lnTo>
                          <a:lnTo>
                            <a:pt x="58" y="104"/>
                          </a:lnTo>
                          <a:lnTo>
                            <a:pt x="24" y="110"/>
                          </a:lnTo>
                          <a:lnTo>
                            <a:pt x="37" y="143"/>
                          </a:lnTo>
                          <a:lnTo>
                            <a:pt x="0" y="118"/>
                          </a:lnTo>
                          <a:lnTo>
                            <a:pt x="18" y="79"/>
                          </a:lnTo>
                          <a:lnTo>
                            <a:pt x="11" y="66"/>
                          </a:lnTo>
                          <a:lnTo>
                            <a:pt x="15" y="41"/>
                          </a:lnTo>
                          <a:lnTo>
                            <a:pt x="9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8" name="Freeform 223"/>
                    <p:cNvSpPr>
                      <a:spLocks/>
                    </p:cNvSpPr>
                    <p:nvPr/>
                  </p:nvSpPr>
                  <p:spPr bwMode="auto">
                    <a:xfrm>
                      <a:off x="1422" y="2507"/>
                      <a:ext cx="17" cy="19"/>
                    </a:xfrm>
                    <a:custGeom>
                      <a:avLst/>
                      <a:gdLst>
                        <a:gd name="T0" fmla="*/ 97 w 104"/>
                        <a:gd name="T1" fmla="*/ 0 h 95"/>
                        <a:gd name="T2" fmla="*/ 104 w 104"/>
                        <a:gd name="T3" fmla="*/ 27 h 95"/>
                        <a:gd name="T4" fmla="*/ 46 w 104"/>
                        <a:gd name="T5" fmla="*/ 39 h 95"/>
                        <a:gd name="T6" fmla="*/ 61 w 104"/>
                        <a:gd name="T7" fmla="*/ 68 h 95"/>
                        <a:gd name="T8" fmla="*/ 27 w 104"/>
                        <a:gd name="T9" fmla="*/ 73 h 95"/>
                        <a:gd name="T10" fmla="*/ 39 w 104"/>
                        <a:gd name="T11" fmla="*/ 95 h 95"/>
                        <a:gd name="T12" fmla="*/ 0 w 104"/>
                        <a:gd name="T13" fmla="*/ 78 h 95"/>
                        <a:gd name="T14" fmla="*/ 19 w 104"/>
                        <a:gd name="T15" fmla="*/ 52 h 95"/>
                        <a:gd name="T16" fmla="*/ 11 w 104"/>
                        <a:gd name="T17" fmla="*/ 43 h 95"/>
                        <a:gd name="T18" fmla="*/ 14 w 104"/>
                        <a:gd name="T19" fmla="*/ 27 h 95"/>
                        <a:gd name="T20" fmla="*/ 97 w 104"/>
                        <a:gd name="T21" fmla="*/ 0 h 95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04"/>
                        <a:gd name="T34" fmla="*/ 0 h 95"/>
                        <a:gd name="T35" fmla="*/ 104 w 104"/>
                        <a:gd name="T36" fmla="*/ 95 h 95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04" h="95">
                          <a:moveTo>
                            <a:pt x="97" y="0"/>
                          </a:moveTo>
                          <a:lnTo>
                            <a:pt x="104" y="27"/>
                          </a:lnTo>
                          <a:lnTo>
                            <a:pt x="46" y="39"/>
                          </a:lnTo>
                          <a:lnTo>
                            <a:pt x="61" y="68"/>
                          </a:lnTo>
                          <a:lnTo>
                            <a:pt x="27" y="73"/>
                          </a:lnTo>
                          <a:lnTo>
                            <a:pt x="39" y="95"/>
                          </a:lnTo>
                          <a:lnTo>
                            <a:pt x="0" y="78"/>
                          </a:lnTo>
                          <a:lnTo>
                            <a:pt x="19" y="52"/>
                          </a:lnTo>
                          <a:lnTo>
                            <a:pt x="11" y="43"/>
                          </a:lnTo>
                          <a:lnTo>
                            <a:pt x="14" y="27"/>
                          </a:lnTo>
                          <a:lnTo>
                            <a:pt x="9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9" name="Freeform 224"/>
                    <p:cNvSpPr>
                      <a:spLocks/>
                    </p:cNvSpPr>
                    <p:nvPr/>
                  </p:nvSpPr>
                  <p:spPr bwMode="auto">
                    <a:xfrm>
                      <a:off x="1377" y="2539"/>
                      <a:ext cx="22" cy="17"/>
                    </a:xfrm>
                    <a:custGeom>
                      <a:avLst/>
                      <a:gdLst>
                        <a:gd name="T0" fmla="*/ 131 w 131"/>
                        <a:gd name="T1" fmla="*/ 12 h 85"/>
                        <a:gd name="T2" fmla="*/ 124 w 131"/>
                        <a:gd name="T3" fmla="*/ 45 h 85"/>
                        <a:gd name="T4" fmla="*/ 103 w 131"/>
                        <a:gd name="T5" fmla="*/ 38 h 85"/>
                        <a:gd name="T6" fmla="*/ 92 w 131"/>
                        <a:gd name="T7" fmla="*/ 58 h 85"/>
                        <a:gd name="T8" fmla="*/ 71 w 131"/>
                        <a:gd name="T9" fmla="*/ 61 h 85"/>
                        <a:gd name="T10" fmla="*/ 51 w 131"/>
                        <a:gd name="T11" fmla="*/ 80 h 85"/>
                        <a:gd name="T12" fmla="*/ 26 w 131"/>
                        <a:gd name="T13" fmla="*/ 73 h 85"/>
                        <a:gd name="T14" fmla="*/ 0 w 131"/>
                        <a:gd name="T15" fmla="*/ 85 h 85"/>
                        <a:gd name="T16" fmla="*/ 30 w 131"/>
                        <a:gd name="T17" fmla="*/ 50 h 85"/>
                        <a:gd name="T18" fmla="*/ 26 w 131"/>
                        <a:gd name="T19" fmla="*/ 27 h 85"/>
                        <a:gd name="T20" fmla="*/ 40 w 131"/>
                        <a:gd name="T21" fmla="*/ 4 h 85"/>
                        <a:gd name="T22" fmla="*/ 51 w 131"/>
                        <a:gd name="T23" fmla="*/ 35 h 85"/>
                        <a:gd name="T24" fmla="*/ 66 w 131"/>
                        <a:gd name="T25" fmla="*/ 4 h 85"/>
                        <a:gd name="T26" fmla="*/ 88 w 131"/>
                        <a:gd name="T27" fmla="*/ 20 h 85"/>
                        <a:gd name="T28" fmla="*/ 101 w 131"/>
                        <a:gd name="T29" fmla="*/ 0 h 85"/>
                        <a:gd name="T30" fmla="*/ 131 w 131"/>
                        <a:gd name="T31" fmla="*/ 12 h 85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31"/>
                        <a:gd name="T49" fmla="*/ 0 h 85"/>
                        <a:gd name="T50" fmla="*/ 131 w 131"/>
                        <a:gd name="T51" fmla="*/ 85 h 85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31" h="85">
                          <a:moveTo>
                            <a:pt x="131" y="12"/>
                          </a:moveTo>
                          <a:lnTo>
                            <a:pt x="124" y="45"/>
                          </a:lnTo>
                          <a:lnTo>
                            <a:pt x="103" y="38"/>
                          </a:lnTo>
                          <a:lnTo>
                            <a:pt x="92" y="58"/>
                          </a:lnTo>
                          <a:lnTo>
                            <a:pt x="71" y="61"/>
                          </a:lnTo>
                          <a:lnTo>
                            <a:pt x="51" y="80"/>
                          </a:lnTo>
                          <a:lnTo>
                            <a:pt x="26" y="73"/>
                          </a:lnTo>
                          <a:lnTo>
                            <a:pt x="0" y="85"/>
                          </a:lnTo>
                          <a:lnTo>
                            <a:pt x="30" y="50"/>
                          </a:lnTo>
                          <a:lnTo>
                            <a:pt x="26" y="27"/>
                          </a:lnTo>
                          <a:lnTo>
                            <a:pt x="40" y="4"/>
                          </a:lnTo>
                          <a:lnTo>
                            <a:pt x="51" y="35"/>
                          </a:lnTo>
                          <a:lnTo>
                            <a:pt x="66" y="4"/>
                          </a:lnTo>
                          <a:lnTo>
                            <a:pt x="88" y="20"/>
                          </a:lnTo>
                          <a:lnTo>
                            <a:pt x="101" y="0"/>
                          </a:lnTo>
                          <a:lnTo>
                            <a:pt x="131" y="12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0" name="Freeform 225"/>
                    <p:cNvSpPr>
                      <a:spLocks/>
                    </p:cNvSpPr>
                    <p:nvPr/>
                  </p:nvSpPr>
                  <p:spPr bwMode="auto">
                    <a:xfrm>
                      <a:off x="1490" y="2479"/>
                      <a:ext cx="29" cy="20"/>
                    </a:xfrm>
                    <a:custGeom>
                      <a:avLst/>
                      <a:gdLst>
                        <a:gd name="T0" fmla="*/ 173 w 173"/>
                        <a:gd name="T1" fmla="*/ 14 h 101"/>
                        <a:gd name="T2" fmla="*/ 164 w 173"/>
                        <a:gd name="T3" fmla="*/ 55 h 101"/>
                        <a:gd name="T4" fmla="*/ 136 w 173"/>
                        <a:gd name="T5" fmla="*/ 46 h 101"/>
                        <a:gd name="T6" fmla="*/ 121 w 173"/>
                        <a:gd name="T7" fmla="*/ 70 h 101"/>
                        <a:gd name="T8" fmla="*/ 93 w 173"/>
                        <a:gd name="T9" fmla="*/ 73 h 101"/>
                        <a:gd name="T10" fmla="*/ 66 w 173"/>
                        <a:gd name="T11" fmla="*/ 98 h 101"/>
                        <a:gd name="T12" fmla="*/ 35 w 173"/>
                        <a:gd name="T13" fmla="*/ 87 h 101"/>
                        <a:gd name="T14" fmla="*/ 0 w 173"/>
                        <a:gd name="T15" fmla="*/ 101 h 101"/>
                        <a:gd name="T16" fmla="*/ 38 w 173"/>
                        <a:gd name="T17" fmla="*/ 60 h 101"/>
                        <a:gd name="T18" fmla="*/ 35 w 173"/>
                        <a:gd name="T19" fmla="*/ 32 h 101"/>
                        <a:gd name="T20" fmla="*/ 52 w 173"/>
                        <a:gd name="T21" fmla="*/ 3 h 101"/>
                        <a:gd name="T22" fmla="*/ 66 w 173"/>
                        <a:gd name="T23" fmla="*/ 42 h 101"/>
                        <a:gd name="T24" fmla="*/ 87 w 173"/>
                        <a:gd name="T25" fmla="*/ 3 h 101"/>
                        <a:gd name="T26" fmla="*/ 114 w 173"/>
                        <a:gd name="T27" fmla="*/ 24 h 101"/>
                        <a:gd name="T28" fmla="*/ 132 w 173"/>
                        <a:gd name="T29" fmla="*/ 0 h 101"/>
                        <a:gd name="T30" fmla="*/ 173 w 173"/>
                        <a:gd name="T31" fmla="*/ 14 h 101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173"/>
                        <a:gd name="T49" fmla="*/ 0 h 101"/>
                        <a:gd name="T50" fmla="*/ 173 w 173"/>
                        <a:gd name="T51" fmla="*/ 101 h 101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173" h="101">
                          <a:moveTo>
                            <a:pt x="173" y="14"/>
                          </a:moveTo>
                          <a:lnTo>
                            <a:pt x="164" y="55"/>
                          </a:lnTo>
                          <a:lnTo>
                            <a:pt x="136" y="46"/>
                          </a:lnTo>
                          <a:lnTo>
                            <a:pt x="121" y="70"/>
                          </a:lnTo>
                          <a:lnTo>
                            <a:pt x="93" y="73"/>
                          </a:lnTo>
                          <a:lnTo>
                            <a:pt x="66" y="98"/>
                          </a:lnTo>
                          <a:lnTo>
                            <a:pt x="35" y="87"/>
                          </a:lnTo>
                          <a:lnTo>
                            <a:pt x="0" y="101"/>
                          </a:lnTo>
                          <a:lnTo>
                            <a:pt x="38" y="60"/>
                          </a:lnTo>
                          <a:lnTo>
                            <a:pt x="35" y="32"/>
                          </a:lnTo>
                          <a:lnTo>
                            <a:pt x="52" y="3"/>
                          </a:lnTo>
                          <a:lnTo>
                            <a:pt x="66" y="42"/>
                          </a:lnTo>
                          <a:lnTo>
                            <a:pt x="87" y="3"/>
                          </a:lnTo>
                          <a:lnTo>
                            <a:pt x="114" y="24"/>
                          </a:lnTo>
                          <a:lnTo>
                            <a:pt x="132" y="0"/>
                          </a:lnTo>
                          <a:lnTo>
                            <a:pt x="173" y="14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1" name="Freeform 226"/>
                    <p:cNvSpPr>
                      <a:spLocks/>
                    </p:cNvSpPr>
                    <p:nvPr/>
                  </p:nvSpPr>
                  <p:spPr bwMode="auto">
                    <a:xfrm>
                      <a:off x="1478" y="2526"/>
                      <a:ext cx="8" cy="16"/>
                    </a:xfrm>
                    <a:custGeom>
                      <a:avLst/>
                      <a:gdLst>
                        <a:gd name="T0" fmla="*/ 50 w 50"/>
                        <a:gd name="T1" fmla="*/ 8 h 77"/>
                        <a:gd name="T2" fmla="*/ 34 w 50"/>
                        <a:gd name="T3" fmla="*/ 27 h 77"/>
                        <a:gd name="T4" fmla="*/ 24 w 50"/>
                        <a:gd name="T5" fmla="*/ 77 h 77"/>
                        <a:gd name="T6" fmla="*/ 9 w 50"/>
                        <a:gd name="T7" fmla="*/ 57 h 77"/>
                        <a:gd name="T8" fmla="*/ 13 w 50"/>
                        <a:gd name="T9" fmla="*/ 32 h 77"/>
                        <a:gd name="T10" fmla="*/ 0 w 50"/>
                        <a:gd name="T11" fmla="*/ 0 h 77"/>
                        <a:gd name="T12" fmla="*/ 50 w 50"/>
                        <a:gd name="T13" fmla="*/ 8 h 7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0"/>
                        <a:gd name="T22" fmla="*/ 0 h 77"/>
                        <a:gd name="T23" fmla="*/ 50 w 50"/>
                        <a:gd name="T24" fmla="*/ 77 h 7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0" h="77">
                          <a:moveTo>
                            <a:pt x="50" y="8"/>
                          </a:moveTo>
                          <a:lnTo>
                            <a:pt x="34" y="27"/>
                          </a:lnTo>
                          <a:lnTo>
                            <a:pt x="24" y="77"/>
                          </a:lnTo>
                          <a:lnTo>
                            <a:pt x="9" y="57"/>
                          </a:lnTo>
                          <a:lnTo>
                            <a:pt x="13" y="32"/>
                          </a:lnTo>
                          <a:lnTo>
                            <a:pt x="0" y="0"/>
                          </a:lnTo>
                          <a:lnTo>
                            <a:pt x="50" y="8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2" name="Freeform 227"/>
                    <p:cNvSpPr>
                      <a:spLocks/>
                    </p:cNvSpPr>
                    <p:nvPr/>
                  </p:nvSpPr>
                  <p:spPr bwMode="auto">
                    <a:xfrm>
                      <a:off x="1531" y="2494"/>
                      <a:ext cx="17" cy="46"/>
                    </a:xfrm>
                    <a:custGeom>
                      <a:avLst/>
                      <a:gdLst>
                        <a:gd name="T0" fmla="*/ 32 w 98"/>
                        <a:gd name="T1" fmla="*/ 0 h 228"/>
                        <a:gd name="T2" fmla="*/ 71 w 98"/>
                        <a:gd name="T3" fmla="*/ 15 h 228"/>
                        <a:gd name="T4" fmla="*/ 77 w 98"/>
                        <a:gd name="T5" fmla="*/ 38 h 228"/>
                        <a:gd name="T6" fmla="*/ 95 w 98"/>
                        <a:gd name="T7" fmla="*/ 53 h 228"/>
                        <a:gd name="T8" fmla="*/ 98 w 98"/>
                        <a:gd name="T9" fmla="*/ 88 h 228"/>
                        <a:gd name="T10" fmla="*/ 74 w 98"/>
                        <a:gd name="T11" fmla="*/ 98 h 228"/>
                        <a:gd name="T12" fmla="*/ 51 w 98"/>
                        <a:gd name="T13" fmla="*/ 125 h 228"/>
                        <a:gd name="T14" fmla="*/ 69 w 98"/>
                        <a:gd name="T15" fmla="*/ 141 h 228"/>
                        <a:gd name="T16" fmla="*/ 32 w 98"/>
                        <a:gd name="T17" fmla="*/ 159 h 228"/>
                        <a:gd name="T18" fmla="*/ 45 w 98"/>
                        <a:gd name="T19" fmla="*/ 175 h 228"/>
                        <a:gd name="T20" fmla="*/ 37 w 98"/>
                        <a:gd name="T21" fmla="*/ 201 h 228"/>
                        <a:gd name="T22" fmla="*/ 35 w 98"/>
                        <a:gd name="T23" fmla="*/ 228 h 228"/>
                        <a:gd name="T24" fmla="*/ 0 w 98"/>
                        <a:gd name="T25" fmla="*/ 220 h 228"/>
                        <a:gd name="T26" fmla="*/ 19 w 98"/>
                        <a:gd name="T27" fmla="*/ 182 h 228"/>
                        <a:gd name="T28" fmla="*/ 3 w 98"/>
                        <a:gd name="T29" fmla="*/ 151 h 228"/>
                        <a:gd name="T30" fmla="*/ 19 w 98"/>
                        <a:gd name="T31" fmla="*/ 137 h 228"/>
                        <a:gd name="T32" fmla="*/ 35 w 98"/>
                        <a:gd name="T33" fmla="*/ 132 h 228"/>
                        <a:gd name="T34" fmla="*/ 30 w 98"/>
                        <a:gd name="T35" fmla="*/ 106 h 228"/>
                        <a:gd name="T36" fmla="*/ 32 w 98"/>
                        <a:gd name="T37" fmla="*/ 95 h 228"/>
                        <a:gd name="T38" fmla="*/ 51 w 98"/>
                        <a:gd name="T39" fmla="*/ 79 h 228"/>
                        <a:gd name="T40" fmla="*/ 77 w 98"/>
                        <a:gd name="T41" fmla="*/ 72 h 228"/>
                        <a:gd name="T42" fmla="*/ 58 w 98"/>
                        <a:gd name="T43" fmla="*/ 53 h 228"/>
                        <a:gd name="T44" fmla="*/ 32 w 98"/>
                        <a:gd name="T45" fmla="*/ 0 h 228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w 98"/>
                        <a:gd name="T70" fmla="*/ 0 h 228"/>
                        <a:gd name="T71" fmla="*/ 98 w 98"/>
                        <a:gd name="T72" fmla="*/ 228 h 228"/>
                      </a:gdLst>
                      <a:ahLst/>
                      <a:cxnLst>
                        <a:cxn ang="T46">
                          <a:pos x="T0" y="T1"/>
                        </a:cxn>
                        <a:cxn ang="T47">
                          <a:pos x="T2" y="T3"/>
                        </a:cxn>
                        <a:cxn ang="T48">
                          <a:pos x="T4" y="T5"/>
                        </a:cxn>
                        <a:cxn ang="T49">
                          <a:pos x="T6" y="T7"/>
                        </a:cxn>
                        <a:cxn ang="T50">
                          <a:pos x="T8" y="T9"/>
                        </a:cxn>
                        <a:cxn ang="T51">
                          <a:pos x="T10" y="T11"/>
                        </a:cxn>
                        <a:cxn ang="T52">
                          <a:pos x="T12" y="T13"/>
                        </a:cxn>
                        <a:cxn ang="T53">
                          <a:pos x="T14" y="T15"/>
                        </a:cxn>
                        <a:cxn ang="T54">
                          <a:pos x="T16" y="T17"/>
                        </a:cxn>
                        <a:cxn ang="T55">
                          <a:pos x="T18" y="T19"/>
                        </a:cxn>
                        <a:cxn ang="T56">
                          <a:pos x="T20" y="T21"/>
                        </a:cxn>
                        <a:cxn ang="T57">
                          <a:pos x="T22" y="T23"/>
                        </a:cxn>
                        <a:cxn ang="T58">
                          <a:pos x="T24" y="T25"/>
                        </a:cxn>
                        <a:cxn ang="T59">
                          <a:pos x="T26" y="T27"/>
                        </a:cxn>
                        <a:cxn ang="T60">
                          <a:pos x="T28" y="T29"/>
                        </a:cxn>
                        <a:cxn ang="T61">
                          <a:pos x="T30" y="T31"/>
                        </a:cxn>
                        <a:cxn ang="T62">
                          <a:pos x="T32" y="T33"/>
                        </a:cxn>
                        <a:cxn ang="T63">
                          <a:pos x="T34" y="T35"/>
                        </a:cxn>
                        <a:cxn ang="T64">
                          <a:pos x="T36" y="T37"/>
                        </a:cxn>
                        <a:cxn ang="T65">
                          <a:pos x="T38" y="T39"/>
                        </a:cxn>
                        <a:cxn ang="T66">
                          <a:pos x="T40" y="T41"/>
                        </a:cxn>
                        <a:cxn ang="T67">
                          <a:pos x="T42" y="T43"/>
                        </a:cxn>
                        <a:cxn ang="T68">
                          <a:pos x="T44" y="T45"/>
                        </a:cxn>
                      </a:cxnLst>
                      <a:rect l="T69" t="T70" r="T71" b="T72"/>
                      <a:pathLst>
                        <a:path w="98" h="228">
                          <a:moveTo>
                            <a:pt x="32" y="0"/>
                          </a:moveTo>
                          <a:lnTo>
                            <a:pt x="71" y="15"/>
                          </a:lnTo>
                          <a:lnTo>
                            <a:pt x="77" y="38"/>
                          </a:lnTo>
                          <a:lnTo>
                            <a:pt x="95" y="53"/>
                          </a:lnTo>
                          <a:lnTo>
                            <a:pt x="98" y="88"/>
                          </a:lnTo>
                          <a:lnTo>
                            <a:pt x="74" y="98"/>
                          </a:lnTo>
                          <a:lnTo>
                            <a:pt x="51" y="125"/>
                          </a:lnTo>
                          <a:lnTo>
                            <a:pt x="69" y="141"/>
                          </a:lnTo>
                          <a:lnTo>
                            <a:pt x="32" y="159"/>
                          </a:lnTo>
                          <a:lnTo>
                            <a:pt x="45" y="175"/>
                          </a:lnTo>
                          <a:lnTo>
                            <a:pt x="37" y="201"/>
                          </a:lnTo>
                          <a:lnTo>
                            <a:pt x="35" y="228"/>
                          </a:lnTo>
                          <a:lnTo>
                            <a:pt x="0" y="220"/>
                          </a:lnTo>
                          <a:lnTo>
                            <a:pt x="19" y="182"/>
                          </a:lnTo>
                          <a:lnTo>
                            <a:pt x="3" y="151"/>
                          </a:lnTo>
                          <a:lnTo>
                            <a:pt x="19" y="137"/>
                          </a:lnTo>
                          <a:lnTo>
                            <a:pt x="35" y="132"/>
                          </a:lnTo>
                          <a:lnTo>
                            <a:pt x="30" y="106"/>
                          </a:lnTo>
                          <a:lnTo>
                            <a:pt x="32" y="95"/>
                          </a:lnTo>
                          <a:lnTo>
                            <a:pt x="51" y="79"/>
                          </a:lnTo>
                          <a:lnTo>
                            <a:pt x="77" y="72"/>
                          </a:lnTo>
                          <a:lnTo>
                            <a:pt x="58" y="53"/>
                          </a:lnTo>
                          <a:lnTo>
                            <a:pt x="32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3" name="Freeform 228"/>
                    <p:cNvSpPr>
                      <a:spLocks/>
                    </p:cNvSpPr>
                    <p:nvPr/>
                  </p:nvSpPr>
                  <p:spPr bwMode="auto">
                    <a:xfrm>
                      <a:off x="1507" y="2490"/>
                      <a:ext cx="25" cy="19"/>
                    </a:xfrm>
                    <a:custGeom>
                      <a:avLst/>
                      <a:gdLst>
                        <a:gd name="T0" fmla="*/ 122 w 150"/>
                        <a:gd name="T1" fmla="*/ 0 h 92"/>
                        <a:gd name="T2" fmla="*/ 145 w 150"/>
                        <a:gd name="T3" fmla="*/ 27 h 92"/>
                        <a:gd name="T4" fmla="*/ 150 w 150"/>
                        <a:gd name="T5" fmla="*/ 58 h 92"/>
                        <a:gd name="T6" fmla="*/ 109 w 150"/>
                        <a:gd name="T7" fmla="*/ 65 h 92"/>
                        <a:gd name="T8" fmla="*/ 81 w 150"/>
                        <a:gd name="T9" fmla="*/ 49 h 92"/>
                        <a:gd name="T10" fmla="*/ 42 w 150"/>
                        <a:gd name="T11" fmla="*/ 65 h 92"/>
                        <a:gd name="T12" fmla="*/ 42 w 150"/>
                        <a:gd name="T13" fmla="*/ 92 h 92"/>
                        <a:gd name="T14" fmla="*/ 0 w 150"/>
                        <a:gd name="T15" fmla="*/ 84 h 92"/>
                        <a:gd name="T16" fmla="*/ 27 w 150"/>
                        <a:gd name="T17" fmla="*/ 65 h 92"/>
                        <a:gd name="T18" fmla="*/ 42 w 150"/>
                        <a:gd name="T19" fmla="*/ 38 h 92"/>
                        <a:gd name="T20" fmla="*/ 64 w 150"/>
                        <a:gd name="T21" fmla="*/ 38 h 92"/>
                        <a:gd name="T22" fmla="*/ 122 w 150"/>
                        <a:gd name="T23" fmla="*/ 0 h 9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50"/>
                        <a:gd name="T37" fmla="*/ 0 h 92"/>
                        <a:gd name="T38" fmla="*/ 150 w 150"/>
                        <a:gd name="T39" fmla="*/ 92 h 9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50" h="92">
                          <a:moveTo>
                            <a:pt x="122" y="0"/>
                          </a:moveTo>
                          <a:lnTo>
                            <a:pt x="145" y="27"/>
                          </a:lnTo>
                          <a:lnTo>
                            <a:pt x="150" y="58"/>
                          </a:lnTo>
                          <a:lnTo>
                            <a:pt x="109" y="65"/>
                          </a:lnTo>
                          <a:lnTo>
                            <a:pt x="81" y="49"/>
                          </a:lnTo>
                          <a:lnTo>
                            <a:pt x="42" y="65"/>
                          </a:lnTo>
                          <a:lnTo>
                            <a:pt x="42" y="92"/>
                          </a:lnTo>
                          <a:lnTo>
                            <a:pt x="0" y="84"/>
                          </a:lnTo>
                          <a:lnTo>
                            <a:pt x="27" y="65"/>
                          </a:lnTo>
                          <a:lnTo>
                            <a:pt x="42" y="38"/>
                          </a:lnTo>
                          <a:lnTo>
                            <a:pt x="64" y="38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4" name="Freeform 229"/>
                    <p:cNvSpPr>
                      <a:spLocks/>
                    </p:cNvSpPr>
                    <p:nvPr/>
                  </p:nvSpPr>
                  <p:spPr bwMode="auto">
                    <a:xfrm>
                      <a:off x="1494" y="2519"/>
                      <a:ext cx="32" cy="23"/>
                    </a:xfrm>
                    <a:custGeom>
                      <a:avLst/>
                      <a:gdLst>
                        <a:gd name="T0" fmla="*/ 190 w 190"/>
                        <a:gd name="T1" fmla="*/ 0 h 111"/>
                        <a:gd name="T2" fmla="*/ 173 w 190"/>
                        <a:gd name="T3" fmla="*/ 53 h 111"/>
                        <a:gd name="T4" fmla="*/ 156 w 190"/>
                        <a:gd name="T5" fmla="*/ 57 h 111"/>
                        <a:gd name="T6" fmla="*/ 143 w 190"/>
                        <a:gd name="T7" fmla="*/ 81 h 111"/>
                        <a:gd name="T8" fmla="*/ 69 w 190"/>
                        <a:gd name="T9" fmla="*/ 81 h 111"/>
                        <a:gd name="T10" fmla="*/ 64 w 190"/>
                        <a:gd name="T11" fmla="*/ 111 h 111"/>
                        <a:gd name="T12" fmla="*/ 0 w 190"/>
                        <a:gd name="T13" fmla="*/ 81 h 111"/>
                        <a:gd name="T14" fmla="*/ 40 w 190"/>
                        <a:gd name="T15" fmla="*/ 76 h 111"/>
                        <a:gd name="T16" fmla="*/ 51 w 190"/>
                        <a:gd name="T17" fmla="*/ 69 h 111"/>
                        <a:gd name="T18" fmla="*/ 119 w 190"/>
                        <a:gd name="T19" fmla="*/ 53 h 111"/>
                        <a:gd name="T20" fmla="*/ 136 w 190"/>
                        <a:gd name="T21" fmla="*/ 26 h 111"/>
                        <a:gd name="T22" fmla="*/ 190 w 190"/>
                        <a:gd name="T23" fmla="*/ 0 h 11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90"/>
                        <a:gd name="T37" fmla="*/ 0 h 111"/>
                        <a:gd name="T38" fmla="*/ 190 w 190"/>
                        <a:gd name="T39" fmla="*/ 111 h 11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90" h="111">
                          <a:moveTo>
                            <a:pt x="190" y="0"/>
                          </a:moveTo>
                          <a:lnTo>
                            <a:pt x="173" y="53"/>
                          </a:lnTo>
                          <a:lnTo>
                            <a:pt x="156" y="57"/>
                          </a:lnTo>
                          <a:lnTo>
                            <a:pt x="143" y="81"/>
                          </a:lnTo>
                          <a:lnTo>
                            <a:pt x="69" y="81"/>
                          </a:lnTo>
                          <a:lnTo>
                            <a:pt x="64" y="111"/>
                          </a:lnTo>
                          <a:lnTo>
                            <a:pt x="0" y="81"/>
                          </a:lnTo>
                          <a:lnTo>
                            <a:pt x="40" y="76"/>
                          </a:lnTo>
                          <a:lnTo>
                            <a:pt x="51" y="69"/>
                          </a:lnTo>
                          <a:lnTo>
                            <a:pt x="119" y="53"/>
                          </a:lnTo>
                          <a:lnTo>
                            <a:pt x="136" y="26"/>
                          </a:lnTo>
                          <a:lnTo>
                            <a:pt x="19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5" name="Freeform 230"/>
                    <p:cNvSpPr>
                      <a:spLocks/>
                    </p:cNvSpPr>
                    <p:nvPr/>
                  </p:nvSpPr>
                  <p:spPr bwMode="auto">
                    <a:xfrm>
                      <a:off x="1562" y="2506"/>
                      <a:ext cx="11" cy="24"/>
                    </a:xfrm>
                    <a:custGeom>
                      <a:avLst/>
                      <a:gdLst>
                        <a:gd name="T0" fmla="*/ 0 w 63"/>
                        <a:gd name="T1" fmla="*/ 0 h 118"/>
                        <a:gd name="T2" fmla="*/ 49 w 63"/>
                        <a:gd name="T3" fmla="*/ 38 h 118"/>
                        <a:gd name="T4" fmla="*/ 34 w 63"/>
                        <a:gd name="T5" fmla="*/ 68 h 118"/>
                        <a:gd name="T6" fmla="*/ 63 w 63"/>
                        <a:gd name="T7" fmla="*/ 91 h 118"/>
                        <a:gd name="T8" fmla="*/ 63 w 63"/>
                        <a:gd name="T9" fmla="*/ 118 h 118"/>
                        <a:gd name="T10" fmla="*/ 23 w 63"/>
                        <a:gd name="T11" fmla="*/ 91 h 118"/>
                        <a:gd name="T12" fmla="*/ 15 w 63"/>
                        <a:gd name="T13" fmla="*/ 46 h 118"/>
                        <a:gd name="T14" fmla="*/ 0 w 63"/>
                        <a:gd name="T15" fmla="*/ 0 h 118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3"/>
                        <a:gd name="T25" fmla="*/ 0 h 118"/>
                        <a:gd name="T26" fmla="*/ 63 w 63"/>
                        <a:gd name="T27" fmla="*/ 118 h 118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3" h="118">
                          <a:moveTo>
                            <a:pt x="0" y="0"/>
                          </a:moveTo>
                          <a:lnTo>
                            <a:pt x="49" y="38"/>
                          </a:lnTo>
                          <a:lnTo>
                            <a:pt x="34" y="68"/>
                          </a:lnTo>
                          <a:lnTo>
                            <a:pt x="63" y="91"/>
                          </a:lnTo>
                          <a:lnTo>
                            <a:pt x="63" y="118"/>
                          </a:lnTo>
                          <a:lnTo>
                            <a:pt x="23" y="91"/>
                          </a:lnTo>
                          <a:lnTo>
                            <a:pt x="15" y="4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6" name="Freeform 231"/>
                    <p:cNvSpPr>
                      <a:spLocks/>
                    </p:cNvSpPr>
                    <p:nvPr/>
                  </p:nvSpPr>
                  <p:spPr bwMode="auto">
                    <a:xfrm>
                      <a:off x="1555" y="2523"/>
                      <a:ext cx="12" cy="20"/>
                    </a:xfrm>
                    <a:custGeom>
                      <a:avLst/>
                      <a:gdLst>
                        <a:gd name="T0" fmla="*/ 0 w 67"/>
                        <a:gd name="T1" fmla="*/ 0 h 100"/>
                        <a:gd name="T2" fmla="*/ 46 w 67"/>
                        <a:gd name="T3" fmla="*/ 19 h 100"/>
                        <a:gd name="T4" fmla="*/ 36 w 67"/>
                        <a:gd name="T5" fmla="*/ 54 h 100"/>
                        <a:gd name="T6" fmla="*/ 54 w 67"/>
                        <a:gd name="T7" fmla="*/ 62 h 100"/>
                        <a:gd name="T8" fmla="*/ 67 w 67"/>
                        <a:gd name="T9" fmla="*/ 80 h 100"/>
                        <a:gd name="T10" fmla="*/ 62 w 67"/>
                        <a:gd name="T11" fmla="*/ 100 h 100"/>
                        <a:gd name="T12" fmla="*/ 23 w 67"/>
                        <a:gd name="T13" fmla="*/ 72 h 100"/>
                        <a:gd name="T14" fmla="*/ 10 w 67"/>
                        <a:gd name="T15" fmla="*/ 62 h 100"/>
                        <a:gd name="T16" fmla="*/ 0 w 67"/>
                        <a:gd name="T17" fmla="*/ 0 h 100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67"/>
                        <a:gd name="T28" fmla="*/ 0 h 100"/>
                        <a:gd name="T29" fmla="*/ 67 w 67"/>
                        <a:gd name="T30" fmla="*/ 100 h 100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67" h="100">
                          <a:moveTo>
                            <a:pt x="0" y="0"/>
                          </a:moveTo>
                          <a:lnTo>
                            <a:pt x="46" y="19"/>
                          </a:lnTo>
                          <a:lnTo>
                            <a:pt x="36" y="54"/>
                          </a:lnTo>
                          <a:lnTo>
                            <a:pt x="54" y="62"/>
                          </a:lnTo>
                          <a:lnTo>
                            <a:pt x="67" y="80"/>
                          </a:lnTo>
                          <a:lnTo>
                            <a:pt x="62" y="100"/>
                          </a:lnTo>
                          <a:lnTo>
                            <a:pt x="23" y="72"/>
                          </a:lnTo>
                          <a:lnTo>
                            <a:pt x="10" y="6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7" name="Freeform 232"/>
                    <p:cNvSpPr>
                      <a:spLocks/>
                    </p:cNvSpPr>
                    <p:nvPr/>
                  </p:nvSpPr>
                  <p:spPr bwMode="auto">
                    <a:xfrm>
                      <a:off x="1581" y="2506"/>
                      <a:ext cx="23" cy="27"/>
                    </a:xfrm>
                    <a:custGeom>
                      <a:avLst/>
                      <a:gdLst>
                        <a:gd name="T0" fmla="*/ 0 w 135"/>
                        <a:gd name="T1" fmla="*/ 12 h 134"/>
                        <a:gd name="T2" fmla="*/ 56 w 135"/>
                        <a:gd name="T3" fmla="*/ 0 h 134"/>
                        <a:gd name="T4" fmla="*/ 64 w 135"/>
                        <a:gd name="T5" fmla="*/ 15 h 134"/>
                        <a:gd name="T6" fmla="*/ 93 w 135"/>
                        <a:gd name="T7" fmla="*/ 12 h 134"/>
                        <a:gd name="T8" fmla="*/ 93 w 135"/>
                        <a:gd name="T9" fmla="*/ 46 h 134"/>
                        <a:gd name="T10" fmla="*/ 82 w 135"/>
                        <a:gd name="T11" fmla="*/ 77 h 134"/>
                        <a:gd name="T12" fmla="*/ 135 w 135"/>
                        <a:gd name="T13" fmla="*/ 107 h 134"/>
                        <a:gd name="T14" fmla="*/ 101 w 135"/>
                        <a:gd name="T15" fmla="*/ 115 h 134"/>
                        <a:gd name="T16" fmla="*/ 122 w 135"/>
                        <a:gd name="T17" fmla="*/ 134 h 134"/>
                        <a:gd name="T18" fmla="*/ 54 w 135"/>
                        <a:gd name="T19" fmla="*/ 126 h 134"/>
                        <a:gd name="T20" fmla="*/ 85 w 135"/>
                        <a:gd name="T21" fmla="*/ 103 h 134"/>
                        <a:gd name="T22" fmla="*/ 67 w 135"/>
                        <a:gd name="T23" fmla="*/ 81 h 134"/>
                        <a:gd name="T24" fmla="*/ 71 w 135"/>
                        <a:gd name="T25" fmla="*/ 53 h 134"/>
                        <a:gd name="T26" fmla="*/ 54 w 135"/>
                        <a:gd name="T27" fmla="*/ 35 h 134"/>
                        <a:gd name="T28" fmla="*/ 0 w 135"/>
                        <a:gd name="T29" fmla="*/ 12 h 134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5"/>
                        <a:gd name="T46" fmla="*/ 0 h 134"/>
                        <a:gd name="T47" fmla="*/ 135 w 135"/>
                        <a:gd name="T48" fmla="*/ 134 h 134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5" h="134">
                          <a:moveTo>
                            <a:pt x="0" y="12"/>
                          </a:moveTo>
                          <a:lnTo>
                            <a:pt x="56" y="0"/>
                          </a:lnTo>
                          <a:lnTo>
                            <a:pt x="64" y="15"/>
                          </a:lnTo>
                          <a:lnTo>
                            <a:pt x="93" y="12"/>
                          </a:lnTo>
                          <a:lnTo>
                            <a:pt x="93" y="46"/>
                          </a:lnTo>
                          <a:lnTo>
                            <a:pt x="82" y="77"/>
                          </a:lnTo>
                          <a:lnTo>
                            <a:pt x="135" y="107"/>
                          </a:lnTo>
                          <a:lnTo>
                            <a:pt x="101" y="115"/>
                          </a:lnTo>
                          <a:lnTo>
                            <a:pt x="122" y="134"/>
                          </a:lnTo>
                          <a:lnTo>
                            <a:pt x="54" y="126"/>
                          </a:lnTo>
                          <a:lnTo>
                            <a:pt x="85" y="103"/>
                          </a:lnTo>
                          <a:lnTo>
                            <a:pt x="67" y="81"/>
                          </a:lnTo>
                          <a:lnTo>
                            <a:pt x="71" y="53"/>
                          </a:lnTo>
                          <a:lnTo>
                            <a:pt x="54" y="35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28" name="Freeform 233"/>
                    <p:cNvSpPr>
                      <a:spLocks/>
                    </p:cNvSpPr>
                    <p:nvPr/>
                  </p:nvSpPr>
                  <p:spPr bwMode="auto">
                    <a:xfrm>
                      <a:off x="1614" y="2546"/>
                      <a:ext cx="9" cy="18"/>
                    </a:xfrm>
                    <a:custGeom>
                      <a:avLst/>
                      <a:gdLst>
                        <a:gd name="T0" fmla="*/ 30 w 56"/>
                        <a:gd name="T1" fmla="*/ 0 h 91"/>
                        <a:gd name="T2" fmla="*/ 56 w 56"/>
                        <a:gd name="T3" fmla="*/ 10 h 91"/>
                        <a:gd name="T4" fmla="*/ 43 w 56"/>
                        <a:gd name="T5" fmla="*/ 26 h 91"/>
                        <a:gd name="T6" fmla="*/ 51 w 56"/>
                        <a:gd name="T7" fmla="*/ 45 h 91"/>
                        <a:gd name="T8" fmla="*/ 35 w 56"/>
                        <a:gd name="T9" fmla="*/ 68 h 91"/>
                        <a:gd name="T10" fmla="*/ 30 w 56"/>
                        <a:gd name="T11" fmla="*/ 91 h 91"/>
                        <a:gd name="T12" fmla="*/ 0 w 56"/>
                        <a:gd name="T13" fmla="*/ 60 h 91"/>
                        <a:gd name="T14" fmla="*/ 30 w 56"/>
                        <a:gd name="T15" fmla="*/ 0 h 9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6"/>
                        <a:gd name="T25" fmla="*/ 0 h 91"/>
                        <a:gd name="T26" fmla="*/ 56 w 56"/>
                        <a:gd name="T27" fmla="*/ 91 h 9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6" h="91">
                          <a:moveTo>
                            <a:pt x="30" y="0"/>
                          </a:moveTo>
                          <a:lnTo>
                            <a:pt x="56" y="10"/>
                          </a:lnTo>
                          <a:lnTo>
                            <a:pt x="43" y="26"/>
                          </a:lnTo>
                          <a:lnTo>
                            <a:pt x="51" y="45"/>
                          </a:lnTo>
                          <a:lnTo>
                            <a:pt x="35" y="68"/>
                          </a:lnTo>
                          <a:lnTo>
                            <a:pt x="30" y="91"/>
                          </a:lnTo>
                          <a:lnTo>
                            <a:pt x="0" y="60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77757" name="Group 234"/>
                  <p:cNvGrpSpPr>
                    <a:grpSpLocks/>
                  </p:cNvGrpSpPr>
                  <p:nvPr/>
                </p:nvGrpSpPr>
                <p:grpSpPr bwMode="auto">
                  <a:xfrm>
                    <a:off x="1405" y="2280"/>
                    <a:ext cx="236" cy="120"/>
                    <a:chOff x="1405" y="2280"/>
                    <a:chExt cx="236" cy="120"/>
                  </a:xfrm>
                </p:grpSpPr>
                <p:sp>
                  <p:nvSpPr>
                    <p:cNvPr id="77798" name="Freeform 235"/>
                    <p:cNvSpPr>
                      <a:spLocks/>
                    </p:cNvSpPr>
                    <p:nvPr/>
                  </p:nvSpPr>
                  <p:spPr bwMode="auto">
                    <a:xfrm>
                      <a:off x="1405" y="2280"/>
                      <a:ext cx="236" cy="120"/>
                    </a:xfrm>
                    <a:custGeom>
                      <a:avLst/>
                      <a:gdLst>
                        <a:gd name="T0" fmla="*/ 22 w 1417"/>
                        <a:gd name="T1" fmla="*/ 489 h 601"/>
                        <a:gd name="T2" fmla="*/ 36 w 1417"/>
                        <a:gd name="T3" fmla="*/ 551 h 601"/>
                        <a:gd name="T4" fmla="*/ 118 w 1417"/>
                        <a:gd name="T5" fmla="*/ 532 h 601"/>
                        <a:gd name="T6" fmla="*/ 194 w 1417"/>
                        <a:gd name="T7" fmla="*/ 513 h 601"/>
                        <a:gd name="T8" fmla="*/ 242 w 1417"/>
                        <a:gd name="T9" fmla="*/ 513 h 601"/>
                        <a:gd name="T10" fmla="*/ 325 w 1417"/>
                        <a:gd name="T11" fmla="*/ 526 h 601"/>
                        <a:gd name="T12" fmla="*/ 409 w 1417"/>
                        <a:gd name="T13" fmla="*/ 528 h 601"/>
                        <a:gd name="T14" fmla="*/ 453 w 1417"/>
                        <a:gd name="T15" fmla="*/ 554 h 601"/>
                        <a:gd name="T16" fmla="*/ 494 w 1417"/>
                        <a:gd name="T17" fmla="*/ 573 h 601"/>
                        <a:gd name="T18" fmla="*/ 543 w 1417"/>
                        <a:gd name="T19" fmla="*/ 576 h 601"/>
                        <a:gd name="T20" fmla="*/ 602 w 1417"/>
                        <a:gd name="T21" fmla="*/ 551 h 601"/>
                        <a:gd name="T22" fmla="*/ 668 w 1417"/>
                        <a:gd name="T23" fmla="*/ 554 h 601"/>
                        <a:gd name="T24" fmla="*/ 719 w 1417"/>
                        <a:gd name="T25" fmla="*/ 513 h 601"/>
                        <a:gd name="T26" fmla="*/ 753 w 1417"/>
                        <a:gd name="T27" fmla="*/ 453 h 601"/>
                        <a:gd name="T28" fmla="*/ 801 w 1417"/>
                        <a:gd name="T29" fmla="*/ 397 h 601"/>
                        <a:gd name="T30" fmla="*/ 882 w 1417"/>
                        <a:gd name="T31" fmla="*/ 372 h 601"/>
                        <a:gd name="T32" fmla="*/ 937 w 1417"/>
                        <a:gd name="T33" fmla="*/ 356 h 601"/>
                        <a:gd name="T34" fmla="*/ 1024 w 1417"/>
                        <a:gd name="T35" fmla="*/ 322 h 601"/>
                        <a:gd name="T36" fmla="*/ 1061 w 1417"/>
                        <a:gd name="T37" fmla="*/ 248 h 601"/>
                        <a:gd name="T38" fmla="*/ 1096 w 1417"/>
                        <a:gd name="T39" fmla="*/ 236 h 601"/>
                        <a:gd name="T40" fmla="*/ 1140 w 1417"/>
                        <a:gd name="T41" fmla="*/ 242 h 601"/>
                        <a:gd name="T42" fmla="*/ 1185 w 1417"/>
                        <a:gd name="T43" fmla="*/ 263 h 601"/>
                        <a:gd name="T44" fmla="*/ 1244 w 1417"/>
                        <a:gd name="T45" fmla="*/ 285 h 601"/>
                        <a:gd name="T46" fmla="*/ 1302 w 1417"/>
                        <a:gd name="T47" fmla="*/ 257 h 601"/>
                        <a:gd name="T48" fmla="*/ 1361 w 1417"/>
                        <a:gd name="T49" fmla="*/ 207 h 601"/>
                        <a:gd name="T50" fmla="*/ 1341 w 1417"/>
                        <a:gd name="T51" fmla="*/ 170 h 601"/>
                        <a:gd name="T52" fmla="*/ 1348 w 1417"/>
                        <a:gd name="T53" fmla="*/ 107 h 601"/>
                        <a:gd name="T54" fmla="*/ 1399 w 1417"/>
                        <a:gd name="T55" fmla="*/ 65 h 601"/>
                        <a:gd name="T56" fmla="*/ 1383 w 1417"/>
                        <a:gd name="T57" fmla="*/ 41 h 601"/>
                        <a:gd name="T58" fmla="*/ 1309 w 1417"/>
                        <a:gd name="T59" fmla="*/ 41 h 601"/>
                        <a:gd name="T60" fmla="*/ 1240 w 1417"/>
                        <a:gd name="T61" fmla="*/ 28 h 601"/>
                        <a:gd name="T62" fmla="*/ 1165 w 1417"/>
                        <a:gd name="T63" fmla="*/ 0 h 601"/>
                        <a:gd name="T64" fmla="*/ 1099 w 1417"/>
                        <a:gd name="T65" fmla="*/ 26 h 601"/>
                        <a:gd name="T66" fmla="*/ 1006 w 1417"/>
                        <a:gd name="T67" fmla="*/ 47 h 601"/>
                        <a:gd name="T68" fmla="*/ 961 w 1417"/>
                        <a:gd name="T69" fmla="*/ 102 h 601"/>
                        <a:gd name="T70" fmla="*/ 912 w 1417"/>
                        <a:gd name="T71" fmla="*/ 140 h 601"/>
                        <a:gd name="T72" fmla="*/ 860 w 1417"/>
                        <a:gd name="T73" fmla="*/ 146 h 601"/>
                        <a:gd name="T74" fmla="*/ 826 w 1417"/>
                        <a:gd name="T75" fmla="*/ 177 h 601"/>
                        <a:gd name="T76" fmla="*/ 799 w 1417"/>
                        <a:gd name="T77" fmla="*/ 236 h 601"/>
                        <a:gd name="T78" fmla="*/ 781 w 1417"/>
                        <a:gd name="T79" fmla="*/ 292 h 601"/>
                        <a:gd name="T80" fmla="*/ 740 w 1417"/>
                        <a:gd name="T81" fmla="*/ 322 h 601"/>
                        <a:gd name="T82" fmla="*/ 712 w 1417"/>
                        <a:gd name="T83" fmla="*/ 353 h 601"/>
                        <a:gd name="T84" fmla="*/ 639 w 1417"/>
                        <a:gd name="T85" fmla="*/ 390 h 601"/>
                        <a:gd name="T86" fmla="*/ 546 w 1417"/>
                        <a:gd name="T87" fmla="*/ 350 h 601"/>
                        <a:gd name="T88" fmla="*/ 494 w 1417"/>
                        <a:gd name="T89" fmla="*/ 362 h 601"/>
                        <a:gd name="T90" fmla="*/ 508 w 1417"/>
                        <a:gd name="T91" fmla="*/ 449 h 601"/>
                        <a:gd name="T92" fmla="*/ 467 w 1417"/>
                        <a:gd name="T93" fmla="*/ 526 h 601"/>
                        <a:gd name="T94" fmla="*/ 463 w 1417"/>
                        <a:gd name="T95" fmla="*/ 468 h 601"/>
                        <a:gd name="T96" fmla="*/ 498 w 1417"/>
                        <a:gd name="T97" fmla="*/ 402 h 601"/>
                        <a:gd name="T98" fmla="*/ 456 w 1417"/>
                        <a:gd name="T99" fmla="*/ 381 h 601"/>
                        <a:gd name="T100" fmla="*/ 402 w 1417"/>
                        <a:gd name="T101" fmla="*/ 362 h 601"/>
                        <a:gd name="T102" fmla="*/ 370 w 1417"/>
                        <a:gd name="T103" fmla="*/ 326 h 601"/>
                        <a:gd name="T104" fmla="*/ 322 w 1417"/>
                        <a:gd name="T105" fmla="*/ 300 h 601"/>
                        <a:gd name="T106" fmla="*/ 250 w 1417"/>
                        <a:gd name="T107" fmla="*/ 317 h 601"/>
                        <a:gd name="T108" fmla="*/ 174 w 1417"/>
                        <a:gd name="T109" fmla="*/ 334 h 601"/>
                        <a:gd name="T110" fmla="*/ 104 w 1417"/>
                        <a:gd name="T111" fmla="*/ 348 h 601"/>
                        <a:gd name="T112" fmla="*/ 49 w 1417"/>
                        <a:gd name="T113" fmla="*/ 372 h 601"/>
                        <a:gd name="T114" fmla="*/ 22 w 1417"/>
                        <a:gd name="T115" fmla="*/ 396 h 601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w 1417"/>
                        <a:gd name="T175" fmla="*/ 0 h 601"/>
                        <a:gd name="T176" fmla="*/ 1417 w 1417"/>
                        <a:gd name="T177" fmla="*/ 601 h 601"/>
                      </a:gdLst>
                      <a:ahLst/>
                      <a:cxnLst>
                        <a:cxn ang="T116">
                          <a:pos x="T0" y="T1"/>
                        </a:cxn>
                        <a:cxn ang="T117">
                          <a:pos x="T2" y="T3"/>
                        </a:cxn>
                        <a:cxn ang="T118">
                          <a:pos x="T4" y="T5"/>
                        </a:cxn>
                        <a:cxn ang="T119">
                          <a:pos x="T6" y="T7"/>
                        </a:cxn>
                        <a:cxn ang="T120">
                          <a:pos x="T8" y="T9"/>
                        </a:cxn>
                        <a:cxn ang="T121">
                          <a:pos x="T10" y="T11"/>
                        </a:cxn>
                        <a:cxn ang="T122">
                          <a:pos x="T12" y="T13"/>
                        </a:cxn>
                        <a:cxn ang="T123">
                          <a:pos x="T14" y="T15"/>
                        </a:cxn>
                        <a:cxn ang="T124">
                          <a:pos x="T16" y="T17"/>
                        </a:cxn>
                        <a:cxn ang="T125">
                          <a:pos x="T18" y="T19"/>
                        </a:cxn>
                        <a:cxn ang="T126">
                          <a:pos x="T20" y="T21"/>
                        </a:cxn>
                        <a:cxn ang="T127">
                          <a:pos x="T22" y="T23"/>
                        </a:cxn>
                        <a:cxn ang="T128">
                          <a:pos x="T24" y="T25"/>
                        </a:cxn>
                        <a:cxn ang="T129">
                          <a:pos x="T26" y="T27"/>
                        </a:cxn>
                        <a:cxn ang="T130">
                          <a:pos x="T28" y="T29"/>
                        </a:cxn>
                        <a:cxn ang="T131">
                          <a:pos x="T30" y="T31"/>
                        </a:cxn>
                        <a:cxn ang="T132">
                          <a:pos x="T32" y="T33"/>
                        </a:cxn>
                        <a:cxn ang="T133">
                          <a:pos x="T34" y="T35"/>
                        </a:cxn>
                        <a:cxn ang="T134">
                          <a:pos x="T36" y="T37"/>
                        </a:cxn>
                        <a:cxn ang="T135">
                          <a:pos x="T38" y="T39"/>
                        </a:cxn>
                        <a:cxn ang="T136">
                          <a:pos x="T40" y="T41"/>
                        </a:cxn>
                        <a:cxn ang="T137">
                          <a:pos x="T42" y="T43"/>
                        </a:cxn>
                        <a:cxn ang="T138">
                          <a:pos x="T44" y="T45"/>
                        </a:cxn>
                        <a:cxn ang="T139">
                          <a:pos x="T46" y="T47"/>
                        </a:cxn>
                        <a:cxn ang="T140">
                          <a:pos x="T48" y="T49"/>
                        </a:cxn>
                        <a:cxn ang="T141">
                          <a:pos x="T50" y="T51"/>
                        </a:cxn>
                        <a:cxn ang="T142">
                          <a:pos x="T52" y="T53"/>
                        </a:cxn>
                        <a:cxn ang="T143">
                          <a:pos x="T54" y="T55"/>
                        </a:cxn>
                        <a:cxn ang="T144">
                          <a:pos x="T56" y="T57"/>
                        </a:cxn>
                        <a:cxn ang="T145">
                          <a:pos x="T58" y="T59"/>
                        </a:cxn>
                        <a:cxn ang="T146">
                          <a:pos x="T60" y="T61"/>
                        </a:cxn>
                        <a:cxn ang="T147">
                          <a:pos x="T62" y="T63"/>
                        </a:cxn>
                        <a:cxn ang="T148">
                          <a:pos x="T64" y="T65"/>
                        </a:cxn>
                        <a:cxn ang="T149">
                          <a:pos x="T66" y="T67"/>
                        </a:cxn>
                        <a:cxn ang="T150">
                          <a:pos x="T68" y="T69"/>
                        </a:cxn>
                        <a:cxn ang="T151">
                          <a:pos x="T70" y="T71"/>
                        </a:cxn>
                        <a:cxn ang="T152">
                          <a:pos x="T72" y="T73"/>
                        </a:cxn>
                        <a:cxn ang="T153">
                          <a:pos x="T74" y="T75"/>
                        </a:cxn>
                        <a:cxn ang="T154">
                          <a:pos x="T76" y="T77"/>
                        </a:cxn>
                        <a:cxn ang="T155">
                          <a:pos x="T78" y="T79"/>
                        </a:cxn>
                        <a:cxn ang="T156">
                          <a:pos x="T80" y="T81"/>
                        </a:cxn>
                        <a:cxn ang="T157">
                          <a:pos x="T82" y="T83"/>
                        </a:cxn>
                        <a:cxn ang="T158">
                          <a:pos x="T84" y="T85"/>
                        </a:cxn>
                        <a:cxn ang="T159">
                          <a:pos x="T86" y="T87"/>
                        </a:cxn>
                        <a:cxn ang="T160">
                          <a:pos x="T88" y="T89"/>
                        </a:cxn>
                        <a:cxn ang="T161">
                          <a:pos x="T90" y="T91"/>
                        </a:cxn>
                        <a:cxn ang="T162">
                          <a:pos x="T92" y="T93"/>
                        </a:cxn>
                        <a:cxn ang="T163">
                          <a:pos x="T94" y="T95"/>
                        </a:cxn>
                        <a:cxn ang="T164">
                          <a:pos x="T96" y="T97"/>
                        </a:cxn>
                        <a:cxn ang="T165">
                          <a:pos x="T98" y="T99"/>
                        </a:cxn>
                        <a:cxn ang="T166">
                          <a:pos x="T100" y="T101"/>
                        </a:cxn>
                        <a:cxn ang="T167">
                          <a:pos x="T102" y="T103"/>
                        </a:cxn>
                        <a:cxn ang="T168">
                          <a:pos x="T104" y="T105"/>
                        </a:cxn>
                        <a:cxn ang="T169">
                          <a:pos x="T106" y="T107"/>
                        </a:cxn>
                        <a:cxn ang="T170">
                          <a:pos x="T108" y="T109"/>
                        </a:cxn>
                        <a:cxn ang="T171">
                          <a:pos x="T110" y="T111"/>
                        </a:cxn>
                        <a:cxn ang="T172">
                          <a:pos x="T112" y="T113"/>
                        </a:cxn>
                        <a:cxn ang="T173">
                          <a:pos x="T114" y="T115"/>
                        </a:cxn>
                      </a:cxnLst>
                      <a:rect l="T174" t="T175" r="T176" b="T177"/>
                      <a:pathLst>
                        <a:path w="1417" h="601">
                          <a:moveTo>
                            <a:pt x="7" y="440"/>
                          </a:moveTo>
                          <a:lnTo>
                            <a:pt x="22" y="489"/>
                          </a:lnTo>
                          <a:lnTo>
                            <a:pt x="0" y="534"/>
                          </a:lnTo>
                          <a:lnTo>
                            <a:pt x="36" y="551"/>
                          </a:lnTo>
                          <a:lnTo>
                            <a:pt x="77" y="526"/>
                          </a:lnTo>
                          <a:lnTo>
                            <a:pt x="118" y="532"/>
                          </a:lnTo>
                          <a:lnTo>
                            <a:pt x="146" y="507"/>
                          </a:lnTo>
                          <a:lnTo>
                            <a:pt x="194" y="513"/>
                          </a:lnTo>
                          <a:lnTo>
                            <a:pt x="208" y="490"/>
                          </a:lnTo>
                          <a:lnTo>
                            <a:pt x="242" y="513"/>
                          </a:lnTo>
                          <a:lnTo>
                            <a:pt x="291" y="510"/>
                          </a:lnTo>
                          <a:lnTo>
                            <a:pt x="325" y="526"/>
                          </a:lnTo>
                          <a:lnTo>
                            <a:pt x="368" y="548"/>
                          </a:lnTo>
                          <a:lnTo>
                            <a:pt x="409" y="528"/>
                          </a:lnTo>
                          <a:lnTo>
                            <a:pt x="416" y="551"/>
                          </a:lnTo>
                          <a:lnTo>
                            <a:pt x="453" y="554"/>
                          </a:lnTo>
                          <a:lnTo>
                            <a:pt x="460" y="582"/>
                          </a:lnTo>
                          <a:lnTo>
                            <a:pt x="494" y="573"/>
                          </a:lnTo>
                          <a:lnTo>
                            <a:pt x="518" y="601"/>
                          </a:lnTo>
                          <a:lnTo>
                            <a:pt x="543" y="576"/>
                          </a:lnTo>
                          <a:lnTo>
                            <a:pt x="584" y="579"/>
                          </a:lnTo>
                          <a:lnTo>
                            <a:pt x="602" y="551"/>
                          </a:lnTo>
                          <a:lnTo>
                            <a:pt x="636" y="570"/>
                          </a:lnTo>
                          <a:lnTo>
                            <a:pt x="668" y="554"/>
                          </a:lnTo>
                          <a:lnTo>
                            <a:pt x="699" y="540"/>
                          </a:lnTo>
                          <a:lnTo>
                            <a:pt x="719" y="513"/>
                          </a:lnTo>
                          <a:lnTo>
                            <a:pt x="722" y="474"/>
                          </a:lnTo>
                          <a:lnTo>
                            <a:pt x="753" y="453"/>
                          </a:lnTo>
                          <a:lnTo>
                            <a:pt x="760" y="417"/>
                          </a:lnTo>
                          <a:lnTo>
                            <a:pt x="801" y="397"/>
                          </a:lnTo>
                          <a:lnTo>
                            <a:pt x="847" y="402"/>
                          </a:lnTo>
                          <a:lnTo>
                            <a:pt x="882" y="372"/>
                          </a:lnTo>
                          <a:lnTo>
                            <a:pt x="909" y="375"/>
                          </a:lnTo>
                          <a:lnTo>
                            <a:pt x="937" y="356"/>
                          </a:lnTo>
                          <a:lnTo>
                            <a:pt x="981" y="348"/>
                          </a:lnTo>
                          <a:lnTo>
                            <a:pt x="1024" y="322"/>
                          </a:lnTo>
                          <a:lnTo>
                            <a:pt x="1034" y="273"/>
                          </a:lnTo>
                          <a:lnTo>
                            <a:pt x="1061" y="248"/>
                          </a:lnTo>
                          <a:lnTo>
                            <a:pt x="1072" y="217"/>
                          </a:lnTo>
                          <a:lnTo>
                            <a:pt x="1096" y="236"/>
                          </a:lnTo>
                          <a:lnTo>
                            <a:pt x="1138" y="219"/>
                          </a:lnTo>
                          <a:lnTo>
                            <a:pt x="1140" y="242"/>
                          </a:lnTo>
                          <a:lnTo>
                            <a:pt x="1168" y="242"/>
                          </a:lnTo>
                          <a:lnTo>
                            <a:pt x="1185" y="263"/>
                          </a:lnTo>
                          <a:lnTo>
                            <a:pt x="1216" y="257"/>
                          </a:lnTo>
                          <a:lnTo>
                            <a:pt x="1244" y="285"/>
                          </a:lnTo>
                          <a:lnTo>
                            <a:pt x="1279" y="292"/>
                          </a:lnTo>
                          <a:lnTo>
                            <a:pt x="1302" y="257"/>
                          </a:lnTo>
                          <a:lnTo>
                            <a:pt x="1334" y="226"/>
                          </a:lnTo>
                          <a:lnTo>
                            <a:pt x="1361" y="207"/>
                          </a:lnTo>
                          <a:lnTo>
                            <a:pt x="1378" y="201"/>
                          </a:lnTo>
                          <a:lnTo>
                            <a:pt x="1341" y="170"/>
                          </a:lnTo>
                          <a:lnTo>
                            <a:pt x="1358" y="136"/>
                          </a:lnTo>
                          <a:lnTo>
                            <a:pt x="1348" y="107"/>
                          </a:lnTo>
                          <a:lnTo>
                            <a:pt x="1369" y="93"/>
                          </a:lnTo>
                          <a:lnTo>
                            <a:pt x="1399" y="65"/>
                          </a:lnTo>
                          <a:lnTo>
                            <a:pt x="1417" y="26"/>
                          </a:lnTo>
                          <a:lnTo>
                            <a:pt x="1383" y="41"/>
                          </a:lnTo>
                          <a:lnTo>
                            <a:pt x="1344" y="28"/>
                          </a:lnTo>
                          <a:lnTo>
                            <a:pt x="1309" y="41"/>
                          </a:lnTo>
                          <a:lnTo>
                            <a:pt x="1265" y="51"/>
                          </a:lnTo>
                          <a:lnTo>
                            <a:pt x="1240" y="28"/>
                          </a:lnTo>
                          <a:lnTo>
                            <a:pt x="1205" y="26"/>
                          </a:lnTo>
                          <a:lnTo>
                            <a:pt x="1165" y="0"/>
                          </a:lnTo>
                          <a:lnTo>
                            <a:pt x="1113" y="7"/>
                          </a:lnTo>
                          <a:lnTo>
                            <a:pt x="1099" y="26"/>
                          </a:lnTo>
                          <a:lnTo>
                            <a:pt x="1036" y="51"/>
                          </a:lnTo>
                          <a:lnTo>
                            <a:pt x="1006" y="47"/>
                          </a:lnTo>
                          <a:lnTo>
                            <a:pt x="993" y="84"/>
                          </a:lnTo>
                          <a:lnTo>
                            <a:pt x="961" y="102"/>
                          </a:lnTo>
                          <a:lnTo>
                            <a:pt x="954" y="138"/>
                          </a:lnTo>
                          <a:lnTo>
                            <a:pt x="912" y="140"/>
                          </a:lnTo>
                          <a:lnTo>
                            <a:pt x="885" y="130"/>
                          </a:lnTo>
                          <a:lnTo>
                            <a:pt x="860" y="146"/>
                          </a:lnTo>
                          <a:lnTo>
                            <a:pt x="837" y="138"/>
                          </a:lnTo>
                          <a:lnTo>
                            <a:pt x="826" y="177"/>
                          </a:lnTo>
                          <a:lnTo>
                            <a:pt x="823" y="213"/>
                          </a:lnTo>
                          <a:lnTo>
                            <a:pt x="799" y="236"/>
                          </a:lnTo>
                          <a:lnTo>
                            <a:pt x="799" y="260"/>
                          </a:lnTo>
                          <a:lnTo>
                            <a:pt x="781" y="292"/>
                          </a:lnTo>
                          <a:lnTo>
                            <a:pt x="765" y="312"/>
                          </a:lnTo>
                          <a:lnTo>
                            <a:pt x="740" y="322"/>
                          </a:lnTo>
                          <a:lnTo>
                            <a:pt x="740" y="350"/>
                          </a:lnTo>
                          <a:lnTo>
                            <a:pt x="712" y="353"/>
                          </a:lnTo>
                          <a:lnTo>
                            <a:pt x="691" y="391"/>
                          </a:lnTo>
                          <a:lnTo>
                            <a:pt x="639" y="390"/>
                          </a:lnTo>
                          <a:lnTo>
                            <a:pt x="602" y="354"/>
                          </a:lnTo>
                          <a:lnTo>
                            <a:pt x="546" y="350"/>
                          </a:lnTo>
                          <a:lnTo>
                            <a:pt x="518" y="344"/>
                          </a:lnTo>
                          <a:lnTo>
                            <a:pt x="494" y="362"/>
                          </a:lnTo>
                          <a:lnTo>
                            <a:pt x="498" y="399"/>
                          </a:lnTo>
                          <a:lnTo>
                            <a:pt x="508" y="449"/>
                          </a:lnTo>
                          <a:lnTo>
                            <a:pt x="491" y="489"/>
                          </a:lnTo>
                          <a:lnTo>
                            <a:pt x="467" y="526"/>
                          </a:lnTo>
                          <a:lnTo>
                            <a:pt x="456" y="495"/>
                          </a:lnTo>
                          <a:lnTo>
                            <a:pt x="463" y="468"/>
                          </a:lnTo>
                          <a:lnTo>
                            <a:pt x="481" y="452"/>
                          </a:lnTo>
                          <a:lnTo>
                            <a:pt x="498" y="402"/>
                          </a:lnTo>
                          <a:lnTo>
                            <a:pt x="494" y="362"/>
                          </a:lnTo>
                          <a:lnTo>
                            <a:pt x="456" y="381"/>
                          </a:lnTo>
                          <a:lnTo>
                            <a:pt x="422" y="378"/>
                          </a:lnTo>
                          <a:lnTo>
                            <a:pt x="402" y="362"/>
                          </a:lnTo>
                          <a:lnTo>
                            <a:pt x="402" y="328"/>
                          </a:lnTo>
                          <a:lnTo>
                            <a:pt x="370" y="326"/>
                          </a:lnTo>
                          <a:lnTo>
                            <a:pt x="368" y="292"/>
                          </a:lnTo>
                          <a:lnTo>
                            <a:pt x="322" y="300"/>
                          </a:lnTo>
                          <a:lnTo>
                            <a:pt x="284" y="291"/>
                          </a:lnTo>
                          <a:lnTo>
                            <a:pt x="250" y="317"/>
                          </a:lnTo>
                          <a:lnTo>
                            <a:pt x="205" y="315"/>
                          </a:lnTo>
                          <a:lnTo>
                            <a:pt x="174" y="334"/>
                          </a:lnTo>
                          <a:lnTo>
                            <a:pt x="138" y="326"/>
                          </a:lnTo>
                          <a:lnTo>
                            <a:pt x="104" y="348"/>
                          </a:lnTo>
                          <a:lnTo>
                            <a:pt x="63" y="344"/>
                          </a:lnTo>
                          <a:lnTo>
                            <a:pt x="49" y="372"/>
                          </a:lnTo>
                          <a:lnTo>
                            <a:pt x="7" y="366"/>
                          </a:lnTo>
                          <a:lnTo>
                            <a:pt x="22" y="396"/>
                          </a:lnTo>
                          <a:lnTo>
                            <a:pt x="7" y="440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99" name="Freeform 236"/>
                    <p:cNvSpPr>
                      <a:spLocks/>
                    </p:cNvSpPr>
                    <p:nvPr/>
                  </p:nvSpPr>
                  <p:spPr bwMode="auto">
                    <a:xfrm>
                      <a:off x="1594" y="2284"/>
                      <a:ext cx="10" cy="32"/>
                    </a:xfrm>
                    <a:custGeom>
                      <a:avLst/>
                      <a:gdLst>
                        <a:gd name="T0" fmla="*/ 0 w 59"/>
                        <a:gd name="T1" fmla="*/ 0 h 162"/>
                        <a:gd name="T2" fmla="*/ 11 w 59"/>
                        <a:gd name="T3" fmla="*/ 26 h 162"/>
                        <a:gd name="T4" fmla="*/ 22 w 59"/>
                        <a:gd name="T5" fmla="*/ 57 h 162"/>
                        <a:gd name="T6" fmla="*/ 0 w 59"/>
                        <a:gd name="T7" fmla="*/ 90 h 162"/>
                        <a:gd name="T8" fmla="*/ 22 w 59"/>
                        <a:gd name="T9" fmla="*/ 162 h 162"/>
                        <a:gd name="T10" fmla="*/ 29 w 59"/>
                        <a:gd name="T11" fmla="*/ 96 h 162"/>
                        <a:gd name="T12" fmla="*/ 52 w 59"/>
                        <a:gd name="T13" fmla="*/ 72 h 162"/>
                        <a:gd name="T14" fmla="*/ 59 w 59"/>
                        <a:gd name="T15" fmla="*/ 41 h 162"/>
                        <a:gd name="T16" fmla="*/ 0 w 59"/>
                        <a:gd name="T17" fmla="*/ 0 h 16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9"/>
                        <a:gd name="T28" fmla="*/ 0 h 162"/>
                        <a:gd name="T29" fmla="*/ 59 w 59"/>
                        <a:gd name="T30" fmla="*/ 162 h 16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9" h="162">
                          <a:moveTo>
                            <a:pt x="0" y="0"/>
                          </a:moveTo>
                          <a:lnTo>
                            <a:pt x="11" y="26"/>
                          </a:lnTo>
                          <a:lnTo>
                            <a:pt x="22" y="57"/>
                          </a:lnTo>
                          <a:lnTo>
                            <a:pt x="0" y="90"/>
                          </a:lnTo>
                          <a:lnTo>
                            <a:pt x="22" y="162"/>
                          </a:lnTo>
                          <a:lnTo>
                            <a:pt x="29" y="96"/>
                          </a:lnTo>
                          <a:lnTo>
                            <a:pt x="52" y="72"/>
                          </a:lnTo>
                          <a:lnTo>
                            <a:pt x="59" y="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0" name="Freeform 237"/>
                    <p:cNvSpPr>
                      <a:spLocks/>
                    </p:cNvSpPr>
                    <p:nvPr/>
                  </p:nvSpPr>
                  <p:spPr bwMode="auto">
                    <a:xfrm>
                      <a:off x="1618" y="2288"/>
                      <a:ext cx="12" cy="22"/>
                    </a:xfrm>
                    <a:custGeom>
                      <a:avLst/>
                      <a:gdLst>
                        <a:gd name="T0" fmla="*/ 72 w 72"/>
                        <a:gd name="T1" fmla="*/ 0 h 111"/>
                        <a:gd name="T2" fmla="*/ 34 w 72"/>
                        <a:gd name="T3" fmla="*/ 18 h 111"/>
                        <a:gd name="T4" fmla="*/ 0 w 72"/>
                        <a:gd name="T5" fmla="*/ 21 h 111"/>
                        <a:gd name="T6" fmla="*/ 16 w 72"/>
                        <a:gd name="T7" fmla="*/ 40 h 111"/>
                        <a:gd name="T8" fmla="*/ 30 w 72"/>
                        <a:gd name="T9" fmla="*/ 80 h 111"/>
                        <a:gd name="T10" fmla="*/ 21 w 72"/>
                        <a:gd name="T11" fmla="*/ 111 h 111"/>
                        <a:gd name="T12" fmla="*/ 41 w 72"/>
                        <a:gd name="T13" fmla="*/ 99 h 111"/>
                        <a:gd name="T14" fmla="*/ 38 w 72"/>
                        <a:gd name="T15" fmla="*/ 46 h 111"/>
                        <a:gd name="T16" fmla="*/ 72 w 72"/>
                        <a:gd name="T17" fmla="*/ 0 h 111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2"/>
                        <a:gd name="T28" fmla="*/ 0 h 111"/>
                        <a:gd name="T29" fmla="*/ 72 w 72"/>
                        <a:gd name="T30" fmla="*/ 111 h 111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2" h="111">
                          <a:moveTo>
                            <a:pt x="72" y="0"/>
                          </a:moveTo>
                          <a:lnTo>
                            <a:pt x="34" y="18"/>
                          </a:lnTo>
                          <a:lnTo>
                            <a:pt x="0" y="21"/>
                          </a:lnTo>
                          <a:lnTo>
                            <a:pt x="16" y="40"/>
                          </a:lnTo>
                          <a:lnTo>
                            <a:pt x="30" y="80"/>
                          </a:lnTo>
                          <a:lnTo>
                            <a:pt x="21" y="111"/>
                          </a:lnTo>
                          <a:lnTo>
                            <a:pt x="41" y="99"/>
                          </a:lnTo>
                          <a:lnTo>
                            <a:pt x="38" y="46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1" name="Freeform 238"/>
                    <p:cNvSpPr>
                      <a:spLocks/>
                    </p:cNvSpPr>
                    <p:nvPr/>
                  </p:nvSpPr>
                  <p:spPr bwMode="auto">
                    <a:xfrm>
                      <a:off x="1609" y="2320"/>
                      <a:ext cx="14" cy="12"/>
                    </a:xfrm>
                    <a:custGeom>
                      <a:avLst/>
                      <a:gdLst>
                        <a:gd name="T0" fmla="*/ 83 w 83"/>
                        <a:gd name="T1" fmla="*/ 0 h 59"/>
                        <a:gd name="T2" fmla="*/ 52 w 83"/>
                        <a:gd name="T3" fmla="*/ 37 h 59"/>
                        <a:gd name="T4" fmla="*/ 45 w 83"/>
                        <a:gd name="T5" fmla="*/ 59 h 59"/>
                        <a:gd name="T6" fmla="*/ 0 w 83"/>
                        <a:gd name="T7" fmla="*/ 12 h 59"/>
                        <a:gd name="T8" fmla="*/ 38 w 83"/>
                        <a:gd name="T9" fmla="*/ 9 h 59"/>
                        <a:gd name="T10" fmla="*/ 83 w 83"/>
                        <a:gd name="T11" fmla="*/ 0 h 59"/>
                        <a:gd name="T12" fmla="*/ 0 60000 65536"/>
                        <a:gd name="T13" fmla="*/ 0 60000 6553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w 83"/>
                        <a:gd name="T19" fmla="*/ 0 h 59"/>
                        <a:gd name="T20" fmla="*/ 83 w 83"/>
                        <a:gd name="T21" fmla="*/ 59 h 59"/>
                      </a:gdLst>
                      <a:ahLst/>
                      <a:cxnLst>
                        <a:cxn ang="T12">
                          <a:pos x="T0" y="T1"/>
                        </a:cxn>
                        <a:cxn ang="T13">
                          <a:pos x="T2" y="T3"/>
                        </a:cxn>
                        <a:cxn ang="T14">
                          <a:pos x="T4" y="T5"/>
                        </a:cxn>
                        <a:cxn ang="T15">
                          <a:pos x="T6" y="T7"/>
                        </a:cxn>
                        <a:cxn ang="T16">
                          <a:pos x="T8" y="T9"/>
                        </a:cxn>
                        <a:cxn ang="T17">
                          <a:pos x="T10" y="T11"/>
                        </a:cxn>
                      </a:cxnLst>
                      <a:rect l="T18" t="T19" r="T20" b="T21"/>
                      <a:pathLst>
                        <a:path w="83" h="59">
                          <a:moveTo>
                            <a:pt x="83" y="0"/>
                          </a:moveTo>
                          <a:lnTo>
                            <a:pt x="52" y="37"/>
                          </a:lnTo>
                          <a:lnTo>
                            <a:pt x="45" y="59"/>
                          </a:lnTo>
                          <a:lnTo>
                            <a:pt x="0" y="12"/>
                          </a:lnTo>
                          <a:lnTo>
                            <a:pt x="38" y="9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2" name="Freeform 239"/>
                    <p:cNvSpPr>
                      <a:spLocks/>
                    </p:cNvSpPr>
                    <p:nvPr/>
                  </p:nvSpPr>
                  <p:spPr bwMode="auto">
                    <a:xfrm>
                      <a:off x="1602" y="2292"/>
                      <a:ext cx="14" cy="26"/>
                    </a:xfrm>
                    <a:custGeom>
                      <a:avLst/>
                      <a:gdLst>
                        <a:gd name="T0" fmla="*/ 41 w 79"/>
                        <a:gd name="T1" fmla="*/ 0 h 130"/>
                        <a:gd name="T2" fmla="*/ 55 w 79"/>
                        <a:gd name="T3" fmla="*/ 16 h 130"/>
                        <a:gd name="T4" fmla="*/ 16 w 79"/>
                        <a:gd name="T5" fmla="*/ 55 h 130"/>
                        <a:gd name="T6" fmla="*/ 28 w 79"/>
                        <a:gd name="T7" fmla="*/ 72 h 130"/>
                        <a:gd name="T8" fmla="*/ 23 w 79"/>
                        <a:gd name="T9" fmla="*/ 105 h 130"/>
                        <a:gd name="T10" fmla="*/ 0 w 79"/>
                        <a:gd name="T11" fmla="*/ 130 h 130"/>
                        <a:gd name="T12" fmla="*/ 79 w 79"/>
                        <a:gd name="T13" fmla="*/ 108 h 130"/>
                        <a:gd name="T14" fmla="*/ 62 w 79"/>
                        <a:gd name="T15" fmla="*/ 90 h 130"/>
                        <a:gd name="T16" fmla="*/ 77 w 79"/>
                        <a:gd name="T17" fmla="*/ 66 h 130"/>
                        <a:gd name="T18" fmla="*/ 41 w 79"/>
                        <a:gd name="T19" fmla="*/ 0 h 130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79"/>
                        <a:gd name="T31" fmla="*/ 0 h 130"/>
                        <a:gd name="T32" fmla="*/ 79 w 79"/>
                        <a:gd name="T33" fmla="*/ 130 h 130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79" h="130">
                          <a:moveTo>
                            <a:pt x="41" y="0"/>
                          </a:moveTo>
                          <a:lnTo>
                            <a:pt x="55" y="16"/>
                          </a:lnTo>
                          <a:lnTo>
                            <a:pt x="16" y="55"/>
                          </a:lnTo>
                          <a:lnTo>
                            <a:pt x="28" y="72"/>
                          </a:lnTo>
                          <a:lnTo>
                            <a:pt x="23" y="105"/>
                          </a:lnTo>
                          <a:lnTo>
                            <a:pt x="0" y="130"/>
                          </a:lnTo>
                          <a:lnTo>
                            <a:pt x="79" y="108"/>
                          </a:lnTo>
                          <a:lnTo>
                            <a:pt x="62" y="90"/>
                          </a:lnTo>
                          <a:lnTo>
                            <a:pt x="77" y="66"/>
                          </a:lnTo>
                          <a:lnTo>
                            <a:pt x="41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3" name="Freeform 240"/>
                    <p:cNvSpPr>
                      <a:spLocks/>
                    </p:cNvSpPr>
                    <p:nvPr/>
                  </p:nvSpPr>
                  <p:spPr bwMode="auto">
                    <a:xfrm>
                      <a:off x="1571" y="2290"/>
                      <a:ext cx="14" cy="20"/>
                    </a:xfrm>
                    <a:custGeom>
                      <a:avLst/>
                      <a:gdLst>
                        <a:gd name="T0" fmla="*/ 83 w 83"/>
                        <a:gd name="T1" fmla="*/ 0 h 99"/>
                        <a:gd name="T2" fmla="*/ 56 w 83"/>
                        <a:gd name="T3" fmla="*/ 9 h 99"/>
                        <a:gd name="T4" fmla="*/ 25 w 83"/>
                        <a:gd name="T5" fmla="*/ 12 h 99"/>
                        <a:gd name="T6" fmla="*/ 32 w 83"/>
                        <a:gd name="T7" fmla="*/ 46 h 99"/>
                        <a:gd name="T8" fmla="*/ 25 w 83"/>
                        <a:gd name="T9" fmla="*/ 74 h 99"/>
                        <a:gd name="T10" fmla="*/ 0 w 83"/>
                        <a:gd name="T11" fmla="*/ 99 h 99"/>
                        <a:gd name="T12" fmla="*/ 41 w 83"/>
                        <a:gd name="T13" fmla="*/ 67 h 99"/>
                        <a:gd name="T14" fmla="*/ 83 w 83"/>
                        <a:gd name="T15" fmla="*/ 0 h 9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3"/>
                        <a:gd name="T25" fmla="*/ 0 h 99"/>
                        <a:gd name="T26" fmla="*/ 83 w 83"/>
                        <a:gd name="T27" fmla="*/ 99 h 9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3" h="99">
                          <a:moveTo>
                            <a:pt x="83" y="0"/>
                          </a:moveTo>
                          <a:lnTo>
                            <a:pt x="56" y="9"/>
                          </a:lnTo>
                          <a:lnTo>
                            <a:pt x="25" y="12"/>
                          </a:lnTo>
                          <a:lnTo>
                            <a:pt x="32" y="46"/>
                          </a:lnTo>
                          <a:lnTo>
                            <a:pt x="25" y="74"/>
                          </a:lnTo>
                          <a:lnTo>
                            <a:pt x="0" y="99"/>
                          </a:lnTo>
                          <a:lnTo>
                            <a:pt x="41" y="67"/>
                          </a:lnTo>
                          <a:lnTo>
                            <a:pt x="83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4" name="Freeform 241"/>
                    <p:cNvSpPr>
                      <a:spLocks/>
                    </p:cNvSpPr>
                    <p:nvPr/>
                  </p:nvSpPr>
                  <p:spPr bwMode="auto">
                    <a:xfrm>
                      <a:off x="1575" y="2305"/>
                      <a:ext cx="15" cy="14"/>
                    </a:xfrm>
                    <a:custGeom>
                      <a:avLst/>
                      <a:gdLst>
                        <a:gd name="T0" fmla="*/ 86 w 86"/>
                        <a:gd name="T1" fmla="*/ 71 h 71"/>
                        <a:gd name="T2" fmla="*/ 45 w 86"/>
                        <a:gd name="T3" fmla="*/ 43 h 71"/>
                        <a:gd name="T4" fmla="*/ 0 w 86"/>
                        <a:gd name="T5" fmla="*/ 46 h 71"/>
                        <a:gd name="T6" fmla="*/ 24 w 86"/>
                        <a:gd name="T7" fmla="*/ 34 h 71"/>
                        <a:gd name="T8" fmla="*/ 58 w 86"/>
                        <a:gd name="T9" fmla="*/ 0 h 71"/>
                        <a:gd name="T10" fmla="*/ 55 w 86"/>
                        <a:gd name="T11" fmla="*/ 31 h 71"/>
                        <a:gd name="T12" fmla="*/ 86 w 86"/>
                        <a:gd name="T13" fmla="*/ 31 h 71"/>
                        <a:gd name="T14" fmla="*/ 86 w 86"/>
                        <a:gd name="T15" fmla="*/ 71 h 7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6"/>
                        <a:gd name="T25" fmla="*/ 0 h 71"/>
                        <a:gd name="T26" fmla="*/ 86 w 86"/>
                        <a:gd name="T27" fmla="*/ 71 h 7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6" h="71">
                          <a:moveTo>
                            <a:pt x="86" y="71"/>
                          </a:moveTo>
                          <a:lnTo>
                            <a:pt x="45" y="43"/>
                          </a:lnTo>
                          <a:lnTo>
                            <a:pt x="0" y="46"/>
                          </a:lnTo>
                          <a:lnTo>
                            <a:pt x="24" y="34"/>
                          </a:lnTo>
                          <a:lnTo>
                            <a:pt x="58" y="0"/>
                          </a:lnTo>
                          <a:lnTo>
                            <a:pt x="55" y="31"/>
                          </a:lnTo>
                          <a:lnTo>
                            <a:pt x="86" y="31"/>
                          </a:lnTo>
                          <a:lnTo>
                            <a:pt x="86" y="71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5" name="Freeform 242"/>
                    <p:cNvSpPr>
                      <a:spLocks/>
                    </p:cNvSpPr>
                    <p:nvPr/>
                  </p:nvSpPr>
                  <p:spPr bwMode="auto">
                    <a:xfrm>
                      <a:off x="1547" y="2309"/>
                      <a:ext cx="21" cy="15"/>
                    </a:xfrm>
                    <a:custGeom>
                      <a:avLst/>
                      <a:gdLst>
                        <a:gd name="T0" fmla="*/ 51 w 132"/>
                        <a:gd name="T1" fmla="*/ 0 h 73"/>
                        <a:gd name="T2" fmla="*/ 28 w 132"/>
                        <a:gd name="T3" fmla="*/ 15 h 73"/>
                        <a:gd name="T4" fmla="*/ 0 w 132"/>
                        <a:gd name="T5" fmla="*/ 9 h 73"/>
                        <a:gd name="T6" fmla="*/ 10 w 132"/>
                        <a:gd name="T7" fmla="*/ 46 h 73"/>
                        <a:gd name="T8" fmla="*/ 28 w 132"/>
                        <a:gd name="T9" fmla="*/ 73 h 73"/>
                        <a:gd name="T10" fmla="*/ 24 w 132"/>
                        <a:gd name="T11" fmla="*/ 52 h 73"/>
                        <a:gd name="T12" fmla="*/ 56 w 132"/>
                        <a:gd name="T13" fmla="*/ 37 h 73"/>
                        <a:gd name="T14" fmla="*/ 132 w 132"/>
                        <a:gd name="T15" fmla="*/ 31 h 73"/>
                        <a:gd name="T16" fmla="*/ 51 w 132"/>
                        <a:gd name="T17" fmla="*/ 0 h 73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2"/>
                        <a:gd name="T28" fmla="*/ 0 h 73"/>
                        <a:gd name="T29" fmla="*/ 132 w 132"/>
                        <a:gd name="T30" fmla="*/ 73 h 73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2" h="73">
                          <a:moveTo>
                            <a:pt x="51" y="0"/>
                          </a:moveTo>
                          <a:lnTo>
                            <a:pt x="28" y="15"/>
                          </a:lnTo>
                          <a:lnTo>
                            <a:pt x="0" y="9"/>
                          </a:lnTo>
                          <a:lnTo>
                            <a:pt x="10" y="46"/>
                          </a:lnTo>
                          <a:lnTo>
                            <a:pt x="28" y="73"/>
                          </a:lnTo>
                          <a:lnTo>
                            <a:pt x="24" y="52"/>
                          </a:lnTo>
                          <a:lnTo>
                            <a:pt x="56" y="37"/>
                          </a:lnTo>
                          <a:lnTo>
                            <a:pt x="132" y="31"/>
                          </a:lnTo>
                          <a:lnTo>
                            <a:pt x="51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6" name="Freeform 243"/>
                    <p:cNvSpPr>
                      <a:spLocks/>
                    </p:cNvSpPr>
                    <p:nvPr/>
                  </p:nvSpPr>
                  <p:spPr bwMode="auto">
                    <a:xfrm>
                      <a:off x="1555" y="2327"/>
                      <a:ext cx="21" cy="17"/>
                    </a:xfrm>
                    <a:custGeom>
                      <a:avLst/>
                      <a:gdLst>
                        <a:gd name="T0" fmla="*/ 0 w 128"/>
                        <a:gd name="T1" fmla="*/ 21 h 86"/>
                        <a:gd name="T2" fmla="*/ 31 w 128"/>
                        <a:gd name="T3" fmla="*/ 49 h 86"/>
                        <a:gd name="T4" fmla="*/ 72 w 128"/>
                        <a:gd name="T5" fmla="*/ 61 h 86"/>
                        <a:gd name="T6" fmla="*/ 83 w 128"/>
                        <a:gd name="T7" fmla="*/ 86 h 86"/>
                        <a:gd name="T8" fmla="*/ 113 w 128"/>
                        <a:gd name="T9" fmla="*/ 58 h 86"/>
                        <a:gd name="T10" fmla="*/ 106 w 128"/>
                        <a:gd name="T11" fmla="*/ 27 h 86"/>
                        <a:gd name="T12" fmla="*/ 128 w 128"/>
                        <a:gd name="T13" fmla="*/ 6 h 86"/>
                        <a:gd name="T14" fmla="*/ 92 w 128"/>
                        <a:gd name="T15" fmla="*/ 0 h 86"/>
                        <a:gd name="T16" fmla="*/ 83 w 128"/>
                        <a:gd name="T17" fmla="*/ 37 h 86"/>
                        <a:gd name="T18" fmla="*/ 58 w 128"/>
                        <a:gd name="T19" fmla="*/ 21 h 86"/>
                        <a:gd name="T20" fmla="*/ 0 w 128"/>
                        <a:gd name="T21" fmla="*/ 21 h 8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8"/>
                        <a:gd name="T34" fmla="*/ 0 h 86"/>
                        <a:gd name="T35" fmla="*/ 128 w 128"/>
                        <a:gd name="T36" fmla="*/ 86 h 8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8" h="86">
                          <a:moveTo>
                            <a:pt x="0" y="21"/>
                          </a:moveTo>
                          <a:lnTo>
                            <a:pt x="31" y="49"/>
                          </a:lnTo>
                          <a:lnTo>
                            <a:pt x="72" y="61"/>
                          </a:lnTo>
                          <a:lnTo>
                            <a:pt x="83" y="86"/>
                          </a:lnTo>
                          <a:lnTo>
                            <a:pt x="113" y="58"/>
                          </a:lnTo>
                          <a:lnTo>
                            <a:pt x="106" y="27"/>
                          </a:lnTo>
                          <a:lnTo>
                            <a:pt x="128" y="6"/>
                          </a:lnTo>
                          <a:lnTo>
                            <a:pt x="92" y="0"/>
                          </a:lnTo>
                          <a:lnTo>
                            <a:pt x="83" y="37"/>
                          </a:lnTo>
                          <a:lnTo>
                            <a:pt x="58" y="21"/>
                          </a:lnTo>
                          <a:lnTo>
                            <a:pt x="0" y="21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7" name="Freeform 244"/>
                    <p:cNvSpPr>
                      <a:spLocks/>
                    </p:cNvSpPr>
                    <p:nvPr/>
                  </p:nvSpPr>
                  <p:spPr bwMode="auto">
                    <a:xfrm>
                      <a:off x="1506" y="2356"/>
                      <a:ext cx="22" cy="33"/>
                    </a:xfrm>
                    <a:custGeom>
                      <a:avLst/>
                      <a:gdLst>
                        <a:gd name="T0" fmla="*/ 0 w 131"/>
                        <a:gd name="T1" fmla="*/ 0 h 164"/>
                        <a:gd name="T2" fmla="*/ 31 w 131"/>
                        <a:gd name="T3" fmla="*/ 21 h 164"/>
                        <a:gd name="T4" fmla="*/ 79 w 131"/>
                        <a:gd name="T5" fmla="*/ 30 h 164"/>
                        <a:gd name="T6" fmla="*/ 124 w 131"/>
                        <a:gd name="T7" fmla="*/ 27 h 164"/>
                        <a:gd name="T8" fmla="*/ 131 w 131"/>
                        <a:gd name="T9" fmla="*/ 53 h 164"/>
                        <a:gd name="T10" fmla="*/ 104 w 131"/>
                        <a:gd name="T11" fmla="*/ 62 h 164"/>
                        <a:gd name="T12" fmla="*/ 99 w 131"/>
                        <a:gd name="T13" fmla="*/ 87 h 164"/>
                        <a:gd name="T14" fmla="*/ 97 w 131"/>
                        <a:gd name="T15" fmla="*/ 114 h 164"/>
                        <a:gd name="T16" fmla="*/ 72 w 131"/>
                        <a:gd name="T17" fmla="*/ 139 h 164"/>
                        <a:gd name="T18" fmla="*/ 27 w 131"/>
                        <a:gd name="T19" fmla="*/ 164 h 164"/>
                        <a:gd name="T20" fmla="*/ 34 w 131"/>
                        <a:gd name="T21" fmla="*/ 139 h 164"/>
                        <a:gd name="T22" fmla="*/ 72 w 131"/>
                        <a:gd name="T23" fmla="*/ 108 h 164"/>
                        <a:gd name="T24" fmla="*/ 56 w 131"/>
                        <a:gd name="T25" fmla="*/ 55 h 164"/>
                        <a:gd name="T26" fmla="*/ 27 w 131"/>
                        <a:gd name="T27" fmla="*/ 40 h 164"/>
                        <a:gd name="T28" fmla="*/ 0 w 131"/>
                        <a:gd name="T29" fmla="*/ 0 h 164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31"/>
                        <a:gd name="T46" fmla="*/ 0 h 164"/>
                        <a:gd name="T47" fmla="*/ 131 w 131"/>
                        <a:gd name="T48" fmla="*/ 164 h 164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31" h="164">
                          <a:moveTo>
                            <a:pt x="0" y="0"/>
                          </a:moveTo>
                          <a:lnTo>
                            <a:pt x="31" y="21"/>
                          </a:lnTo>
                          <a:lnTo>
                            <a:pt x="79" y="30"/>
                          </a:lnTo>
                          <a:lnTo>
                            <a:pt x="124" y="27"/>
                          </a:lnTo>
                          <a:lnTo>
                            <a:pt x="131" y="53"/>
                          </a:lnTo>
                          <a:lnTo>
                            <a:pt x="104" y="62"/>
                          </a:lnTo>
                          <a:lnTo>
                            <a:pt x="99" y="87"/>
                          </a:lnTo>
                          <a:lnTo>
                            <a:pt x="97" y="114"/>
                          </a:lnTo>
                          <a:lnTo>
                            <a:pt x="72" y="139"/>
                          </a:lnTo>
                          <a:lnTo>
                            <a:pt x="27" y="164"/>
                          </a:lnTo>
                          <a:lnTo>
                            <a:pt x="34" y="139"/>
                          </a:lnTo>
                          <a:lnTo>
                            <a:pt x="72" y="108"/>
                          </a:lnTo>
                          <a:lnTo>
                            <a:pt x="56" y="55"/>
                          </a:lnTo>
                          <a:lnTo>
                            <a:pt x="27" y="4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8" name="Freeform 245"/>
                    <p:cNvSpPr>
                      <a:spLocks/>
                    </p:cNvSpPr>
                    <p:nvPr/>
                  </p:nvSpPr>
                  <p:spPr bwMode="auto">
                    <a:xfrm>
                      <a:off x="1492" y="2356"/>
                      <a:ext cx="12" cy="20"/>
                    </a:xfrm>
                    <a:custGeom>
                      <a:avLst/>
                      <a:gdLst>
                        <a:gd name="T0" fmla="*/ 0 w 68"/>
                        <a:gd name="T1" fmla="*/ 0 h 99"/>
                        <a:gd name="T2" fmla="*/ 13 w 68"/>
                        <a:gd name="T3" fmla="*/ 36 h 99"/>
                        <a:gd name="T4" fmla="*/ 0 w 68"/>
                        <a:gd name="T5" fmla="*/ 99 h 99"/>
                        <a:gd name="T6" fmla="*/ 41 w 68"/>
                        <a:gd name="T7" fmla="*/ 93 h 99"/>
                        <a:gd name="T8" fmla="*/ 37 w 68"/>
                        <a:gd name="T9" fmla="*/ 65 h 99"/>
                        <a:gd name="T10" fmla="*/ 68 w 68"/>
                        <a:gd name="T11" fmla="*/ 36 h 99"/>
                        <a:gd name="T12" fmla="*/ 0 w 68"/>
                        <a:gd name="T13" fmla="*/ 0 h 9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8"/>
                        <a:gd name="T22" fmla="*/ 0 h 99"/>
                        <a:gd name="T23" fmla="*/ 68 w 68"/>
                        <a:gd name="T24" fmla="*/ 99 h 9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8" h="99">
                          <a:moveTo>
                            <a:pt x="0" y="0"/>
                          </a:moveTo>
                          <a:lnTo>
                            <a:pt x="13" y="36"/>
                          </a:lnTo>
                          <a:lnTo>
                            <a:pt x="0" y="99"/>
                          </a:lnTo>
                          <a:lnTo>
                            <a:pt x="41" y="93"/>
                          </a:lnTo>
                          <a:lnTo>
                            <a:pt x="37" y="65"/>
                          </a:lnTo>
                          <a:lnTo>
                            <a:pt x="68" y="3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09" name="Freeform 246"/>
                    <p:cNvSpPr>
                      <a:spLocks/>
                    </p:cNvSpPr>
                    <p:nvPr/>
                  </p:nvSpPr>
                  <p:spPr bwMode="auto">
                    <a:xfrm>
                      <a:off x="1456" y="2343"/>
                      <a:ext cx="28" cy="22"/>
                    </a:xfrm>
                    <a:custGeom>
                      <a:avLst/>
                      <a:gdLst>
                        <a:gd name="T0" fmla="*/ 164 w 164"/>
                        <a:gd name="T1" fmla="*/ 75 h 110"/>
                        <a:gd name="T2" fmla="*/ 135 w 164"/>
                        <a:gd name="T3" fmla="*/ 110 h 110"/>
                        <a:gd name="T4" fmla="*/ 99 w 164"/>
                        <a:gd name="T5" fmla="*/ 110 h 110"/>
                        <a:gd name="T6" fmla="*/ 63 w 164"/>
                        <a:gd name="T7" fmla="*/ 84 h 110"/>
                        <a:gd name="T8" fmla="*/ 56 w 164"/>
                        <a:gd name="T9" fmla="*/ 54 h 110"/>
                        <a:gd name="T10" fmla="*/ 31 w 164"/>
                        <a:gd name="T11" fmla="*/ 29 h 110"/>
                        <a:gd name="T12" fmla="*/ 0 w 164"/>
                        <a:gd name="T13" fmla="*/ 10 h 110"/>
                        <a:gd name="T14" fmla="*/ 38 w 164"/>
                        <a:gd name="T15" fmla="*/ 0 h 110"/>
                        <a:gd name="T16" fmla="*/ 63 w 164"/>
                        <a:gd name="T17" fmla="*/ 29 h 110"/>
                        <a:gd name="T18" fmla="*/ 72 w 164"/>
                        <a:gd name="T19" fmla="*/ 66 h 110"/>
                        <a:gd name="T20" fmla="*/ 97 w 164"/>
                        <a:gd name="T21" fmla="*/ 87 h 110"/>
                        <a:gd name="T22" fmla="*/ 164 w 164"/>
                        <a:gd name="T23" fmla="*/ 75 h 110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64"/>
                        <a:gd name="T37" fmla="*/ 0 h 110"/>
                        <a:gd name="T38" fmla="*/ 164 w 164"/>
                        <a:gd name="T39" fmla="*/ 110 h 110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64" h="110">
                          <a:moveTo>
                            <a:pt x="164" y="75"/>
                          </a:moveTo>
                          <a:lnTo>
                            <a:pt x="135" y="110"/>
                          </a:lnTo>
                          <a:lnTo>
                            <a:pt x="99" y="110"/>
                          </a:lnTo>
                          <a:lnTo>
                            <a:pt x="63" y="84"/>
                          </a:lnTo>
                          <a:lnTo>
                            <a:pt x="56" y="54"/>
                          </a:lnTo>
                          <a:lnTo>
                            <a:pt x="31" y="29"/>
                          </a:lnTo>
                          <a:lnTo>
                            <a:pt x="0" y="10"/>
                          </a:lnTo>
                          <a:lnTo>
                            <a:pt x="38" y="0"/>
                          </a:lnTo>
                          <a:lnTo>
                            <a:pt x="63" y="29"/>
                          </a:lnTo>
                          <a:lnTo>
                            <a:pt x="72" y="66"/>
                          </a:lnTo>
                          <a:lnTo>
                            <a:pt x="97" y="87"/>
                          </a:lnTo>
                          <a:lnTo>
                            <a:pt x="164" y="75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0" name="Freeform 247"/>
                    <p:cNvSpPr>
                      <a:spLocks/>
                    </p:cNvSpPr>
                    <p:nvPr/>
                  </p:nvSpPr>
                  <p:spPr bwMode="auto">
                    <a:xfrm>
                      <a:off x="1425" y="2349"/>
                      <a:ext cx="12" cy="29"/>
                    </a:xfrm>
                    <a:custGeom>
                      <a:avLst/>
                      <a:gdLst>
                        <a:gd name="T0" fmla="*/ 20 w 72"/>
                        <a:gd name="T1" fmla="*/ 0 h 142"/>
                        <a:gd name="T2" fmla="*/ 0 w 72"/>
                        <a:gd name="T3" fmla="*/ 18 h 142"/>
                        <a:gd name="T4" fmla="*/ 24 w 72"/>
                        <a:gd name="T5" fmla="*/ 37 h 142"/>
                        <a:gd name="T6" fmla="*/ 28 w 72"/>
                        <a:gd name="T7" fmla="*/ 77 h 142"/>
                        <a:gd name="T8" fmla="*/ 7 w 72"/>
                        <a:gd name="T9" fmla="*/ 108 h 142"/>
                        <a:gd name="T10" fmla="*/ 45 w 72"/>
                        <a:gd name="T11" fmla="*/ 127 h 142"/>
                        <a:gd name="T12" fmla="*/ 63 w 72"/>
                        <a:gd name="T13" fmla="*/ 142 h 142"/>
                        <a:gd name="T14" fmla="*/ 72 w 72"/>
                        <a:gd name="T15" fmla="*/ 102 h 142"/>
                        <a:gd name="T16" fmla="*/ 45 w 72"/>
                        <a:gd name="T17" fmla="*/ 102 h 142"/>
                        <a:gd name="T18" fmla="*/ 58 w 72"/>
                        <a:gd name="T19" fmla="*/ 55 h 142"/>
                        <a:gd name="T20" fmla="*/ 42 w 72"/>
                        <a:gd name="T21" fmla="*/ 43 h 142"/>
                        <a:gd name="T22" fmla="*/ 20 w 72"/>
                        <a:gd name="T23" fmla="*/ 0 h 142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72"/>
                        <a:gd name="T37" fmla="*/ 0 h 142"/>
                        <a:gd name="T38" fmla="*/ 72 w 72"/>
                        <a:gd name="T39" fmla="*/ 142 h 142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72" h="142">
                          <a:moveTo>
                            <a:pt x="20" y="0"/>
                          </a:moveTo>
                          <a:lnTo>
                            <a:pt x="0" y="18"/>
                          </a:lnTo>
                          <a:lnTo>
                            <a:pt x="24" y="37"/>
                          </a:lnTo>
                          <a:lnTo>
                            <a:pt x="28" y="77"/>
                          </a:lnTo>
                          <a:lnTo>
                            <a:pt x="7" y="108"/>
                          </a:lnTo>
                          <a:lnTo>
                            <a:pt x="45" y="127"/>
                          </a:lnTo>
                          <a:lnTo>
                            <a:pt x="63" y="142"/>
                          </a:lnTo>
                          <a:lnTo>
                            <a:pt x="72" y="102"/>
                          </a:lnTo>
                          <a:lnTo>
                            <a:pt x="45" y="102"/>
                          </a:lnTo>
                          <a:lnTo>
                            <a:pt x="58" y="55"/>
                          </a:lnTo>
                          <a:lnTo>
                            <a:pt x="42" y="43"/>
                          </a:lnTo>
                          <a:lnTo>
                            <a:pt x="2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811" name="Freeform 248"/>
                    <p:cNvSpPr>
                      <a:spLocks/>
                    </p:cNvSpPr>
                    <p:nvPr/>
                  </p:nvSpPr>
                  <p:spPr bwMode="auto">
                    <a:xfrm>
                      <a:off x="1450" y="2361"/>
                      <a:ext cx="18" cy="21"/>
                    </a:xfrm>
                    <a:custGeom>
                      <a:avLst/>
                      <a:gdLst>
                        <a:gd name="T0" fmla="*/ 9 w 106"/>
                        <a:gd name="T1" fmla="*/ 0 h 102"/>
                        <a:gd name="T2" fmla="*/ 0 w 106"/>
                        <a:gd name="T3" fmla="*/ 28 h 102"/>
                        <a:gd name="T4" fmla="*/ 16 w 106"/>
                        <a:gd name="T5" fmla="*/ 47 h 102"/>
                        <a:gd name="T6" fmla="*/ 34 w 106"/>
                        <a:gd name="T7" fmla="*/ 75 h 102"/>
                        <a:gd name="T8" fmla="*/ 61 w 106"/>
                        <a:gd name="T9" fmla="*/ 93 h 102"/>
                        <a:gd name="T10" fmla="*/ 106 w 106"/>
                        <a:gd name="T11" fmla="*/ 102 h 102"/>
                        <a:gd name="T12" fmla="*/ 61 w 106"/>
                        <a:gd name="T13" fmla="*/ 63 h 102"/>
                        <a:gd name="T14" fmla="*/ 75 w 106"/>
                        <a:gd name="T15" fmla="*/ 32 h 102"/>
                        <a:gd name="T16" fmla="*/ 44 w 106"/>
                        <a:gd name="T17" fmla="*/ 44 h 102"/>
                        <a:gd name="T18" fmla="*/ 9 w 106"/>
                        <a:gd name="T19" fmla="*/ 0 h 10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6"/>
                        <a:gd name="T31" fmla="*/ 0 h 102"/>
                        <a:gd name="T32" fmla="*/ 106 w 106"/>
                        <a:gd name="T33" fmla="*/ 102 h 10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6" h="102">
                          <a:moveTo>
                            <a:pt x="9" y="0"/>
                          </a:moveTo>
                          <a:lnTo>
                            <a:pt x="0" y="28"/>
                          </a:lnTo>
                          <a:lnTo>
                            <a:pt x="16" y="47"/>
                          </a:lnTo>
                          <a:lnTo>
                            <a:pt x="34" y="75"/>
                          </a:lnTo>
                          <a:lnTo>
                            <a:pt x="61" y="93"/>
                          </a:lnTo>
                          <a:lnTo>
                            <a:pt x="106" y="102"/>
                          </a:lnTo>
                          <a:lnTo>
                            <a:pt x="61" y="63"/>
                          </a:lnTo>
                          <a:lnTo>
                            <a:pt x="75" y="32"/>
                          </a:lnTo>
                          <a:lnTo>
                            <a:pt x="44" y="44"/>
                          </a:lnTo>
                          <a:lnTo>
                            <a:pt x="9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77758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1426" y="2240"/>
                    <a:ext cx="125" cy="102"/>
                    <a:chOff x="1426" y="2240"/>
                    <a:chExt cx="125" cy="102"/>
                  </a:xfrm>
                </p:grpSpPr>
                <p:sp>
                  <p:nvSpPr>
                    <p:cNvPr id="77790" name="Freeform 250"/>
                    <p:cNvSpPr>
                      <a:spLocks/>
                    </p:cNvSpPr>
                    <p:nvPr/>
                  </p:nvSpPr>
                  <p:spPr bwMode="auto">
                    <a:xfrm>
                      <a:off x="1426" y="2240"/>
                      <a:ext cx="125" cy="102"/>
                    </a:xfrm>
                    <a:custGeom>
                      <a:avLst/>
                      <a:gdLst>
                        <a:gd name="T0" fmla="*/ 127 w 747"/>
                        <a:gd name="T1" fmla="*/ 0 h 511"/>
                        <a:gd name="T2" fmla="*/ 100 w 747"/>
                        <a:gd name="T3" fmla="*/ 37 h 511"/>
                        <a:gd name="T4" fmla="*/ 66 w 747"/>
                        <a:gd name="T5" fmla="*/ 61 h 511"/>
                        <a:gd name="T6" fmla="*/ 57 w 747"/>
                        <a:gd name="T7" fmla="*/ 116 h 511"/>
                        <a:gd name="T8" fmla="*/ 27 w 747"/>
                        <a:gd name="T9" fmla="*/ 146 h 511"/>
                        <a:gd name="T10" fmla="*/ 0 w 747"/>
                        <a:gd name="T11" fmla="*/ 163 h 511"/>
                        <a:gd name="T12" fmla="*/ 31 w 747"/>
                        <a:gd name="T13" fmla="*/ 196 h 511"/>
                        <a:gd name="T14" fmla="*/ 43 w 747"/>
                        <a:gd name="T15" fmla="*/ 243 h 511"/>
                        <a:gd name="T16" fmla="*/ 69 w 747"/>
                        <a:gd name="T17" fmla="*/ 263 h 511"/>
                        <a:gd name="T18" fmla="*/ 100 w 747"/>
                        <a:gd name="T19" fmla="*/ 277 h 511"/>
                        <a:gd name="T20" fmla="*/ 133 w 747"/>
                        <a:gd name="T21" fmla="*/ 259 h 511"/>
                        <a:gd name="T22" fmla="*/ 175 w 747"/>
                        <a:gd name="T23" fmla="*/ 277 h 511"/>
                        <a:gd name="T24" fmla="*/ 226 w 747"/>
                        <a:gd name="T25" fmla="*/ 255 h 511"/>
                        <a:gd name="T26" fmla="*/ 284 w 747"/>
                        <a:gd name="T27" fmla="*/ 288 h 511"/>
                        <a:gd name="T28" fmla="*/ 323 w 747"/>
                        <a:gd name="T29" fmla="*/ 285 h 511"/>
                        <a:gd name="T30" fmla="*/ 358 w 747"/>
                        <a:gd name="T31" fmla="*/ 313 h 511"/>
                        <a:gd name="T32" fmla="*/ 391 w 747"/>
                        <a:gd name="T33" fmla="*/ 330 h 511"/>
                        <a:gd name="T34" fmla="*/ 425 w 747"/>
                        <a:gd name="T35" fmla="*/ 313 h 511"/>
                        <a:gd name="T36" fmla="*/ 436 w 747"/>
                        <a:gd name="T37" fmla="*/ 347 h 511"/>
                        <a:gd name="T38" fmla="*/ 467 w 747"/>
                        <a:gd name="T39" fmla="*/ 343 h 511"/>
                        <a:gd name="T40" fmla="*/ 461 w 747"/>
                        <a:gd name="T41" fmla="*/ 390 h 511"/>
                        <a:gd name="T42" fmla="*/ 504 w 747"/>
                        <a:gd name="T43" fmla="*/ 409 h 511"/>
                        <a:gd name="T44" fmla="*/ 554 w 747"/>
                        <a:gd name="T45" fmla="*/ 435 h 511"/>
                        <a:gd name="T46" fmla="*/ 566 w 747"/>
                        <a:gd name="T47" fmla="*/ 469 h 511"/>
                        <a:gd name="T48" fmla="*/ 599 w 747"/>
                        <a:gd name="T49" fmla="*/ 477 h 511"/>
                        <a:gd name="T50" fmla="*/ 624 w 747"/>
                        <a:gd name="T51" fmla="*/ 511 h 511"/>
                        <a:gd name="T52" fmla="*/ 654 w 747"/>
                        <a:gd name="T53" fmla="*/ 493 h 511"/>
                        <a:gd name="T54" fmla="*/ 681 w 747"/>
                        <a:gd name="T55" fmla="*/ 490 h 511"/>
                        <a:gd name="T56" fmla="*/ 699 w 747"/>
                        <a:gd name="T57" fmla="*/ 440 h 511"/>
                        <a:gd name="T58" fmla="*/ 747 w 747"/>
                        <a:gd name="T59" fmla="*/ 418 h 511"/>
                        <a:gd name="T60" fmla="*/ 722 w 747"/>
                        <a:gd name="T61" fmla="*/ 363 h 511"/>
                        <a:gd name="T62" fmla="*/ 735 w 747"/>
                        <a:gd name="T63" fmla="*/ 313 h 511"/>
                        <a:gd name="T64" fmla="*/ 716 w 747"/>
                        <a:gd name="T65" fmla="*/ 255 h 511"/>
                        <a:gd name="T66" fmla="*/ 726 w 747"/>
                        <a:gd name="T67" fmla="*/ 225 h 511"/>
                        <a:gd name="T68" fmla="*/ 693 w 747"/>
                        <a:gd name="T69" fmla="*/ 225 h 511"/>
                        <a:gd name="T70" fmla="*/ 675 w 747"/>
                        <a:gd name="T71" fmla="*/ 196 h 511"/>
                        <a:gd name="T72" fmla="*/ 642 w 747"/>
                        <a:gd name="T73" fmla="*/ 216 h 511"/>
                        <a:gd name="T74" fmla="*/ 611 w 747"/>
                        <a:gd name="T75" fmla="*/ 200 h 511"/>
                        <a:gd name="T76" fmla="*/ 588 w 747"/>
                        <a:gd name="T77" fmla="*/ 175 h 511"/>
                        <a:gd name="T78" fmla="*/ 536 w 747"/>
                        <a:gd name="T79" fmla="*/ 171 h 511"/>
                        <a:gd name="T80" fmla="*/ 523 w 747"/>
                        <a:gd name="T81" fmla="*/ 267 h 511"/>
                        <a:gd name="T82" fmla="*/ 545 w 747"/>
                        <a:gd name="T83" fmla="*/ 272 h 511"/>
                        <a:gd name="T84" fmla="*/ 545 w 747"/>
                        <a:gd name="T85" fmla="*/ 318 h 511"/>
                        <a:gd name="T86" fmla="*/ 530 w 747"/>
                        <a:gd name="T87" fmla="*/ 355 h 511"/>
                        <a:gd name="T88" fmla="*/ 517 w 747"/>
                        <a:gd name="T89" fmla="*/ 314 h 511"/>
                        <a:gd name="T90" fmla="*/ 514 w 747"/>
                        <a:gd name="T91" fmla="*/ 293 h 511"/>
                        <a:gd name="T92" fmla="*/ 523 w 747"/>
                        <a:gd name="T93" fmla="*/ 267 h 511"/>
                        <a:gd name="T94" fmla="*/ 536 w 747"/>
                        <a:gd name="T95" fmla="*/ 173 h 511"/>
                        <a:gd name="T96" fmla="*/ 497 w 747"/>
                        <a:gd name="T97" fmla="*/ 171 h 511"/>
                        <a:gd name="T98" fmla="*/ 463 w 747"/>
                        <a:gd name="T99" fmla="*/ 184 h 511"/>
                        <a:gd name="T100" fmla="*/ 434 w 747"/>
                        <a:gd name="T101" fmla="*/ 166 h 511"/>
                        <a:gd name="T102" fmla="*/ 421 w 747"/>
                        <a:gd name="T103" fmla="*/ 113 h 511"/>
                        <a:gd name="T104" fmla="*/ 389 w 747"/>
                        <a:gd name="T105" fmla="*/ 100 h 511"/>
                        <a:gd name="T106" fmla="*/ 374 w 747"/>
                        <a:gd name="T107" fmla="*/ 70 h 511"/>
                        <a:gd name="T108" fmla="*/ 332 w 747"/>
                        <a:gd name="T109" fmla="*/ 58 h 511"/>
                        <a:gd name="T110" fmla="*/ 308 w 747"/>
                        <a:gd name="T111" fmla="*/ 33 h 511"/>
                        <a:gd name="T112" fmla="*/ 284 w 747"/>
                        <a:gd name="T113" fmla="*/ 45 h 511"/>
                        <a:gd name="T114" fmla="*/ 256 w 747"/>
                        <a:gd name="T115" fmla="*/ 33 h 511"/>
                        <a:gd name="T116" fmla="*/ 235 w 747"/>
                        <a:gd name="T117" fmla="*/ 61 h 511"/>
                        <a:gd name="T118" fmla="*/ 212 w 747"/>
                        <a:gd name="T119" fmla="*/ 58 h 511"/>
                        <a:gd name="T120" fmla="*/ 202 w 747"/>
                        <a:gd name="T121" fmla="*/ 20 h 511"/>
                        <a:gd name="T122" fmla="*/ 172 w 747"/>
                        <a:gd name="T123" fmla="*/ 8 h 511"/>
                        <a:gd name="T124" fmla="*/ 127 w 747"/>
                        <a:gd name="T125" fmla="*/ 0 h 511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747"/>
                        <a:gd name="T190" fmla="*/ 0 h 511"/>
                        <a:gd name="T191" fmla="*/ 747 w 747"/>
                        <a:gd name="T192" fmla="*/ 511 h 511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747" h="511">
                          <a:moveTo>
                            <a:pt x="127" y="0"/>
                          </a:moveTo>
                          <a:lnTo>
                            <a:pt x="100" y="37"/>
                          </a:lnTo>
                          <a:lnTo>
                            <a:pt x="66" y="61"/>
                          </a:lnTo>
                          <a:lnTo>
                            <a:pt x="57" y="116"/>
                          </a:lnTo>
                          <a:lnTo>
                            <a:pt x="27" y="146"/>
                          </a:lnTo>
                          <a:lnTo>
                            <a:pt x="0" y="163"/>
                          </a:lnTo>
                          <a:lnTo>
                            <a:pt x="31" y="196"/>
                          </a:lnTo>
                          <a:lnTo>
                            <a:pt x="43" y="243"/>
                          </a:lnTo>
                          <a:lnTo>
                            <a:pt x="69" y="263"/>
                          </a:lnTo>
                          <a:lnTo>
                            <a:pt x="100" y="277"/>
                          </a:lnTo>
                          <a:lnTo>
                            <a:pt x="133" y="259"/>
                          </a:lnTo>
                          <a:lnTo>
                            <a:pt x="175" y="277"/>
                          </a:lnTo>
                          <a:lnTo>
                            <a:pt x="226" y="255"/>
                          </a:lnTo>
                          <a:lnTo>
                            <a:pt x="284" y="288"/>
                          </a:lnTo>
                          <a:lnTo>
                            <a:pt x="323" y="285"/>
                          </a:lnTo>
                          <a:lnTo>
                            <a:pt x="358" y="313"/>
                          </a:lnTo>
                          <a:lnTo>
                            <a:pt x="391" y="330"/>
                          </a:lnTo>
                          <a:lnTo>
                            <a:pt x="425" y="313"/>
                          </a:lnTo>
                          <a:lnTo>
                            <a:pt x="436" y="347"/>
                          </a:lnTo>
                          <a:lnTo>
                            <a:pt x="467" y="343"/>
                          </a:lnTo>
                          <a:lnTo>
                            <a:pt x="461" y="390"/>
                          </a:lnTo>
                          <a:lnTo>
                            <a:pt x="504" y="409"/>
                          </a:lnTo>
                          <a:lnTo>
                            <a:pt x="554" y="435"/>
                          </a:lnTo>
                          <a:lnTo>
                            <a:pt x="566" y="469"/>
                          </a:lnTo>
                          <a:lnTo>
                            <a:pt x="599" y="477"/>
                          </a:lnTo>
                          <a:lnTo>
                            <a:pt x="624" y="511"/>
                          </a:lnTo>
                          <a:lnTo>
                            <a:pt x="654" y="493"/>
                          </a:lnTo>
                          <a:lnTo>
                            <a:pt x="681" y="490"/>
                          </a:lnTo>
                          <a:lnTo>
                            <a:pt x="699" y="440"/>
                          </a:lnTo>
                          <a:lnTo>
                            <a:pt x="747" y="418"/>
                          </a:lnTo>
                          <a:lnTo>
                            <a:pt x="722" y="363"/>
                          </a:lnTo>
                          <a:lnTo>
                            <a:pt x="735" y="313"/>
                          </a:lnTo>
                          <a:lnTo>
                            <a:pt x="716" y="255"/>
                          </a:lnTo>
                          <a:lnTo>
                            <a:pt x="726" y="225"/>
                          </a:lnTo>
                          <a:lnTo>
                            <a:pt x="693" y="225"/>
                          </a:lnTo>
                          <a:lnTo>
                            <a:pt x="675" y="196"/>
                          </a:lnTo>
                          <a:lnTo>
                            <a:pt x="642" y="216"/>
                          </a:lnTo>
                          <a:lnTo>
                            <a:pt x="611" y="200"/>
                          </a:lnTo>
                          <a:lnTo>
                            <a:pt x="588" y="175"/>
                          </a:lnTo>
                          <a:lnTo>
                            <a:pt x="536" y="171"/>
                          </a:lnTo>
                          <a:lnTo>
                            <a:pt x="523" y="267"/>
                          </a:lnTo>
                          <a:lnTo>
                            <a:pt x="545" y="272"/>
                          </a:lnTo>
                          <a:lnTo>
                            <a:pt x="545" y="318"/>
                          </a:lnTo>
                          <a:lnTo>
                            <a:pt x="530" y="355"/>
                          </a:lnTo>
                          <a:lnTo>
                            <a:pt x="517" y="314"/>
                          </a:lnTo>
                          <a:lnTo>
                            <a:pt x="514" y="293"/>
                          </a:lnTo>
                          <a:lnTo>
                            <a:pt x="523" y="267"/>
                          </a:lnTo>
                          <a:lnTo>
                            <a:pt x="536" y="173"/>
                          </a:lnTo>
                          <a:lnTo>
                            <a:pt x="497" y="171"/>
                          </a:lnTo>
                          <a:lnTo>
                            <a:pt x="463" y="184"/>
                          </a:lnTo>
                          <a:lnTo>
                            <a:pt x="434" y="166"/>
                          </a:lnTo>
                          <a:lnTo>
                            <a:pt x="421" y="113"/>
                          </a:lnTo>
                          <a:lnTo>
                            <a:pt x="389" y="100"/>
                          </a:lnTo>
                          <a:lnTo>
                            <a:pt x="374" y="70"/>
                          </a:lnTo>
                          <a:lnTo>
                            <a:pt x="332" y="58"/>
                          </a:lnTo>
                          <a:lnTo>
                            <a:pt x="308" y="33"/>
                          </a:lnTo>
                          <a:lnTo>
                            <a:pt x="284" y="45"/>
                          </a:lnTo>
                          <a:lnTo>
                            <a:pt x="256" y="33"/>
                          </a:lnTo>
                          <a:lnTo>
                            <a:pt x="235" y="61"/>
                          </a:lnTo>
                          <a:lnTo>
                            <a:pt x="212" y="58"/>
                          </a:lnTo>
                          <a:lnTo>
                            <a:pt x="202" y="20"/>
                          </a:lnTo>
                          <a:lnTo>
                            <a:pt x="172" y="8"/>
                          </a:lnTo>
                          <a:lnTo>
                            <a:pt x="127" y="0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91" name="Freeform 251"/>
                    <p:cNvSpPr>
                      <a:spLocks/>
                    </p:cNvSpPr>
                    <p:nvPr/>
                  </p:nvSpPr>
                  <p:spPr bwMode="auto">
                    <a:xfrm>
                      <a:off x="1491" y="2277"/>
                      <a:ext cx="32" cy="12"/>
                    </a:xfrm>
                    <a:custGeom>
                      <a:avLst/>
                      <a:gdLst>
                        <a:gd name="T0" fmla="*/ 125 w 191"/>
                        <a:gd name="T1" fmla="*/ 8 h 59"/>
                        <a:gd name="T2" fmla="*/ 147 w 191"/>
                        <a:gd name="T3" fmla="*/ 0 h 59"/>
                        <a:gd name="T4" fmla="*/ 158 w 191"/>
                        <a:gd name="T5" fmla="*/ 10 h 59"/>
                        <a:gd name="T6" fmla="*/ 189 w 191"/>
                        <a:gd name="T7" fmla="*/ 18 h 59"/>
                        <a:gd name="T8" fmla="*/ 191 w 191"/>
                        <a:gd name="T9" fmla="*/ 47 h 59"/>
                        <a:gd name="T10" fmla="*/ 158 w 191"/>
                        <a:gd name="T11" fmla="*/ 29 h 59"/>
                        <a:gd name="T12" fmla="*/ 134 w 191"/>
                        <a:gd name="T13" fmla="*/ 59 h 59"/>
                        <a:gd name="T14" fmla="*/ 71 w 191"/>
                        <a:gd name="T15" fmla="*/ 59 h 59"/>
                        <a:gd name="T16" fmla="*/ 0 w 191"/>
                        <a:gd name="T17" fmla="*/ 14 h 59"/>
                        <a:gd name="T18" fmla="*/ 102 w 191"/>
                        <a:gd name="T19" fmla="*/ 41 h 59"/>
                        <a:gd name="T20" fmla="*/ 125 w 191"/>
                        <a:gd name="T21" fmla="*/ 8 h 59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91"/>
                        <a:gd name="T34" fmla="*/ 0 h 59"/>
                        <a:gd name="T35" fmla="*/ 191 w 191"/>
                        <a:gd name="T36" fmla="*/ 59 h 59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91" h="59">
                          <a:moveTo>
                            <a:pt x="125" y="8"/>
                          </a:moveTo>
                          <a:lnTo>
                            <a:pt x="147" y="0"/>
                          </a:lnTo>
                          <a:lnTo>
                            <a:pt x="158" y="10"/>
                          </a:lnTo>
                          <a:lnTo>
                            <a:pt x="189" y="18"/>
                          </a:lnTo>
                          <a:lnTo>
                            <a:pt x="191" y="47"/>
                          </a:lnTo>
                          <a:lnTo>
                            <a:pt x="158" y="29"/>
                          </a:lnTo>
                          <a:lnTo>
                            <a:pt x="134" y="59"/>
                          </a:lnTo>
                          <a:lnTo>
                            <a:pt x="71" y="59"/>
                          </a:lnTo>
                          <a:lnTo>
                            <a:pt x="0" y="14"/>
                          </a:lnTo>
                          <a:lnTo>
                            <a:pt x="102" y="41"/>
                          </a:lnTo>
                          <a:lnTo>
                            <a:pt x="125" y="8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92" name="Freeform 252"/>
                    <p:cNvSpPr>
                      <a:spLocks/>
                    </p:cNvSpPr>
                    <p:nvPr/>
                  </p:nvSpPr>
                  <p:spPr bwMode="auto">
                    <a:xfrm>
                      <a:off x="1530" y="2291"/>
                      <a:ext cx="16" cy="26"/>
                    </a:xfrm>
                    <a:custGeom>
                      <a:avLst/>
                      <a:gdLst>
                        <a:gd name="T0" fmla="*/ 0 w 96"/>
                        <a:gd name="T1" fmla="*/ 0 h 131"/>
                        <a:gd name="T2" fmla="*/ 18 w 96"/>
                        <a:gd name="T3" fmla="*/ 17 h 131"/>
                        <a:gd name="T4" fmla="*/ 20 w 96"/>
                        <a:gd name="T5" fmla="*/ 84 h 131"/>
                        <a:gd name="T6" fmla="*/ 43 w 96"/>
                        <a:gd name="T7" fmla="*/ 92 h 131"/>
                        <a:gd name="T8" fmla="*/ 48 w 96"/>
                        <a:gd name="T9" fmla="*/ 131 h 131"/>
                        <a:gd name="T10" fmla="*/ 69 w 96"/>
                        <a:gd name="T11" fmla="*/ 92 h 131"/>
                        <a:gd name="T12" fmla="*/ 96 w 96"/>
                        <a:gd name="T13" fmla="*/ 68 h 131"/>
                        <a:gd name="T14" fmla="*/ 63 w 96"/>
                        <a:gd name="T15" fmla="*/ 47 h 131"/>
                        <a:gd name="T16" fmla="*/ 78 w 96"/>
                        <a:gd name="T17" fmla="*/ 9 h 131"/>
                        <a:gd name="T18" fmla="*/ 57 w 96"/>
                        <a:gd name="T19" fmla="*/ 0 h 131"/>
                        <a:gd name="T20" fmla="*/ 45 w 96"/>
                        <a:gd name="T21" fmla="*/ 17 h 131"/>
                        <a:gd name="T22" fmla="*/ 0 w 96"/>
                        <a:gd name="T23" fmla="*/ 0 h 13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96"/>
                        <a:gd name="T37" fmla="*/ 0 h 131"/>
                        <a:gd name="T38" fmla="*/ 96 w 96"/>
                        <a:gd name="T39" fmla="*/ 131 h 131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96" h="131">
                          <a:moveTo>
                            <a:pt x="0" y="0"/>
                          </a:moveTo>
                          <a:lnTo>
                            <a:pt x="18" y="17"/>
                          </a:lnTo>
                          <a:lnTo>
                            <a:pt x="20" y="84"/>
                          </a:lnTo>
                          <a:lnTo>
                            <a:pt x="43" y="92"/>
                          </a:lnTo>
                          <a:lnTo>
                            <a:pt x="48" y="131"/>
                          </a:lnTo>
                          <a:lnTo>
                            <a:pt x="69" y="92"/>
                          </a:lnTo>
                          <a:lnTo>
                            <a:pt x="96" y="68"/>
                          </a:lnTo>
                          <a:lnTo>
                            <a:pt x="63" y="47"/>
                          </a:lnTo>
                          <a:lnTo>
                            <a:pt x="78" y="9"/>
                          </a:lnTo>
                          <a:lnTo>
                            <a:pt x="57" y="0"/>
                          </a:lnTo>
                          <a:lnTo>
                            <a:pt x="45" y="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93" name="Freeform 253"/>
                    <p:cNvSpPr>
                      <a:spLocks/>
                    </p:cNvSpPr>
                    <p:nvPr/>
                  </p:nvSpPr>
                  <p:spPr bwMode="auto">
                    <a:xfrm>
                      <a:off x="1521" y="2308"/>
                      <a:ext cx="9" cy="24"/>
                    </a:xfrm>
                    <a:custGeom>
                      <a:avLst/>
                      <a:gdLst>
                        <a:gd name="T0" fmla="*/ 17 w 54"/>
                        <a:gd name="T1" fmla="*/ 0 h 121"/>
                        <a:gd name="T2" fmla="*/ 0 w 54"/>
                        <a:gd name="T3" fmla="*/ 29 h 121"/>
                        <a:gd name="T4" fmla="*/ 14 w 54"/>
                        <a:gd name="T5" fmla="*/ 55 h 121"/>
                        <a:gd name="T6" fmla="*/ 8 w 54"/>
                        <a:gd name="T7" fmla="*/ 110 h 121"/>
                        <a:gd name="T8" fmla="*/ 50 w 54"/>
                        <a:gd name="T9" fmla="*/ 121 h 121"/>
                        <a:gd name="T10" fmla="*/ 36 w 54"/>
                        <a:gd name="T11" fmla="*/ 67 h 121"/>
                        <a:gd name="T12" fmla="*/ 54 w 54"/>
                        <a:gd name="T13" fmla="*/ 25 h 121"/>
                        <a:gd name="T14" fmla="*/ 17 w 54"/>
                        <a:gd name="T15" fmla="*/ 0 h 121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54"/>
                        <a:gd name="T25" fmla="*/ 0 h 121"/>
                        <a:gd name="T26" fmla="*/ 54 w 54"/>
                        <a:gd name="T27" fmla="*/ 121 h 121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54" h="121">
                          <a:moveTo>
                            <a:pt x="17" y="0"/>
                          </a:moveTo>
                          <a:lnTo>
                            <a:pt x="0" y="29"/>
                          </a:lnTo>
                          <a:lnTo>
                            <a:pt x="14" y="55"/>
                          </a:lnTo>
                          <a:lnTo>
                            <a:pt x="8" y="110"/>
                          </a:lnTo>
                          <a:lnTo>
                            <a:pt x="50" y="121"/>
                          </a:lnTo>
                          <a:lnTo>
                            <a:pt x="36" y="67"/>
                          </a:lnTo>
                          <a:lnTo>
                            <a:pt x="54" y="25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94" name="Freeform 254"/>
                    <p:cNvSpPr>
                      <a:spLocks/>
                    </p:cNvSpPr>
                    <p:nvPr/>
                  </p:nvSpPr>
                  <p:spPr bwMode="auto">
                    <a:xfrm>
                      <a:off x="1469" y="2252"/>
                      <a:ext cx="20" cy="17"/>
                    </a:xfrm>
                    <a:custGeom>
                      <a:avLst/>
                      <a:gdLst>
                        <a:gd name="T0" fmla="*/ 0 w 120"/>
                        <a:gd name="T1" fmla="*/ 16 h 88"/>
                        <a:gd name="T2" fmla="*/ 8 w 120"/>
                        <a:gd name="T3" fmla="*/ 0 h 88"/>
                        <a:gd name="T4" fmla="*/ 29 w 120"/>
                        <a:gd name="T5" fmla="*/ 11 h 88"/>
                        <a:gd name="T6" fmla="*/ 44 w 120"/>
                        <a:gd name="T7" fmla="*/ 3 h 88"/>
                        <a:gd name="T8" fmla="*/ 54 w 120"/>
                        <a:gd name="T9" fmla="*/ 16 h 88"/>
                        <a:gd name="T10" fmla="*/ 74 w 120"/>
                        <a:gd name="T11" fmla="*/ 29 h 88"/>
                        <a:gd name="T12" fmla="*/ 92 w 120"/>
                        <a:gd name="T13" fmla="*/ 53 h 88"/>
                        <a:gd name="T14" fmla="*/ 114 w 120"/>
                        <a:gd name="T15" fmla="*/ 61 h 88"/>
                        <a:gd name="T16" fmla="*/ 120 w 120"/>
                        <a:gd name="T17" fmla="*/ 88 h 88"/>
                        <a:gd name="T18" fmla="*/ 99 w 120"/>
                        <a:gd name="T19" fmla="*/ 79 h 88"/>
                        <a:gd name="T20" fmla="*/ 50 w 120"/>
                        <a:gd name="T21" fmla="*/ 50 h 88"/>
                        <a:gd name="T22" fmla="*/ 17 w 120"/>
                        <a:gd name="T23" fmla="*/ 75 h 88"/>
                        <a:gd name="T24" fmla="*/ 0 w 120"/>
                        <a:gd name="T25" fmla="*/ 16 h 8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20"/>
                        <a:gd name="T40" fmla="*/ 0 h 88"/>
                        <a:gd name="T41" fmla="*/ 120 w 120"/>
                        <a:gd name="T42" fmla="*/ 88 h 8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20" h="88">
                          <a:moveTo>
                            <a:pt x="0" y="16"/>
                          </a:moveTo>
                          <a:lnTo>
                            <a:pt x="8" y="0"/>
                          </a:lnTo>
                          <a:lnTo>
                            <a:pt x="29" y="11"/>
                          </a:lnTo>
                          <a:lnTo>
                            <a:pt x="44" y="3"/>
                          </a:lnTo>
                          <a:lnTo>
                            <a:pt x="54" y="16"/>
                          </a:lnTo>
                          <a:lnTo>
                            <a:pt x="74" y="29"/>
                          </a:lnTo>
                          <a:lnTo>
                            <a:pt x="92" y="53"/>
                          </a:lnTo>
                          <a:lnTo>
                            <a:pt x="114" y="61"/>
                          </a:lnTo>
                          <a:lnTo>
                            <a:pt x="120" y="88"/>
                          </a:lnTo>
                          <a:lnTo>
                            <a:pt x="99" y="79"/>
                          </a:lnTo>
                          <a:lnTo>
                            <a:pt x="50" y="50"/>
                          </a:lnTo>
                          <a:lnTo>
                            <a:pt x="17" y="75"/>
                          </a:lnTo>
                          <a:lnTo>
                            <a:pt x="0" y="16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95" name="Freeform 255"/>
                    <p:cNvSpPr>
                      <a:spLocks/>
                    </p:cNvSpPr>
                    <p:nvPr/>
                  </p:nvSpPr>
                  <p:spPr bwMode="auto">
                    <a:xfrm>
                      <a:off x="1471" y="2279"/>
                      <a:ext cx="15" cy="16"/>
                    </a:xfrm>
                    <a:custGeom>
                      <a:avLst/>
                      <a:gdLst>
                        <a:gd name="T0" fmla="*/ 0 w 87"/>
                        <a:gd name="T1" fmla="*/ 0 h 79"/>
                        <a:gd name="T2" fmla="*/ 6 w 87"/>
                        <a:gd name="T3" fmla="*/ 34 h 79"/>
                        <a:gd name="T4" fmla="*/ 27 w 87"/>
                        <a:gd name="T5" fmla="*/ 50 h 79"/>
                        <a:gd name="T6" fmla="*/ 69 w 87"/>
                        <a:gd name="T7" fmla="*/ 50 h 79"/>
                        <a:gd name="T8" fmla="*/ 87 w 87"/>
                        <a:gd name="T9" fmla="*/ 79 h 79"/>
                        <a:gd name="T10" fmla="*/ 75 w 87"/>
                        <a:gd name="T11" fmla="*/ 42 h 79"/>
                        <a:gd name="T12" fmla="*/ 0 w 87"/>
                        <a:gd name="T13" fmla="*/ 0 h 79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7"/>
                        <a:gd name="T22" fmla="*/ 0 h 79"/>
                        <a:gd name="T23" fmla="*/ 87 w 87"/>
                        <a:gd name="T24" fmla="*/ 79 h 79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7" h="79">
                          <a:moveTo>
                            <a:pt x="0" y="0"/>
                          </a:moveTo>
                          <a:lnTo>
                            <a:pt x="6" y="34"/>
                          </a:lnTo>
                          <a:lnTo>
                            <a:pt x="27" y="50"/>
                          </a:lnTo>
                          <a:lnTo>
                            <a:pt x="69" y="50"/>
                          </a:lnTo>
                          <a:lnTo>
                            <a:pt x="87" y="79"/>
                          </a:lnTo>
                          <a:lnTo>
                            <a:pt x="75" y="4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96" name="Freeform 256"/>
                    <p:cNvSpPr>
                      <a:spLocks/>
                    </p:cNvSpPr>
                    <p:nvPr/>
                  </p:nvSpPr>
                  <p:spPr bwMode="auto">
                    <a:xfrm>
                      <a:off x="1522" y="2286"/>
                      <a:ext cx="6" cy="18"/>
                    </a:xfrm>
                    <a:custGeom>
                      <a:avLst/>
                      <a:gdLst>
                        <a:gd name="T0" fmla="*/ 30 w 36"/>
                        <a:gd name="T1" fmla="*/ 0 h 92"/>
                        <a:gd name="T2" fmla="*/ 11 w 36"/>
                        <a:gd name="T3" fmla="*/ 28 h 92"/>
                        <a:gd name="T4" fmla="*/ 14 w 36"/>
                        <a:gd name="T5" fmla="*/ 58 h 92"/>
                        <a:gd name="T6" fmla="*/ 0 w 36"/>
                        <a:gd name="T7" fmla="*/ 79 h 92"/>
                        <a:gd name="T8" fmla="*/ 36 w 36"/>
                        <a:gd name="T9" fmla="*/ 92 h 92"/>
                        <a:gd name="T10" fmla="*/ 23 w 36"/>
                        <a:gd name="T11" fmla="*/ 71 h 92"/>
                        <a:gd name="T12" fmla="*/ 30 w 36"/>
                        <a:gd name="T13" fmla="*/ 0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36"/>
                        <a:gd name="T22" fmla="*/ 0 h 92"/>
                        <a:gd name="T23" fmla="*/ 36 w 36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36" h="92">
                          <a:moveTo>
                            <a:pt x="30" y="0"/>
                          </a:moveTo>
                          <a:lnTo>
                            <a:pt x="11" y="28"/>
                          </a:lnTo>
                          <a:lnTo>
                            <a:pt x="14" y="58"/>
                          </a:lnTo>
                          <a:lnTo>
                            <a:pt x="0" y="79"/>
                          </a:lnTo>
                          <a:lnTo>
                            <a:pt x="36" y="92"/>
                          </a:lnTo>
                          <a:lnTo>
                            <a:pt x="23" y="71"/>
                          </a:lnTo>
                          <a:lnTo>
                            <a:pt x="3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97" name="Freeform 257"/>
                    <p:cNvSpPr>
                      <a:spLocks/>
                    </p:cNvSpPr>
                    <p:nvPr/>
                  </p:nvSpPr>
                  <p:spPr bwMode="auto">
                    <a:xfrm>
                      <a:off x="1443" y="2244"/>
                      <a:ext cx="20" cy="18"/>
                    </a:xfrm>
                    <a:custGeom>
                      <a:avLst/>
                      <a:gdLst>
                        <a:gd name="T0" fmla="*/ 0 w 121"/>
                        <a:gd name="T1" fmla="*/ 42 h 92"/>
                        <a:gd name="T2" fmla="*/ 25 w 121"/>
                        <a:gd name="T3" fmla="*/ 10 h 92"/>
                        <a:gd name="T4" fmla="*/ 37 w 121"/>
                        <a:gd name="T5" fmla="*/ 0 h 92"/>
                        <a:gd name="T6" fmla="*/ 55 w 121"/>
                        <a:gd name="T7" fmla="*/ 14 h 92"/>
                        <a:gd name="T8" fmla="*/ 70 w 121"/>
                        <a:gd name="T9" fmla="*/ 18 h 92"/>
                        <a:gd name="T10" fmla="*/ 79 w 121"/>
                        <a:gd name="T11" fmla="*/ 31 h 92"/>
                        <a:gd name="T12" fmla="*/ 79 w 121"/>
                        <a:gd name="T13" fmla="*/ 55 h 92"/>
                        <a:gd name="T14" fmla="*/ 97 w 121"/>
                        <a:gd name="T15" fmla="*/ 76 h 92"/>
                        <a:gd name="T16" fmla="*/ 121 w 121"/>
                        <a:gd name="T17" fmla="*/ 92 h 92"/>
                        <a:gd name="T18" fmla="*/ 82 w 121"/>
                        <a:gd name="T19" fmla="*/ 89 h 92"/>
                        <a:gd name="T20" fmla="*/ 61 w 121"/>
                        <a:gd name="T21" fmla="*/ 50 h 92"/>
                        <a:gd name="T22" fmla="*/ 37 w 121"/>
                        <a:gd name="T23" fmla="*/ 64 h 92"/>
                        <a:gd name="T24" fmla="*/ 0 w 121"/>
                        <a:gd name="T25" fmla="*/ 42 h 92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21"/>
                        <a:gd name="T40" fmla="*/ 0 h 92"/>
                        <a:gd name="T41" fmla="*/ 121 w 121"/>
                        <a:gd name="T42" fmla="*/ 92 h 92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21" h="92">
                          <a:moveTo>
                            <a:pt x="0" y="42"/>
                          </a:moveTo>
                          <a:lnTo>
                            <a:pt x="25" y="10"/>
                          </a:lnTo>
                          <a:lnTo>
                            <a:pt x="37" y="0"/>
                          </a:lnTo>
                          <a:lnTo>
                            <a:pt x="55" y="14"/>
                          </a:lnTo>
                          <a:lnTo>
                            <a:pt x="70" y="18"/>
                          </a:lnTo>
                          <a:lnTo>
                            <a:pt x="79" y="31"/>
                          </a:lnTo>
                          <a:lnTo>
                            <a:pt x="79" y="55"/>
                          </a:lnTo>
                          <a:lnTo>
                            <a:pt x="97" y="76"/>
                          </a:lnTo>
                          <a:lnTo>
                            <a:pt x="121" y="92"/>
                          </a:lnTo>
                          <a:lnTo>
                            <a:pt x="82" y="89"/>
                          </a:lnTo>
                          <a:lnTo>
                            <a:pt x="61" y="50"/>
                          </a:lnTo>
                          <a:lnTo>
                            <a:pt x="37" y="64"/>
                          </a:lnTo>
                          <a:lnTo>
                            <a:pt x="0" y="42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77759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1514" y="2212"/>
                    <a:ext cx="77" cy="63"/>
                    <a:chOff x="1514" y="2212"/>
                    <a:chExt cx="77" cy="63"/>
                  </a:xfrm>
                </p:grpSpPr>
                <p:sp>
                  <p:nvSpPr>
                    <p:cNvPr id="77786" name="Freeform 259"/>
                    <p:cNvSpPr>
                      <a:spLocks/>
                    </p:cNvSpPr>
                    <p:nvPr/>
                  </p:nvSpPr>
                  <p:spPr bwMode="auto">
                    <a:xfrm>
                      <a:off x="1514" y="2212"/>
                      <a:ext cx="77" cy="63"/>
                    </a:xfrm>
                    <a:custGeom>
                      <a:avLst/>
                      <a:gdLst>
                        <a:gd name="T0" fmla="*/ 246 w 462"/>
                        <a:gd name="T1" fmla="*/ 0 h 313"/>
                        <a:gd name="T2" fmla="*/ 201 w 462"/>
                        <a:gd name="T3" fmla="*/ 14 h 313"/>
                        <a:gd name="T4" fmla="*/ 165 w 462"/>
                        <a:gd name="T5" fmla="*/ 10 h 313"/>
                        <a:gd name="T6" fmla="*/ 160 w 462"/>
                        <a:gd name="T7" fmla="*/ 22 h 313"/>
                        <a:gd name="T8" fmla="*/ 107 w 462"/>
                        <a:gd name="T9" fmla="*/ 40 h 313"/>
                        <a:gd name="T10" fmla="*/ 123 w 462"/>
                        <a:gd name="T11" fmla="*/ 63 h 313"/>
                        <a:gd name="T12" fmla="*/ 57 w 462"/>
                        <a:gd name="T13" fmla="*/ 89 h 313"/>
                        <a:gd name="T14" fmla="*/ 67 w 462"/>
                        <a:gd name="T15" fmla="*/ 100 h 313"/>
                        <a:gd name="T16" fmla="*/ 36 w 462"/>
                        <a:gd name="T17" fmla="*/ 130 h 313"/>
                        <a:gd name="T18" fmla="*/ 51 w 462"/>
                        <a:gd name="T19" fmla="*/ 159 h 313"/>
                        <a:gd name="T20" fmla="*/ 0 w 462"/>
                        <a:gd name="T21" fmla="*/ 185 h 313"/>
                        <a:gd name="T22" fmla="*/ 25 w 462"/>
                        <a:gd name="T23" fmla="*/ 208 h 313"/>
                        <a:gd name="T24" fmla="*/ 21 w 462"/>
                        <a:gd name="T25" fmla="*/ 227 h 313"/>
                        <a:gd name="T26" fmla="*/ 36 w 462"/>
                        <a:gd name="T27" fmla="*/ 238 h 313"/>
                        <a:gd name="T28" fmla="*/ 61 w 462"/>
                        <a:gd name="T29" fmla="*/ 261 h 313"/>
                        <a:gd name="T30" fmla="*/ 97 w 462"/>
                        <a:gd name="T31" fmla="*/ 253 h 313"/>
                        <a:gd name="T32" fmla="*/ 113 w 462"/>
                        <a:gd name="T33" fmla="*/ 275 h 313"/>
                        <a:gd name="T34" fmla="*/ 134 w 462"/>
                        <a:gd name="T35" fmla="*/ 291 h 313"/>
                        <a:gd name="T36" fmla="*/ 160 w 462"/>
                        <a:gd name="T37" fmla="*/ 287 h 313"/>
                        <a:gd name="T38" fmla="*/ 232 w 462"/>
                        <a:gd name="T39" fmla="*/ 305 h 313"/>
                        <a:gd name="T40" fmla="*/ 282 w 462"/>
                        <a:gd name="T41" fmla="*/ 313 h 313"/>
                        <a:gd name="T42" fmla="*/ 309 w 462"/>
                        <a:gd name="T43" fmla="*/ 298 h 313"/>
                        <a:gd name="T44" fmla="*/ 355 w 462"/>
                        <a:gd name="T45" fmla="*/ 291 h 313"/>
                        <a:gd name="T46" fmla="*/ 407 w 462"/>
                        <a:gd name="T47" fmla="*/ 280 h 313"/>
                        <a:gd name="T48" fmla="*/ 396 w 462"/>
                        <a:gd name="T49" fmla="*/ 249 h 313"/>
                        <a:gd name="T50" fmla="*/ 427 w 462"/>
                        <a:gd name="T51" fmla="*/ 231 h 313"/>
                        <a:gd name="T52" fmla="*/ 401 w 462"/>
                        <a:gd name="T53" fmla="*/ 201 h 313"/>
                        <a:gd name="T54" fmla="*/ 432 w 462"/>
                        <a:gd name="T55" fmla="*/ 185 h 313"/>
                        <a:gd name="T56" fmla="*/ 458 w 462"/>
                        <a:gd name="T57" fmla="*/ 153 h 313"/>
                        <a:gd name="T58" fmla="*/ 462 w 462"/>
                        <a:gd name="T59" fmla="*/ 130 h 313"/>
                        <a:gd name="T60" fmla="*/ 453 w 462"/>
                        <a:gd name="T61" fmla="*/ 104 h 313"/>
                        <a:gd name="T62" fmla="*/ 462 w 462"/>
                        <a:gd name="T63" fmla="*/ 86 h 313"/>
                        <a:gd name="T64" fmla="*/ 427 w 462"/>
                        <a:gd name="T65" fmla="*/ 75 h 313"/>
                        <a:gd name="T66" fmla="*/ 370 w 462"/>
                        <a:gd name="T67" fmla="*/ 75 h 313"/>
                        <a:gd name="T68" fmla="*/ 349 w 462"/>
                        <a:gd name="T69" fmla="*/ 29 h 313"/>
                        <a:gd name="T70" fmla="*/ 303 w 462"/>
                        <a:gd name="T71" fmla="*/ 29 h 313"/>
                        <a:gd name="T72" fmla="*/ 246 w 462"/>
                        <a:gd name="T73" fmla="*/ 0 h 313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462"/>
                        <a:gd name="T112" fmla="*/ 0 h 313"/>
                        <a:gd name="T113" fmla="*/ 462 w 462"/>
                        <a:gd name="T114" fmla="*/ 313 h 313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462" h="313">
                          <a:moveTo>
                            <a:pt x="246" y="0"/>
                          </a:moveTo>
                          <a:lnTo>
                            <a:pt x="201" y="14"/>
                          </a:lnTo>
                          <a:lnTo>
                            <a:pt x="165" y="10"/>
                          </a:lnTo>
                          <a:lnTo>
                            <a:pt x="160" y="22"/>
                          </a:lnTo>
                          <a:lnTo>
                            <a:pt x="107" y="40"/>
                          </a:lnTo>
                          <a:lnTo>
                            <a:pt x="123" y="63"/>
                          </a:lnTo>
                          <a:lnTo>
                            <a:pt x="57" y="89"/>
                          </a:lnTo>
                          <a:lnTo>
                            <a:pt x="67" y="100"/>
                          </a:lnTo>
                          <a:lnTo>
                            <a:pt x="36" y="130"/>
                          </a:lnTo>
                          <a:lnTo>
                            <a:pt x="51" y="159"/>
                          </a:lnTo>
                          <a:lnTo>
                            <a:pt x="0" y="185"/>
                          </a:lnTo>
                          <a:lnTo>
                            <a:pt x="25" y="208"/>
                          </a:lnTo>
                          <a:lnTo>
                            <a:pt x="21" y="227"/>
                          </a:lnTo>
                          <a:lnTo>
                            <a:pt x="36" y="238"/>
                          </a:lnTo>
                          <a:lnTo>
                            <a:pt x="61" y="261"/>
                          </a:lnTo>
                          <a:lnTo>
                            <a:pt x="97" y="253"/>
                          </a:lnTo>
                          <a:lnTo>
                            <a:pt x="113" y="275"/>
                          </a:lnTo>
                          <a:lnTo>
                            <a:pt x="134" y="291"/>
                          </a:lnTo>
                          <a:lnTo>
                            <a:pt x="160" y="287"/>
                          </a:lnTo>
                          <a:lnTo>
                            <a:pt x="232" y="305"/>
                          </a:lnTo>
                          <a:lnTo>
                            <a:pt x="282" y="313"/>
                          </a:lnTo>
                          <a:lnTo>
                            <a:pt x="309" y="298"/>
                          </a:lnTo>
                          <a:lnTo>
                            <a:pt x="355" y="291"/>
                          </a:lnTo>
                          <a:lnTo>
                            <a:pt x="407" y="280"/>
                          </a:lnTo>
                          <a:lnTo>
                            <a:pt x="396" y="249"/>
                          </a:lnTo>
                          <a:lnTo>
                            <a:pt x="427" y="231"/>
                          </a:lnTo>
                          <a:lnTo>
                            <a:pt x="401" y="201"/>
                          </a:lnTo>
                          <a:lnTo>
                            <a:pt x="432" y="185"/>
                          </a:lnTo>
                          <a:lnTo>
                            <a:pt x="458" y="153"/>
                          </a:lnTo>
                          <a:lnTo>
                            <a:pt x="462" y="130"/>
                          </a:lnTo>
                          <a:lnTo>
                            <a:pt x="453" y="104"/>
                          </a:lnTo>
                          <a:lnTo>
                            <a:pt x="462" y="86"/>
                          </a:lnTo>
                          <a:lnTo>
                            <a:pt x="427" y="75"/>
                          </a:lnTo>
                          <a:lnTo>
                            <a:pt x="370" y="75"/>
                          </a:lnTo>
                          <a:lnTo>
                            <a:pt x="349" y="29"/>
                          </a:lnTo>
                          <a:lnTo>
                            <a:pt x="303" y="29"/>
                          </a:lnTo>
                          <a:lnTo>
                            <a:pt x="246" y="0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87" name="Freeform 260"/>
                    <p:cNvSpPr>
                      <a:spLocks/>
                    </p:cNvSpPr>
                    <p:nvPr/>
                  </p:nvSpPr>
                  <p:spPr bwMode="auto">
                    <a:xfrm>
                      <a:off x="1548" y="2225"/>
                      <a:ext cx="35" cy="25"/>
                    </a:xfrm>
                    <a:custGeom>
                      <a:avLst/>
                      <a:gdLst>
                        <a:gd name="T0" fmla="*/ 0 w 207"/>
                        <a:gd name="T1" fmla="*/ 0 h 127"/>
                        <a:gd name="T2" fmla="*/ 52 w 207"/>
                        <a:gd name="T3" fmla="*/ 14 h 127"/>
                        <a:gd name="T4" fmla="*/ 73 w 207"/>
                        <a:gd name="T5" fmla="*/ 41 h 127"/>
                        <a:gd name="T6" fmla="*/ 67 w 207"/>
                        <a:gd name="T7" fmla="*/ 74 h 127"/>
                        <a:gd name="T8" fmla="*/ 109 w 207"/>
                        <a:gd name="T9" fmla="*/ 96 h 127"/>
                        <a:gd name="T10" fmla="*/ 115 w 207"/>
                        <a:gd name="T11" fmla="*/ 127 h 127"/>
                        <a:gd name="T12" fmla="*/ 171 w 207"/>
                        <a:gd name="T13" fmla="*/ 102 h 127"/>
                        <a:gd name="T14" fmla="*/ 207 w 207"/>
                        <a:gd name="T15" fmla="*/ 56 h 127"/>
                        <a:gd name="T16" fmla="*/ 155 w 207"/>
                        <a:gd name="T17" fmla="*/ 37 h 127"/>
                        <a:gd name="T18" fmla="*/ 124 w 207"/>
                        <a:gd name="T19" fmla="*/ 8 h 127"/>
                        <a:gd name="T20" fmla="*/ 83 w 207"/>
                        <a:gd name="T21" fmla="*/ 8 h 127"/>
                        <a:gd name="T22" fmla="*/ 0 w 207"/>
                        <a:gd name="T23" fmla="*/ 0 h 12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207"/>
                        <a:gd name="T37" fmla="*/ 0 h 127"/>
                        <a:gd name="T38" fmla="*/ 207 w 207"/>
                        <a:gd name="T39" fmla="*/ 127 h 12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207" h="127">
                          <a:moveTo>
                            <a:pt x="0" y="0"/>
                          </a:moveTo>
                          <a:lnTo>
                            <a:pt x="52" y="14"/>
                          </a:lnTo>
                          <a:lnTo>
                            <a:pt x="73" y="41"/>
                          </a:lnTo>
                          <a:lnTo>
                            <a:pt x="67" y="74"/>
                          </a:lnTo>
                          <a:lnTo>
                            <a:pt x="109" y="96"/>
                          </a:lnTo>
                          <a:lnTo>
                            <a:pt x="115" y="127"/>
                          </a:lnTo>
                          <a:lnTo>
                            <a:pt x="171" y="102"/>
                          </a:lnTo>
                          <a:lnTo>
                            <a:pt x="207" y="56"/>
                          </a:lnTo>
                          <a:lnTo>
                            <a:pt x="155" y="37"/>
                          </a:lnTo>
                          <a:lnTo>
                            <a:pt x="124" y="8"/>
                          </a:lnTo>
                          <a:lnTo>
                            <a:pt x="83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88" name="Freeform 261"/>
                    <p:cNvSpPr>
                      <a:spLocks/>
                    </p:cNvSpPr>
                    <p:nvPr/>
                  </p:nvSpPr>
                  <p:spPr bwMode="auto">
                    <a:xfrm>
                      <a:off x="1542" y="2253"/>
                      <a:ext cx="35" cy="15"/>
                    </a:xfrm>
                    <a:custGeom>
                      <a:avLst/>
                      <a:gdLst>
                        <a:gd name="T0" fmla="*/ 0 w 207"/>
                        <a:gd name="T1" fmla="*/ 64 h 76"/>
                        <a:gd name="T2" fmla="*/ 52 w 207"/>
                        <a:gd name="T3" fmla="*/ 76 h 76"/>
                        <a:gd name="T4" fmla="*/ 103 w 207"/>
                        <a:gd name="T5" fmla="*/ 76 h 76"/>
                        <a:gd name="T6" fmla="*/ 145 w 207"/>
                        <a:gd name="T7" fmla="*/ 57 h 76"/>
                        <a:gd name="T8" fmla="*/ 175 w 207"/>
                        <a:gd name="T9" fmla="*/ 60 h 76"/>
                        <a:gd name="T10" fmla="*/ 175 w 207"/>
                        <a:gd name="T11" fmla="*/ 27 h 76"/>
                        <a:gd name="T12" fmla="*/ 207 w 207"/>
                        <a:gd name="T13" fmla="*/ 0 h 76"/>
                        <a:gd name="T14" fmla="*/ 151 w 207"/>
                        <a:gd name="T15" fmla="*/ 16 h 76"/>
                        <a:gd name="T16" fmla="*/ 130 w 207"/>
                        <a:gd name="T17" fmla="*/ 30 h 76"/>
                        <a:gd name="T18" fmla="*/ 74 w 207"/>
                        <a:gd name="T19" fmla="*/ 57 h 76"/>
                        <a:gd name="T20" fmla="*/ 0 w 207"/>
                        <a:gd name="T21" fmla="*/ 64 h 7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207"/>
                        <a:gd name="T34" fmla="*/ 0 h 76"/>
                        <a:gd name="T35" fmla="*/ 207 w 207"/>
                        <a:gd name="T36" fmla="*/ 76 h 76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207" h="76">
                          <a:moveTo>
                            <a:pt x="0" y="64"/>
                          </a:moveTo>
                          <a:lnTo>
                            <a:pt x="52" y="76"/>
                          </a:lnTo>
                          <a:lnTo>
                            <a:pt x="103" y="76"/>
                          </a:lnTo>
                          <a:lnTo>
                            <a:pt x="145" y="57"/>
                          </a:lnTo>
                          <a:lnTo>
                            <a:pt x="175" y="60"/>
                          </a:lnTo>
                          <a:lnTo>
                            <a:pt x="175" y="27"/>
                          </a:lnTo>
                          <a:lnTo>
                            <a:pt x="207" y="0"/>
                          </a:lnTo>
                          <a:lnTo>
                            <a:pt x="151" y="16"/>
                          </a:lnTo>
                          <a:lnTo>
                            <a:pt x="130" y="30"/>
                          </a:lnTo>
                          <a:lnTo>
                            <a:pt x="74" y="57"/>
                          </a:lnTo>
                          <a:lnTo>
                            <a:pt x="0" y="64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89" name="Freeform 262"/>
                    <p:cNvSpPr>
                      <a:spLocks/>
                    </p:cNvSpPr>
                    <p:nvPr/>
                  </p:nvSpPr>
                  <p:spPr bwMode="auto">
                    <a:xfrm>
                      <a:off x="1531" y="2230"/>
                      <a:ext cx="17" cy="24"/>
                    </a:xfrm>
                    <a:custGeom>
                      <a:avLst/>
                      <a:gdLst>
                        <a:gd name="T0" fmla="*/ 21 w 99"/>
                        <a:gd name="T1" fmla="*/ 0 h 119"/>
                        <a:gd name="T2" fmla="*/ 0 w 99"/>
                        <a:gd name="T3" fmla="*/ 18 h 119"/>
                        <a:gd name="T4" fmla="*/ 26 w 99"/>
                        <a:gd name="T5" fmla="*/ 41 h 119"/>
                        <a:gd name="T6" fmla="*/ 21 w 99"/>
                        <a:gd name="T7" fmla="*/ 66 h 119"/>
                        <a:gd name="T8" fmla="*/ 41 w 99"/>
                        <a:gd name="T9" fmla="*/ 76 h 119"/>
                        <a:gd name="T10" fmla="*/ 21 w 99"/>
                        <a:gd name="T11" fmla="*/ 119 h 119"/>
                        <a:gd name="T12" fmla="*/ 99 w 99"/>
                        <a:gd name="T13" fmla="*/ 78 h 119"/>
                        <a:gd name="T14" fmla="*/ 93 w 99"/>
                        <a:gd name="T15" fmla="*/ 57 h 119"/>
                        <a:gd name="T16" fmla="*/ 67 w 99"/>
                        <a:gd name="T17" fmla="*/ 41 h 119"/>
                        <a:gd name="T18" fmla="*/ 21 w 99"/>
                        <a:gd name="T19" fmla="*/ 0 h 11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9"/>
                        <a:gd name="T31" fmla="*/ 0 h 119"/>
                        <a:gd name="T32" fmla="*/ 99 w 99"/>
                        <a:gd name="T33" fmla="*/ 119 h 11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9" h="119">
                          <a:moveTo>
                            <a:pt x="21" y="0"/>
                          </a:moveTo>
                          <a:lnTo>
                            <a:pt x="0" y="18"/>
                          </a:lnTo>
                          <a:lnTo>
                            <a:pt x="26" y="41"/>
                          </a:lnTo>
                          <a:lnTo>
                            <a:pt x="21" y="66"/>
                          </a:lnTo>
                          <a:lnTo>
                            <a:pt x="41" y="76"/>
                          </a:lnTo>
                          <a:lnTo>
                            <a:pt x="21" y="119"/>
                          </a:lnTo>
                          <a:lnTo>
                            <a:pt x="99" y="78"/>
                          </a:lnTo>
                          <a:lnTo>
                            <a:pt x="93" y="57"/>
                          </a:lnTo>
                          <a:lnTo>
                            <a:pt x="67" y="41"/>
                          </a:lnTo>
                          <a:lnTo>
                            <a:pt x="21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77760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1496" y="2154"/>
                    <a:ext cx="53" cy="65"/>
                    <a:chOff x="1496" y="2154"/>
                    <a:chExt cx="53" cy="65"/>
                  </a:xfrm>
                </p:grpSpPr>
                <p:sp>
                  <p:nvSpPr>
                    <p:cNvPr id="77782" name="Freeform 264"/>
                    <p:cNvSpPr>
                      <a:spLocks/>
                    </p:cNvSpPr>
                    <p:nvPr/>
                  </p:nvSpPr>
                  <p:spPr bwMode="auto">
                    <a:xfrm>
                      <a:off x="1496" y="2154"/>
                      <a:ext cx="53" cy="65"/>
                    </a:xfrm>
                    <a:custGeom>
                      <a:avLst/>
                      <a:gdLst>
                        <a:gd name="T0" fmla="*/ 317 w 317"/>
                        <a:gd name="T1" fmla="*/ 174 h 327"/>
                        <a:gd name="T2" fmla="*/ 301 w 317"/>
                        <a:gd name="T3" fmla="*/ 140 h 327"/>
                        <a:gd name="T4" fmla="*/ 306 w 317"/>
                        <a:gd name="T5" fmla="*/ 116 h 327"/>
                        <a:gd name="T6" fmla="*/ 294 w 317"/>
                        <a:gd name="T7" fmla="*/ 111 h 327"/>
                        <a:gd name="T8" fmla="*/ 276 w 317"/>
                        <a:gd name="T9" fmla="*/ 76 h 327"/>
                        <a:gd name="T10" fmla="*/ 252 w 317"/>
                        <a:gd name="T11" fmla="*/ 86 h 327"/>
                        <a:gd name="T12" fmla="*/ 228 w 317"/>
                        <a:gd name="T13" fmla="*/ 38 h 327"/>
                        <a:gd name="T14" fmla="*/ 216 w 317"/>
                        <a:gd name="T15" fmla="*/ 45 h 327"/>
                        <a:gd name="T16" fmla="*/ 185 w 317"/>
                        <a:gd name="T17" fmla="*/ 25 h 327"/>
                        <a:gd name="T18" fmla="*/ 154 w 317"/>
                        <a:gd name="T19" fmla="*/ 36 h 327"/>
                        <a:gd name="T20" fmla="*/ 127 w 317"/>
                        <a:gd name="T21" fmla="*/ 0 h 327"/>
                        <a:gd name="T22" fmla="*/ 106 w 317"/>
                        <a:gd name="T23" fmla="*/ 17 h 327"/>
                        <a:gd name="T24" fmla="*/ 86 w 317"/>
                        <a:gd name="T25" fmla="*/ 13 h 327"/>
                        <a:gd name="T26" fmla="*/ 76 w 317"/>
                        <a:gd name="T27" fmla="*/ 25 h 327"/>
                        <a:gd name="T28" fmla="*/ 53 w 317"/>
                        <a:gd name="T29" fmla="*/ 43 h 327"/>
                        <a:gd name="T30" fmla="*/ 60 w 317"/>
                        <a:gd name="T31" fmla="*/ 69 h 327"/>
                        <a:gd name="T32" fmla="*/ 37 w 317"/>
                        <a:gd name="T33" fmla="*/ 79 h 327"/>
                        <a:gd name="T34" fmla="*/ 23 w 317"/>
                        <a:gd name="T35" fmla="*/ 93 h 327"/>
                        <a:gd name="T36" fmla="*/ 27 w 317"/>
                        <a:gd name="T37" fmla="*/ 111 h 327"/>
                        <a:gd name="T38" fmla="*/ 8 w 317"/>
                        <a:gd name="T39" fmla="*/ 164 h 327"/>
                        <a:gd name="T40" fmla="*/ 0 w 317"/>
                        <a:gd name="T41" fmla="*/ 199 h 327"/>
                        <a:gd name="T42" fmla="*/ 15 w 317"/>
                        <a:gd name="T43" fmla="*/ 218 h 327"/>
                        <a:gd name="T44" fmla="*/ 23 w 317"/>
                        <a:gd name="T45" fmla="*/ 249 h 327"/>
                        <a:gd name="T46" fmla="*/ 34 w 317"/>
                        <a:gd name="T47" fmla="*/ 287 h 327"/>
                        <a:gd name="T48" fmla="*/ 65 w 317"/>
                        <a:gd name="T49" fmla="*/ 280 h 327"/>
                        <a:gd name="T50" fmla="*/ 83 w 317"/>
                        <a:gd name="T51" fmla="*/ 301 h 327"/>
                        <a:gd name="T52" fmla="*/ 113 w 317"/>
                        <a:gd name="T53" fmla="*/ 283 h 327"/>
                        <a:gd name="T54" fmla="*/ 127 w 317"/>
                        <a:gd name="T55" fmla="*/ 305 h 327"/>
                        <a:gd name="T56" fmla="*/ 161 w 317"/>
                        <a:gd name="T57" fmla="*/ 323 h 327"/>
                        <a:gd name="T58" fmla="*/ 185 w 317"/>
                        <a:gd name="T59" fmla="*/ 327 h 327"/>
                        <a:gd name="T60" fmla="*/ 211 w 317"/>
                        <a:gd name="T61" fmla="*/ 320 h 327"/>
                        <a:gd name="T62" fmla="*/ 230 w 317"/>
                        <a:gd name="T63" fmla="*/ 327 h 327"/>
                        <a:gd name="T64" fmla="*/ 242 w 317"/>
                        <a:gd name="T65" fmla="*/ 301 h 327"/>
                        <a:gd name="T66" fmla="*/ 242 w 317"/>
                        <a:gd name="T67" fmla="*/ 262 h 327"/>
                        <a:gd name="T68" fmla="*/ 287 w 317"/>
                        <a:gd name="T69" fmla="*/ 247 h 327"/>
                        <a:gd name="T70" fmla="*/ 287 w 317"/>
                        <a:gd name="T71" fmla="*/ 214 h 327"/>
                        <a:gd name="T72" fmla="*/ 317 w 317"/>
                        <a:gd name="T73" fmla="*/ 174 h 327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w 317"/>
                        <a:gd name="T112" fmla="*/ 0 h 327"/>
                        <a:gd name="T113" fmla="*/ 317 w 317"/>
                        <a:gd name="T114" fmla="*/ 327 h 327"/>
                      </a:gdLst>
                      <a:ahLst/>
                      <a:cxnLst>
                        <a:cxn ang="T74">
                          <a:pos x="T0" y="T1"/>
                        </a:cxn>
                        <a:cxn ang="T75">
                          <a:pos x="T2" y="T3"/>
                        </a:cxn>
                        <a:cxn ang="T76">
                          <a:pos x="T4" y="T5"/>
                        </a:cxn>
                        <a:cxn ang="T77">
                          <a:pos x="T6" y="T7"/>
                        </a:cxn>
                        <a:cxn ang="T78">
                          <a:pos x="T8" y="T9"/>
                        </a:cxn>
                        <a:cxn ang="T79">
                          <a:pos x="T10" y="T11"/>
                        </a:cxn>
                        <a:cxn ang="T80">
                          <a:pos x="T12" y="T13"/>
                        </a:cxn>
                        <a:cxn ang="T81">
                          <a:pos x="T14" y="T15"/>
                        </a:cxn>
                        <a:cxn ang="T82">
                          <a:pos x="T16" y="T17"/>
                        </a:cxn>
                        <a:cxn ang="T83">
                          <a:pos x="T18" y="T19"/>
                        </a:cxn>
                        <a:cxn ang="T84">
                          <a:pos x="T20" y="T21"/>
                        </a:cxn>
                        <a:cxn ang="T85">
                          <a:pos x="T22" y="T23"/>
                        </a:cxn>
                        <a:cxn ang="T86">
                          <a:pos x="T24" y="T25"/>
                        </a:cxn>
                        <a:cxn ang="T87">
                          <a:pos x="T26" y="T27"/>
                        </a:cxn>
                        <a:cxn ang="T88">
                          <a:pos x="T28" y="T29"/>
                        </a:cxn>
                        <a:cxn ang="T89">
                          <a:pos x="T30" y="T31"/>
                        </a:cxn>
                        <a:cxn ang="T90">
                          <a:pos x="T32" y="T33"/>
                        </a:cxn>
                        <a:cxn ang="T91">
                          <a:pos x="T34" y="T35"/>
                        </a:cxn>
                        <a:cxn ang="T92">
                          <a:pos x="T36" y="T37"/>
                        </a:cxn>
                        <a:cxn ang="T93">
                          <a:pos x="T38" y="T39"/>
                        </a:cxn>
                        <a:cxn ang="T94">
                          <a:pos x="T40" y="T41"/>
                        </a:cxn>
                        <a:cxn ang="T95">
                          <a:pos x="T42" y="T43"/>
                        </a:cxn>
                        <a:cxn ang="T96">
                          <a:pos x="T44" y="T45"/>
                        </a:cxn>
                        <a:cxn ang="T97">
                          <a:pos x="T46" y="T47"/>
                        </a:cxn>
                        <a:cxn ang="T98">
                          <a:pos x="T48" y="T49"/>
                        </a:cxn>
                        <a:cxn ang="T99">
                          <a:pos x="T50" y="T51"/>
                        </a:cxn>
                        <a:cxn ang="T100">
                          <a:pos x="T52" y="T53"/>
                        </a:cxn>
                        <a:cxn ang="T101">
                          <a:pos x="T54" y="T55"/>
                        </a:cxn>
                        <a:cxn ang="T102">
                          <a:pos x="T56" y="T57"/>
                        </a:cxn>
                        <a:cxn ang="T103">
                          <a:pos x="T58" y="T59"/>
                        </a:cxn>
                        <a:cxn ang="T104">
                          <a:pos x="T60" y="T61"/>
                        </a:cxn>
                        <a:cxn ang="T105">
                          <a:pos x="T62" y="T63"/>
                        </a:cxn>
                        <a:cxn ang="T106">
                          <a:pos x="T64" y="T65"/>
                        </a:cxn>
                        <a:cxn ang="T107">
                          <a:pos x="T66" y="T67"/>
                        </a:cxn>
                        <a:cxn ang="T108">
                          <a:pos x="T68" y="T69"/>
                        </a:cxn>
                        <a:cxn ang="T109">
                          <a:pos x="T70" y="T71"/>
                        </a:cxn>
                        <a:cxn ang="T110">
                          <a:pos x="T72" y="T73"/>
                        </a:cxn>
                      </a:cxnLst>
                      <a:rect l="T111" t="T112" r="T113" b="T114"/>
                      <a:pathLst>
                        <a:path w="317" h="327">
                          <a:moveTo>
                            <a:pt x="317" y="174"/>
                          </a:moveTo>
                          <a:lnTo>
                            <a:pt x="301" y="140"/>
                          </a:lnTo>
                          <a:lnTo>
                            <a:pt x="306" y="116"/>
                          </a:lnTo>
                          <a:lnTo>
                            <a:pt x="294" y="111"/>
                          </a:lnTo>
                          <a:lnTo>
                            <a:pt x="276" y="76"/>
                          </a:lnTo>
                          <a:lnTo>
                            <a:pt x="252" y="86"/>
                          </a:lnTo>
                          <a:lnTo>
                            <a:pt x="228" y="38"/>
                          </a:lnTo>
                          <a:lnTo>
                            <a:pt x="216" y="45"/>
                          </a:lnTo>
                          <a:lnTo>
                            <a:pt x="185" y="25"/>
                          </a:lnTo>
                          <a:lnTo>
                            <a:pt x="154" y="36"/>
                          </a:lnTo>
                          <a:lnTo>
                            <a:pt x="127" y="0"/>
                          </a:lnTo>
                          <a:lnTo>
                            <a:pt x="106" y="17"/>
                          </a:lnTo>
                          <a:lnTo>
                            <a:pt x="86" y="13"/>
                          </a:lnTo>
                          <a:lnTo>
                            <a:pt x="76" y="25"/>
                          </a:lnTo>
                          <a:lnTo>
                            <a:pt x="53" y="43"/>
                          </a:lnTo>
                          <a:lnTo>
                            <a:pt x="60" y="69"/>
                          </a:lnTo>
                          <a:lnTo>
                            <a:pt x="37" y="79"/>
                          </a:lnTo>
                          <a:lnTo>
                            <a:pt x="23" y="93"/>
                          </a:lnTo>
                          <a:lnTo>
                            <a:pt x="27" y="111"/>
                          </a:lnTo>
                          <a:lnTo>
                            <a:pt x="8" y="164"/>
                          </a:lnTo>
                          <a:lnTo>
                            <a:pt x="0" y="199"/>
                          </a:lnTo>
                          <a:lnTo>
                            <a:pt x="15" y="218"/>
                          </a:lnTo>
                          <a:lnTo>
                            <a:pt x="23" y="249"/>
                          </a:lnTo>
                          <a:lnTo>
                            <a:pt x="34" y="287"/>
                          </a:lnTo>
                          <a:lnTo>
                            <a:pt x="65" y="280"/>
                          </a:lnTo>
                          <a:lnTo>
                            <a:pt x="83" y="301"/>
                          </a:lnTo>
                          <a:lnTo>
                            <a:pt x="113" y="283"/>
                          </a:lnTo>
                          <a:lnTo>
                            <a:pt x="127" y="305"/>
                          </a:lnTo>
                          <a:lnTo>
                            <a:pt x="161" y="323"/>
                          </a:lnTo>
                          <a:lnTo>
                            <a:pt x="185" y="327"/>
                          </a:lnTo>
                          <a:lnTo>
                            <a:pt x="211" y="320"/>
                          </a:lnTo>
                          <a:lnTo>
                            <a:pt x="230" y="327"/>
                          </a:lnTo>
                          <a:lnTo>
                            <a:pt x="242" y="301"/>
                          </a:lnTo>
                          <a:lnTo>
                            <a:pt x="242" y="262"/>
                          </a:lnTo>
                          <a:lnTo>
                            <a:pt x="287" y="247"/>
                          </a:lnTo>
                          <a:lnTo>
                            <a:pt x="287" y="214"/>
                          </a:lnTo>
                          <a:lnTo>
                            <a:pt x="317" y="174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83" name="Freeform 265"/>
                    <p:cNvSpPr>
                      <a:spLocks/>
                    </p:cNvSpPr>
                    <p:nvPr/>
                  </p:nvSpPr>
                  <p:spPr bwMode="auto">
                    <a:xfrm>
                      <a:off x="1517" y="2183"/>
                      <a:ext cx="21" cy="29"/>
                    </a:xfrm>
                    <a:custGeom>
                      <a:avLst/>
                      <a:gdLst>
                        <a:gd name="T0" fmla="*/ 127 w 127"/>
                        <a:gd name="T1" fmla="*/ 0 h 145"/>
                        <a:gd name="T2" fmla="*/ 113 w 127"/>
                        <a:gd name="T3" fmla="*/ 36 h 145"/>
                        <a:gd name="T4" fmla="*/ 86 w 127"/>
                        <a:gd name="T5" fmla="*/ 50 h 145"/>
                        <a:gd name="T6" fmla="*/ 52 w 127"/>
                        <a:gd name="T7" fmla="*/ 47 h 145"/>
                        <a:gd name="T8" fmla="*/ 29 w 127"/>
                        <a:gd name="T9" fmla="*/ 76 h 145"/>
                        <a:gd name="T10" fmla="*/ 0 w 127"/>
                        <a:gd name="T11" fmla="*/ 80 h 145"/>
                        <a:gd name="T12" fmla="*/ 26 w 127"/>
                        <a:gd name="T13" fmla="*/ 121 h 145"/>
                        <a:gd name="T14" fmla="*/ 72 w 127"/>
                        <a:gd name="T15" fmla="*/ 145 h 145"/>
                        <a:gd name="T16" fmla="*/ 91 w 127"/>
                        <a:gd name="T17" fmla="*/ 109 h 145"/>
                        <a:gd name="T18" fmla="*/ 120 w 127"/>
                        <a:gd name="T19" fmla="*/ 87 h 145"/>
                        <a:gd name="T20" fmla="*/ 120 w 127"/>
                        <a:gd name="T21" fmla="*/ 58 h 145"/>
                        <a:gd name="T22" fmla="*/ 127 w 127"/>
                        <a:gd name="T23" fmla="*/ 0 h 145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127"/>
                        <a:gd name="T37" fmla="*/ 0 h 145"/>
                        <a:gd name="T38" fmla="*/ 127 w 127"/>
                        <a:gd name="T39" fmla="*/ 145 h 145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127" h="145">
                          <a:moveTo>
                            <a:pt x="127" y="0"/>
                          </a:moveTo>
                          <a:lnTo>
                            <a:pt x="113" y="36"/>
                          </a:lnTo>
                          <a:lnTo>
                            <a:pt x="86" y="50"/>
                          </a:lnTo>
                          <a:lnTo>
                            <a:pt x="52" y="47"/>
                          </a:lnTo>
                          <a:lnTo>
                            <a:pt x="29" y="76"/>
                          </a:lnTo>
                          <a:lnTo>
                            <a:pt x="0" y="80"/>
                          </a:lnTo>
                          <a:lnTo>
                            <a:pt x="26" y="121"/>
                          </a:lnTo>
                          <a:lnTo>
                            <a:pt x="72" y="145"/>
                          </a:lnTo>
                          <a:lnTo>
                            <a:pt x="91" y="109"/>
                          </a:lnTo>
                          <a:lnTo>
                            <a:pt x="120" y="87"/>
                          </a:lnTo>
                          <a:lnTo>
                            <a:pt x="120" y="58"/>
                          </a:lnTo>
                          <a:lnTo>
                            <a:pt x="12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84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1501" y="2177"/>
                      <a:ext cx="13" cy="30"/>
                    </a:xfrm>
                    <a:custGeom>
                      <a:avLst/>
                      <a:gdLst>
                        <a:gd name="T0" fmla="*/ 10 w 75"/>
                        <a:gd name="T1" fmla="*/ 0 h 147"/>
                        <a:gd name="T2" fmla="*/ 0 w 75"/>
                        <a:gd name="T3" fmla="*/ 37 h 147"/>
                        <a:gd name="T4" fmla="*/ 0 w 75"/>
                        <a:gd name="T5" fmla="*/ 73 h 147"/>
                        <a:gd name="T6" fmla="*/ 19 w 75"/>
                        <a:gd name="T7" fmla="*/ 102 h 147"/>
                        <a:gd name="T8" fmla="*/ 15 w 75"/>
                        <a:gd name="T9" fmla="*/ 123 h 147"/>
                        <a:gd name="T10" fmla="*/ 49 w 75"/>
                        <a:gd name="T11" fmla="*/ 123 h 147"/>
                        <a:gd name="T12" fmla="*/ 75 w 75"/>
                        <a:gd name="T13" fmla="*/ 147 h 147"/>
                        <a:gd name="T14" fmla="*/ 61 w 75"/>
                        <a:gd name="T15" fmla="*/ 106 h 147"/>
                        <a:gd name="T16" fmla="*/ 45 w 75"/>
                        <a:gd name="T17" fmla="*/ 91 h 147"/>
                        <a:gd name="T18" fmla="*/ 19 w 75"/>
                        <a:gd name="T19" fmla="*/ 52 h 147"/>
                        <a:gd name="T20" fmla="*/ 10 w 75"/>
                        <a:gd name="T21" fmla="*/ 0 h 147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75"/>
                        <a:gd name="T34" fmla="*/ 0 h 147"/>
                        <a:gd name="T35" fmla="*/ 75 w 75"/>
                        <a:gd name="T36" fmla="*/ 147 h 147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75" h="147">
                          <a:moveTo>
                            <a:pt x="10" y="0"/>
                          </a:moveTo>
                          <a:lnTo>
                            <a:pt x="0" y="37"/>
                          </a:lnTo>
                          <a:lnTo>
                            <a:pt x="0" y="73"/>
                          </a:lnTo>
                          <a:lnTo>
                            <a:pt x="19" y="102"/>
                          </a:lnTo>
                          <a:lnTo>
                            <a:pt x="15" y="123"/>
                          </a:lnTo>
                          <a:lnTo>
                            <a:pt x="49" y="123"/>
                          </a:lnTo>
                          <a:lnTo>
                            <a:pt x="75" y="147"/>
                          </a:lnTo>
                          <a:lnTo>
                            <a:pt x="61" y="106"/>
                          </a:lnTo>
                          <a:lnTo>
                            <a:pt x="45" y="91"/>
                          </a:lnTo>
                          <a:lnTo>
                            <a:pt x="19" y="52"/>
                          </a:lnTo>
                          <a:lnTo>
                            <a:pt x="1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85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1513" y="2168"/>
                      <a:ext cx="21" cy="14"/>
                    </a:xfrm>
                    <a:custGeom>
                      <a:avLst/>
                      <a:gdLst>
                        <a:gd name="T0" fmla="*/ 122 w 122"/>
                        <a:gd name="T1" fmla="*/ 14 h 68"/>
                        <a:gd name="T2" fmla="*/ 102 w 122"/>
                        <a:gd name="T3" fmla="*/ 0 h 68"/>
                        <a:gd name="T4" fmla="*/ 79 w 122"/>
                        <a:gd name="T5" fmla="*/ 18 h 68"/>
                        <a:gd name="T6" fmla="*/ 53 w 122"/>
                        <a:gd name="T7" fmla="*/ 14 h 68"/>
                        <a:gd name="T8" fmla="*/ 45 w 122"/>
                        <a:gd name="T9" fmla="*/ 29 h 68"/>
                        <a:gd name="T10" fmla="*/ 0 w 122"/>
                        <a:gd name="T11" fmla="*/ 14 h 68"/>
                        <a:gd name="T12" fmla="*/ 41 w 122"/>
                        <a:gd name="T13" fmla="*/ 68 h 68"/>
                        <a:gd name="T14" fmla="*/ 64 w 122"/>
                        <a:gd name="T15" fmla="*/ 66 h 68"/>
                        <a:gd name="T16" fmla="*/ 79 w 122"/>
                        <a:gd name="T17" fmla="*/ 47 h 68"/>
                        <a:gd name="T18" fmla="*/ 122 w 122"/>
                        <a:gd name="T19" fmla="*/ 14 h 68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22"/>
                        <a:gd name="T31" fmla="*/ 0 h 68"/>
                        <a:gd name="T32" fmla="*/ 122 w 122"/>
                        <a:gd name="T33" fmla="*/ 68 h 68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22" h="68">
                          <a:moveTo>
                            <a:pt x="122" y="14"/>
                          </a:moveTo>
                          <a:lnTo>
                            <a:pt x="102" y="0"/>
                          </a:lnTo>
                          <a:lnTo>
                            <a:pt x="79" y="18"/>
                          </a:lnTo>
                          <a:lnTo>
                            <a:pt x="53" y="14"/>
                          </a:lnTo>
                          <a:lnTo>
                            <a:pt x="45" y="29"/>
                          </a:lnTo>
                          <a:lnTo>
                            <a:pt x="0" y="14"/>
                          </a:lnTo>
                          <a:lnTo>
                            <a:pt x="41" y="68"/>
                          </a:lnTo>
                          <a:lnTo>
                            <a:pt x="64" y="66"/>
                          </a:lnTo>
                          <a:lnTo>
                            <a:pt x="79" y="47"/>
                          </a:lnTo>
                          <a:lnTo>
                            <a:pt x="122" y="14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grpSp>
                <p:nvGrpSpPr>
                  <p:cNvPr id="77761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1393" y="2316"/>
                    <a:ext cx="265" cy="165"/>
                    <a:chOff x="1393" y="2316"/>
                    <a:chExt cx="265" cy="165"/>
                  </a:xfrm>
                </p:grpSpPr>
                <p:grpSp>
                  <p:nvGrpSpPr>
                    <p:cNvPr id="77762" name="Group 2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3" y="2316"/>
                      <a:ext cx="265" cy="165"/>
                      <a:chOff x="1393" y="2316"/>
                      <a:chExt cx="265" cy="165"/>
                    </a:xfrm>
                  </p:grpSpPr>
                  <p:sp>
                    <p:nvSpPr>
                      <p:cNvPr id="77765" name="Freeform 2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93" y="2316"/>
                        <a:ext cx="265" cy="165"/>
                      </a:xfrm>
                      <a:custGeom>
                        <a:avLst/>
                        <a:gdLst>
                          <a:gd name="T0" fmla="*/ 1562 w 1588"/>
                          <a:gd name="T1" fmla="*/ 582 h 825"/>
                          <a:gd name="T2" fmla="*/ 1510 w 1588"/>
                          <a:gd name="T3" fmla="*/ 468 h 825"/>
                          <a:gd name="T4" fmla="*/ 1469 w 1588"/>
                          <a:gd name="T5" fmla="*/ 348 h 825"/>
                          <a:gd name="T6" fmla="*/ 1363 w 1588"/>
                          <a:gd name="T7" fmla="*/ 340 h 825"/>
                          <a:gd name="T8" fmla="*/ 1295 w 1588"/>
                          <a:gd name="T9" fmla="*/ 311 h 825"/>
                          <a:gd name="T10" fmla="*/ 1237 w 1588"/>
                          <a:gd name="T11" fmla="*/ 380 h 825"/>
                          <a:gd name="T12" fmla="*/ 1275 w 1588"/>
                          <a:gd name="T13" fmla="*/ 424 h 825"/>
                          <a:gd name="T14" fmla="*/ 1317 w 1588"/>
                          <a:gd name="T15" fmla="*/ 551 h 825"/>
                          <a:gd name="T16" fmla="*/ 1373 w 1588"/>
                          <a:gd name="T17" fmla="*/ 624 h 825"/>
                          <a:gd name="T18" fmla="*/ 1339 w 1588"/>
                          <a:gd name="T19" fmla="*/ 677 h 825"/>
                          <a:gd name="T20" fmla="*/ 1265 w 1588"/>
                          <a:gd name="T21" fmla="*/ 533 h 825"/>
                          <a:gd name="T22" fmla="*/ 1239 w 1588"/>
                          <a:gd name="T23" fmla="*/ 428 h 825"/>
                          <a:gd name="T24" fmla="*/ 1160 w 1588"/>
                          <a:gd name="T25" fmla="*/ 437 h 825"/>
                          <a:gd name="T26" fmla="*/ 1062 w 1588"/>
                          <a:gd name="T27" fmla="*/ 503 h 825"/>
                          <a:gd name="T28" fmla="*/ 955 w 1588"/>
                          <a:gd name="T29" fmla="*/ 515 h 825"/>
                          <a:gd name="T30" fmla="*/ 1007 w 1588"/>
                          <a:gd name="T31" fmla="*/ 629 h 825"/>
                          <a:gd name="T32" fmla="*/ 933 w 1588"/>
                          <a:gd name="T33" fmla="*/ 660 h 825"/>
                          <a:gd name="T34" fmla="*/ 945 w 1588"/>
                          <a:gd name="T35" fmla="*/ 555 h 825"/>
                          <a:gd name="T36" fmla="*/ 933 w 1588"/>
                          <a:gd name="T37" fmla="*/ 460 h 825"/>
                          <a:gd name="T38" fmla="*/ 869 w 1588"/>
                          <a:gd name="T39" fmla="*/ 507 h 825"/>
                          <a:gd name="T40" fmla="*/ 834 w 1588"/>
                          <a:gd name="T41" fmla="*/ 417 h 825"/>
                          <a:gd name="T42" fmla="*/ 764 w 1588"/>
                          <a:gd name="T43" fmla="*/ 381 h 825"/>
                          <a:gd name="T44" fmla="*/ 689 w 1588"/>
                          <a:gd name="T45" fmla="*/ 424 h 825"/>
                          <a:gd name="T46" fmla="*/ 617 w 1588"/>
                          <a:gd name="T47" fmla="*/ 358 h 825"/>
                          <a:gd name="T48" fmla="*/ 549 w 1588"/>
                          <a:gd name="T49" fmla="*/ 268 h 825"/>
                          <a:gd name="T50" fmla="*/ 496 w 1588"/>
                          <a:gd name="T51" fmla="*/ 173 h 825"/>
                          <a:gd name="T52" fmla="*/ 398 w 1588"/>
                          <a:gd name="T53" fmla="*/ 80 h 825"/>
                          <a:gd name="T54" fmla="*/ 351 w 1588"/>
                          <a:gd name="T55" fmla="*/ 11 h 825"/>
                          <a:gd name="T56" fmla="*/ 313 w 1588"/>
                          <a:gd name="T57" fmla="*/ 94 h 825"/>
                          <a:gd name="T58" fmla="*/ 287 w 1588"/>
                          <a:gd name="T59" fmla="*/ 232 h 825"/>
                          <a:gd name="T60" fmla="*/ 209 w 1588"/>
                          <a:gd name="T61" fmla="*/ 289 h 825"/>
                          <a:gd name="T62" fmla="*/ 144 w 1588"/>
                          <a:gd name="T63" fmla="*/ 268 h 825"/>
                          <a:gd name="T64" fmla="*/ 101 w 1588"/>
                          <a:gd name="T65" fmla="*/ 311 h 825"/>
                          <a:gd name="T66" fmla="*/ 66 w 1588"/>
                          <a:gd name="T67" fmla="*/ 354 h 825"/>
                          <a:gd name="T68" fmla="*/ 49 w 1588"/>
                          <a:gd name="T69" fmla="*/ 460 h 825"/>
                          <a:gd name="T70" fmla="*/ 2 w 1588"/>
                          <a:gd name="T71" fmla="*/ 537 h 825"/>
                          <a:gd name="T72" fmla="*/ 44 w 1588"/>
                          <a:gd name="T73" fmla="*/ 551 h 825"/>
                          <a:gd name="T74" fmla="*/ 116 w 1588"/>
                          <a:gd name="T75" fmla="*/ 547 h 825"/>
                          <a:gd name="T76" fmla="*/ 189 w 1588"/>
                          <a:gd name="T77" fmla="*/ 495 h 825"/>
                          <a:gd name="T78" fmla="*/ 235 w 1588"/>
                          <a:gd name="T79" fmla="*/ 459 h 825"/>
                          <a:gd name="T80" fmla="*/ 293 w 1588"/>
                          <a:gd name="T81" fmla="*/ 391 h 825"/>
                          <a:gd name="T82" fmla="*/ 303 w 1588"/>
                          <a:gd name="T83" fmla="*/ 485 h 825"/>
                          <a:gd name="T84" fmla="*/ 268 w 1588"/>
                          <a:gd name="T85" fmla="*/ 597 h 825"/>
                          <a:gd name="T86" fmla="*/ 308 w 1588"/>
                          <a:gd name="T87" fmla="*/ 616 h 825"/>
                          <a:gd name="T88" fmla="*/ 398 w 1588"/>
                          <a:gd name="T89" fmla="*/ 670 h 825"/>
                          <a:gd name="T90" fmla="*/ 464 w 1588"/>
                          <a:gd name="T91" fmla="*/ 662 h 825"/>
                          <a:gd name="T92" fmla="*/ 474 w 1588"/>
                          <a:gd name="T93" fmla="*/ 567 h 825"/>
                          <a:gd name="T94" fmla="*/ 413 w 1588"/>
                          <a:gd name="T95" fmla="*/ 460 h 825"/>
                          <a:gd name="T96" fmla="*/ 328 w 1588"/>
                          <a:gd name="T97" fmla="*/ 340 h 825"/>
                          <a:gd name="T98" fmla="*/ 433 w 1588"/>
                          <a:gd name="T99" fmla="*/ 398 h 825"/>
                          <a:gd name="T100" fmla="*/ 520 w 1588"/>
                          <a:gd name="T101" fmla="*/ 451 h 825"/>
                          <a:gd name="T102" fmla="*/ 607 w 1588"/>
                          <a:gd name="T103" fmla="*/ 499 h 825"/>
                          <a:gd name="T104" fmla="*/ 677 w 1588"/>
                          <a:gd name="T105" fmla="*/ 568 h 825"/>
                          <a:gd name="T106" fmla="*/ 762 w 1588"/>
                          <a:gd name="T107" fmla="*/ 611 h 825"/>
                          <a:gd name="T108" fmla="*/ 822 w 1588"/>
                          <a:gd name="T109" fmla="*/ 719 h 825"/>
                          <a:gd name="T110" fmla="*/ 908 w 1588"/>
                          <a:gd name="T111" fmla="*/ 719 h 825"/>
                          <a:gd name="T112" fmla="*/ 1007 w 1588"/>
                          <a:gd name="T113" fmla="*/ 725 h 825"/>
                          <a:gd name="T114" fmla="*/ 1108 w 1588"/>
                          <a:gd name="T115" fmla="*/ 677 h 825"/>
                          <a:gd name="T116" fmla="*/ 1212 w 1588"/>
                          <a:gd name="T117" fmla="*/ 732 h 825"/>
                          <a:gd name="T118" fmla="*/ 1309 w 1588"/>
                          <a:gd name="T119" fmla="*/ 794 h 825"/>
                          <a:gd name="T120" fmla="*/ 1399 w 1588"/>
                          <a:gd name="T121" fmla="*/ 786 h 825"/>
                          <a:gd name="T122" fmla="*/ 1518 w 1588"/>
                          <a:gd name="T123" fmla="*/ 734 h 825"/>
                          <a:gd name="T124" fmla="*/ 1580 w 1588"/>
                          <a:gd name="T125" fmla="*/ 653 h 825"/>
                          <a:gd name="T126" fmla="*/ 0 60000 65536"/>
                          <a:gd name="T127" fmla="*/ 0 60000 65536"/>
                          <a:gd name="T128" fmla="*/ 0 60000 65536"/>
                          <a:gd name="T129" fmla="*/ 0 60000 65536"/>
                          <a:gd name="T130" fmla="*/ 0 60000 65536"/>
                          <a:gd name="T131" fmla="*/ 0 60000 65536"/>
                          <a:gd name="T132" fmla="*/ 0 60000 65536"/>
                          <a:gd name="T133" fmla="*/ 0 60000 65536"/>
                          <a:gd name="T134" fmla="*/ 0 60000 65536"/>
                          <a:gd name="T135" fmla="*/ 0 60000 65536"/>
                          <a:gd name="T136" fmla="*/ 0 60000 65536"/>
                          <a:gd name="T137" fmla="*/ 0 60000 65536"/>
                          <a:gd name="T138" fmla="*/ 0 60000 65536"/>
                          <a:gd name="T139" fmla="*/ 0 60000 65536"/>
                          <a:gd name="T140" fmla="*/ 0 60000 65536"/>
                          <a:gd name="T141" fmla="*/ 0 60000 65536"/>
                          <a:gd name="T142" fmla="*/ 0 60000 65536"/>
                          <a:gd name="T143" fmla="*/ 0 60000 65536"/>
                          <a:gd name="T144" fmla="*/ 0 60000 65536"/>
                          <a:gd name="T145" fmla="*/ 0 60000 65536"/>
                          <a:gd name="T146" fmla="*/ 0 60000 65536"/>
                          <a:gd name="T147" fmla="*/ 0 60000 65536"/>
                          <a:gd name="T148" fmla="*/ 0 60000 65536"/>
                          <a:gd name="T149" fmla="*/ 0 60000 65536"/>
                          <a:gd name="T150" fmla="*/ 0 60000 65536"/>
                          <a:gd name="T151" fmla="*/ 0 60000 65536"/>
                          <a:gd name="T152" fmla="*/ 0 60000 65536"/>
                          <a:gd name="T153" fmla="*/ 0 60000 65536"/>
                          <a:gd name="T154" fmla="*/ 0 60000 65536"/>
                          <a:gd name="T155" fmla="*/ 0 60000 65536"/>
                          <a:gd name="T156" fmla="*/ 0 60000 65536"/>
                          <a:gd name="T157" fmla="*/ 0 60000 65536"/>
                          <a:gd name="T158" fmla="*/ 0 60000 65536"/>
                          <a:gd name="T159" fmla="*/ 0 60000 65536"/>
                          <a:gd name="T160" fmla="*/ 0 60000 65536"/>
                          <a:gd name="T161" fmla="*/ 0 60000 65536"/>
                          <a:gd name="T162" fmla="*/ 0 60000 65536"/>
                          <a:gd name="T163" fmla="*/ 0 60000 65536"/>
                          <a:gd name="T164" fmla="*/ 0 60000 65536"/>
                          <a:gd name="T165" fmla="*/ 0 60000 65536"/>
                          <a:gd name="T166" fmla="*/ 0 60000 65536"/>
                          <a:gd name="T167" fmla="*/ 0 60000 65536"/>
                          <a:gd name="T168" fmla="*/ 0 60000 65536"/>
                          <a:gd name="T169" fmla="*/ 0 60000 65536"/>
                          <a:gd name="T170" fmla="*/ 0 60000 65536"/>
                          <a:gd name="T171" fmla="*/ 0 60000 65536"/>
                          <a:gd name="T172" fmla="*/ 0 60000 65536"/>
                          <a:gd name="T173" fmla="*/ 0 60000 65536"/>
                          <a:gd name="T174" fmla="*/ 0 60000 65536"/>
                          <a:gd name="T175" fmla="*/ 0 60000 65536"/>
                          <a:gd name="T176" fmla="*/ 0 60000 65536"/>
                          <a:gd name="T177" fmla="*/ 0 60000 65536"/>
                          <a:gd name="T178" fmla="*/ 0 60000 65536"/>
                          <a:gd name="T179" fmla="*/ 0 60000 65536"/>
                          <a:gd name="T180" fmla="*/ 0 60000 65536"/>
                          <a:gd name="T181" fmla="*/ 0 60000 65536"/>
                          <a:gd name="T182" fmla="*/ 0 60000 65536"/>
                          <a:gd name="T183" fmla="*/ 0 60000 65536"/>
                          <a:gd name="T184" fmla="*/ 0 60000 65536"/>
                          <a:gd name="T185" fmla="*/ 0 60000 65536"/>
                          <a:gd name="T186" fmla="*/ 0 60000 65536"/>
                          <a:gd name="T187" fmla="*/ 0 60000 65536"/>
                          <a:gd name="T188" fmla="*/ 0 60000 65536"/>
                          <a:gd name="T189" fmla="*/ 0 w 1588"/>
                          <a:gd name="T190" fmla="*/ 0 h 825"/>
                          <a:gd name="T191" fmla="*/ 1588 w 1588"/>
                          <a:gd name="T192" fmla="*/ 825 h 825"/>
                        </a:gdLst>
                        <a:ahLst/>
                        <a:cxnLst>
                          <a:cxn ang="T126">
                            <a:pos x="T0" y="T1"/>
                          </a:cxn>
                          <a:cxn ang="T127">
                            <a:pos x="T2" y="T3"/>
                          </a:cxn>
                          <a:cxn ang="T128">
                            <a:pos x="T4" y="T5"/>
                          </a:cxn>
                          <a:cxn ang="T129">
                            <a:pos x="T6" y="T7"/>
                          </a:cxn>
                          <a:cxn ang="T130">
                            <a:pos x="T8" y="T9"/>
                          </a:cxn>
                          <a:cxn ang="T131">
                            <a:pos x="T10" y="T11"/>
                          </a:cxn>
                          <a:cxn ang="T132">
                            <a:pos x="T12" y="T13"/>
                          </a:cxn>
                          <a:cxn ang="T133">
                            <a:pos x="T14" y="T15"/>
                          </a:cxn>
                          <a:cxn ang="T134">
                            <a:pos x="T16" y="T17"/>
                          </a:cxn>
                          <a:cxn ang="T135">
                            <a:pos x="T18" y="T19"/>
                          </a:cxn>
                          <a:cxn ang="T136">
                            <a:pos x="T20" y="T21"/>
                          </a:cxn>
                          <a:cxn ang="T137">
                            <a:pos x="T22" y="T23"/>
                          </a:cxn>
                          <a:cxn ang="T138">
                            <a:pos x="T24" y="T25"/>
                          </a:cxn>
                          <a:cxn ang="T139">
                            <a:pos x="T26" y="T27"/>
                          </a:cxn>
                          <a:cxn ang="T140">
                            <a:pos x="T28" y="T29"/>
                          </a:cxn>
                          <a:cxn ang="T141">
                            <a:pos x="T30" y="T31"/>
                          </a:cxn>
                          <a:cxn ang="T142">
                            <a:pos x="T32" y="T33"/>
                          </a:cxn>
                          <a:cxn ang="T143">
                            <a:pos x="T34" y="T35"/>
                          </a:cxn>
                          <a:cxn ang="T144">
                            <a:pos x="T36" y="T37"/>
                          </a:cxn>
                          <a:cxn ang="T145">
                            <a:pos x="T38" y="T39"/>
                          </a:cxn>
                          <a:cxn ang="T146">
                            <a:pos x="T40" y="T41"/>
                          </a:cxn>
                          <a:cxn ang="T147">
                            <a:pos x="T42" y="T43"/>
                          </a:cxn>
                          <a:cxn ang="T148">
                            <a:pos x="T44" y="T45"/>
                          </a:cxn>
                          <a:cxn ang="T149">
                            <a:pos x="T46" y="T47"/>
                          </a:cxn>
                          <a:cxn ang="T150">
                            <a:pos x="T48" y="T49"/>
                          </a:cxn>
                          <a:cxn ang="T151">
                            <a:pos x="T50" y="T51"/>
                          </a:cxn>
                          <a:cxn ang="T152">
                            <a:pos x="T52" y="T53"/>
                          </a:cxn>
                          <a:cxn ang="T153">
                            <a:pos x="T54" y="T55"/>
                          </a:cxn>
                          <a:cxn ang="T154">
                            <a:pos x="T56" y="T57"/>
                          </a:cxn>
                          <a:cxn ang="T155">
                            <a:pos x="T58" y="T59"/>
                          </a:cxn>
                          <a:cxn ang="T156">
                            <a:pos x="T60" y="T61"/>
                          </a:cxn>
                          <a:cxn ang="T157">
                            <a:pos x="T62" y="T63"/>
                          </a:cxn>
                          <a:cxn ang="T158">
                            <a:pos x="T64" y="T65"/>
                          </a:cxn>
                          <a:cxn ang="T159">
                            <a:pos x="T66" y="T67"/>
                          </a:cxn>
                          <a:cxn ang="T160">
                            <a:pos x="T68" y="T69"/>
                          </a:cxn>
                          <a:cxn ang="T161">
                            <a:pos x="T70" y="T71"/>
                          </a:cxn>
                          <a:cxn ang="T162">
                            <a:pos x="T72" y="T73"/>
                          </a:cxn>
                          <a:cxn ang="T163">
                            <a:pos x="T74" y="T75"/>
                          </a:cxn>
                          <a:cxn ang="T164">
                            <a:pos x="T76" y="T77"/>
                          </a:cxn>
                          <a:cxn ang="T165">
                            <a:pos x="T78" y="T79"/>
                          </a:cxn>
                          <a:cxn ang="T166">
                            <a:pos x="T80" y="T81"/>
                          </a:cxn>
                          <a:cxn ang="T167">
                            <a:pos x="T82" y="T83"/>
                          </a:cxn>
                          <a:cxn ang="T168">
                            <a:pos x="T84" y="T85"/>
                          </a:cxn>
                          <a:cxn ang="T169">
                            <a:pos x="T86" y="T87"/>
                          </a:cxn>
                          <a:cxn ang="T170">
                            <a:pos x="T88" y="T89"/>
                          </a:cxn>
                          <a:cxn ang="T171">
                            <a:pos x="T90" y="T91"/>
                          </a:cxn>
                          <a:cxn ang="T172">
                            <a:pos x="T92" y="T93"/>
                          </a:cxn>
                          <a:cxn ang="T173">
                            <a:pos x="T94" y="T95"/>
                          </a:cxn>
                          <a:cxn ang="T174">
                            <a:pos x="T96" y="T97"/>
                          </a:cxn>
                          <a:cxn ang="T175">
                            <a:pos x="T98" y="T99"/>
                          </a:cxn>
                          <a:cxn ang="T176">
                            <a:pos x="T100" y="T101"/>
                          </a:cxn>
                          <a:cxn ang="T177">
                            <a:pos x="T102" y="T103"/>
                          </a:cxn>
                          <a:cxn ang="T178">
                            <a:pos x="T104" y="T105"/>
                          </a:cxn>
                          <a:cxn ang="T179">
                            <a:pos x="T106" y="T107"/>
                          </a:cxn>
                          <a:cxn ang="T180">
                            <a:pos x="T108" y="T109"/>
                          </a:cxn>
                          <a:cxn ang="T181">
                            <a:pos x="T110" y="T111"/>
                          </a:cxn>
                          <a:cxn ang="T182">
                            <a:pos x="T112" y="T113"/>
                          </a:cxn>
                          <a:cxn ang="T183">
                            <a:pos x="T114" y="T115"/>
                          </a:cxn>
                          <a:cxn ang="T184">
                            <a:pos x="T116" y="T117"/>
                          </a:cxn>
                          <a:cxn ang="T185">
                            <a:pos x="T118" y="T119"/>
                          </a:cxn>
                          <a:cxn ang="T186">
                            <a:pos x="T120" y="T121"/>
                          </a:cxn>
                          <a:cxn ang="T187">
                            <a:pos x="T122" y="T123"/>
                          </a:cxn>
                          <a:cxn ang="T188">
                            <a:pos x="T124" y="T125"/>
                          </a:cxn>
                        </a:cxnLst>
                        <a:rect l="T189" t="T190" r="T191" b="T192"/>
                        <a:pathLst>
                          <a:path w="1588" h="825">
                            <a:moveTo>
                              <a:pt x="1580" y="653"/>
                            </a:moveTo>
                            <a:lnTo>
                              <a:pt x="1562" y="621"/>
                            </a:lnTo>
                            <a:lnTo>
                              <a:pt x="1562" y="582"/>
                            </a:lnTo>
                            <a:lnTo>
                              <a:pt x="1538" y="559"/>
                            </a:lnTo>
                            <a:lnTo>
                              <a:pt x="1536" y="499"/>
                            </a:lnTo>
                            <a:lnTo>
                              <a:pt x="1510" y="468"/>
                            </a:lnTo>
                            <a:lnTo>
                              <a:pt x="1516" y="420"/>
                            </a:lnTo>
                            <a:lnTo>
                              <a:pt x="1478" y="390"/>
                            </a:lnTo>
                            <a:lnTo>
                              <a:pt x="1469" y="348"/>
                            </a:lnTo>
                            <a:lnTo>
                              <a:pt x="1444" y="350"/>
                            </a:lnTo>
                            <a:lnTo>
                              <a:pt x="1420" y="319"/>
                            </a:lnTo>
                            <a:lnTo>
                              <a:pt x="1363" y="340"/>
                            </a:lnTo>
                            <a:lnTo>
                              <a:pt x="1335" y="324"/>
                            </a:lnTo>
                            <a:lnTo>
                              <a:pt x="1305" y="287"/>
                            </a:lnTo>
                            <a:lnTo>
                              <a:pt x="1295" y="311"/>
                            </a:lnTo>
                            <a:lnTo>
                              <a:pt x="1265" y="316"/>
                            </a:lnTo>
                            <a:lnTo>
                              <a:pt x="1257" y="346"/>
                            </a:lnTo>
                            <a:lnTo>
                              <a:pt x="1237" y="380"/>
                            </a:lnTo>
                            <a:lnTo>
                              <a:pt x="1200" y="390"/>
                            </a:lnTo>
                            <a:lnTo>
                              <a:pt x="1239" y="428"/>
                            </a:lnTo>
                            <a:lnTo>
                              <a:pt x="1275" y="424"/>
                            </a:lnTo>
                            <a:lnTo>
                              <a:pt x="1295" y="451"/>
                            </a:lnTo>
                            <a:lnTo>
                              <a:pt x="1295" y="499"/>
                            </a:lnTo>
                            <a:lnTo>
                              <a:pt x="1317" y="551"/>
                            </a:lnTo>
                            <a:lnTo>
                              <a:pt x="1321" y="590"/>
                            </a:lnTo>
                            <a:lnTo>
                              <a:pt x="1353" y="595"/>
                            </a:lnTo>
                            <a:lnTo>
                              <a:pt x="1373" y="624"/>
                            </a:lnTo>
                            <a:lnTo>
                              <a:pt x="1361" y="677"/>
                            </a:lnTo>
                            <a:lnTo>
                              <a:pt x="1373" y="716"/>
                            </a:lnTo>
                            <a:lnTo>
                              <a:pt x="1339" y="677"/>
                            </a:lnTo>
                            <a:lnTo>
                              <a:pt x="1315" y="615"/>
                            </a:lnTo>
                            <a:lnTo>
                              <a:pt x="1292" y="547"/>
                            </a:lnTo>
                            <a:lnTo>
                              <a:pt x="1265" y="533"/>
                            </a:lnTo>
                            <a:lnTo>
                              <a:pt x="1265" y="485"/>
                            </a:lnTo>
                            <a:lnTo>
                              <a:pt x="1239" y="476"/>
                            </a:lnTo>
                            <a:lnTo>
                              <a:pt x="1239" y="428"/>
                            </a:lnTo>
                            <a:lnTo>
                              <a:pt x="1200" y="391"/>
                            </a:lnTo>
                            <a:lnTo>
                              <a:pt x="1196" y="420"/>
                            </a:lnTo>
                            <a:lnTo>
                              <a:pt x="1160" y="437"/>
                            </a:lnTo>
                            <a:lnTo>
                              <a:pt x="1146" y="485"/>
                            </a:lnTo>
                            <a:lnTo>
                              <a:pt x="1108" y="504"/>
                            </a:lnTo>
                            <a:lnTo>
                              <a:pt x="1062" y="503"/>
                            </a:lnTo>
                            <a:lnTo>
                              <a:pt x="1038" y="468"/>
                            </a:lnTo>
                            <a:lnTo>
                              <a:pt x="969" y="451"/>
                            </a:lnTo>
                            <a:lnTo>
                              <a:pt x="955" y="515"/>
                            </a:lnTo>
                            <a:lnTo>
                              <a:pt x="977" y="547"/>
                            </a:lnTo>
                            <a:lnTo>
                              <a:pt x="983" y="599"/>
                            </a:lnTo>
                            <a:lnTo>
                              <a:pt x="1007" y="629"/>
                            </a:lnTo>
                            <a:lnTo>
                              <a:pt x="989" y="655"/>
                            </a:lnTo>
                            <a:lnTo>
                              <a:pt x="963" y="633"/>
                            </a:lnTo>
                            <a:lnTo>
                              <a:pt x="933" y="660"/>
                            </a:lnTo>
                            <a:lnTo>
                              <a:pt x="913" y="629"/>
                            </a:lnTo>
                            <a:lnTo>
                              <a:pt x="933" y="585"/>
                            </a:lnTo>
                            <a:lnTo>
                              <a:pt x="945" y="555"/>
                            </a:lnTo>
                            <a:lnTo>
                              <a:pt x="957" y="503"/>
                            </a:lnTo>
                            <a:lnTo>
                              <a:pt x="969" y="451"/>
                            </a:lnTo>
                            <a:lnTo>
                              <a:pt x="933" y="460"/>
                            </a:lnTo>
                            <a:lnTo>
                              <a:pt x="927" y="499"/>
                            </a:lnTo>
                            <a:lnTo>
                              <a:pt x="899" y="521"/>
                            </a:lnTo>
                            <a:lnTo>
                              <a:pt x="869" y="507"/>
                            </a:lnTo>
                            <a:lnTo>
                              <a:pt x="869" y="454"/>
                            </a:lnTo>
                            <a:lnTo>
                              <a:pt x="842" y="442"/>
                            </a:lnTo>
                            <a:lnTo>
                              <a:pt x="834" y="417"/>
                            </a:lnTo>
                            <a:lnTo>
                              <a:pt x="809" y="424"/>
                            </a:lnTo>
                            <a:lnTo>
                              <a:pt x="788" y="385"/>
                            </a:lnTo>
                            <a:lnTo>
                              <a:pt x="764" y="381"/>
                            </a:lnTo>
                            <a:lnTo>
                              <a:pt x="742" y="406"/>
                            </a:lnTo>
                            <a:lnTo>
                              <a:pt x="703" y="398"/>
                            </a:lnTo>
                            <a:lnTo>
                              <a:pt x="689" y="424"/>
                            </a:lnTo>
                            <a:lnTo>
                              <a:pt x="659" y="452"/>
                            </a:lnTo>
                            <a:lnTo>
                              <a:pt x="613" y="398"/>
                            </a:lnTo>
                            <a:lnTo>
                              <a:pt x="617" y="358"/>
                            </a:lnTo>
                            <a:lnTo>
                              <a:pt x="585" y="328"/>
                            </a:lnTo>
                            <a:lnTo>
                              <a:pt x="579" y="289"/>
                            </a:lnTo>
                            <a:lnTo>
                              <a:pt x="549" y="268"/>
                            </a:lnTo>
                            <a:lnTo>
                              <a:pt x="535" y="201"/>
                            </a:lnTo>
                            <a:lnTo>
                              <a:pt x="510" y="201"/>
                            </a:lnTo>
                            <a:lnTo>
                              <a:pt x="496" y="173"/>
                            </a:lnTo>
                            <a:lnTo>
                              <a:pt x="462" y="155"/>
                            </a:lnTo>
                            <a:lnTo>
                              <a:pt x="442" y="102"/>
                            </a:lnTo>
                            <a:lnTo>
                              <a:pt x="398" y="80"/>
                            </a:lnTo>
                            <a:lnTo>
                              <a:pt x="380" y="32"/>
                            </a:lnTo>
                            <a:lnTo>
                              <a:pt x="358" y="0"/>
                            </a:lnTo>
                            <a:lnTo>
                              <a:pt x="351" y="11"/>
                            </a:lnTo>
                            <a:lnTo>
                              <a:pt x="334" y="67"/>
                            </a:lnTo>
                            <a:lnTo>
                              <a:pt x="339" y="107"/>
                            </a:lnTo>
                            <a:lnTo>
                              <a:pt x="313" y="94"/>
                            </a:lnTo>
                            <a:lnTo>
                              <a:pt x="311" y="163"/>
                            </a:lnTo>
                            <a:lnTo>
                              <a:pt x="283" y="181"/>
                            </a:lnTo>
                            <a:lnTo>
                              <a:pt x="287" y="232"/>
                            </a:lnTo>
                            <a:lnTo>
                              <a:pt x="253" y="249"/>
                            </a:lnTo>
                            <a:lnTo>
                              <a:pt x="247" y="303"/>
                            </a:lnTo>
                            <a:lnTo>
                              <a:pt x="209" y="289"/>
                            </a:lnTo>
                            <a:lnTo>
                              <a:pt x="192" y="254"/>
                            </a:lnTo>
                            <a:lnTo>
                              <a:pt x="181" y="271"/>
                            </a:lnTo>
                            <a:lnTo>
                              <a:pt x="144" y="268"/>
                            </a:lnTo>
                            <a:lnTo>
                              <a:pt x="132" y="297"/>
                            </a:lnTo>
                            <a:lnTo>
                              <a:pt x="113" y="279"/>
                            </a:lnTo>
                            <a:lnTo>
                              <a:pt x="101" y="311"/>
                            </a:lnTo>
                            <a:lnTo>
                              <a:pt x="78" y="311"/>
                            </a:lnTo>
                            <a:lnTo>
                              <a:pt x="96" y="340"/>
                            </a:lnTo>
                            <a:lnTo>
                              <a:pt x="66" y="354"/>
                            </a:lnTo>
                            <a:lnTo>
                              <a:pt x="34" y="390"/>
                            </a:lnTo>
                            <a:lnTo>
                              <a:pt x="58" y="416"/>
                            </a:lnTo>
                            <a:lnTo>
                              <a:pt x="49" y="460"/>
                            </a:lnTo>
                            <a:lnTo>
                              <a:pt x="49" y="499"/>
                            </a:lnTo>
                            <a:lnTo>
                              <a:pt x="0" y="503"/>
                            </a:lnTo>
                            <a:lnTo>
                              <a:pt x="2" y="537"/>
                            </a:lnTo>
                            <a:lnTo>
                              <a:pt x="2" y="591"/>
                            </a:lnTo>
                            <a:lnTo>
                              <a:pt x="28" y="582"/>
                            </a:lnTo>
                            <a:lnTo>
                              <a:pt x="44" y="551"/>
                            </a:lnTo>
                            <a:lnTo>
                              <a:pt x="66" y="563"/>
                            </a:lnTo>
                            <a:lnTo>
                              <a:pt x="84" y="524"/>
                            </a:lnTo>
                            <a:lnTo>
                              <a:pt x="116" y="547"/>
                            </a:lnTo>
                            <a:lnTo>
                              <a:pt x="150" y="507"/>
                            </a:lnTo>
                            <a:lnTo>
                              <a:pt x="165" y="460"/>
                            </a:lnTo>
                            <a:lnTo>
                              <a:pt x="189" y="495"/>
                            </a:lnTo>
                            <a:lnTo>
                              <a:pt x="207" y="480"/>
                            </a:lnTo>
                            <a:lnTo>
                              <a:pt x="235" y="507"/>
                            </a:lnTo>
                            <a:lnTo>
                              <a:pt x="235" y="459"/>
                            </a:lnTo>
                            <a:lnTo>
                              <a:pt x="261" y="454"/>
                            </a:lnTo>
                            <a:lnTo>
                              <a:pt x="264" y="406"/>
                            </a:lnTo>
                            <a:lnTo>
                              <a:pt x="293" y="391"/>
                            </a:lnTo>
                            <a:lnTo>
                              <a:pt x="314" y="411"/>
                            </a:lnTo>
                            <a:lnTo>
                              <a:pt x="306" y="456"/>
                            </a:lnTo>
                            <a:lnTo>
                              <a:pt x="303" y="485"/>
                            </a:lnTo>
                            <a:lnTo>
                              <a:pt x="288" y="529"/>
                            </a:lnTo>
                            <a:lnTo>
                              <a:pt x="259" y="559"/>
                            </a:lnTo>
                            <a:lnTo>
                              <a:pt x="268" y="597"/>
                            </a:lnTo>
                            <a:lnTo>
                              <a:pt x="246" y="624"/>
                            </a:lnTo>
                            <a:lnTo>
                              <a:pt x="280" y="641"/>
                            </a:lnTo>
                            <a:lnTo>
                              <a:pt x="308" y="616"/>
                            </a:lnTo>
                            <a:lnTo>
                              <a:pt x="328" y="657"/>
                            </a:lnTo>
                            <a:lnTo>
                              <a:pt x="364" y="641"/>
                            </a:lnTo>
                            <a:lnTo>
                              <a:pt x="398" y="670"/>
                            </a:lnTo>
                            <a:lnTo>
                              <a:pt x="416" y="692"/>
                            </a:lnTo>
                            <a:lnTo>
                              <a:pt x="468" y="695"/>
                            </a:lnTo>
                            <a:lnTo>
                              <a:pt x="464" y="662"/>
                            </a:lnTo>
                            <a:lnTo>
                              <a:pt x="474" y="633"/>
                            </a:lnTo>
                            <a:lnTo>
                              <a:pt x="452" y="608"/>
                            </a:lnTo>
                            <a:lnTo>
                              <a:pt x="474" y="567"/>
                            </a:lnTo>
                            <a:lnTo>
                              <a:pt x="452" y="526"/>
                            </a:lnTo>
                            <a:lnTo>
                              <a:pt x="464" y="489"/>
                            </a:lnTo>
                            <a:lnTo>
                              <a:pt x="413" y="460"/>
                            </a:lnTo>
                            <a:lnTo>
                              <a:pt x="384" y="444"/>
                            </a:lnTo>
                            <a:lnTo>
                              <a:pt x="340" y="406"/>
                            </a:lnTo>
                            <a:lnTo>
                              <a:pt x="328" y="340"/>
                            </a:lnTo>
                            <a:lnTo>
                              <a:pt x="378" y="364"/>
                            </a:lnTo>
                            <a:lnTo>
                              <a:pt x="407" y="354"/>
                            </a:lnTo>
                            <a:lnTo>
                              <a:pt x="433" y="398"/>
                            </a:lnTo>
                            <a:lnTo>
                              <a:pt x="468" y="391"/>
                            </a:lnTo>
                            <a:lnTo>
                              <a:pt x="488" y="437"/>
                            </a:lnTo>
                            <a:lnTo>
                              <a:pt x="520" y="451"/>
                            </a:lnTo>
                            <a:lnTo>
                              <a:pt x="529" y="495"/>
                            </a:lnTo>
                            <a:lnTo>
                              <a:pt x="573" y="504"/>
                            </a:lnTo>
                            <a:lnTo>
                              <a:pt x="607" y="499"/>
                            </a:lnTo>
                            <a:lnTo>
                              <a:pt x="628" y="533"/>
                            </a:lnTo>
                            <a:lnTo>
                              <a:pt x="657" y="524"/>
                            </a:lnTo>
                            <a:lnTo>
                              <a:pt x="677" y="568"/>
                            </a:lnTo>
                            <a:lnTo>
                              <a:pt x="700" y="564"/>
                            </a:lnTo>
                            <a:lnTo>
                              <a:pt x="730" y="599"/>
                            </a:lnTo>
                            <a:lnTo>
                              <a:pt x="762" y="611"/>
                            </a:lnTo>
                            <a:lnTo>
                              <a:pt x="764" y="647"/>
                            </a:lnTo>
                            <a:lnTo>
                              <a:pt x="812" y="668"/>
                            </a:lnTo>
                            <a:lnTo>
                              <a:pt x="822" y="719"/>
                            </a:lnTo>
                            <a:lnTo>
                              <a:pt x="846" y="728"/>
                            </a:lnTo>
                            <a:lnTo>
                              <a:pt x="875" y="757"/>
                            </a:lnTo>
                            <a:lnTo>
                              <a:pt x="908" y="719"/>
                            </a:lnTo>
                            <a:lnTo>
                              <a:pt x="943" y="737"/>
                            </a:lnTo>
                            <a:lnTo>
                              <a:pt x="969" y="711"/>
                            </a:lnTo>
                            <a:lnTo>
                              <a:pt x="1007" y="725"/>
                            </a:lnTo>
                            <a:lnTo>
                              <a:pt x="1047" y="700"/>
                            </a:lnTo>
                            <a:lnTo>
                              <a:pt x="1085" y="716"/>
                            </a:lnTo>
                            <a:lnTo>
                              <a:pt x="1108" y="677"/>
                            </a:lnTo>
                            <a:lnTo>
                              <a:pt x="1138" y="695"/>
                            </a:lnTo>
                            <a:lnTo>
                              <a:pt x="1178" y="689"/>
                            </a:lnTo>
                            <a:lnTo>
                              <a:pt x="1212" y="732"/>
                            </a:lnTo>
                            <a:lnTo>
                              <a:pt x="1239" y="764"/>
                            </a:lnTo>
                            <a:lnTo>
                              <a:pt x="1281" y="751"/>
                            </a:lnTo>
                            <a:lnTo>
                              <a:pt x="1309" y="794"/>
                            </a:lnTo>
                            <a:lnTo>
                              <a:pt x="1347" y="820"/>
                            </a:lnTo>
                            <a:lnTo>
                              <a:pt x="1387" y="825"/>
                            </a:lnTo>
                            <a:lnTo>
                              <a:pt x="1399" y="786"/>
                            </a:lnTo>
                            <a:lnTo>
                              <a:pt x="1440" y="786"/>
                            </a:lnTo>
                            <a:lnTo>
                              <a:pt x="1474" y="742"/>
                            </a:lnTo>
                            <a:lnTo>
                              <a:pt x="1518" y="734"/>
                            </a:lnTo>
                            <a:lnTo>
                              <a:pt x="1560" y="716"/>
                            </a:lnTo>
                            <a:lnTo>
                              <a:pt x="1588" y="689"/>
                            </a:lnTo>
                            <a:lnTo>
                              <a:pt x="1580" y="653"/>
                            </a:lnTo>
                            <a:close/>
                          </a:path>
                        </a:pathLst>
                      </a:custGeom>
                      <a:solidFill>
                        <a:srgbClr val="002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66" name="Freeform 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4" y="2416"/>
                        <a:ext cx="10" cy="23"/>
                      </a:xfrm>
                      <a:custGeom>
                        <a:avLst/>
                        <a:gdLst>
                          <a:gd name="T0" fmla="*/ 42 w 59"/>
                          <a:gd name="T1" fmla="*/ 0 h 119"/>
                          <a:gd name="T2" fmla="*/ 36 w 59"/>
                          <a:gd name="T3" fmla="*/ 29 h 119"/>
                          <a:gd name="T4" fmla="*/ 56 w 59"/>
                          <a:gd name="T5" fmla="*/ 58 h 119"/>
                          <a:gd name="T6" fmla="*/ 38 w 59"/>
                          <a:gd name="T7" fmla="*/ 82 h 119"/>
                          <a:gd name="T8" fmla="*/ 59 w 59"/>
                          <a:gd name="T9" fmla="*/ 116 h 119"/>
                          <a:gd name="T10" fmla="*/ 36 w 59"/>
                          <a:gd name="T11" fmla="*/ 119 h 119"/>
                          <a:gd name="T12" fmla="*/ 12 w 59"/>
                          <a:gd name="T13" fmla="*/ 78 h 119"/>
                          <a:gd name="T14" fmla="*/ 0 w 59"/>
                          <a:gd name="T15" fmla="*/ 70 h 119"/>
                          <a:gd name="T16" fmla="*/ 42 w 59"/>
                          <a:gd name="T17" fmla="*/ 0 h 119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59"/>
                          <a:gd name="T28" fmla="*/ 0 h 119"/>
                          <a:gd name="T29" fmla="*/ 59 w 59"/>
                          <a:gd name="T30" fmla="*/ 119 h 119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59" h="119">
                            <a:moveTo>
                              <a:pt x="42" y="0"/>
                            </a:moveTo>
                            <a:lnTo>
                              <a:pt x="36" y="29"/>
                            </a:lnTo>
                            <a:lnTo>
                              <a:pt x="56" y="58"/>
                            </a:lnTo>
                            <a:lnTo>
                              <a:pt x="38" y="82"/>
                            </a:lnTo>
                            <a:lnTo>
                              <a:pt x="59" y="116"/>
                            </a:lnTo>
                            <a:lnTo>
                              <a:pt x="36" y="119"/>
                            </a:lnTo>
                            <a:lnTo>
                              <a:pt x="12" y="78"/>
                            </a:lnTo>
                            <a:lnTo>
                              <a:pt x="0" y="70"/>
                            </a:lnTo>
                            <a:lnTo>
                              <a:pt x="42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67" name="Freeform 27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58" y="2414"/>
                        <a:ext cx="8" cy="31"/>
                      </a:xfrm>
                      <a:custGeom>
                        <a:avLst/>
                        <a:gdLst>
                          <a:gd name="T0" fmla="*/ 27 w 46"/>
                          <a:gd name="T1" fmla="*/ 0 h 157"/>
                          <a:gd name="T2" fmla="*/ 24 w 46"/>
                          <a:gd name="T3" fmla="*/ 29 h 157"/>
                          <a:gd name="T4" fmla="*/ 44 w 46"/>
                          <a:gd name="T5" fmla="*/ 58 h 157"/>
                          <a:gd name="T6" fmla="*/ 36 w 46"/>
                          <a:gd name="T7" fmla="*/ 86 h 157"/>
                          <a:gd name="T8" fmla="*/ 46 w 46"/>
                          <a:gd name="T9" fmla="*/ 157 h 157"/>
                          <a:gd name="T10" fmla="*/ 0 w 46"/>
                          <a:gd name="T11" fmla="*/ 78 h 157"/>
                          <a:gd name="T12" fmla="*/ 27 w 46"/>
                          <a:gd name="T13" fmla="*/ 0 h 157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6"/>
                          <a:gd name="T22" fmla="*/ 0 h 157"/>
                          <a:gd name="T23" fmla="*/ 46 w 46"/>
                          <a:gd name="T24" fmla="*/ 157 h 157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6" h="157">
                            <a:moveTo>
                              <a:pt x="27" y="0"/>
                            </a:moveTo>
                            <a:lnTo>
                              <a:pt x="24" y="29"/>
                            </a:lnTo>
                            <a:lnTo>
                              <a:pt x="44" y="58"/>
                            </a:lnTo>
                            <a:lnTo>
                              <a:pt x="36" y="86"/>
                            </a:lnTo>
                            <a:lnTo>
                              <a:pt x="46" y="157"/>
                            </a:lnTo>
                            <a:lnTo>
                              <a:pt x="0" y="78"/>
                            </a:lnTo>
                            <a:lnTo>
                              <a:pt x="27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68" name="Freeform 2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37" y="2366"/>
                        <a:ext cx="9" cy="18"/>
                      </a:xfrm>
                      <a:custGeom>
                        <a:avLst/>
                        <a:gdLst>
                          <a:gd name="T0" fmla="*/ 58 w 58"/>
                          <a:gd name="T1" fmla="*/ 0 h 92"/>
                          <a:gd name="T2" fmla="*/ 46 w 58"/>
                          <a:gd name="T3" fmla="*/ 16 h 92"/>
                          <a:gd name="T4" fmla="*/ 46 w 58"/>
                          <a:gd name="T5" fmla="*/ 92 h 92"/>
                          <a:gd name="T6" fmla="*/ 0 w 58"/>
                          <a:gd name="T7" fmla="*/ 78 h 92"/>
                          <a:gd name="T8" fmla="*/ 20 w 58"/>
                          <a:gd name="T9" fmla="*/ 51 h 92"/>
                          <a:gd name="T10" fmla="*/ 2 w 58"/>
                          <a:gd name="T11" fmla="*/ 21 h 92"/>
                          <a:gd name="T12" fmla="*/ 58 w 58"/>
                          <a:gd name="T13" fmla="*/ 0 h 92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58"/>
                          <a:gd name="T22" fmla="*/ 0 h 92"/>
                          <a:gd name="T23" fmla="*/ 58 w 58"/>
                          <a:gd name="T24" fmla="*/ 92 h 92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58" h="92">
                            <a:moveTo>
                              <a:pt x="58" y="0"/>
                            </a:moveTo>
                            <a:lnTo>
                              <a:pt x="46" y="16"/>
                            </a:lnTo>
                            <a:lnTo>
                              <a:pt x="46" y="92"/>
                            </a:lnTo>
                            <a:lnTo>
                              <a:pt x="0" y="78"/>
                            </a:lnTo>
                            <a:lnTo>
                              <a:pt x="20" y="51"/>
                            </a:lnTo>
                            <a:lnTo>
                              <a:pt x="2" y="21"/>
                            </a:lnTo>
                            <a:lnTo>
                              <a:pt x="58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69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49" y="2324"/>
                        <a:ext cx="14" cy="58"/>
                      </a:xfrm>
                      <a:custGeom>
                        <a:avLst/>
                        <a:gdLst>
                          <a:gd name="T0" fmla="*/ 26 w 81"/>
                          <a:gd name="T1" fmla="*/ 0 h 287"/>
                          <a:gd name="T2" fmla="*/ 42 w 81"/>
                          <a:gd name="T3" fmla="*/ 62 h 287"/>
                          <a:gd name="T4" fmla="*/ 32 w 81"/>
                          <a:gd name="T5" fmla="*/ 123 h 287"/>
                          <a:gd name="T6" fmla="*/ 42 w 81"/>
                          <a:gd name="T7" fmla="*/ 165 h 287"/>
                          <a:gd name="T8" fmla="*/ 29 w 81"/>
                          <a:gd name="T9" fmla="*/ 192 h 287"/>
                          <a:gd name="T10" fmla="*/ 52 w 81"/>
                          <a:gd name="T11" fmla="*/ 252 h 287"/>
                          <a:gd name="T12" fmla="*/ 81 w 81"/>
                          <a:gd name="T13" fmla="*/ 271 h 287"/>
                          <a:gd name="T14" fmla="*/ 54 w 81"/>
                          <a:gd name="T15" fmla="*/ 279 h 287"/>
                          <a:gd name="T16" fmla="*/ 42 w 81"/>
                          <a:gd name="T17" fmla="*/ 287 h 287"/>
                          <a:gd name="T18" fmla="*/ 14 w 81"/>
                          <a:gd name="T19" fmla="*/ 263 h 287"/>
                          <a:gd name="T20" fmla="*/ 0 w 81"/>
                          <a:gd name="T21" fmla="*/ 184 h 287"/>
                          <a:gd name="T22" fmla="*/ 23 w 81"/>
                          <a:gd name="T23" fmla="*/ 165 h 287"/>
                          <a:gd name="T24" fmla="*/ 12 w 81"/>
                          <a:gd name="T25" fmla="*/ 127 h 287"/>
                          <a:gd name="T26" fmla="*/ 29 w 81"/>
                          <a:gd name="T27" fmla="*/ 81 h 287"/>
                          <a:gd name="T28" fmla="*/ 26 w 81"/>
                          <a:gd name="T29" fmla="*/ 0 h 287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81"/>
                          <a:gd name="T46" fmla="*/ 0 h 287"/>
                          <a:gd name="T47" fmla="*/ 81 w 81"/>
                          <a:gd name="T48" fmla="*/ 287 h 287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81" h="287">
                            <a:moveTo>
                              <a:pt x="26" y="0"/>
                            </a:moveTo>
                            <a:lnTo>
                              <a:pt x="42" y="62"/>
                            </a:lnTo>
                            <a:lnTo>
                              <a:pt x="32" y="123"/>
                            </a:lnTo>
                            <a:lnTo>
                              <a:pt x="42" y="165"/>
                            </a:lnTo>
                            <a:lnTo>
                              <a:pt x="29" y="192"/>
                            </a:lnTo>
                            <a:lnTo>
                              <a:pt x="52" y="252"/>
                            </a:lnTo>
                            <a:lnTo>
                              <a:pt x="81" y="271"/>
                            </a:lnTo>
                            <a:lnTo>
                              <a:pt x="54" y="279"/>
                            </a:lnTo>
                            <a:lnTo>
                              <a:pt x="42" y="287"/>
                            </a:lnTo>
                            <a:lnTo>
                              <a:pt x="14" y="263"/>
                            </a:lnTo>
                            <a:lnTo>
                              <a:pt x="0" y="184"/>
                            </a:lnTo>
                            <a:lnTo>
                              <a:pt x="23" y="165"/>
                            </a:lnTo>
                            <a:lnTo>
                              <a:pt x="12" y="127"/>
                            </a:lnTo>
                            <a:lnTo>
                              <a:pt x="29" y="81"/>
                            </a:lnTo>
                            <a:lnTo>
                              <a:pt x="26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0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7" y="2355"/>
                        <a:ext cx="16" cy="48"/>
                      </a:xfrm>
                      <a:custGeom>
                        <a:avLst/>
                        <a:gdLst>
                          <a:gd name="T0" fmla="*/ 22 w 95"/>
                          <a:gd name="T1" fmla="*/ 0 h 244"/>
                          <a:gd name="T2" fmla="*/ 54 w 95"/>
                          <a:gd name="T3" fmla="*/ 24 h 244"/>
                          <a:gd name="T4" fmla="*/ 46 w 95"/>
                          <a:gd name="T5" fmla="*/ 54 h 244"/>
                          <a:gd name="T6" fmla="*/ 58 w 95"/>
                          <a:gd name="T7" fmla="*/ 111 h 244"/>
                          <a:gd name="T8" fmla="*/ 78 w 95"/>
                          <a:gd name="T9" fmla="*/ 140 h 244"/>
                          <a:gd name="T10" fmla="*/ 78 w 95"/>
                          <a:gd name="T11" fmla="*/ 173 h 244"/>
                          <a:gd name="T12" fmla="*/ 80 w 95"/>
                          <a:gd name="T13" fmla="*/ 206 h 244"/>
                          <a:gd name="T14" fmla="*/ 95 w 95"/>
                          <a:gd name="T15" fmla="*/ 244 h 244"/>
                          <a:gd name="T16" fmla="*/ 58 w 95"/>
                          <a:gd name="T17" fmla="*/ 219 h 244"/>
                          <a:gd name="T18" fmla="*/ 46 w 95"/>
                          <a:gd name="T19" fmla="*/ 160 h 244"/>
                          <a:gd name="T20" fmla="*/ 0 w 95"/>
                          <a:gd name="T21" fmla="*/ 135 h 244"/>
                          <a:gd name="T22" fmla="*/ 28 w 95"/>
                          <a:gd name="T23" fmla="*/ 103 h 244"/>
                          <a:gd name="T24" fmla="*/ 28 w 95"/>
                          <a:gd name="T25" fmla="*/ 70 h 244"/>
                          <a:gd name="T26" fmla="*/ 22 w 95"/>
                          <a:gd name="T27" fmla="*/ 0 h 244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95"/>
                          <a:gd name="T43" fmla="*/ 0 h 244"/>
                          <a:gd name="T44" fmla="*/ 95 w 95"/>
                          <a:gd name="T45" fmla="*/ 244 h 244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95" h="244">
                            <a:moveTo>
                              <a:pt x="22" y="0"/>
                            </a:moveTo>
                            <a:lnTo>
                              <a:pt x="54" y="24"/>
                            </a:lnTo>
                            <a:lnTo>
                              <a:pt x="46" y="54"/>
                            </a:lnTo>
                            <a:lnTo>
                              <a:pt x="58" y="111"/>
                            </a:lnTo>
                            <a:lnTo>
                              <a:pt x="78" y="140"/>
                            </a:lnTo>
                            <a:lnTo>
                              <a:pt x="78" y="173"/>
                            </a:lnTo>
                            <a:lnTo>
                              <a:pt x="80" y="206"/>
                            </a:lnTo>
                            <a:lnTo>
                              <a:pt x="95" y="244"/>
                            </a:lnTo>
                            <a:lnTo>
                              <a:pt x="58" y="219"/>
                            </a:lnTo>
                            <a:lnTo>
                              <a:pt x="46" y="160"/>
                            </a:lnTo>
                            <a:lnTo>
                              <a:pt x="0" y="135"/>
                            </a:lnTo>
                            <a:lnTo>
                              <a:pt x="28" y="103"/>
                            </a:lnTo>
                            <a:lnTo>
                              <a:pt x="28" y="70"/>
                            </a:lnTo>
                            <a:lnTo>
                              <a:pt x="22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1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04" y="2398"/>
                        <a:ext cx="18" cy="15"/>
                      </a:xfrm>
                      <a:custGeom>
                        <a:avLst/>
                        <a:gdLst>
                          <a:gd name="T0" fmla="*/ 106 w 106"/>
                          <a:gd name="T1" fmla="*/ 0 h 74"/>
                          <a:gd name="T2" fmla="*/ 92 w 106"/>
                          <a:gd name="T3" fmla="*/ 8 h 74"/>
                          <a:gd name="T4" fmla="*/ 72 w 106"/>
                          <a:gd name="T5" fmla="*/ 11 h 74"/>
                          <a:gd name="T6" fmla="*/ 52 w 106"/>
                          <a:gd name="T7" fmla="*/ 11 h 74"/>
                          <a:gd name="T8" fmla="*/ 37 w 106"/>
                          <a:gd name="T9" fmla="*/ 33 h 74"/>
                          <a:gd name="T10" fmla="*/ 28 w 106"/>
                          <a:gd name="T11" fmla="*/ 49 h 74"/>
                          <a:gd name="T12" fmla="*/ 0 w 106"/>
                          <a:gd name="T13" fmla="*/ 65 h 74"/>
                          <a:gd name="T14" fmla="*/ 25 w 106"/>
                          <a:gd name="T15" fmla="*/ 74 h 74"/>
                          <a:gd name="T16" fmla="*/ 60 w 106"/>
                          <a:gd name="T17" fmla="*/ 45 h 74"/>
                          <a:gd name="T18" fmla="*/ 106 w 106"/>
                          <a:gd name="T19" fmla="*/ 0 h 74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106"/>
                          <a:gd name="T31" fmla="*/ 0 h 74"/>
                          <a:gd name="T32" fmla="*/ 106 w 106"/>
                          <a:gd name="T33" fmla="*/ 74 h 74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106" h="74">
                            <a:moveTo>
                              <a:pt x="106" y="0"/>
                            </a:moveTo>
                            <a:lnTo>
                              <a:pt x="92" y="8"/>
                            </a:lnTo>
                            <a:lnTo>
                              <a:pt x="72" y="11"/>
                            </a:lnTo>
                            <a:lnTo>
                              <a:pt x="52" y="11"/>
                            </a:lnTo>
                            <a:lnTo>
                              <a:pt x="37" y="33"/>
                            </a:lnTo>
                            <a:lnTo>
                              <a:pt x="28" y="49"/>
                            </a:lnTo>
                            <a:lnTo>
                              <a:pt x="0" y="65"/>
                            </a:lnTo>
                            <a:lnTo>
                              <a:pt x="25" y="74"/>
                            </a:lnTo>
                            <a:lnTo>
                              <a:pt x="60" y="45"/>
                            </a:lnTo>
                            <a:lnTo>
                              <a:pt x="106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2" name="Freeform 2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21" y="2402"/>
                        <a:ext cx="29" cy="33"/>
                      </a:xfrm>
                      <a:custGeom>
                        <a:avLst/>
                        <a:gdLst>
                          <a:gd name="T0" fmla="*/ 0 w 170"/>
                          <a:gd name="T1" fmla="*/ 0 h 162"/>
                          <a:gd name="T2" fmla="*/ 32 w 170"/>
                          <a:gd name="T3" fmla="*/ 42 h 162"/>
                          <a:gd name="T4" fmla="*/ 40 w 170"/>
                          <a:gd name="T5" fmla="*/ 79 h 162"/>
                          <a:gd name="T6" fmla="*/ 60 w 170"/>
                          <a:gd name="T7" fmla="*/ 121 h 162"/>
                          <a:gd name="T8" fmla="*/ 78 w 170"/>
                          <a:gd name="T9" fmla="*/ 162 h 162"/>
                          <a:gd name="T10" fmla="*/ 112 w 170"/>
                          <a:gd name="T11" fmla="*/ 133 h 162"/>
                          <a:gd name="T12" fmla="*/ 168 w 170"/>
                          <a:gd name="T13" fmla="*/ 105 h 162"/>
                          <a:gd name="T14" fmla="*/ 170 w 170"/>
                          <a:gd name="T15" fmla="*/ 79 h 162"/>
                          <a:gd name="T16" fmla="*/ 136 w 170"/>
                          <a:gd name="T17" fmla="*/ 113 h 162"/>
                          <a:gd name="T18" fmla="*/ 100 w 170"/>
                          <a:gd name="T19" fmla="*/ 117 h 162"/>
                          <a:gd name="T20" fmla="*/ 64 w 170"/>
                          <a:gd name="T21" fmla="*/ 96 h 162"/>
                          <a:gd name="T22" fmla="*/ 72 w 170"/>
                          <a:gd name="T23" fmla="*/ 50 h 162"/>
                          <a:gd name="T24" fmla="*/ 48 w 170"/>
                          <a:gd name="T25" fmla="*/ 22 h 162"/>
                          <a:gd name="T26" fmla="*/ 0 w 170"/>
                          <a:gd name="T27" fmla="*/ 0 h 162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170"/>
                          <a:gd name="T43" fmla="*/ 0 h 162"/>
                          <a:gd name="T44" fmla="*/ 170 w 170"/>
                          <a:gd name="T45" fmla="*/ 162 h 162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170" h="162">
                            <a:moveTo>
                              <a:pt x="0" y="0"/>
                            </a:moveTo>
                            <a:lnTo>
                              <a:pt x="32" y="42"/>
                            </a:lnTo>
                            <a:lnTo>
                              <a:pt x="40" y="79"/>
                            </a:lnTo>
                            <a:lnTo>
                              <a:pt x="60" y="121"/>
                            </a:lnTo>
                            <a:lnTo>
                              <a:pt x="78" y="162"/>
                            </a:lnTo>
                            <a:lnTo>
                              <a:pt x="112" y="133"/>
                            </a:lnTo>
                            <a:lnTo>
                              <a:pt x="168" y="105"/>
                            </a:lnTo>
                            <a:lnTo>
                              <a:pt x="170" y="79"/>
                            </a:lnTo>
                            <a:lnTo>
                              <a:pt x="136" y="113"/>
                            </a:lnTo>
                            <a:lnTo>
                              <a:pt x="100" y="117"/>
                            </a:lnTo>
                            <a:lnTo>
                              <a:pt x="64" y="96"/>
                            </a:lnTo>
                            <a:lnTo>
                              <a:pt x="72" y="50"/>
                            </a:lnTo>
                            <a:lnTo>
                              <a:pt x="48" y="22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3" name="Freeform 2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14" y="2416"/>
                        <a:ext cx="16" cy="28"/>
                      </a:xfrm>
                      <a:custGeom>
                        <a:avLst/>
                        <a:gdLst>
                          <a:gd name="T0" fmla="*/ 34 w 94"/>
                          <a:gd name="T1" fmla="*/ 0 h 140"/>
                          <a:gd name="T2" fmla="*/ 34 w 94"/>
                          <a:gd name="T3" fmla="*/ 28 h 140"/>
                          <a:gd name="T4" fmla="*/ 62 w 94"/>
                          <a:gd name="T5" fmla="*/ 62 h 140"/>
                          <a:gd name="T6" fmla="*/ 60 w 94"/>
                          <a:gd name="T7" fmla="*/ 91 h 140"/>
                          <a:gd name="T8" fmla="*/ 86 w 94"/>
                          <a:gd name="T9" fmla="*/ 112 h 140"/>
                          <a:gd name="T10" fmla="*/ 94 w 94"/>
                          <a:gd name="T11" fmla="*/ 140 h 140"/>
                          <a:gd name="T12" fmla="*/ 60 w 94"/>
                          <a:gd name="T13" fmla="*/ 112 h 140"/>
                          <a:gd name="T14" fmla="*/ 25 w 94"/>
                          <a:gd name="T15" fmla="*/ 83 h 140"/>
                          <a:gd name="T16" fmla="*/ 25 w 94"/>
                          <a:gd name="T17" fmla="*/ 62 h 140"/>
                          <a:gd name="T18" fmla="*/ 0 w 94"/>
                          <a:gd name="T19" fmla="*/ 12 h 140"/>
                          <a:gd name="T20" fmla="*/ 34 w 94"/>
                          <a:gd name="T21" fmla="*/ 0 h 140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w 94"/>
                          <a:gd name="T34" fmla="*/ 0 h 140"/>
                          <a:gd name="T35" fmla="*/ 94 w 94"/>
                          <a:gd name="T36" fmla="*/ 140 h 140"/>
                        </a:gdLst>
                        <a:ahLst/>
                        <a:cxnLst>
                          <a:cxn ang="T22">
                            <a:pos x="T0" y="T1"/>
                          </a:cxn>
                          <a:cxn ang="T23">
                            <a:pos x="T2" y="T3"/>
                          </a:cxn>
                          <a:cxn ang="T24">
                            <a:pos x="T4" y="T5"/>
                          </a:cxn>
                          <a:cxn ang="T25">
                            <a:pos x="T6" y="T7"/>
                          </a:cxn>
                          <a:cxn ang="T26">
                            <a:pos x="T8" y="T9"/>
                          </a:cxn>
                          <a:cxn ang="T27">
                            <a:pos x="T10" y="T11"/>
                          </a:cxn>
                          <a:cxn ang="T28">
                            <a:pos x="T12" y="T13"/>
                          </a:cxn>
                          <a:cxn ang="T29">
                            <a:pos x="T14" y="T15"/>
                          </a:cxn>
                          <a:cxn ang="T30">
                            <a:pos x="T16" y="T17"/>
                          </a:cxn>
                          <a:cxn ang="T31">
                            <a:pos x="T18" y="T19"/>
                          </a:cxn>
                          <a:cxn ang="T32">
                            <a:pos x="T20" y="T21"/>
                          </a:cxn>
                        </a:cxnLst>
                        <a:rect l="T33" t="T34" r="T35" b="T36"/>
                        <a:pathLst>
                          <a:path w="94" h="140">
                            <a:moveTo>
                              <a:pt x="34" y="0"/>
                            </a:moveTo>
                            <a:lnTo>
                              <a:pt x="34" y="28"/>
                            </a:lnTo>
                            <a:lnTo>
                              <a:pt x="62" y="62"/>
                            </a:lnTo>
                            <a:lnTo>
                              <a:pt x="60" y="91"/>
                            </a:lnTo>
                            <a:lnTo>
                              <a:pt x="86" y="112"/>
                            </a:lnTo>
                            <a:lnTo>
                              <a:pt x="94" y="140"/>
                            </a:lnTo>
                            <a:lnTo>
                              <a:pt x="60" y="112"/>
                            </a:lnTo>
                            <a:lnTo>
                              <a:pt x="25" y="83"/>
                            </a:lnTo>
                            <a:lnTo>
                              <a:pt x="25" y="62"/>
                            </a:lnTo>
                            <a:lnTo>
                              <a:pt x="0" y="12"/>
                            </a:lnTo>
                            <a:lnTo>
                              <a:pt x="34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4" name="Freeform 2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464" y="2346"/>
                        <a:ext cx="3" cy="12"/>
                      </a:xfrm>
                      <a:custGeom>
                        <a:avLst/>
                        <a:gdLst>
                          <a:gd name="T0" fmla="*/ 6 w 18"/>
                          <a:gd name="T1" fmla="*/ 0 h 57"/>
                          <a:gd name="T2" fmla="*/ 18 w 18"/>
                          <a:gd name="T3" fmla="*/ 32 h 57"/>
                          <a:gd name="T4" fmla="*/ 14 w 18"/>
                          <a:gd name="T5" fmla="*/ 57 h 57"/>
                          <a:gd name="T6" fmla="*/ 0 w 18"/>
                          <a:gd name="T7" fmla="*/ 54 h 57"/>
                          <a:gd name="T8" fmla="*/ 6 w 18"/>
                          <a:gd name="T9" fmla="*/ 0 h 57"/>
                          <a:gd name="T10" fmla="*/ 0 60000 65536"/>
                          <a:gd name="T11" fmla="*/ 0 60000 65536"/>
                          <a:gd name="T12" fmla="*/ 0 60000 65536"/>
                          <a:gd name="T13" fmla="*/ 0 60000 65536"/>
                          <a:gd name="T14" fmla="*/ 0 60000 65536"/>
                          <a:gd name="T15" fmla="*/ 0 w 18"/>
                          <a:gd name="T16" fmla="*/ 0 h 57"/>
                          <a:gd name="T17" fmla="*/ 18 w 18"/>
                          <a:gd name="T18" fmla="*/ 57 h 57"/>
                        </a:gdLst>
                        <a:ahLst/>
                        <a:cxnLst>
                          <a:cxn ang="T10">
                            <a:pos x="T0" y="T1"/>
                          </a:cxn>
                          <a:cxn ang="T11">
                            <a:pos x="T2" y="T3"/>
                          </a:cxn>
                          <a:cxn ang="T12">
                            <a:pos x="T4" y="T5"/>
                          </a:cxn>
                          <a:cxn ang="T13">
                            <a:pos x="T6" y="T7"/>
                          </a:cxn>
                          <a:cxn ang="T14">
                            <a:pos x="T8" y="T9"/>
                          </a:cxn>
                        </a:cxnLst>
                        <a:rect l="T15" t="T16" r="T17" b="T18"/>
                        <a:pathLst>
                          <a:path w="18" h="57">
                            <a:moveTo>
                              <a:pt x="6" y="0"/>
                            </a:moveTo>
                            <a:lnTo>
                              <a:pt x="18" y="32"/>
                            </a:lnTo>
                            <a:lnTo>
                              <a:pt x="14" y="57"/>
                            </a:lnTo>
                            <a:lnTo>
                              <a:pt x="0" y="54"/>
                            </a:lnTo>
                            <a:lnTo>
                              <a:pt x="6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5" name="Freeform 2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33" y="2447"/>
                        <a:ext cx="8" cy="17"/>
                      </a:xfrm>
                      <a:custGeom>
                        <a:avLst/>
                        <a:gdLst>
                          <a:gd name="T0" fmla="*/ 48 w 48"/>
                          <a:gd name="T1" fmla="*/ 0 h 87"/>
                          <a:gd name="T2" fmla="*/ 34 w 48"/>
                          <a:gd name="T3" fmla="*/ 16 h 87"/>
                          <a:gd name="T4" fmla="*/ 40 w 48"/>
                          <a:gd name="T5" fmla="*/ 41 h 87"/>
                          <a:gd name="T6" fmla="*/ 48 w 48"/>
                          <a:gd name="T7" fmla="*/ 49 h 87"/>
                          <a:gd name="T8" fmla="*/ 30 w 48"/>
                          <a:gd name="T9" fmla="*/ 87 h 87"/>
                          <a:gd name="T10" fmla="*/ 8 w 48"/>
                          <a:gd name="T11" fmla="*/ 30 h 87"/>
                          <a:gd name="T12" fmla="*/ 0 w 48"/>
                          <a:gd name="T13" fmla="*/ 3 h 87"/>
                          <a:gd name="T14" fmla="*/ 48 w 48"/>
                          <a:gd name="T15" fmla="*/ 0 h 87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48"/>
                          <a:gd name="T25" fmla="*/ 0 h 87"/>
                          <a:gd name="T26" fmla="*/ 48 w 48"/>
                          <a:gd name="T27" fmla="*/ 87 h 87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48" h="87">
                            <a:moveTo>
                              <a:pt x="48" y="0"/>
                            </a:moveTo>
                            <a:lnTo>
                              <a:pt x="34" y="16"/>
                            </a:lnTo>
                            <a:lnTo>
                              <a:pt x="40" y="41"/>
                            </a:lnTo>
                            <a:lnTo>
                              <a:pt x="48" y="49"/>
                            </a:lnTo>
                            <a:lnTo>
                              <a:pt x="30" y="87"/>
                            </a:lnTo>
                            <a:lnTo>
                              <a:pt x="8" y="30"/>
                            </a:lnTo>
                            <a:lnTo>
                              <a:pt x="0" y="3"/>
                            </a:lnTo>
                            <a:lnTo>
                              <a:pt x="48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6" name="Freeform 2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54" y="2410"/>
                        <a:ext cx="16" cy="32"/>
                      </a:xfrm>
                      <a:custGeom>
                        <a:avLst/>
                        <a:gdLst>
                          <a:gd name="T0" fmla="*/ 0 w 94"/>
                          <a:gd name="T1" fmla="*/ 0 h 161"/>
                          <a:gd name="T2" fmla="*/ 20 w 94"/>
                          <a:gd name="T3" fmla="*/ 8 h 161"/>
                          <a:gd name="T4" fmla="*/ 46 w 94"/>
                          <a:gd name="T5" fmla="*/ 8 h 161"/>
                          <a:gd name="T6" fmla="*/ 66 w 94"/>
                          <a:gd name="T7" fmla="*/ 25 h 161"/>
                          <a:gd name="T8" fmla="*/ 74 w 94"/>
                          <a:gd name="T9" fmla="*/ 50 h 161"/>
                          <a:gd name="T10" fmla="*/ 94 w 94"/>
                          <a:gd name="T11" fmla="*/ 61 h 161"/>
                          <a:gd name="T12" fmla="*/ 64 w 94"/>
                          <a:gd name="T13" fmla="*/ 71 h 161"/>
                          <a:gd name="T14" fmla="*/ 49 w 94"/>
                          <a:gd name="T15" fmla="*/ 132 h 161"/>
                          <a:gd name="T16" fmla="*/ 64 w 94"/>
                          <a:gd name="T17" fmla="*/ 161 h 161"/>
                          <a:gd name="T18" fmla="*/ 28 w 94"/>
                          <a:gd name="T19" fmla="*/ 116 h 161"/>
                          <a:gd name="T20" fmla="*/ 34 w 94"/>
                          <a:gd name="T21" fmla="*/ 87 h 161"/>
                          <a:gd name="T22" fmla="*/ 34 w 94"/>
                          <a:gd name="T23" fmla="*/ 41 h 161"/>
                          <a:gd name="T24" fmla="*/ 0 w 94"/>
                          <a:gd name="T25" fmla="*/ 0 h 161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94"/>
                          <a:gd name="T40" fmla="*/ 0 h 161"/>
                          <a:gd name="T41" fmla="*/ 94 w 94"/>
                          <a:gd name="T42" fmla="*/ 161 h 161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94" h="161">
                            <a:moveTo>
                              <a:pt x="0" y="0"/>
                            </a:moveTo>
                            <a:lnTo>
                              <a:pt x="20" y="8"/>
                            </a:lnTo>
                            <a:lnTo>
                              <a:pt x="46" y="8"/>
                            </a:lnTo>
                            <a:lnTo>
                              <a:pt x="66" y="25"/>
                            </a:lnTo>
                            <a:lnTo>
                              <a:pt x="74" y="50"/>
                            </a:lnTo>
                            <a:lnTo>
                              <a:pt x="94" y="61"/>
                            </a:lnTo>
                            <a:lnTo>
                              <a:pt x="64" y="71"/>
                            </a:lnTo>
                            <a:lnTo>
                              <a:pt x="49" y="132"/>
                            </a:lnTo>
                            <a:lnTo>
                              <a:pt x="64" y="161"/>
                            </a:lnTo>
                            <a:lnTo>
                              <a:pt x="28" y="116"/>
                            </a:lnTo>
                            <a:lnTo>
                              <a:pt x="34" y="87"/>
                            </a:lnTo>
                            <a:lnTo>
                              <a:pt x="34" y="4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7" name="Freeform 2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68" y="2440"/>
                        <a:ext cx="13" cy="11"/>
                      </a:xfrm>
                      <a:custGeom>
                        <a:avLst/>
                        <a:gdLst>
                          <a:gd name="T0" fmla="*/ 80 w 80"/>
                          <a:gd name="T1" fmla="*/ 17 h 53"/>
                          <a:gd name="T2" fmla="*/ 48 w 80"/>
                          <a:gd name="T3" fmla="*/ 20 h 53"/>
                          <a:gd name="T4" fmla="*/ 36 w 80"/>
                          <a:gd name="T5" fmla="*/ 44 h 53"/>
                          <a:gd name="T6" fmla="*/ 24 w 80"/>
                          <a:gd name="T7" fmla="*/ 53 h 53"/>
                          <a:gd name="T8" fmla="*/ 0 w 80"/>
                          <a:gd name="T9" fmla="*/ 25 h 53"/>
                          <a:gd name="T10" fmla="*/ 4 w 80"/>
                          <a:gd name="T11" fmla="*/ 0 h 53"/>
                          <a:gd name="T12" fmla="*/ 24 w 80"/>
                          <a:gd name="T13" fmla="*/ 0 h 53"/>
                          <a:gd name="T14" fmla="*/ 80 w 80"/>
                          <a:gd name="T15" fmla="*/ 17 h 53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80"/>
                          <a:gd name="T25" fmla="*/ 0 h 53"/>
                          <a:gd name="T26" fmla="*/ 80 w 80"/>
                          <a:gd name="T27" fmla="*/ 53 h 53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80" h="53">
                            <a:moveTo>
                              <a:pt x="80" y="17"/>
                            </a:moveTo>
                            <a:lnTo>
                              <a:pt x="48" y="20"/>
                            </a:lnTo>
                            <a:lnTo>
                              <a:pt x="36" y="44"/>
                            </a:lnTo>
                            <a:lnTo>
                              <a:pt x="24" y="53"/>
                            </a:lnTo>
                            <a:lnTo>
                              <a:pt x="0" y="25"/>
                            </a:lnTo>
                            <a:lnTo>
                              <a:pt x="4" y="0"/>
                            </a:lnTo>
                            <a:lnTo>
                              <a:pt x="24" y="0"/>
                            </a:lnTo>
                            <a:lnTo>
                              <a:pt x="80" y="17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8" name="Freeform 2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8" y="2402"/>
                        <a:ext cx="16" cy="31"/>
                      </a:xfrm>
                      <a:custGeom>
                        <a:avLst/>
                        <a:gdLst>
                          <a:gd name="T0" fmla="*/ 46 w 93"/>
                          <a:gd name="T1" fmla="*/ 0 h 154"/>
                          <a:gd name="T2" fmla="*/ 49 w 93"/>
                          <a:gd name="T3" fmla="*/ 42 h 154"/>
                          <a:gd name="T4" fmla="*/ 64 w 93"/>
                          <a:gd name="T5" fmla="*/ 71 h 154"/>
                          <a:gd name="T6" fmla="*/ 69 w 93"/>
                          <a:gd name="T7" fmla="*/ 109 h 154"/>
                          <a:gd name="T8" fmla="*/ 93 w 93"/>
                          <a:gd name="T9" fmla="*/ 154 h 154"/>
                          <a:gd name="T10" fmla="*/ 54 w 93"/>
                          <a:gd name="T11" fmla="*/ 154 h 154"/>
                          <a:gd name="T12" fmla="*/ 32 w 93"/>
                          <a:gd name="T13" fmla="*/ 63 h 154"/>
                          <a:gd name="T14" fmla="*/ 2 w 93"/>
                          <a:gd name="T15" fmla="*/ 71 h 154"/>
                          <a:gd name="T16" fmla="*/ 0 w 93"/>
                          <a:gd name="T17" fmla="*/ 34 h 154"/>
                          <a:gd name="T18" fmla="*/ 46 w 93"/>
                          <a:gd name="T19" fmla="*/ 0 h 154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w 93"/>
                          <a:gd name="T31" fmla="*/ 0 h 154"/>
                          <a:gd name="T32" fmla="*/ 93 w 93"/>
                          <a:gd name="T33" fmla="*/ 154 h 154"/>
                        </a:gdLst>
                        <a:ahLst/>
                        <a:cxnLst>
                          <a:cxn ang="T20">
                            <a:pos x="T0" y="T1"/>
                          </a:cxn>
                          <a:cxn ang="T21">
                            <a:pos x="T2" y="T3"/>
                          </a:cxn>
                          <a:cxn ang="T22">
                            <a:pos x="T4" y="T5"/>
                          </a:cxn>
                          <a:cxn ang="T23">
                            <a:pos x="T6" y="T7"/>
                          </a:cxn>
                          <a:cxn ang="T24">
                            <a:pos x="T8" y="T9"/>
                          </a:cxn>
                          <a:cxn ang="T25">
                            <a:pos x="T10" y="T11"/>
                          </a:cxn>
                          <a:cxn ang="T26">
                            <a:pos x="T12" y="T13"/>
                          </a:cxn>
                          <a:cxn ang="T27">
                            <a:pos x="T14" y="T15"/>
                          </a:cxn>
                          <a:cxn ang="T28">
                            <a:pos x="T16" y="T17"/>
                          </a:cxn>
                          <a:cxn ang="T29">
                            <a:pos x="T18" y="T19"/>
                          </a:cxn>
                        </a:cxnLst>
                        <a:rect l="T30" t="T31" r="T32" b="T33"/>
                        <a:pathLst>
                          <a:path w="93" h="154">
                            <a:moveTo>
                              <a:pt x="46" y="0"/>
                            </a:moveTo>
                            <a:lnTo>
                              <a:pt x="49" y="42"/>
                            </a:lnTo>
                            <a:lnTo>
                              <a:pt x="64" y="71"/>
                            </a:lnTo>
                            <a:lnTo>
                              <a:pt x="69" y="109"/>
                            </a:lnTo>
                            <a:lnTo>
                              <a:pt x="93" y="154"/>
                            </a:lnTo>
                            <a:lnTo>
                              <a:pt x="54" y="154"/>
                            </a:lnTo>
                            <a:lnTo>
                              <a:pt x="32" y="63"/>
                            </a:lnTo>
                            <a:lnTo>
                              <a:pt x="2" y="71"/>
                            </a:lnTo>
                            <a:lnTo>
                              <a:pt x="0" y="34"/>
                            </a:lnTo>
                            <a:lnTo>
                              <a:pt x="46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79" name="Freeform 2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94" y="2442"/>
                        <a:ext cx="12" cy="17"/>
                      </a:xfrm>
                      <a:custGeom>
                        <a:avLst/>
                        <a:gdLst>
                          <a:gd name="T0" fmla="*/ 16 w 72"/>
                          <a:gd name="T1" fmla="*/ 0 h 87"/>
                          <a:gd name="T2" fmla="*/ 20 w 72"/>
                          <a:gd name="T3" fmla="*/ 49 h 87"/>
                          <a:gd name="T4" fmla="*/ 31 w 72"/>
                          <a:gd name="T5" fmla="*/ 66 h 87"/>
                          <a:gd name="T6" fmla="*/ 61 w 72"/>
                          <a:gd name="T7" fmla="*/ 66 h 87"/>
                          <a:gd name="T8" fmla="*/ 72 w 72"/>
                          <a:gd name="T9" fmla="*/ 87 h 87"/>
                          <a:gd name="T10" fmla="*/ 34 w 72"/>
                          <a:gd name="T11" fmla="*/ 82 h 87"/>
                          <a:gd name="T12" fmla="*/ 0 w 72"/>
                          <a:gd name="T13" fmla="*/ 63 h 87"/>
                          <a:gd name="T14" fmla="*/ 16 w 72"/>
                          <a:gd name="T15" fmla="*/ 0 h 87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w 72"/>
                          <a:gd name="T25" fmla="*/ 0 h 87"/>
                          <a:gd name="T26" fmla="*/ 72 w 72"/>
                          <a:gd name="T27" fmla="*/ 87 h 87"/>
                        </a:gdLst>
                        <a:ahLst/>
                        <a:cxnLst>
                          <a:cxn ang="T16">
                            <a:pos x="T0" y="T1"/>
                          </a:cxn>
                          <a:cxn ang="T17">
                            <a:pos x="T2" y="T3"/>
                          </a:cxn>
                          <a:cxn ang="T18">
                            <a:pos x="T4" y="T5"/>
                          </a:cxn>
                          <a:cxn ang="T19">
                            <a:pos x="T6" y="T7"/>
                          </a:cxn>
                          <a:cxn ang="T20">
                            <a:pos x="T8" y="T9"/>
                          </a:cxn>
                          <a:cxn ang="T21">
                            <a:pos x="T10" y="T11"/>
                          </a:cxn>
                          <a:cxn ang="T22">
                            <a:pos x="T12" y="T13"/>
                          </a:cxn>
                          <a:cxn ang="T23">
                            <a:pos x="T14" y="T15"/>
                          </a:cxn>
                        </a:cxnLst>
                        <a:rect l="T24" t="T25" r="T26" b="T27"/>
                        <a:pathLst>
                          <a:path w="72" h="87">
                            <a:moveTo>
                              <a:pt x="16" y="0"/>
                            </a:moveTo>
                            <a:lnTo>
                              <a:pt x="20" y="49"/>
                            </a:lnTo>
                            <a:lnTo>
                              <a:pt x="31" y="66"/>
                            </a:lnTo>
                            <a:lnTo>
                              <a:pt x="61" y="66"/>
                            </a:lnTo>
                            <a:lnTo>
                              <a:pt x="72" y="87"/>
                            </a:lnTo>
                            <a:lnTo>
                              <a:pt x="34" y="82"/>
                            </a:lnTo>
                            <a:lnTo>
                              <a:pt x="0" y="63"/>
                            </a:lnTo>
                            <a:lnTo>
                              <a:pt x="16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80" name="Freeform 2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585" y="2421"/>
                        <a:ext cx="8" cy="19"/>
                      </a:xfrm>
                      <a:custGeom>
                        <a:avLst/>
                        <a:gdLst>
                          <a:gd name="T0" fmla="*/ 0 w 49"/>
                          <a:gd name="T1" fmla="*/ 0 h 95"/>
                          <a:gd name="T2" fmla="*/ 37 w 49"/>
                          <a:gd name="T3" fmla="*/ 21 h 95"/>
                          <a:gd name="T4" fmla="*/ 34 w 49"/>
                          <a:gd name="T5" fmla="*/ 58 h 95"/>
                          <a:gd name="T6" fmla="*/ 49 w 49"/>
                          <a:gd name="T7" fmla="*/ 79 h 95"/>
                          <a:gd name="T8" fmla="*/ 16 w 49"/>
                          <a:gd name="T9" fmla="*/ 95 h 95"/>
                          <a:gd name="T10" fmla="*/ 14 w 49"/>
                          <a:gd name="T11" fmla="*/ 66 h 95"/>
                          <a:gd name="T12" fmla="*/ 0 w 49"/>
                          <a:gd name="T13" fmla="*/ 0 h 95"/>
                          <a:gd name="T14" fmla="*/ 0 60000 65536"/>
                          <a:gd name="T15" fmla="*/ 0 60000 65536"/>
                          <a:gd name="T16" fmla="*/ 0 60000 65536"/>
                          <a:gd name="T17" fmla="*/ 0 60000 65536"/>
                          <a:gd name="T18" fmla="*/ 0 60000 65536"/>
                          <a:gd name="T19" fmla="*/ 0 60000 65536"/>
                          <a:gd name="T20" fmla="*/ 0 60000 65536"/>
                          <a:gd name="T21" fmla="*/ 0 w 49"/>
                          <a:gd name="T22" fmla="*/ 0 h 95"/>
                          <a:gd name="T23" fmla="*/ 49 w 49"/>
                          <a:gd name="T24" fmla="*/ 95 h 95"/>
                        </a:gdLst>
                        <a:ahLst/>
                        <a:cxnLst>
                          <a:cxn ang="T14">
                            <a:pos x="T0" y="T1"/>
                          </a:cxn>
                          <a:cxn ang="T15">
                            <a:pos x="T2" y="T3"/>
                          </a:cxn>
                          <a:cxn ang="T16">
                            <a:pos x="T4" y="T5"/>
                          </a:cxn>
                          <a:cxn ang="T17">
                            <a:pos x="T6" y="T7"/>
                          </a:cxn>
                          <a:cxn ang="T18">
                            <a:pos x="T8" y="T9"/>
                          </a:cxn>
                          <a:cxn ang="T19">
                            <a:pos x="T10" y="T11"/>
                          </a:cxn>
                          <a:cxn ang="T20">
                            <a:pos x="T12" y="T13"/>
                          </a:cxn>
                        </a:cxnLst>
                        <a:rect l="T21" t="T22" r="T23" b="T24"/>
                        <a:pathLst>
                          <a:path w="49" h="95">
                            <a:moveTo>
                              <a:pt x="0" y="0"/>
                            </a:moveTo>
                            <a:lnTo>
                              <a:pt x="37" y="21"/>
                            </a:lnTo>
                            <a:lnTo>
                              <a:pt x="34" y="58"/>
                            </a:lnTo>
                            <a:lnTo>
                              <a:pt x="49" y="79"/>
                            </a:lnTo>
                            <a:lnTo>
                              <a:pt x="16" y="95"/>
                            </a:lnTo>
                            <a:lnTo>
                              <a:pt x="14" y="66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  <p:sp>
                    <p:nvSpPr>
                      <p:cNvPr id="77781" name="Freeform 2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624" y="2392"/>
                        <a:ext cx="16" cy="30"/>
                      </a:xfrm>
                      <a:custGeom>
                        <a:avLst/>
                        <a:gdLst>
                          <a:gd name="T0" fmla="*/ 0 w 94"/>
                          <a:gd name="T1" fmla="*/ 5 h 148"/>
                          <a:gd name="T2" fmla="*/ 19 w 94"/>
                          <a:gd name="T3" fmla="*/ 0 h 148"/>
                          <a:gd name="T4" fmla="*/ 60 w 94"/>
                          <a:gd name="T5" fmla="*/ 13 h 148"/>
                          <a:gd name="T6" fmla="*/ 86 w 94"/>
                          <a:gd name="T7" fmla="*/ 59 h 148"/>
                          <a:gd name="T8" fmla="*/ 77 w 94"/>
                          <a:gd name="T9" fmla="*/ 83 h 148"/>
                          <a:gd name="T10" fmla="*/ 94 w 94"/>
                          <a:gd name="T11" fmla="*/ 148 h 148"/>
                          <a:gd name="T12" fmla="*/ 48 w 94"/>
                          <a:gd name="T13" fmla="*/ 91 h 148"/>
                          <a:gd name="T14" fmla="*/ 36 w 94"/>
                          <a:gd name="T15" fmla="*/ 55 h 148"/>
                          <a:gd name="T16" fmla="*/ 0 w 94"/>
                          <a:gd name="T17" fmla="*/ 5 h 148"/>
                          <a:gd name="T18" fmla="*/ 0 60000 65536"/>
                          <a:gd name="T19" fmla="*/ 0 60000 65536"/>
                          <a:gd name="T20" fmla="*/ 0 60000 65536"/>
                          <a:gd name="T21" fmla="*/ 0 60000 65536"/>
                          <a:gd name="T22" fmla="*/ 0 60000 65536"/>
                          <a:gd name="T23" fmla="*/ 0 60000 65536"/>
                          <a:gd name="T24" fmla="*/ 0 60000 65536"/>
                          <a:gd name="T25" fmla="*/ 0 60000 65536"/>
                          <a:gd name="T26" fmla="*/ 0 60000 65536"/>
                          <a:gd name="T27" fmla="*/ 0 w 94"/>
                          <a:gd name="T28" fmla="*/ 0 h 148"/>
                          <a:gd name="T29" fmla="*/ 94 w 94"/>
                          <a:gd name="T30" fmla="*/ 148 h 148"/>
                        </a:gdLst>
                        <a:ahLst/>
                        <a:cxnLst>
                          <a:cxn ang="T18">
                            <a:pos x="T0" y="T1"/>
                          </a:cxn>
                          <a:cxn ang="T19">
                            <a:pos x="T2" y="T3"/>
                          </a:cxn>
                          <a:cxn ang="T20">
                            <a:pos x="T4" y="T5"/>
                          </a:cxn>
                          <a:cxn ang="T21">
                            <a:pos x="T6" y="T7"/>
                          </a:cxn>
                          <a:cxn ang="T22">
                            <a:pos x="T8" y="T9"/>
                          </a:cxn>
                          <a:cxn ang="T23">
                            <a:pos x="T10" y="T11"/>
                          </a:cxn>
                          <a:cxn ang="T24">
                            <a:pos x="T12" y="T13"/>
                          </a:cxn>
                          <a:cxn ang="T25">
                            <a:pos x="T14" y="T15"/>
                          </a:cxn>
                          <a:cxn ang="T26">
                            <a:pos x="T16" y="T17"/>
                          </a:cxn>
                        </a:cxnLst>
                        <a:rect l="T27" t="T28" r="T29" b="T30"/>
                        <a:pathLst>
                          <a:path w="94" h="148">
                            <a:moveTo>
                              <a:pt x="0" y="5"/>
                            </a:moveTo>
                            <a:lnTo>
                              <a:pt x="19" y="0"/>
                            </a:lnTo>
                            <a:lnTo>
                              <a:pt x="60" y="13"/>
                            </a:lnTo>
                            <a:lnTo>
                              <a:pt x="86" y="59"/>
                            </a:lnTo>
                            <a:lnTo>
                              <a:pt x="77" y="83"/>
                            </a:lnTo>
                            <a:lnTo>
                              <a:pt x="94" y="148"/>
                            </a:lnTo>
                            <a:lnTo>
                              <a:pt x="48" y="91"/>
                            </a:lnTo>
                            <a:lnTo>
                              <a:pt x="36" y="55"/>
                            </a:lnTo>
                            <a:lnTo>
                              <a:pt x="0" y="5"/>
                            </a:lnTo>
                            <a:close/>
                          </a:path>
                        </a:pathLst>
                      </a:custGeom>
                      <a:solidFill>
                        <a:srgbClr val="004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tr-TR"/>
                      </a:p>
                    </p:txBody>
                  </p:sp>
                </p:grpSp>
                <p:sp>
                  <p:nvSpPr>
                    <p:cNvPr id="77763" name="Freeform 287"/>
                    <p:cNvSpPr>
                      <a:spLocks/>
                    </p:cNvSpPr>
                    <p:nvPr/>
                  </p:nvSpPr>
                  <p:spPr bwMode="auto">
                    <a:xfrm>
                      <a:off x="1406" y="2378"/>
                      <a:ext cx="21" cy="37"/>
                    </a:xfrm>
                    <a:custGeom>
                      <a:avLst/>
                      <a:gdLst>
                        <a:gd name="T0" fmla="*/ 101 w 127"/>
                        <a:gd name="T1" fmla="*/ 19 h 186"/>
                        <a:gd name="T2" fmla="*/ 127 w 127"/>
                        <a:gd name="T3" fmla="*/ 41 h 186"/>
                        <a:gd name="T4" fmla="*/ 87 w 127"/>
                        <a:gd name="T5" fmla="*/ 65 h 186"/>
                        <a:gd name="T6" fmla="*/ 61 w 127"/>
                        <a:gd name="T7" fmla="*/ 79 h 186"/>
                        <a:gd name="T8" fmla="*/ 41 w 127"/>
                        <a:gd name="T9" fmla="*/ 128 h 186"/>
                        <a:gd name="T10" fmla="*/ 17 w 127"/>
                        <a:gd name="T11" fmla="*/ 160 h 186"/>
                        <a:gd name="T12" fmla="*/ 0 w 127"/>
                        <a:gd name="T13" fmla="*/ 186 h 186"/>
                        <a:gd name="T14" fmla="*/ 11 w 127"/>
                        <a:gd name="T15" fmla="*/ 119 h 186"/>
                        <a:gd name="T16" fmla="*/ 20 w 127"/>
                        <a:gd name="T17" fmla="*/ 107 h 186"/>
                        <a:gd name="T18" fmla="*/ 2 w 127"/>
                        <a:gd name="T19" fmla="*/ 82 h 186"/>
                        <a:gd name="T20" fmla="*/ 37 w 127"/>
                        <a:gd name="T21" fmla="*/ 62 h 186"/>
                        <a:gd name="T22" fmla="*/ 35 w 127"/>
                        <a:gd name="T23" fmla="*/ 33 h 186"/>
                        <a:gd name="T24" fmla="*/ 49 w 127"/>
                        <a:gd name="T25" fmla="*/ 37 h 186"/>
                        <a:gd name="T26" fmla="*/ 35 w 127"/>
                        <a:gd name="T27" fmla="*/ 0 h 186"/>
                        <a:gd name="T28" fmla="*/ 101 w 127"/>
                        <a:gd name="T29" fmla="*/ 19 h 18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27"/>
                        <a:gd name="T46" fmla="*/ 0 h 186"/>
                        <a:gd name="T47" fmla="*/ 127 w 127"/>
                        <a:gd name="T48" fmla="*/ 186 h 18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27" h="186">
                          <a:moveTo>
                            <a:pt x="101" y="19"/>
                          </a:moveTo>
                          <a:lnTo>
                            <a:pt x="127" y="41"/>
                          </a:lnTo>
                          <a:lnTo>
                            <a:pt x="87" y="65"/>
                          </a:lnTo>
                          <a:lnTo>
                            <a:pt x="61" y="79"/>
                          </a:lnTo>
                          <a:lnTo>
                            <a:pt x="41" y="128"/>
                          </a:lnTo>
                          <a:lnTo>
                            <a:pt x="17" y="160"/>
                          </a:lnTo>
                          <a:lnTo>
                            <a:pt x="0" y="186"/>
                          </a:lnTo>
                          <a:lnTo>
                            <a:pt x="11" y="119"/>
                          </a:lnTo>
                          <a:lnTo>
                            <a:pt x="20" y="107"/>
                          </a:lnTo>
                          <a:lnTo>
                            <a:pt x="2" y="82"/>
                          </a:lnTo>
                          <a:lnTo>
                            <a:pt x="37" y="62"/>
                          </a:lnTo>
                          <a:lnTo>
                            <a:pt x="35" y="33"/>
                          </a:lnTo>
                          <a:lnTo>
                            <a:pt x="49" y="37"/>
                          </a:lnTo>
                          <a:lnTo>
                            <a:pt x="35" y="0"/>
                          </a:lnTo>
                          <a:lnTo>
                            <a:pt x="101" y="19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64" name="Freeform 288"/>
                    <p:cNvSpPr>
                      <a:spLocks/>
                    </p:cNvSpPr>
                    <p:nvPr/>
                  </p:nvSpPr>
                  <p:spPr bwMode="auto">
                    <a:xfrm>
                      <a:off x="1424" y="2391"/>
                      <a:ext cx="11" cy="13"/>
                    </a:xfrm>
                    <a:custGeom>
                      <a:avLst/>
                      <a:gdLst>
                        <a:gd name="T0" fmla="*/ 66 w 66"/>
                        <a:gd name="T1" fmla="*/ 0 h 67"/>
                        <a:gd name="T2" fmla="*/ 58 w 66"/>
                        <a:gd name="T3" fmla="*/ 17 h 67"/>
                        <a:gd name="T4" fmla="*/ 58 w 66"/>
                        <a:gd name="T5" fmla="*/ 42 h 67"/>
                        <a:gd name="T6" fmla="*/ 40 w 66"/>
                        <a:gd name="T7" fmla="*/ 50 h 67"/>
                        <a:gd name="T8" fmla="*/ 28 w 66"/>
                        <a:gd name="T9" fmla="*/ 67 h 67"/>
                        <a:gd name="T10" fmla="*/ 0 w 66"/>
                        <a:gd name="T11" fmla="*/ 46 h 67"/>
                        <a:gd name="T12" fmla="*/ 34 w 66"/>
                        <a:gd name="T13" fmla="*/ 33 h 67"/>
                        <a:gd name="T14" fmla="*/ 66 w 66"/>
                        <a:gd name="T15" fmla="*/ 0 h 6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6"/>
                        <a:gd name="T25" fmla="*/ 0 h 67"/>
                        <a:gd name="T26" fmla="*/ 66 w 66"/>
                        <a:gd name="T27" fmla="*/ 67 h 6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6" h="67">
                          <a:moveTo>
                            <a:pt x="66" y="0"/>
                          </a:moveTo>
                          <a:lnTo>
                            <a:pt x="58" y="17"/>
                          </a:lnTo>
                          <a:lnTo>
                            <a:pt x="58" y="42"/>
                          </a:lnTo>
                          <a:lnTo>
                            <a:pt x="40" y="50"/>
                          </a:lnTo>
                          <a:lnTo>
                            <a:pt x="28" y="67"/>
                          </a:lnTo>
                          <a:lnTo>
                            <a:pt x="0" y="46"/>
                          </a:lnTo>
                          <a:lnTo>
                            <a:pt x="34" y="33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</p:grpSp>
          </p:grpSp>
          <p:grpSp>
            <p:nvGrpSpPr>
              <p:cNvPr id="77536" name="Group 289"/>
              <p:cNvGrpSpPr>
                <a:grpSpLocks/>
              </p:cNvGrpSpPr>
              <p:nvPr/>
            </p:nvGrpSpPr>
            <p:grpSpPr bwMode="auto">
              <a:xfrm>
                <a:off x="1132" y="2112"/>
                <a:ext cx="353" cy="754"/>
                <a:chOff x="1132" y="2112"/>
                <a:chExt cx="353" cy="754"/>
              </a:xfrm>
            </p:grpSpPr>
            <p:sp>
              <p:nvSpPr>
                <p:cNvPr id="77689" name="Freeform 290"/>
                <p:cNvSpPr>
                  <a:spLocks/>
                </p:cNvSpPr>
                <p:nvPr/>
              </p:nvSpPr>
              <p:spPr bwMode="auto">
                <a:xfrm>
                  <a:off x="1334" y="2232"/>
                  <a:ext cx="88" cy="86"/>
                </a:xfrm>
                <a:custGeom>
                  <a:avLst/>
                  <a:gdLst>
                    <a:gd name="T0" fmla="*/ 88 w 524"/>
                    <a:gd name="T1" fmla="*/ 0 h 430"/>
                    <a:gd name="T2" fmla="*/ 70 w 524"/>
                    <a:gd name="T3" fmla="*/ 31 h 430"/>
                    <a:gd name="T4" fmla="*/ 47 w 524"/>
                    <a:gd name="T5" fmla="*/ 53 h 430"/>
                    <a:gd name="T6" fmla="*/ 40 w 524"/>
                    <a:gd name="T7" fmla="*/ 98 h 430"/>
                    <a:gd name="T8" fmla="*/ 18 w 524"/>
                    <a:gd name="T9" fmla="*/ 124 h 430"/>
                    <a:gd name="T10" fmla="*/ 0 w 524"/>
                    <a:gd name="T11" fmla="*/ 137 h 430"/>
                    <a:gd name="T12" fmla="*/ 21 w 524"/>
                    <a:gd name="T13" fmla="*/ 166 h 430"/>
                    <a:gd name="T14" fmla="*/ 29 w 524"/>
                    <a:gd name="T15" fmla="*/ 205 h 430"/>
                    <a:gd name="T16" fmla="*/ 48 w 524"/>
                    <a:gd name="T17" fmla="*/ 222 h 430"/>
                    <a:gd name="T18" fmla="*/ 70 w 524"/>
                    <a:gd name="T19" fmla="*/ 233 h 430"/>
                    <a:gd name="T20" fmla="*/ 93 w 524"/>
                    <a:gd name="T21" fmla="*/ 219 h 430"/>
                    <a:gd name="T22" fmla="*/ 122 w 524"/>
                    <a:gd name="T23" fmla="*/ 233 h 430"/>
                    <a:gd name="T24" fmla="*/ 158 w 524"/>
                    <a:gd name="T25" fmla="*/ 216 h 430"/>
                    <a:gd name="T26" fmla="*/ 198 w 524"/>
                    <a:gd name="T27" fmla="*/ 243 h 430"/>
                    <a:gd name="T28" fmla="*/ 226 w 524"/>
                    <a:gd name="T29" fmla="*/ 240 h 430"/>
                    <a:gd name="T30" fmla="*/ 251 w 524"/>
                    <a:gd name="T31" fmla="*/ 265 h 430"/>
                    <a:gd name="T32" fmla="*/ 275 w 524"/>
                    <a:gd name="T33" fmla="*/ 278 h 430"/>
                    <a:gd name="T34" fmla="*/ 297 w 524"/>
                    <a:gd name="T35" fmla="*/ 265 h 430"/>
                    <a:gd name="T36" fmla="*/ 307 w 524"/>
                    <a:gd name="T37" fmla="*/ 292 h 430"/>
                    <a:gd name="T38" fmla="*/ 328 w 524"/>
                    <a:gd name="T39" fmla="*/ 289 h 430"/>
                    <a:gd name="T40" fmla="*/ 324 w 524"/>
                    <a:gd name="T41" fmla="*/ 328 h 430"/>
                    <a:gd name="T42" fmla="*/ 353 w 524"/>
                    <a:gd name="T43" fmla="*/ 345 h 430"/>
                    <a:gd name="T44" fmla="*/ 389 w 524"/>
                    <a:gd name="T45" fmla="*/ 367 h 430"/>
                    <a:gd name="T46" fmla="*/ 398 w 524"/>
                    <a:gd name="T47" fmla="*/ 394 h 430"/>
                    <a:gd name="T48" fmla="*/ 421 w 524"/>
                    <a:gd name="T49" fmla="*/ 401 h 430"/>
                    <a:gd name="T50" fmla="*/ 438 w 524"/>
                    <a:gd name="T51" fmla="*/ 430 h 430"/>
                    <a:gd name="T52" fmla="*/ 459 w 524"/>
                    <a:gd name="T53" fmla="*/ 416 h 430"/>
                    <a:gd name="T54" fmla="*/ 478 w 524"/>
                    <a:gd name="T55" fmla="*/ 413 h 430"/>
                    <a:gd name="T56" fmla="*/ 491 w 524"/>
                    <a:gd name="T57" fmla="*/ 371 h 430"/>
                    <a:gd name="T58" fmla="*/ 524 w 524"/>
                    <a:gd name="T59" fmla="*/ 352 h 430"/>
                    <a:gd name="T60" fmla="*/ 508 w 524"/>
                    <a:gd name="T61" fmla="*/ 305 h 430"/>
                    <a:gd name="T62" fmla="*/ 516 w 524"/>
                    <a:gd name="T63" fmla="*/ 265 h 430"/>
                    <a:gd name="T64" fmla="*/ 504 w 524"/>
                    <a:gd name="T65" fmla="*/ 216 h 430"/>
                    <a:gd name="T66" fmla="*/ 511 w 524"/>
                    <a:gd name="T67" fmla="*/ 191 h 430"/>
                    <a:gd name="T68" fmla="*/ 488 w 524"/>
                    <a:gd name="T69" fmla="*/ 191 h 430"/>
                    <a:gd name="T70" fmla="*/ 475 w 524"/>
                    <a:gd name="T71" fmla="*/ 166 h 430"/>
                    <a:gd name="T72" fmla="*/ 451 w 524"/>
                    <a:gd name="T73" fmla="*/ 184 h 430"/>
                    <a:gd name="T74" fmla="*/ 430 w 524"/>
                    <a:gd name="T75" fmla="*/ 170 h 430"/>
                    <a:gd name="T76" fmla="*/ 413 w 524"/>
                    <a:gd name="T77" fmla="*/ 147 h 430"/>
                    <a:gd name="T78" fmla="*/ 376 w 524"/>
                    <a:gd name="T79" fmla="*/ 144 h 430"/>
                    <a:gd name="T80" fmla="*/ 367 w 524"/>
                    <a:gd name="T81" fmla="*/ 226 h 430"/>
                    <a:gd name="T82" fmla="*/ 382 w 524"/>
                    <a:gd name="T83" fmla="*/ 229 h 430"/>
                    <a:gd name="T84" fmla="*/ 382 w 524"/>
                    <a:gd name="T85" fmla="*/ 269 h 430"/>
                    <a:gd name="T86" fmla="*/ 373 w 524"/>
                    <a:gd name="T87" fmla="*/ 299 h 430"/>
                    <a:gd name="T88" fmla="*/ 363 w 524"/>
                    <a:gd name="T89" fmla="*/ 267 h 430"/>
                    <a:gd name="T90" fmla="*/ 361 w 524"/>
                    <a:gd name="T91" fmla="*/ 247 h 430"/>
                    <a:gd name="T92" fmla="*/ 367 w 524"/>
                    <a:gd name="T93" fmla="*/ 226 h 430"/>
                    <a:gd name="T94" fmla="*/ 376 w 524"/>
                    <a:gd name="T95" fmla="*/ 145 h 430"/>
                    <a:gd name="T96" fmla="*/ 349 w 524"/>
                    <a:gd name="T97" fmla="*/ 144 h 430"/>
                    <a:gd name="T98" fmla="*/ 327 w 524"/>
                    <a:gd name="T99" fmla="*/ 154 h 430"/>
                    <a:gd name="T100" fmla="*/ 304 w 524"/>
                    <a:gd name="T101" fmla="*/ 140 h 430"/>
                    <a:gd name="T102" fmla="*/ 296 w 524"/>
                    <a:gd name="T103" fmla="*/ 95 h 430"/>
                    <a:gd name="T104" fmla="*/ 274 w 524"/>
                    <a:gd name="T105" fmla="*/ 84 h 430"/>
                    <a:gd name="T106" fmla="*/ 262 w 524"/>
                    <a:gd name="T107" fmla="*/ 59 h 430"/>
                    <a:gd name="T108" fmla="*/ 232 w 524"/>
                    <a:gd name="T109" fmla="*/ 49 h 430"/>
                    <a:gd name="T110" fmla="*/ 216 w 524"/>
                    <a:gd name="T111" fmla="*/ 28 h 430"/>
                    <a:gd name="T112" fmla="*/ 198 w 524"/>
                    <a:gd name="T113" fmla="*/ 38 h 430"/>
                    <a:gd name="T114" fmla="*/ 179 w 524"/>
                    <a:gd name="T115" fmla="*/ 28 h 430"/>
                    <a:gd name="T116" fmla="*/ 165 w 524"/>
                    <a:gd name="T117" fmla="*/ 53 h 430"/>
                    <a:gd name="T118" fmla="*/ 148 w 524"/>
                    <a:gd name="T119" fmla="*/ 49 h 430"/>
                    <a:gd name="T120" fmla="*/ 141 w 524"/>
                    <a:gd name="T121" fmla="*/ 17 h 430"/>
                    <a:gd name="T122" fmla="*/ 120 w 524"/>
                    <a:gd name="T123" fmla="*/ 6 h 430"/>
                    <a:gd name="T124" fmla="*/ 88 w 524"/>
                    <a:gd name="T125" fmla="*/ 0 h 43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24"/>
                    <a:gd name="T190" fmla="*/ 0 h 430"/>
                    <a:gd name="T191" fmla="*/ 524 w 524"/>
                    <a:gd name="T192" fmla="*/ 430 h 43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24" h="430">
                      <a:moveTo>
                        <a:pt x="88" y="0"/>
                      </a:moveTo>
                      <a:lnTo>
                        <a:pt x="70" y="31"/>
                      </a:lnTo>
                      <a:lnTo>
                        <a:pt x="47" y="53"/>
                      </a:lnTo>
                      <a:lnTo>
                        <a:pt x="40" y="98"/>
                      </a:lnTo>
                      <a:lnTo>
                        <a:pt x="18" y="124"/>
                      </a:lnTo>
                      <a:lnTo>
                        <a:pt x="0" y="137"/>
                      </a:lnTo>
                      <a:lnTo>
                        <a:pt x="21" y="166"/>
                      </a:lnTo>
                      <a:lnTo>
                        <a:pt x="29" y="205"/>
                      </a:lnTo>
                      <a:lnTo>
                        <a:pt x="48" y="222"/>
                      </a:lnTo>
                      <a:lnTo>
                        <a:pt x="70" y="233"/>
                      </a:lnTo>
                      <a:lnTo>
                        <a:pt x="93" y="219"/>
                      </a:lnTo>
                      <a:lnTo>
                        <a:pt x="122" y="233"/>
                      </a:lnTo>
                      <a:lnTo>
                        <a:pt x="158" y="216"/>
                      </a:lnTo>
                      <a:lnTo>
                        <a:pt x="198" y="243"/>
                      </a:lnTo>
                      <a:lnTo>
                        <a:pt x="226" y="240"/>
                      </a:lnTo>
                      <a:lnTo>
                        <a:pt x="251" y="265"/>
                      </a:lnTo>
                      <a:lnTo>
                        <a:pt x="275" y="278"/>
                      </a:lnTo>
                      <a:lnTo>
                        <a:pt x="297" y="265"/>
                      </a:lnTo>
                      <a:lnTo>
                        <a:pt x="307" y="292"/>
                      </a:lnTo>
                      <a:lnTo>
                        <a:pt x="328" y="289"/>
                      </a:lnTo>
                      <a:lnTo>
                        <a:pt x="324" y="328"/>
                      </a:lnTo>
                      <a:lnTo>
                        <a:pt x="353" y="345"/>
                      </a:lnTo>
                      <a:lnTo>
                        <a:pt x="389" y="367"/>
                      </a:lnTo>
                      <a:lnTo>
                        <a:pt x="398" y="394"/>
                      </a:lnTo>
                      <a:lnTo>
                        <a:pt x="421" y="401"/>
                      </a:lnTo>
                      <a:lnTo>
                        <a:pt x="438" y="430"/>
                      </a:lnTo>
                      <a:lnTo>
                        <a:pt x="459" y="416"/>
                      </a:lnTo>
                      <a:lnTo>
                        <a:pt x="478" y="413"/>
                      </a:lnTo>
                      <a:lnTo>
                        <a:pt x="491" y="371"/>
                      </a:lnTo>
                      <a:lnTo>
                        <a:pt x="524" y="352"/>
                      </a:lnTo>
                      <a:lnTo>
                        <a:pt x="508" y="305"/>
                      </a:lnTo>
                      <a:lnTo>
                        <a:pt x="516" y="265"/>
                      </a:lnTo>
                      <a:lnTo>
                        <a:pt x="504" y="216"/>
                      </a:lnTo>
                      <a:lnTo>
                        <a:pt x="511" y="191"/>
                      </a:lnTo>
                      <a:lnTo>
                        <a:pt x="488" y="191"/>
                      </a:lnTo>
                      <a:lnTo>
                        <a:pt x="475" y="166"/>
                      </a:lnTo>
                      <a:lnTo>
                        <a:pt x="451" y="184"/>
                      </a:lnTo>
                      <a:lnTo>
                        <a:pt x="430" y="170"/>
                      </a:lnTo>
                      <a:lnTo>
                        <a:pt x="413" y="147"/>
                      </a:lnTo>
                      <a:lnTo>
                        <a:pt x="376" y="144"/>
                      </a:lnTo>
                      <a:lnTo>
                        <a:pt x="367" y="226"/>
                      </a:lnTo>
                      <a:lnTo>
                        <a:pt x="382" y="229"/>
                      </a:lnTo>
                      <a:lnTo>
                        <a:pt x="382" y="269"/>
                      </a:lnTo>
                      <a:lnTo>
                        <a:pt x="373" y="299"/>
                      </a:lnTo>
                      <a:lnTo>
                        <a:pt x="363" y="267"/>
                      </a:lnTo>
                      <a:lnTo>
                        <a:pt x="361" y="247"/>
                      </a:lnTo>
                      <a:lnTo>
                        <a:pt x="367" y="226"/>
                      </a:lnTo>
                      <a:lnTo>
                        <a:pt x="376" y="145"/>
                      </a:lnTo>
                      <a:lnTo>
                        <a:pt x="349" y="144"/>
                      </a:lnTo>
                      <a:lnTo>
                        <a:pt x="327" y="154"/>
                      </a:lnTo>
                      <a:lnTo>
                        <a:pt x="304" y="140"/>
                      </a:lnTo>
                      <a:lnTo>
                        <a:pt x="296" y="95"/>
                      </a:lnTo>
                      <a:lnTo>
                        <a:pt x="274" y="84"/>
                      </a:lnTo>
                      <a:lnTo>
                        <a:pt x="262" y="59"/>
                      </a:lnTo>
                      <a:lnTo>
                        <a:pt x="232" y="49"/>
                      </a:lnTo>
                      <a:lnTo>
                        <a:pt x="216" y="28"/>
                      </a:lnTo>
                      <a:lnTo>
                        <a:pt x="198" y="38"/>
                      </a:lnTo>
                      <a:lnTo>
                        <a:pt x="179" y="28"/>
                      </a:lnTo>
                      <a:lnTo>
                        <a:pt x="165" y="53"/>
                      </a:lnTo>
                      <a:lnTo>
                        <a:pt x="148" y="49"/>
                      </a:lnTo>
                      <a:lnTo>
                        <a:pt x="141" y="17"/>
                      </a:lnTo>
                      <a:lnTo>
                        <a:pt x="120" y="6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690" name="Freeform 291"/>
                <p:cNvSpPr>
                  <a:spLocks/>
                </p:cNvSpPr>
                <p:nvPr/>
              </p:nvSpPr>
              <p:spPr bwMode="auto">
                <a:xfrm>
                  <a:off x="1176" y="2134"/>
                  <a:ext cx="278" cy="732"/>
                </a:xfrm>
                <a:custGeom>
                  <a:avLst/>
                  <a:gdLst>
                    <a:gd name="T0" fmla="*/ 966 w 1670"/>
                    <a:gd name="T1" fmla="*/ 2537 h 3661"/>
                    <a:gd name="T2" fmla="*/ 947 w 1670"/>
                    <a:gd name="T3" fmla="*/ 2183 h 3661"/>
                    <a:gd name="T4" fmla="*/ 934 w 1670"/>
                    <a:gd name="T5" fmla="*/ 1971 h 3661"/>
                    <a:gd name="T6" fmla="*/ 1155 w 1670"/>
                    <a:gd name="T7" fmla="*/ 1825 h 3661"/>
                    <a:gd name="T8" fmla="*/ 1368 w 1670"/>
                    <a:gd name="T9" fmla="*/ 1659 h 3661"/>
                    <a:gd name="T10" fmla="*/ 1670 w 1670"/>
                    <a:gd name="T11" fmla="*/ 1340 h 3661"/>
                    <a:gd name="T12" fmla="*/ 1426 w 1670"/>
                    <a:gd name="T13" fmla="*/ 1566 h 3661"/>
                    <a:gd name="T14" fmla="*/ 1182 w 1670"/>
                    <a:gd name="T15" fmla="*/ 1751 h 3661"/>
                    <a:gd name="T16" fmla="*/ 943 w 1670"/>
                    <a:gd name="T17" fmla="*/ 1910 h 3661"/>
                    <a:gd name="T18" fmla="*/ 958 w 1670"/>
                    <a:gd name="T19" fmla="*/ 1626 h 3661"/>
                    <a:gd name="T20" fmla="*/ 1067 w 1670"/>
                    <a:gd name="T21" fmla="*/ 1460 h 3661"/>
                    <a:gd name="T22" fmla="*/ 1283 w 1670"/>
                    <a:gd name="T23" fmla="*/ 1258 h 3661"/>
                    <a:gd name="T24" fmla="*/ 1317 w 1670"/>
                    <a:gd name="T25" fmla="*/ 1199 h 3661"/>
                    <a:gd name="T26" fmla="*/ 1206 w 1670"/>
                    <a:gd name="T27" fmla="*/ 1285 h 3661"/>
                    <a:gd name="T28" fmla="*/ 966 w 1670"/>
                    <a:gd name="T29" fmla="*/ 1477 h 3661"/>
                    <a:gd name="T30" fmla="*/ 963 w 1670"/>
                    <a:gd name="T31" fmla="*/ 1251 h 3661"/>
                    <a:gd name="T32" fmla="*/ 958 w 1670"/>
                    <a:gd name="T33" fmla="*/ 944 h 3661"/>
                    <a:gd name="T34" fmla="*/ 1171 w 1670"/>
                    <a:gd name="T35" fmla="*/ 756 h 3661"/>
                    <a:gd name="T36" fmla="*/ 1208 w 1670"/>
                    <a:gd name="T37" fmla="*/ 681 h 3661"/>
                    <a:gd name="T38" fmla="*/ 1089 w 1670"/>
                    <a:gd name="T39" fmla="*/ 791 h 3661"/>
                    <a:gd name="T40" fmla="*/ 934 w 1670"/>
                    <a:gd name="T41" fmla="*/ 794 h 3661"/>
                    <a:gd name="T42" fmla="*/ 897 w 1670"/>
                    <a:gd name="T43" fmla="*/ 526 h 3661"/>
                    <a:gd name="T44" fmla="*/ 1048 w 1670"/>
                    <a:gd name="T45" fmla="*/ 404 h 3661"/>
                    <a:gd name="T46" fmla="*/ 1058 w 1670"/>
                    <a:gd name="T47" fmla="*/ 377 h 3661"/>
                    <a:gd name="T48" fmla="*/ 1002 w 1670"/>
                    <a:gd name="T49" fmla="*/ 416 h 3661"/>
                    <a:gd name="T50" fmla="*/ 904 w 1670"/>
                    <a:gd name="T51" fmla="*/ 370 h 3661"/>
                    <a:gd name="T52" fmla="*/ 842 w 1670"/>
                    <a:gd name="T53" fmla="*/ 220 h 3661"/>
                    <a:gd name="T54" fmla="*/ 808 w 1670"/>
                    <a:gd name="T55" fmla="*/ 472 h 3661"/>
                    <a:gd name="T56" fmla="*/ 803 w 1670"/>
                    <a:gd name="T57" fmla="*/ 727 h 3661"/>
                    <a:gd name="T58" fmla="*/ 614 w 1670"/>
                    <a:gd name="T59" fmla="*/ 564 h 3661"/>
                    <a:gd name="T60" fmla="*/ 622 w 1670"/>
                    <a:gd name="T61" fmla="*/ 476 h 3661"/>
                    <a:gd name="T62" fmla="*/ 417 w 1670"/>
                    <a:gd name="T63" fmla="*/ 397 h 3661"/>
                    <a:gd name="T64" fmla="*/ 625 w 1670"/>
                    <a:gd name="T65" fmla="*/ 618 h 3661"/>
                    <a:gd name="T66" fmla="*/ 796 w 1670"/>
                    <a:gd name="T67" fmla="*/ 767 h 3661"/>
                    <a:gd name="T68" fmla="*/ 827 w 1670"/>
                    <a:gd name="T69" fmla="*/ 1064 h 3661"/>
                    <a:gd name="T70" fmla="*/ 808 w 1670"/>
                    <a:gd name="T71" fmla="*/ 1243 h 3661"/>
                    <a:gd name="T72" fmla="*/ 556 w 1670"/>
                    <a:gd name="T73" fmla="*/ 1084 h 3661"/>
                    <a:gd name="T74" fmla="*/ 383 w 1670"/>
                    <a:gd name="T75" fmla="*/ 634 h 3661"/>
                    <a:gd name="T76" fmla="*/ 323 w 1670"/>
                    <a:gd name="T77" fmla="*/ 918 h 3661"/>
                    <a:gd name="T78" fmla="*/ 517 w 1670"/>
                    <a:gd name="T79" fmla="*/ 1081 h 3661"/>
                    <a:gd name="T80" fmla="*/ 653 w 1670"/>
                    <a:gd name="T81" fmla="*/ 1202 h 3661"/>
                    <a:gd name="T82" fmla="*/ 800 w 1670"/>
                    <a:gd name="T83" fmla="*/ 1400 h 3661"/>
                    <a:gd name="T84" fmla="*/ 703 w 1670"/>
                    <a:gd name="T85" fmla="*/ 1595 h 3661"/>
                    <a:gd name="T86" fmla="*/ 455 w 1670"/>
                    <a:gd name="T87" fmla="*/ 1453 h 3661"/>
                    <a:gd name="T88" fmla="*/ 323 w 1670"/>
                    <a:gd name="T89" fmla="*/ 1347 h 3661"/>
                    <a:gd name="T90" fmla="*/ 258 w 1670"/>
                    <a:gd name="T91" fmla="*/ 1137 h 3661"/>
                    <a:gd name="T92" fmla="*/ 250 w 1670"/>
                    <a:gd name="T93" fmla="*/ 1222 h 3661"/>
                    <a:gd name="T94" fmla="*/ 266 w 1670"/>
                    <a:gd name="T95" fmla="*/ 1347 h 3661"/>
                    <a:gd name="T96" fmla="*/ 111 w 1670"/>
                    <a:gd name="T97" fmla="*/ 1283 h 3661"/>
                    <a:gd name="T98" fmla="*/ 367 w 1670"/>
                    <a:gd name="T99" fmla="*/ 1453 h 3661"/>
                    <a:gd name="T100" fmla="*/ 625 w 1670"/>
                    <a:gd name="T101" fmla="*/ 1615 h 3661"/>
                    <a:gd name="T102" fmla="*/ 757 w 1670"/>
                    <a:gd name="T103" fmla="*/ 1775 h 3661"/>
                    <a:gd name="T104" fmla="*/ 742 w 1670"/>
                    <a:gd name="T105" fmla="*/ 1999 h 3661"/>
                    <a:gd name="T106" fmla="*/ 726 w 1670"/>
                    <a:gd name="T107" fmla="*/ 2399 h 3661"/>
                    <a:gd name="T108" fmla="*/ 715 w 1670"/>
                    <a:gd name="T109" fmla="*/ 2751 h 3661"/>
                    <a:gd name="T110" fmla="*/ 707 w 1670"/>
                    <a:gd name="T111" fmla="*/ 3372 h 3661"/>
                    <a:gd name="T112" fmla="*/ 638 w 1670"/>
                    <a:gd name="T113" fmla="*/ 3661 h 3661"/>
                    <a:gd name="T114" fmla="*/ 863 w 1670"/>
                    <a:gd name="T115" fmla="*/ 3661 h 3661"/>
                    <a:gd name="T116" fmla="*/ 979 w 1670"/>
                    <a:gd name="T117" fmla="*/ 3604 h 3661"/>
                    <a:gd name="T118" fmla="*/ 954 w 1670"/>
                    <a:gd name="T119" fmla="*/ 3122 h 3661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70"/>
                    <a:gd name="T181" fmla="*/ 0 h 3661"/>
                    <a:gd name="T182" fmla="*/ 1670 w 1670"/>
                    <a:gd name="T183" fmla="*/ 3661 h 3661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70" h="3661">
                      <a:moveTo>
                        <a:pt x="954" y="2799"/>
                      </a:moveTo>
                      <a:lnTo>
                        <a:pt x="964" y="2678"/>
                      </a:lnTo>
                      <a:lnTo>
                        <a:pt x="966" y="2537"/>
                      </a:lnTo>
                      <a:lnTo>
                        <a:pt x="958" y="2404"/>
                      </a:lnTo>
                      <a:lnTo>
                        <a:pt x="951" y="2307"/>
                      </a:lnTo>
                      <a:lnTo>
                        <a:pt x="947" y="2183"/>
                      </a:lnTo>
                      <a:lnTo>
                        <a:pt x="947" y="2111"/>
                      </a:lnTo>
                      <a:lnTo>
                        <a:pt x="947" y="2055"/>
                      </a:lnTo>
                      <a:lnTo>
                        <a:pt x="934" y="1971"/>
                      </a:lnTo>
                      <a:lnTo>
                        <a:pt x="993" y="1931"/>
                      </a:lnTo>
                      <a:lnTo>
                        <a:pt x="1070" y="1881"/>
                      </a:lnTo>
                      <a:lnTo>
                        <a:pt x="1155" y="1825"/>
                      </a:lnTo>
                      <a:lnTo>
                        <a:pt x="1217" y="1772"/>
                      </a:lnTo>
                      <a:lnTo>
                        <a:pt x="1298" y="1718"/>
                      </a:lnTo>
                      <a:lnTo>
                        <a:pt x="1368" y="1659"/>
                      </a:lnTo>
                      <a:lnTo>
                        <a:pt x="1431" y="1606"/>
                      </a:lnTo>
                      <a:lnTo>
                        <a:pt x="1516" y="1530"/>
                      </a:lnTo>
                      <a:lnTo>
                        <a:pt x="1670" y="1340"/>
                      </a:lnTo>
                      <a:lnTo>
                        <a:pt x="1457" y="1545"/>
                      </a:lnTo>
                      <a:lnTo>
                        <a:pt x="1468" y="1233"/>
                      </a:lnTo>
                      <a:lnTo>
                        <a:pt x="1426" y="1566"/>
                      </a:lnTo>
                      <a:lnTo>
                        <a:pt x="1337" y="1636"/>
                      </a:lnTo>
                      <a:lnTo>
                        <a:pt x="1263" y="1697"/>
                      </a:lnTo>
                      <a:lnTo>
                        <a:pt x="1182" y="1751"/>
                      </a:lnTo>
                      <a:lnTo>
                        <a:pt x="1094" y="1821"/>
                      </a:lnTo>
                      <a:lnTo>
                        <a:pt x="1028" y="1870"/>
                      </a:lnTo>
                      <a:lnTo>
                        <a:pt x="943" y="1910"/>
                      </a:lnTo>
                      <a:lnTo>
                        <a:pt x="951" y="1772"/>
                      </a:lnTo>
                      <a:lnTo>
                        <a:pt x="947" y="1722"/>
                      </a:lnTo>
                      <a:lnTo>
                        <a:pt x="958" y="1626"/>
                      </a:lnTo>
                      <a:lnTo>
                        <a:pt x="966" y="1538"/>
                      </a:lnTo>
                      <a:lnTo>
                        <a:pt x="1009" y="1499"/>
                      </a:lnTo>
                      <a:lnTo>
                        <a:pt x="1067" y="1460"/>
                      </a:lnTo>
                      <a:lnTo>
                        <a:pt x="1152" y="1385"/>
                      </a:lnTo>
                      <a:lnTo>
                        <a:pt x="1208" y="1332"/>
                      </a:lnTo>
                      <a:lnTo>
                        <a:pt x="1283" y="1258"/>
                      </a:lnTo>
                      <a:lnTo>
                        <a:pt x="1341" y="1212"/>
                      </a:lnTo>
                      <a:lnTo>
                        <a:pt x="1468" y="1057"/>
                      </a:lnTo>
                      <a:lnTo>
                        <a:pt x="1317" y="1199"/>
                      </a:lnTo>
                      <a:lnTo>
                        <a:pt x="1286" y="974"/>
                      </a:lnTo>
                      <a:lnTo>
                        <a:pt x="1291" y="1205"/>
                      </a:lnTo>
                      <a:lnTo>
                        <a:pt x="1206" y="1285"/>
                      </a:lnTo>
                      <a:lnTo>
                        <a:pt x="1121" y="1365"/>
                      </a:lnTo>
                      <a:lnTo>
                        <a:pt x="1051" y="1424"/>
                      </a:lnTo>
                      <a:lnTo>
                        <a:pt x="966" y="1477"/>
                      </a:lnTo>
                      <a:lnTo>
                        <a:pt x="958" y="1407"/>
                      </a:lnTo>
                      <a:lnTo>
                        <a:pt x="963" y="1339"/>
                      </a:lnTo>
                      <a:lnTo>
                        <a:pt x="963" y="1251"/>
                      </a:lnTo>
                      <a:lnTo>
                        <a:pt x="963" y="1173"/>
                      </a:lnTo>
                      <a:lnTo>
                        <a:pt x="966" y="1085"/>
                      </a:lnTo>
                      <a:lnTo>
                        <a:pt x="958" y="944"/>
                      </a:lnTo>
                      <a:lnTo>
                        <a:pt x="1012" y="900"/>
                      </a:lnTo>
                      <a:lnTo>
                        <a:pt x="1087" y="841"/>
                      </a:lnTo>
                      <a:lnTo>
                        <a:pt x="1171" y="756"/>
                      </a:lnTo>
                      <a:lnTo>
                        <a:pt x="1247" y="678"/>
                      </a:lnTo>
                      <a:lnTo>
                        <a:pt x="1383" y="490"/>
                      </a:lnTo>
                      <a:lnTo>
                        <a:pt x="1208" y="681"/>
                      </a:lnTo>
                      <a:lnTo>
                        <a:pt x="1191" y="437"/>
                      </a:lnTo>
                      <a:lnTo>
                        <a:pt x="1182" y="713"/>
                      </a:lnTo>
                      <a:lnTo>
                        <a:pt x="1089" y="791"/>
                      </a:lnTo>
                      <a:lnTo>
                        <a:pt x="1024" y="848"/>
                      </a:lnTo>
                      <a:lnTo>
                        <a:pt x="951" y="908"/>
                      </a:lnTo>
                      <a:lnTo>
                        <a:pt x="934" y="794"/>
                      </a:lnTo>
                      <a:lnTo>
                        <a:pt x="917" y="703"/>
                      </a:lnTo>
                      <a:lnTo>
                        <a:pt x="904" y="625"/>
                      </a:lnTo>
                      <a:lnTo>
                        <a:pt x="897" y="526"/>
                      </a:lnTo>
                      <a:lnTo>
                        <a:pt x="947" y="493"/>
                      </a:lnTo>
                      <a:lnTo>
                        <a:pt x="993" y="451"/>
                      </a:lnTo>
                      <a:lnTo>
                        <a:pt x="1048" y="404"/>
                      </a:lnTo>
                      <a:lnTo>
                        <a:pt x="1117" y="352"/>
                      </a:lnTo>
                      <a:lnTo>
                        <a:pt x="1191" y="256"/>
                      </a:lnTo>
                      <a:lnTo>
                        <a:pt x="1058" y="377"/>
                      </a:lnTo>
                      <a:lnTo>
                        <a:pt x="1067" y="218"/>
                      </a:lnTo>
                      <a:lnTo>
                        <a:pt x="1043" y="381"/>
                      </a:lnTo>
                      <a:lnTo>
                        <a:pt x="1002" y="416"/>
                      </a:lnTo>
                      <a:lnTo>
                        <a:pt x="958" y="454"/>
                      </a:lnTo>
                      <a:lnTo>
                        <a:pt x="900" y="490"/>
                      </a:lnTo>
                      <a:lnTo>
                        <a:pt x="904" y="370"/>
                      </a:lnTo>
                      <a:lnTo>
                        <a:pt x="904" y="292"/>
                      </a:lnTo>
                      <a:lnTo>
                        <a:pt x="873" y="0"/>
                      </a:lnTo>
                      <a:lnTo>
                        <a:pt x="842" y="220"/>
                      </a:lnTo>
                      <a:lnTo>
                        <a:pt x="834" y="305"/>
                      </a:lnTo>
                      <a:lnTo>
                        <a:pt x="819" y="377"/>
                      </a:lnTo>
                      <a:lnTo>
                        <a:pt x="808" y="472"/>
                      </a:lnTo>
                      <a:lnTo>
                        <a:pt x="803" y="575"/>
                      </a:lnTo>
                      <a:lnTo>
                        <a:pt x="803" y="649"/>
                      </a:lnTo>
                      <a:lnTo>
                        <a:pt x="803" y="727"/>
                      </a:lnTo>
                      <a:lnTo>
                        <a:pt x="730" y="678"/>
                      </a:lnTo>
                      <a:lnTo>
                        <a:pt x="676" y="622"/>
                      </a:lnTo>
                      <a:lnTo>
                        <a:pt x="614" y="564"/>
                      </a:lnTo>
                      <a:lnTo>
                        <a:pt x="638" y="490"/>
                      </a:lnTo>
                      <a:lnTo>
                        <a:pt x="645" y="316"/>
                      </a:lnTo>
                      <a:lnTo>
                        <a:pt x="622" y="476"/>
                      </a:lnTo>
                      <a:lnTo>
                        <a:pt x="594" y="546"/>
                      </a:lnTo>
                      <a:lnTo>
                        <a:pt x="537" y="507"/>
                      </a:lnTo>
                      <a:lnTo>
                        <a:pt x="417" y="397"/>
                      </a:lnTo>
                      <a:lnTo>
                        <a:pt x="505" y="512"/>
                      </a:lnTo>
                      <a:lnTo>
                        <a:pt x="560" y="556"/>
                      </a:lnTo>
                      <a:lnTo>
                        <a:pt x="625" y="618"/>
                      </a:lnTo>
                      <a:lnTo>
                        <a:pt x="679" y="667"/>
                      </a:lnTo>
                      <a:lnTo>
                        <a:pt x="749" y="720"/>
                      </a:lnTo>
                      <a:lnTo>
                        <a:pt x="796" y="767"/>
                      </a:lnTo>
                      <a:lnTo>
                        <a:pt x="815" y="885"/>
                      </a:lnTo>
                      <a:lnTo>
                        <a:pt x="823" y="978"/>
                      </a:lnTo>
                      <a:lnTo>
                        <a:pt x="827" y="1064"/>
                      </a:lnTo>
                      <a:lnTo>
                        <a:pt x="823" y="1117"/>
                      </a:lnTo>
                      <a:lnTo>
                        <a:pt x="823" y="1173"/>
                      </a:lnTo>
                      <a:lnTo>
                        <a:pt x="808" y="1243"/>
                      </a:lnTo>
                      <a:lnTo>
                        <a:pt x="733" y="1215"/>
                      </a:lnTo>
                      <a:lnTo>
                        <a:pt x="653" y="1159"/>
                      </a:lnTo>
                      <a:lnTo>
                        <a:pt x="556" y="1084"/>
                      </a:lnTo>
                      <a:lnTo>
                        <a:pt x="487" y="1017"/>
                      </a:lnTo>
                      <a:lnTo>
                        <a:pt x="417" y="963"/>
                      </a:lnTo>
                      <a:lnTo>
                        <a:pt x="383" y="634"/>
                      </a:lnTo>
                      <a:lnTo>
                        <a:pt x="393" y="954"/>
                      </a:lnTo>
                      <a:lnTo>
                        <a:pt x="193" y="774"/>
                      </a:lnTo>
                      <a:lnTo>
                        <a:pt x="323" y="918"/>
                      </a:lnTo>
                      <a:lnTo>
                        <a:pt x="390" y="985"/>
                      </a:lnTo>
                      <a:lnTo>
                        <a:pt x="452" y="1035"/>
                      </a:lnTo>
                      <a:lnTo>
                        <a:pt x="517" y="1081"/>
                      </a:lnTo>
                      <a:lnTo>
                        <a:pt x="583" y="1144"/>
                      </a:lnTo>
                      <a:lnTo>
                        <a:pt x="614" y="1169"/>
                      </a:lnTo>
                      <a:lnTo>
                        <a:pt x="653" y="1202"/>
                      </a:lnTo>
                      <a:lnTo>
                        <a:pt x="742" y="1258"/>
                      </a:lnTo>
                      <a:lnTo>
                        <a:pt x="803" y="1290"/>
                      </a:lnTo>
                      <a:lnTo>
                        <a:pt x="800" y="1400"/>
                      </a:lnTo>
                      <a:lnTo>
                        <a:pt x="793" y="1524"/>
                      </a:lnTo>
                      <a:lnTo>
                        <a:pt x="780" y="1631"/>
                      </a:lnTo>
                      <a:lnTo>
                        <a:pt x="703" y="1595"/>
                      </a:lnTo>
                      <a:lnTo>
                        <a:pt x="618" y="1552"/>
                      </a:lnTo>
                      <a:lnTo>
                        <a:pt x="529" y="1503"/>
                      </a:lnTo>
                      <a:lnTo>
                        <a:pt x="455" y="1453"/>
                      </a:lnTo>
                      <a:lnTo>
                        <a:pt x="390" y="1417"/>
                      </a:lnTo>
                      <a:lnTo>
                        <a:pt x="339" y="1385"/>
                      </a:lnTo>
                      <a:lnTo>
                        <a:pt x="323" y="1347"/>
                      </a:lnTo>
                      <a:lnTo>
                        <a:pt x="300" y="1289"/>
                      </a:lnTo>
                      <a:lnTo>
                        <a:pt x="274" y="1215"/>
                      </a:lnTo>
                      <a:lnTo>
                        <a:pt x="258" y="1137"/>
                      </a:lnTo>
                      <a:lnTo>
                        <a:pt x="247" y="1022"/>
                      </a:lnTo>
                      <a:lnTo>
                        <a:pt x="243" y="1155"/>
                      </a:lnTo>
                      <a:lnTo>
                        <a:pt x="250" y="1222"/>
                      </a:lnTo>
                      <a:lnTo>
                        <a:pt x="286" y="1292"/>
                      </a:lnTo>
                      <a:lnTo>
                        <a:pt x="308" y="1367"/>
                      </a:lnTo>
                      <a:lnTo>
                        <a:pt x="266" y="1347"/>
                      </a:lnTo>
                      <a:lnTo>
                        <a:pt x="173" y="1304"/>
                      </a:lnTo>
                      <a:lnTo>
                        <a:pt x="0" y="1171"/>
                      </a:lnTo>
                      <a:lnTo>
                        <a:pt x="111" y="1283"/>
                      </a:lnTo>
                      <a:lnTo>
                        <a:pt x="180" y="1343"/>
                      </a:lnTo>
                      <a:lnTo>
                        <a:pt x="270" y="1392"/>
                      </a:lnTo>
                      <a:lnTo>
                        <a:pt x="367" y="1453"/>
                      </a:lnTo>
                      <a:lnTo>
                        <a:pt x="463" y="1513"/>
                      </a:lnTo>
                      <a:lnTo>
                        <a:pt x="548" y="1566"/>
                      </a:lnTo>
                      <a:lnTo>
                        <a:pt x="625" y="1615"/>
                      </a:lnTo>
                      <a:lnTo>
                        <a:pt x="684" y="1655"/>
                      </a:lnTo>
                      <a:lnTo>
                        <a:pt x="764" y="1695"/>
                      </a:lnTo>
                      <a:lnTo>
                        <a:pt x="757" y="1775"/>
                      </a:lnTo>
                      <a:lnTo>
                        <a:pt x="745" y="1832"/>
                      </a:lnTo>
                      <a:lnTo>
                        <a:pt x="742" y="1922"/>
                      </a:lnTo>
                      <a:lnTo>
                        <a:pt x="742" y="1999"/>
                      </a:lnTo>
                      <a:lnTo>
                        <a:pt x="738" y="2129"/>
                      </a:lnTo>
                      <a:lnTo>
                        <a:pt x="726" y="2241"/>
                      </a:lnTo>
                      <a:lnTo>
                        <a:pt x="726" y="2399"/>
                      </a:lnTo>
                      <a:lnTo>
                        <a:pt x="733" y="2523"/>
                      </a:lnTo>
                      <a:lnTo>
                        <a:pt x="733" y="2654"/>
                      </a:lnTo>
                      <a:lnTo>
                        <a:pt x="715" y="2751"/>
                      </a:lnTo>
                      <a:lnTo>
                        <a:pt x="707" y="2928"/>
                      </a:lnTo>
                      <a:lnTo>
                        <a:pt x="716" y="3146"/>
                      </a:lnTo>
                      <a:lnTo>
                        <a:pt x="707" y="3372"/>
                      </a:lnTo>
                      <a:lnTo>
                        <a:pt x="707" y="3614"/>
                      </a:lnTo>
                      <a:lnTo>
                        <a:pt x="680" y="3638"/>
                      </a:lnTo>
                      <a:lnTo>
                        <a:pt x="638" y="3661"/>
                      </a:lnTo>
                      <a:lnTo>
                        <a:pt x="733" y="3650"/>
                      </a:lnTo>
                      <a:lnTo>
                        <a:pt x="816" y="3638"/>
                      </a:lnTo>
                      <a:lnTo>
                        <a:pt x="863" y="3661"/>
                      </a:lnTo>
                      <a:lnTo>
                        <a:pt x="906" y="3641"/>
                      </a:lnTo>
                      <a:lnTo>
                        <a:pt x="1042" y="3658"/>
                      </a:lnTo>
                      <a:lnTo>
                        <a:pt x="979" y="3604"/>
                      </a:lnTo>
                      <a:lnTo>
                        <a:pt x="972" y="3574"/>
                      </a:lnTo>
                      <a:lnTo>
                        <a:pt x="954" y="3307"/>
                      </a:lnTo>
                      <a:lnTo>
                        <a:pt x="954" y="3122"/>
                      </a:lnTo>
                      <a:lnTo>
                        <a:pt x="954" y="2952"/>
                      </a:lnTo>
                      <a:lnTo>
                        <a:pt x="954" y="2799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691" name="Freeform 292"/>
                <p:cNvSpPr>
                  <a:spLocks/>
                </p:cNvSpPr>
                <p:nvPr/>
              </p:nvSpPr>
              <p:spPr bwMode="auto">
                <a:xfrm>
                  <a:off x="1205" y="2151"/>
                  <a:ext cx="122" cy="713"/>
                </a:xfrm>
                <a:custGeom>
                  <a:avLst/>
                  <a:gdLst>
                    <a:gd name="T0" fmla="*/ 566 w 731"/>
                    <a:gd name="T1" fmla="*/ 2501 h 3566"/>
                    <a:gd name="T2" fmla="*/ 560 w 731"/>
                    <a:gd name="T3" fmla="*/ 2395 h 3566"/>
                    <a:gd name="T4" fmla="*/ 553 w 731"/>
                    <a:gd name="T5" fmla="*/ 2307 h 3566"/>
                    <a:gd name="T6" fmla="*/ 552 w 731"/>
                    <a:gd name="T7" fmla="*/ 2163 h 3566"/>
                    <a:gd name="T8" fmla="*/ 566 w 731"/>
                    <a:gd name="T9" fmla="*/ 2017 h 3566"/>
                    <a:gd name="T10" fmla="*/ 568 w 731"/>
                    <a:gd name="T11" fmla="*/ 1850 h 3566"/>
                    <a:gd name="T12" fmla="*/ 585 w 731"/>
                    <a:gd name="T13" fmla="*/ 1686 h 3566"/>
                    <a:gd name="T14" fmla="*/ 576 w 731"/>
                    <a:gd name="T15" fmla="*/ 1574 h 3566"/>
                    <a:gd name="T16" fmla="*/ 474 w 731"/>
                    <a:gd name="T17" fmla="*/ 1516 h 3566"/>
                    <a:gd name="T18" fmla="*/ 295 w 731"/>
                    <a:gd name="T19" fmla="*/ 1418 h 3566"/>
                    <a:gd name="T20" fmla="*/ 119 w 731"/>
                    <a:gd name="T21" fmla="*/ 1308 h 3566"/>
                    <a:gd name="T22" fmla="*/ 92 w 731"/>
                    <a:gd name="T23" fmla="*/ 1277 h 3566"/>
                    <a:gd name="T24" fmla="*/ 347 w 731"/>
                    <a:gd name="T25" fmla="*/ 1421 h 3566"/>
                    <a:gd name="T26" fmla="*/ 504 w 731"/>
                    <a:gd name="T27" fmla="*/ 1505 h 3566"/>
                    <a:gd name="T28" fmla="*/ 593 w 731"/>
                    <a:gd name="T29" fmla="*/ 1547 h 3566"/>
                    <a:gd name="T30" fmla="*/ 614 w 731"/>
                    <a:gd name="T31" fmla="*/ 1493 h 3566"/>
                    <a:gd name="T32" fmla="*/ 624 w 731"/>
                    <a:gd name="T33" fmla="*/ 1331 h 3566"/>
                    <a:gd name="T34" fmla="*/ 628 w 731"/>
                    <a:gd name="T35" fmla="*/ 1199 h 3566"/>
                    <a:gd name="T36" fmla="*/ 553 w 731"/>
                    <a:gd name="T37" fmla="*/ 1143 h 3566"/>
                    <a:gd name="T38" fmla="*/ 462 w 731"/>
                    <a:gd name="T39" fmla="*/ 1086 h 3566"/>
                    <a:gd name="T40" fmla="*/ 362 w 731"/>
                    <a:gd name="T41" fmla="*/ 1005 h 3566"/>
                    <a:gd name="T42" fmla="*/ 270 w 731"/>
                    <a:gd name="T43" fmla="*/ 921 h 3566"/>
                    <a:gd name="T44" fmla="*/ 379 w 731"/>
                    <a:gd name="T45" fmla="*/ 1005 h 3566"/>
                    <a:gd name="T46" fmla="*/ 513 w 731"/>
                    <a:gd name="T47" fmla="*/ 1104 h 3566"/>
                    <a:gd name="T48" fmla="*/ 632 w 731"/>
                    <a:gd name="T49" fmla="*/ 1165 h 3566"/>
                    <a:gd name="T50" fmla="*/ 651 w 731"/>
                    <a:gd name="T51" fmla="*/ 1091 h 3566"/>
                    <a:gd name="T52" fmla="*/ 653 w 731"/>
                    <a:gd name="T53" fmla="*/ 990 h 3566"/>
                    <a:gd name="T54" fmla="*/ 648 w 731"/>
                    <a:gd name="T55" fmla="*/ 871 h 3566"/>
                    <a:gd name="T56" fmla="*/ 630 w 731"/>
                    <a:gd name="T57" fmla="*/ 729 h 3566"/>
                    <a:gd name="T58" fmla="*/ 586 w 731"/>
                    <a:gd name="T59" fmla="*/ 640 h 3566"/>
                    <a:gd name="T60" fmla="*/ 515 w 731"/>
                    <a:gd name="T61" fmla="*/ 577 h 3566"/>
                    <a:gd name="T62" fmla="*/ 427 w 731"/>
                    <a:gd name="T63" fmla="*/ 497 h 3566"/>
                    <a:gd name="T64" fmla="*/ 335 w 731"/>
                    <a:gd name="T65" fmla="*/ 415 h 3566"/>
                    <a:gd name="T66" fmla="*/ 445 w 731"/>
                    <a:gd name="T67" fmla="*/ 496 h 3566"/>
                    <a:gd name="T68" fmla="*/ 550 w 731"/>
                    <a:gd name="T69" fmla="*/ 596 h 3566"/>
                    <a:gd name="T70" fmla="*/ 632 w 731"/>
                    <a:gd name="T71" fmla="*/ 642 h 3566"/>
                    <a:gd name="T72" fmla="*/ 632 w 731"/>
                    <a:gd name="T73" fmla="*/ 495 h 3566"/>
                    <a:gd name="T74" fmla="*/ 648 w 731"/>
                    <a:gd name="T75" fmla="*/ 289 h 3566"/>
                    <a:gd name="T76" fmla="*/ 689 w 731"/>
                    <a:gd name="T77" fmla="*/ 0 h 3566"/>
                    <a:gd name="T78" fmla="*/ 667 w 731"/>
                    <a:gd name="T79" fmla="*/ 334 h 3566"/>
                    <a:gd name="T80" fmla="*/ 672 w 731"/>
                    <a:gd name="T81" fmla="*/ 504 h 3566"/>
                    <a:gd name="T82" fmla="*/ 685 w 731"/>
                    <a:gd name="T83" fmla="*/ 688 h 3566"/>
                    <a:gd name="T84" fmla="*/ 709 w 731"/>
                    <a:gd name="T85" fmla="*/ 835 h 3566"/>
                    <a:gd name="T86" fmla="*/ 731 w 731"/>
                    <a:gd name="T87" fmla="*/ 996 h 3566"/>
                    <a:gd name="T88" fmla="*/ 713 w 731"/>
                    <a:gd name="T89" fmla="*/ 1121 h 3566"/>
                    <a:gd name="T90" fmla="*/ 706 w 731"/>
                    <a:gd name="T91" fmla="*/ 1269 h 3566"/>
                    <a:gd name="T92" fmla="*/ 698 w 731"/>
                    <a:gd name="T93" fmla="*/ 1452 h 3566"/>
                    <a:gd name="T94" fmla="*/ 683 w 731"/>
                    <a:gd name="T95" fmla="*/ 1630 h 3566"/>
                    <a:gd name="T96" fmla="*/ 676 w 731"/>
                    <a:gd name="T97" fmla="*/ 1816 h 3566"/>
                    <a:gd name="T98" fmla="*/ 659 w 731"/>
                    <a:gd name="T99" fmla="*/ 1949 h 3566"/>
                    <a:gd name="T100" fmla="*/ 661 w 731"/>
                    <a:gd name="T101" fmla="*/ 2106 h 3566"/>
                    <a:gd name="T102" fmla="*/ 667 w 731"/>
                    <a:gd name="T103" fmla="*/ 2246 h 3566"/>
                    <a:gd name="T104" fmla="*/ 663 w 731"/>
                    <a:gd name="T105" fmla="*/ 2375 h 3566"/>
                    <a:gd name="T106" fmla="*/ 669 w 731"/>
                    <a:gd name="T107" fmla="*/ 2491 h 3566"/>
                    <a:gd name="T108" fmla="*/ 670 w 731"/>
                    <a:gd name="T109" fmla="*/ 2595 h 3566"/>
                    <a:gd name="T110" fmla="*/ 664 w 731"/>
                    <a:gd name="T111" fmla="*/ 2824 h 3566"/>
                    <a:gd name="T112" fmla="*/ 667 w 731"/>
                    <a:gd name="T113" fmla="*/ 3259 h 3566"/>
                    <a:gd name="T114" fmla="*/ 660 w 731"/>
                    <a:gd name="T115" fmla="*/ 3525 h 3566"/>
                    <a:gd name="T116" fmla="*/ 618 w 731"/>
                    <a:gd name="T117" fmla="*/ 3531 h 3566"/>
                    <a:gd name="T118" fmla="*/ 500 w 731"/>
                    <a:gd name="T119" fmla="*/ 3564 h 3566"/>
                    <a:gd name="T120" fmla="*/ 544 w 731"/>
                    <a:gd name="T121" fmla="*/ 3439 h 3566"/>
                    <a:gd name="T122" fmla="*/ 552 w 731"/>
                    <a:gd name="T123" fmla="*/ 3151 h 3566"/>
                    <a:gd name="T124" fmla="*/ 548 w 731"/>
                    <a:gd name="T125" fmla="*/ 2784 h 356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31"/>
                    <a:gd name="T190" fmla="*/ 0 h 3566"/>
                    <a:gd name="T191" fmla="*/ 731 w 731"/>
                    <a:gd name="T192" fmla="*/ 3566 h 356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31" h="3566">
                      <a:moveTo>
                        <a:pt x="570" y="2585"/>
                      </a:moveTo>
                      <a:lnTo>
                        <a:pt x="565" y="2530"/>
                      </a:lnTo>
                      <a:lnTo>
                        <a:pt x="566" y="2501"/>
                      </a:lnTo>
                      <a:lnTo>
                        <a:pt x="562" y="2465"/>
                      </a:lnTo>
                      <a:lnTo>
                        <a:pt x="562" y="2430"/>
                      </a:lnTo>
                      <a:lnTo>
                        <a:pt x="560" y="2395"/>
                      </a:lnTo>
                      <a:lnTo>
                        <a:pt x="557" y="2362"/>
                      </a:lnTo>
                      <a:lnTo>
                        <a:pt x="554" y="2335"/>
                      </a:lnTo>
                      <a:lnTo>
                        <a:pt x="553" y="2307"/>
                      </a:lnTo>
                      <a:lnTo>
                        <a:pt x="552" y="2257"/>
                      </a:lnTo>
                      <a:lnTo>
                        <a:pt x="553" y="2212"/>
                      </a:lnTo>
                      <a:lnTo>
                        <a:pt x="552" y="2163"/>
                      </a:lnTo>
                      <a:lnTo>
                        <a:pt x="557" y="2111"/>
                      </a:lnTo>
                      <a:lnTo>
                        <a:pt x="562" y="2065"/>
                      </a:lnTo>
                      <a:lnTo>
                        <a:pt x="566" y="2017"/>
                      </a:lnTo>
                      <a:lnTo>
                        <a:pt x="567" y="1953"/>
                      </a:lnTo>
                      <a:lnTo>
                        <a:pt x="568" y="1897"/>
                      </a:lnTo>
                      <a:lnTo>
                        <a:pt x="568" y="1850"/>
                      </a:lnTo>
                      <a:lnTo>
                        <a:pt x="569" y="1804"/>
                      </a:lnTo>
                      <a:lnTo>
                        <a:pt x="569" y="1757"/>
                      </a:lnTo>
                      <a:lnTo>
                        <a:pt x="585" y="1686"/>
                      </a:lnTo>
                      <a:lnTo>
                        <a:pt x="592" y="1632"/>
                      </a:lnTo>
                      <a:lnTo>
                        <a:pt x="594" y="1608"/>
                      </a:lnTo>
                      <a:lnTo>
                        <a:pt x="576" y="1574"/>
                      </a:lnTo>
                      <a:lnTo>
                        <a:pt x="542" y="1547"/>
                      </a:lnTo>
                      <a:lnTo>
                        <a:pt x="518" y="1533"/>
                      </a:lnTo>
                      <a:lnTo>
                        <a:pt x="474" y="1516"/>
                      </a:lnTo>
                      <a:lnTo>
                        <a:pt x="420" y="1486"/>
                      </a:lnTo>
                      <a:lnTo>
                        <a:pt x="355" y="1448"/>
                      </a:lnTo>
                      <a:lnTo>
                        <a:pt x="295" y="1418"/>
                      </a:lnTo>
                      <a:lnTo>
                        <a:pt x="259" y="1389"/>
                      </a:lnTo>
                      <a:lnTo>
                        <a:pt x="196" y="1355"/>
                      </a:lnTo>
                      <a:lnTo>
                        <a:pt x="119" y="1308"/>
                      </a:lnTo>
                      <a:lnTo>
                        <a:pt x="0" y="1240"/>
                      </a:lnTo>
                      <a:lnTo>
                        <a:pt x="45" y="1255"/>
                      </a:lnTo>
                      <a:lnTo>
                        <a:pt x="92" y="1277"/>
                      </a:lnTo>
                      <a:lnTo>
                        <a:pt x="146" y="1305"/>
                      </a:lnTo>
                      <a:lnTo>
                        <a:pt x="283" y="1378"/>
                      </a:lnTo>
                      <a:lnTo>
                        <a:pt x="347" y="1421"/>
                      </a:lnTo>
                      <a:lnTo>
                        <a:pt x="398" y="1450"/>
                      </a:lnTo>
                      <a:lnTo>
                        <a:pt x="437" y="1473"/>
                      </a:lnTo>
                      <a:lnTo>
                        <a:pt x="504" y="1505"/>
                      </a:lnTo>
                      <a:lnTo>
                        <a:pt x="546" y="1526"/>
                      </a:lnTo>
                      <a:lnTo>
                        <a:pt x="579" y="1539"/>
                      </a:lnTo>
                      <a:lnTo>
                        <a:pt x="593" y="1547"/>
                      </a:lnTo>
                      <a:lnTo>
                        <a:pt x="606" y="1553"/>
                      </a:lnTo>
                      <a:lnTo>
                        <a:pt x="609" y="1523"/>
                      </a:lnTo>
                      <a:lnTo>
                        <a:pt x="614" y="1493"/>
                      </a:lnTo>
                      <a:lnTo>
                        <a:pt x="620" y="1444"/>
                      </a:lnTo>
                      <a:lnTo>
                        <a:pt x="621" y="1398"/>
                      </a:lnTo>
                      <a:lnTo>
                        <a:pt x="624" y="1331"/>
                      </a:lnTo>
                      <a:lnTo>
                        <a:pt x="630" y="1285"/>
                      </a:lnTo>
                      <a:lnTo>
                        <a:pt x="631" y="1249"/>
                      </a:lnTo>
                      <a:lnTo>
                        <a:pt x="628" y="1199"/>
                      </a:lnTo>
                      <a:lnTo>
                        <a:pt x="620" y="1181"/>
                      </a:lnTo>
                      <a:lnTo>
                        <a:pt x="589" y="1165"/>
                      </a:lnTo>
                      <a:lnTo>
                        <a:pt x="553" y="1143"/>
                      </a:lnTo>
                      <a:lnTo>
                        <a:pt x="520" y="1121"/>
                      </a:lnTo>
                      <a:lnTo>
                        <a:pt x="489" y="1100"/>
                      </a:lnTo>
                      <a:lnTo>
                        <a:pt x="462" y="1086"/>
                      </a:lnTo>
                      <a:lnTo>
                        <a:pt x="431" y="1056"/>
                      </a:lnTo>
                      <a:lnTo>
                        <a:pt x="396" y="1029"/>
                      </a:lnTo>
                      <a:lnTo>
                        <a:pt x="362" y="1005"/>
                      </a:lnTo>
                      <a:lnTo>
                        <a:pt x="326" y="971"/>
                      </a:lnTo>
                      <a:lnTo>
                        <a:pt x="295" y="946"/>
                      </a:lnTo>
                      <a:lnTo>
                        <a:pt x="270" y="921"/>
                      </a:lnTo>
                      <a:lnTo>
                        <a:pt x="306" y="937"/>
                      </a:lnTo>
                      <a:lnTo>
                        <a:pt x="346" y="974"/>
                      </a:lnTo>
                      <a:lnTo>
                        <a:pt x="379" y="1005"/>
                      </a:lnTo>
                      <a:lnTo>
                        <a:pt x="450" y="1058"/>
                      </a:lnTo>
                      <a:lnTo>
                        <a:pt x="478" y="1082"/>
                      </a:lnTo>
                      <a:lnTo>
                        <a:pt x="513" y="1104"/>
                      </a:lnTo>
                      <a:lnTo>
                        <a:pt x="554" y="1132"/>
                      </a:lnTo>
                      <a:lnTo>
                        <a:pt x="599" y="1149"/>
                      </a:lnTo>
                      <a:lnTo>
                        <a:pt x="632" y="1165"/>
                      </a:lnTo>
                      <a:lnTo>
                        <a:pt x="640" y="1137"/>
                      </a:lnTo>
                      <a:lnTo>
                        <a:pt x="646" y="1104"/>
                      </a:lnTo>
                      <a:lnTo>
                        <a:pt x="651" y="1091"/>
                      </a:lnTo>
                      <a:lnTo>
                        <a:pt x="647" y="1049"/>
                      </a:lnTo>
                      <a:lnTo>
                        <a:pt x="652" y="1019"/>
                      </a:lnTo>
                      <a:lnTo>
                        <a:pt x="653" y="990"/>
                      </a:lnTo>
                      <a:lnTo>
                        <a:pt x="653" y="962"/>
                      </a:lnTo>
                      <a:lnTo>
                        <a:pt x="648" y="918"/>
                      </a:lnTo>
                      <a:lnTo>
                        <a:pt x="648" y="871"/>
                      </a:lnTo>
                      <a:lnTo>
                        <a:pt x="645" y="830"/>
                      </a:lnTo>
                      <a:lnTo>
                        <a:pt x="639" y="793"/>
                      </a:lnTo>
                      <a:lnTo>
                        <a:pt x="630" y="729"/>
                      </a:lnTo>
                      <a:lnTo>
                        <a:pt x="622" y="683"/>
                      </a:lnTo>
                      <a:lnTo>
                        <a:pt x="620" y="662"/>
                      </a:lnTo>
                      <a:lnTo>
                        <a:pt x="586" y="640"/>
                      </a:lnTo>
                      <a:lnTo>
                        <a:pt x="562" y="618"/>
                      </a:lnTo>
                      <a:lnTo>
                        <a:pt x="537" y="595"/>
                      </a:lnTo>
                      <a:lnTo>
                        <a:pt x="515" y="577"/>
                      </a:lnTo>
                      <a:lnTo>
                        <a:pt x="496" y="553"/>
                      </a:lnTo>
                      <a:lnTo>
                        <a:pt x="465" y="532"/>
                      </a:lnTo>
                      <a:lnTo>
                        <a:pt x="427" y="497"/>
                      </a:lnTo>
                      <a:lnTo>
                        <a:pt x="398" y="470"/>
                      </a:lnTo>
                      <a:lnTo>
                        <a:pt x="365" y="445"/>
                      </a:lnTo>
                      <a:lnTo>
                        <a:pt x="335" y="415"/>
                      </a:lnTo>
                      <a:lnTo>
                        <a:pt x="404" y="463"/>
                      </a:lnTo>
                      <a:lnTo>
                        <a:pt x="422" y="478"/>
                      </a:lnTo>
                      <a:lnTo>
                        <a:pt x="445" y="496"/>
                      </a:lnTo>
                      <a:lnTo>
                        <a:pt x="462" y="508"/>
                      </a:lnTo>
                      <a:lnTo>
                        <a:pt x="520" y="565"/>
                      </a:lnTo>
                      <a:lnTo>
                        <a:pt x="550" y="596"/>
                      </a:lnTo>
                      <a:lnTo>
                        <a:pt x="598" y="630"/>
                      </a:lnTo>
                      <a:lnTo>
                        <a:pt x="627" y="649"/>
                      </a:lnTo>
                      <a:lnTo>
                        <a:pt x="632" y="642"/>
                      </a:lnTo>
                      <a:lnTo>
                        <a:pt x="628" y="593"/>
                      </a:lnTo>
                      <a:lnTo>
                        <a:pt x="630" y="543"/>
                      </a:lnTo>
                      <a:lnTo>
                        <a:pt x="632" y="495"/>
                      </a:lnTo>
                      <a:lnTo>
                        <a:pt x="633" y="450"/>
                      </a:lnTo>
                      <a:lnTo>
                        <a:pt x="635" y="389"/>
                      </a:lnTo>
                      <a:lnTo>
                        <a:pt x="648" y="289"/>
                      </a:lnTo>
                      <a:lnTo>
                        <a:pt x="663" y="223"/>
                      </a:lnTo>
                      <a:lnTo>
                        <a:pt x="669" y="121"/>
                      </a:lnTo>
                      <a:lnTo>
                        <a:pt x="689" y="0"/>
                      </a:lnTo>
                      <a:lnTo>
                        <a:pt x="678" y="186"/>
                      </a:lnTo>
                      <a:lnTo>
                        <a:pt x="672" y="278"/>
                      </a:lnTo>
                      <a:lnTo>
                        <a:pt x="667" y="334"/>
                      </a:lnTo>
                      <a:lnTo>
                        <a:pt x="667" y="385"/>
                      </a:lnTo>
                      <a:lnTo>
                        <a:pt x="672" y="449"/>
                      </a:lnTo>
                      <a:lnTo>
                        <a:pt x="672" y="504"/>
                      </a:lnTo>
                      <a:lnTo>
                        <a:pt x="671" y="559"/>
                      </a:lnTo>
                      <a:lnTo>
                        <a:pt x="676" y="618"/>
                      </a:lnTo>
                      <a:lnTo>
                        <a:pt x="685" y="688"/>
                      </a:lnTo>
                      <a:lnTo>
                        <a:pt x="698" y="758"/>
                      </a:lnTo>
                      <a:lnTo>
                        <a:pt x="709" y="790"/>
                      </a:lnTo>
                      <a:lnTo>
                        <a:pt x="709" y="835"/>
                      </a:lnTo>
                      <a:lnTo>
                        <a:pt x="722" y="878"/>
                      </a:lnTo>
                      <a:lnTo>
                        <a:pt x="722" y="940"/>
                      </a:lnTo>
                      <a:lnTo>
                        <a:pt x="731" y="996"/>
                      </a:lnTo>
                      <a:lnTo>
                        <a:pt x="724" y="1034"/>
                      </a:lnTo>
                      <a:lnTo>
                        <a:pt x="723" y="1075"/>
                      </a:lnTo>
                      <a:lnTo>
                        <a:pt x="713" y="1121"/>
                      </a:lnTo>
                      <a:lnTo>
                        <a:pt x="715" y="1173"/>
                      </a:lnTo>
                      <a:lnTo>
                        <a:pt x="704" y="1220"/>
                      </a:lnTo>
                      <a:lnTo>
                        <a:pt x="706" y="1269"/>
                      </a:lnTo>
                      <a:lnTo>
                        <a:pt x="702" y="1300"/>
                      </a:lnTo>
                      <a:lnTo>
                        <a:pt x="699" y="1362"/>
                      </a:lnTo>
                      <a:lnTo>
                        <a:pt x="698" y="1452"/>
                      </a:lnTo>
                      <a:lnTo>
                        <a:pt x="693" y="1523"/>
                      </a:lnTo>
                      <a:lnTo>
                        <a:pt x="683" y="1581"/>
                      </a:lnTo>
                      <a:lnTo>
                        <a:pt x="683" y="1630"/>
                      </a:lnTo>
                      <a:lnTo>
                        <a:pt x="674" y="1701"/>
                      </a:lnTo>
                      <a:lnTo>
                        <a:pt x="674" y="1778"/>
                      </a:lnTo>
                      <a:lnTo>
                        <a:pt x="676" y="1816"/>
                      </a:lnTo>
                      <a:lnTo>
                        <a:pt x="667" y="1864"/>
                      </a:lnTo>
                      <a:lnTo>
                        <a:pt x="669" y="1907"/>
                      </a:lnTo>
                      <a:lnTo>
                        <a:pt x="659" y="1949"/>
                      </a:lnTo>
                      <a:lnTo>
                        <a:pt x="663" y="2015"/>
                      </a:lnTo>
                      <a:lnTo>
                        <a:pt x="670" y="2053"/>
                      </a:lnTo>
                      <a:lnTo>
                        <a:pt x="661" y="2106"/>
                      </a:lnTo>
                      <a:lnTo>
                        <a:pt x="667" y="2157"/>
                      </a:lnTo>
                      <a:lnTo>
                        <a:pt x="663" y="2205"/>
                      </a:lnTo>
                      <a:lnTo>
                        <a:pt x="667" y="2246"/>
                      </a:lnTo>
                      <a:lnTo>
                        <a:pt x="661" y="2314"/>
                      </a:lnTo>
                      <a:lnTo>
                        <a:pt x="667" y="2344"/>
                      </a:lnTo>
                      <a:lnTo>
                        <a:pt x="663" y="2375"/>
                      </a:lnTo>
                      <a:lnTo>
                        <a:pt x="663" y="2420"/>
                      </a:lnTo>
                      <a:lnTo>
                        <a:pt x="667" y="2456"/>
                      </a:lnTo>
                      <a:lnTo>
                        <a:pt x="669" y="2491"/>
                      </a:lnTo>
                      <a:lnTo>
                        <a:pt x="671" y="2541"/>
                      </a:lnTo>
                      <a:lnTo>
                        <a:pt x="672" y="2578"/>
                      </a:lnTo>
                      <a:lnTo>
                        <a:pt x="670" y="2595"/>
                      </a:lnTo>
                      <a:lnTo>
                        <a:pt x="674" y="2638"/>
                      </a:lnTo>
                      <a:lnTo>
                        <a:pt x="660" y="2754"/>
                      </a:lnTo>
                      <a:lnTo>
                        <a:pt x="664" y="2824"/>
                      </a:lnTo>
                      <a:lnTo>
                        <a:pt x="660" y="2932"/>
                      </a:lnTo>
                      <a:lnTo>
                        <a:pt x="654" y="3105"/>
                      </a:lnTo>
                      <a:lnTo>
                        <a:pt x="667" y="3259"/>
                      </a:lnTo>
                      <a:lnTo>
                        <a:pt x="651" y="3374"/>
                      </a:lnTo>
                      <a:lnTo>
                        <a:pt x="644" y="3462"/>
                      </a:lnTo>
                      <a:lnTo>
                        <a:pt x="660" y="3525"/>
                      </a:lnTo>
                      <a:lnTo>
                        <a:pt x="685" y="3566"/>
                      </a:lnTo>
                      <a:lnTo>
                        <a:pt x="638" y="3546"/>
                      </a:lnTo>
                      <a:lnTo>
                        <a:pt x="618" y="3531"/>
                      </a:lnTo>
                      <a:lnTo>
                        <a:pt x="592" y="3545"/>
                      </a:lnTo>
                      <a:lnTo>
                        <a:pt x="552" y="3554"/>
                      </a:lnTo>
                      <a:lnTo>
                        <a:pt x="500" y="3564"/>
                      </a:lnTo>
                      <a:lnTo>
                        <a:pt x="537" y="3539"/>
                      </a:lnTo>
                      <a:lnTo>
                        <a:pt x="542" y="3514"/>
                      </a:lnTo>
                      <a:lnTo>
                        <a:pt x="544" y="3439"/>
                      </a:lnTo>
                      <a:lnTo>
                        <a:pt x="548" y="3359"/>
                      </a:lnTo>
                      <a:lnTo>
                        <a:pt x="548" y="3262"/>
                      </a:lnTo>
                      <a:lnTo>
                        <a:pt x="552" y="3151"/>
                      </a:lnTo>
                      <a:lnTo>
                        <a:pt x="561" y="3020"/>
                      </a:lnTo>
                      <a:lnTo>
                        <a:pt x="548" y="2884"/>
                      </a:lnTo>
                      <a:lnTo>
                        <a:pt x="548" y="2784"/>
                      </a:lnTo>
                      <a:lnTo>
                        <a:pt x="557" y="2658"/>
                      </a:lnTo>
                      <a:lnTo>
                        <a:pt x="570" y="2585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692" name="Freeform 293"/>
                <p:cNvSpPr>
                  <a:spLocks/>
                </p:cNvSpPr>
                <p:nvPr/>
              </p:nvSpPr>
              <p:spPr bwMode="auto">
                <a:xfrm>
                  <a:off x="1145" y="2402"/>
                  <a:ext cx="13" cy="19"/>
                </a:xfrm>
                <a:custGeom>
                  <a:avLst/>
                  <a:gdLst>
                    <a:gd name="T0" fmla="*/ 11 w 81"/>
                    <a:gd name="T1" fmla="*/ 0 h 96"/>
                    <a:gd name="T2" fmla="*/ 19 w 81"/>
                    <a:gd name="T3" fmla="*/ 39 h 96"/>
                    <a:gd name="T4" fmla="*/ 4 w 81"/>
                    <a:gd name="T5" fmla="*/ 68 h 96"/>
                    <a:gd name="T6" fmla="*/ 0 w 81"/>
                    <a:gd name="T7" fmla="*/ 96 h 96"/>
                    <a:gd name="T8" fmla="*/ 26 w 81"/>
                    <a:gd name="T9" fmla="*/ 72 h 96"/>
                    <a:gd name="T10" fmla="*/ 81 w 81"/>
                    <a:gd name="T11" fmla="*/ 58 h 96"/>
                    <a:gd name="T12" fmla="*/ 38 w 81"/>
                    <a:gd name="T13" fmla="*/ 39 h 96"/>
                    <a:gd name="T14" fmla="*/ 11 w 81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1"/>
                    <a:gd name="T25" fmla="*/ 0 h 96"/>
                    <a:gd name="T26" fmla="*/ 81 w 81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1" h="96">
                      <a:moveTo>
                        <a:pt x="11" y="0"/>
                      </a:moveTo>
                      <a:lnTo>
                        <a:pt x="19" y="39"/>
                      </a:lnTo>
                      <a:lnTo>
                        <a:pt x="4" y="68"/>
                      </a:lnTo>
                      <a:lnTo>
                        <a:pt x="0" y="96"/>
                      </a:lnTo>
                      <a:lnTo>
                        <a:pt x="26" y="72"/>
                      </a:lnTo>
                      <a:lnTo>
                        <a:pt x="81" y="58"/>
                      </a:lnTo>
                      <a:lnTo>
                        <a:pt x="38" y="39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693" name="Freeform 294"/>
                <p:cNvSpPr>
                  <a:spLocks/>
                </p:cNvSpPr>
                <p:nvPr/>
              </p:nvSpPr>
              <p:spPr bwMode="auto">
                <a:xfrm>
                  <a:off x="1157" y="2385"/>
                  <a:ext cx="14" cy="18"/>
                </a:xfrm>
                <a:custGeom>
                  <a:avLst/>
                  <a:gdLst>
                    <a:gd name="T0" fmla="*/ 89 w 89"/>
                    <a:gd name="T1" fmla="*/ 0 h 92"/>
                    <a:gd name="T2" fmla="*/ 65 w 89"/>
                    <a:gd name="T3" fmla="*/ 21 h 92"/>
                    <a:gd name="T4" fmla="*/ 89 w 89"/>
                    <a:gd name="T5" fmla="*/ 63 h 92"/>
                    <a:gd name="T6" fmla="*/ 65 w 89"/>
                    <a:gd name="T7" fmla="*/ 88 h 92"/>
                    <a:gd name="T8" fmla="*/ 34 w 89"/>
                    <a:gd name="T9" fmla="*/ 92 h 92"/>
                    <a:gd name="T10" fmla="*/ 0 w 89"/>
                    <a:gd name="T11" fmla="*/ 77 h 92"/>
                    <a:gd name="T12" fmla="*/ 50 w 89"/>
                    <a:gd name="T13" fmla="*/ 67 h 92"/>
                    <a:gd name="T14" fmla="*/ 0 w 89"/>
                    <a:gd name="T15" fmla="*/ 38 h 92"/>
                    <a:gd name="T16" fmla="*/ 26 w 89"/>
                    <a:gd name="T17" fmla="*/ 34 h 92"/>
                    <a:gd name="T18" fmla="*/ 89 w 89"/>
                    <a:gd name="T19" fmla="*/ 0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9"/>
                    <a:gd name="T31" fmla="*/ 0 h 92"/>
                    <a:gd name="T32" fmla="*/ 89 w 89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9" h="92">
                      <a:moveTo>
                        <a:pt x="89" y="0"/>
                      </a:moveTo>
                      <a:lnTo>
                        <a:pt x="65" y="21"/>
                      </a:lnTo>
                      <a:lnTo>
                        <a:pt x="89" y="63"/>
                      </a:lnTo>
                      <a:lnTo>
                        <a:pt x="65" y="88"/>
                      </a:lnTo>
                      <a:lnTo>
                        <a:pt x="34" y="92"/>
                      </a:lnTo>
                      <a:lnTo>
                        <a:pt x="0" y="77"/>
                      </a:lnTo>
                      <a:lnTo>
                        <a:pt x="50" y="67"/>
                      </a:lnTo>
                      <a:lnTo>
                        <a:pt x="0" y="38"/>
                      </a:lnTo>
                      <a:lnTo>
                        <a:pt x="26" y="34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77694" name="Group 295"/>
                <p:cNvGrpSpPr>
                  <a:grpSpLocks/>
                </p:cNvGrpSpPr>
                <p:nvPr/>
              </p:nvGrpSpPr>
              <p:grpSpPr bwMode="auto">
                <a:xfrm>
                  <a:off x="1182" y="2257"/>
                  <a:ext cx="264" cy="137"/>
                  <a:chOff x="1182" y="2257"/>
                  <a:chExt cx="264" cy="137"/>
                </a:xfrm>
              </p:grpSpPr>
              <p:sp>
                <p:nvSpPr>
                  <p:cNvPr id="77740" name="Freeform 296"/>
                  <p:cNvSpPr>
                    <a:spLocks/>
                  </p:cNvSpPr>
                  <p:nvPr/>
                </p:nvSpPr>
                <p:spPr bwMode="auto">
                  <a:xfrm>
                    <a:off x="1182" y="2257"/>
                    <a:ext cx="264" cy="137"/>
                  </a:xfrm>
                  <a:custGeom>
                    <a:avLst/>
                    <a:gdLst>
                      <a:gd name="T0" fmla="*/ 1562 w 1586"/>
                      <a:gd name="T1" fmla="*/ 559 h 688"/>
                      <a:gd name="T2" fmla="*/ 1547 w 1586"/>
                      <a:gd name="T3" fmla="*/ 630 h 688"/>
                      <a:gd name="T4" fmla="*/ 1453 w 1586"/>
                      <a:gd name="T5" fmla="*/ 608 h 688"/>
                      <a:gd name="T6" fmla="*/ 1368 w 1586"/>
                      <a:gd name="T7" fmla="*/ 587 h 688"/>
                      <a:gd name="T8" fmla="*/ 1314 w 1586"/>
                      <a:gd name="T9" fmla="*/ 587 h 688"/>
                      <a:gd name="T10" fmla="*/ 1222 w 1586"/>
                      <a:gd name="T11" fmla="*/ 601 h 688"/>
                      <a:gd name="T12" fmla="*/ 1128 w 1586"/>
                      <a:gd name="T13" fmla="*/ 603 h 688"/>
                      <a:gd name="T14" fmla="*/ 1079 w 1586"/>
                      <a:gd name="T15" fmla="*/ 634 h 688"/>
                      <a:gd name="T16" fmla="*/ 1033 w 1586"/>
                      <a:gd name="T17" fmla="*/ 655 h 688"/>
                      <a:gd name="T18" fmla="*/ 978 w 1586"/>
                      <a:gd name="T19" fmla="*/ 659 h 688"/>
                      <a:gd name="T20" fmla="*/ 913 w 1586"/>
                      <a:gd name="T21" fmla="*/ 630 h 688"/>
                      <a:gd name="T22" fmla="*/ 839 w 1586"/>
                      <a:gd name="T23" fmla="*/ 634 h 688"/>
                      <a:gd name="T24" fmla="*/ 781 w 1586"/>
                      <a:gd name="T25" fmla="*/ 587 h 688"/>
                      <a:gd name="T26" fmla="*/ 743 w 1586"/>
                      <a:gd name="T27" fmla="*/ 517 h 688"/>
                      <a:gd name="T28" fmla="*/ 689 w 1586"/>
                      <a:gd name="T29" fmla="*/ 454 h 688"/>
                      <a:gd name="T30" fmla="*/ 599 w 1586"/>
                      <a:gd name="T31" fmla="*/ 424 h 688"/>
                      <a:gd name="T32" fmla="*/ 538 w 1586"/>
                      <a:gd name="T33" fmla="*/ 407 h 688"/>
                      <a:gd name="T34" fmla="*/ 441 w 1586"/>
                      <a:gd name="T35" fmla="*/ 367 h 688"/>
                      <a:gd name="T36" fmla="*/ 398 w 1586"/>
                      <a:gd name="T37" fmla="*/ 282 h 688"/>
                      <a:gd name="T38" fmla="*/ 359 w 1586"/>
                      <a:gd name="T39" fmla="*/ 268 h 688"/>
                      <a:gd name="T40" fmla="*/ 310 w 1586"/>
                      <a:gd name="T41" fmla="*/ 275 h 688"/>
                      <a:gd name="T42" fmla="*/ 260 w 1586"/>
                      <a:gd name="T43" fmla="*/ 301 h 688"/>
                      <a:gd name="T44" fmla="*/ 194 w 1586"/>
                      <a:gd name="T45" fmla="*/ 325 h 688"/>
                      <a:gd name="T46" fmla="*/ 128 w 1586"/>
                      <a:gd name="T47" fmla="*/ 294 h 688"/>
                      <a:gd name="T48" fmla="*/ 61 w 1586"/>
                      <a:gd name="T49" fmla="*/ 236 h 688"/>
                      <a:gd name="T50" fmla="*/ 85 w 1586"/>
                      <a:gd name="T51" fmla="*/ 194 h 688"/>
                      <a:gd name="T52" fmla="*/ 77 w 1586"/>
                      <a:gd name="T53" fmla="*/ 121 h 688"/>
                      <a:gd name="T54" fmla="*/ 20 w 1586"/>
                      <a:gd name="T55" fmla="*/ 74 h 688"/>
                      <a:gd name="T56" fmla="*/ 39 w 1586"/>
                      <a:gd name="T57" fmla="*/ 46 h 688"/>
                      <a:gd name="T58" fmla="*/ 120 w 1586"/>
                      <a:gd name="T59" fmla="*/ 46 h 688"/>
                      <a:gd name="T60" fmla="*/ 197 w 1586"/>
                      <a:gd name="T61" fmla="*/ 30 h 688"/>
                      <a:gd name="T62" fmla="*/ 281 w 1586"/>
                      <a:gd name="T63" fmla="*/ 0 h 688"/>
                      <a:gd name="T64" fmla="*/ 356 w 1586"/>
                      <a:gd name="T65" fmla="*/ 27 h 688"/>
                      <a:gd name="T66" fmla="*/ 460 w 1586"/>
                      <a:gd name="T67" fmla="*/ 53 h 688"/>
                      <a:gd name="T68" fmla="*/ 510 w 1586"/>
                      <a:gd name="T69" fmla="*/ 116 h 688"/>
                      <a:gd name="T70" fmla="*/ 565 w 1586"/>
                      <a:gd name="T71" fmla="*/ 159 h 688"/>
                      <a:gd name="T72" fmla="*/ 623 w 1586"/>
                      <a:gd name="T73" fmla="*/ 166 h 688"/>
                      <a:gd name="T74" fmla="*/ 660 w 1586"/>
                      <a:gd name="T75" fmla="*/ 201 h 688"/>
                      <a:gd name="T76" fmla="*/ 692 w 1586"/>
                      <a:gd name="T77" fmla="*/ 268 h 688"/>
                      <a:gd name="T78" fmla="*/ 711 w 1586"/>
                      <a:gd name="T79" fmla="*/ 333 h 688"/>
                      <a:gd name="T80" fmla="*/ 759 w 1586"/>
                      <a:gd name="T81" fmla="*/ 367 h 688"/>
                      <a:gd name="T82" fmla="*/ 789 w 1586"/>
                      <a:gd name="T83" fmla="*/ 404 h 688"/>
                      <a:gd name="T84" fmla="*/ 870 w 1586"/>
                      <a:gd name="T85" fmla="*/ 446 h 688"/>
                      <a:gd name="T86" fmla="*/ 975 w 1586"/>
                      <a:gd name="T87" fmla="*/ 400 h 688"/>
                      <a:gd name="T88" fmla="*/ 1033 w 1586"/>
                      <a:gd name="T89" fmla="*/ 414 h 688"/>
                      <a:gd name="T90" fmla="*/ 1017 w 1586"/>
                      <a:gd name="T91" fmla="*/ 513 h 688"/>
                      <a:gd name="T92" fmla="*/ 1063 w 1586"/>
                      <a:gd name="T93" fmla="*/ 601 h 688"/>
                      <a:gd name="T94" fmla="*/ 1068 w 1586"/>
                      <a:gd name="T95" fmla="*/ 535 h 688"/>
                      <a:gd name="T96" fmla="*/ 1029 w 1586"/>
                      <a:gd name="T97" fmla="*/ 460 h 688"/>
                      <a:gd name="T98" fmla="*/ 1075 w 1586"/>
                      <a:gd name="T99" fmla="*/ 435 h 688"/>
                      <a:gd name="T100" fmla="*/ 1137 w 1586"/>
                      <a:gd name="T101" fmla="*/ 414 h 688"/>
                      <a:gd name="T102" fmla="*/ 1172 w 1586"/>
                      <a:gd name="T103" fmla="*/ 371 h 688"/>
                      <a:gd name="T104" fmla="*/ 1225 w 1586"/>
                      <a:gd name="T105" fmla="*/ 343 h 688"/>
                      <a:gd name="T106" fmla="*/ 1307 w 1586"/>
                      <a:gd name="T107" fmla="*/ 362 h 688"/>
                      <a:gd name="T108" fmla="*/ 1392 w 1586"/>
                      <a:gd name="T109" fmla="*/ 381 h 688"/>
                      <a:gd name="T110" fmla="*/ 1469 w 1586"/>
                      <a:gd name="T111" fmla="*/ 398 h 688"/>
                      <a:gd name="T112" fmla="*/ 1531 w 1586"/>
                      <a:gd name="T113" fmla="*/ 424 h 688"/>
                      <a:gd name="T114" fmla="*/ 1562 w 1586"/>
                      <a:gd name="T115" fmla="*/ 453 h 688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586"/>
                      <a:gd name="T175" fmla="*/ 0 h 688"/>
                      <a:gd name="T176" fmla="*/ 1586 w 1586"/>
                      <a:gd name="T177" fmla="*/ 688 h 688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586" h="688">
                        <a:moveTo>
                          <a:pt x="1577" y="504"/>
                        </a:moveTo>
                        <a:lnTo>
                          <a:pt x="1562" y="559"/>
                        </a:lnTo>
                        <a:lnTo>
                          <a:pt x="1586" y="610"/>
                        </a:lnTo>
                        <a:lnTo>
                          <a:pt x="1547" y="630"/>
                        </a:lnTo>
                        <a:lnTo>
                          <a:pt x="1499" y="601"/>
                        </a:lnTo>
                        <a:lnTo>
                          <a:pt x="1453" y="608"/>
                        </a:lnTo>
                        <a:lnTo>
                          <a:pt x="1423" y="580"/>
                        </a:lnTo>
                        <a:lnTo>
                          <a:pt x="1368" y="587"/>
                        </a:lnTo>
                        <a:lnTo>
                          <a:pt x="1353" y="560"/>
                        </a:lnTo>
                        <a:lnTo>
                          <a:pt x="1314" y="587"/>
                        </a:lnTo>
                        <a:lnTo>
                          <a:pt x="1260" y="585"/>
                        </a:lnTo>
                        <a:lnTo>
                          <a:pt x="1222" y="601"/>
                        </a:lnTo>
                        <a:lnTo>
                          <a:pt x="1174" y="626"/>
                        </a:lnTo>
                        <a:lnTo>
                          <a:pt x="1128" y="603"/>
                        </a:lnTo>
                        <a:lnTo>
                          <a:pt x="1121" y="630"/>
                        </a:lnTo>
                        <a:lnTo>
                          <a:pt x="1079" y="634"/>
                        </a:lnTo>
                        <a:lnTo>
                          <a:pt x="1070" y="666"/>
                        </a:lnTo>
                        <a:lnTo>
                          <a:pt x="1033" y="655"/>
                        </a:lnTo>
                        <a:lnTo>
                          <a:pt x="1005" y="688"/>
                        </a:lnTo>
                        <a:lnTo>
                          <a:pt x="978" y="659"/>
                        </a:lnTo>
                        <a:lnTo>
                          <a:pt x="932" y="662"/>
                        </a:lnTo>
                        <a:lnTo>
                          <a:pt x="913" y="630"/>
                        </a:lnTo>
                        <a:lnTo>
                          <a:pt x="874" y="652"/>
                        </a:lnTo>
                        <a:lnTo>
                          <a:pt x="839" y="634"/>
                        </a:lnTo>
                        <a:lnTo>
                          <a:pt x="805" y="617"/>
                        </a:lnTo>
                        <a:lnTo>
                          <a:pt x="781" y="587"/>
                        </a:lnTo>
                        <a:lnTo>
                          <a:pt x="777" y="542"/>
                        </a:lnTo>
                        <a:lnTo>
                          <a:pt x="743" y="517"/>
                        </a:lnTo>
                        <a:lnTo>
                          <a:pt x="735" y="477"/>
                        </a:lnTo>
                        <a:lnTo>
                          <a:pt x="689" y="454"/>
                        </a:lnTo>
                        <a:lnTo>
                          <a:pt x="638" y="460"/>
                        </a:lnTo>
                        <a:lnTo>
                          <a:pt x="599" y="424"/>
                        </a:lnTo>
                        <a:lnTo>
                          <a:pt x="568" y="427"/>
                        </a:lnTo>
                        <a:lnTo>
                          <a:pt x="538" y="407"/>
                        </a:lnTo>
                        <a:lnTo>
                          <a:pt x="488" y="398"/>
                        </a:lnTo>
                        <a:lnTo>
                          <a:pt x="441" y="367"/>
                        </a:lnTo>
                        <a:lnTo>
                          <a:pt x="429" y="311"/>
                        </a:lnTo>
                        <a:lnTo>
                          <a:pt x="398" y="282"/>
                        </a:lnTo>
                        <a:lnTo>
                          <a:pt x="386" y="249"/>
                        </a:lnTo>
                        <a:lnTo>
                          <a:pt x="359" y="268"/>
                        </a:lnTo>
                        <a:lnTo>
                          <a:pt x="313" y="251"/>
                        </a:lnTo>
                        <a:lnTo>
                          <a:pt x="310" y="275"/>
                        </a:lnTo>
                        <a:lnTo>
                          <a:pt x="279" y="275"/>
                        </a:lnTo>
                        <a:lnTo>
                          <a:pt x="260" y="301"/>
                        </a:lnTo>
                        <a:lnTo>
                          <a:pt x="224" y="294"/>
                        </a:lnTo>
                        <a:lnTo>
                          <a:pt x="194" y="325"/>
                        </a:lnTo>
                        <a:lnTo>
                          <a:pt x="155" y="333"/>
                        </a:lnTo>
                        <a:lnTo>
                          <a:pt x="128" y="294"/>
                        </a:lnTo>
                        <a:lnTo>
                          <a:pt x="93" y="258"/>
                        </a:lnTo>
                        <a:lnTo>
                          <a:pt x="61" y="236"/>
                        </a:lnTo>
                        <a:lnTo>
                          <a:pt x="42" y="229"/>
                        </a:lnTo>
                        <a:lnTo>
                          <a:pt x="85" y="194"/>
                        </a:lnTo>
                        <a:lnTo>
                          <a:pt x="66" y="155"/>
                        </a:lnTo>
                        <a:lnTo>
                          <a:pt x="77" y="121"/>
                        </a:lnTo>
                        <a:lnTo>
                          <a:pt x="54" y="105"/>
                        </a:lnTo>
                        <a:lnTo>
                          <a:pt x="20" y="74"/>
                        </a:lnTo>
                        <a:lnTo>
                          <a:pt x="0" y="28"/>
                        </a:lnTo>
                        <a:lnTo>
                          <a:pt x="39" y="46"/>
                        </a:lnTo>
                        <a:lnTo>
                          <a:pt x="81" y="30"/>
                        </a:lnTo>
                        <a:lnTo>
                          <a:pt x="120" y="46"/>
                        </a:lnTo>
                        <a:lnTo>
                          <a:pt x="170" y="57"/>
                        </a:lnTo>
                        <a:lnTo>
                          <a:pt x="197" y="30"/>
                        </a:lnTo>
                        <a:lnTo>
                          <a:pt x="236" y="27"/>
                        </a:lnTo>
                        <a:lnTo>
                          <a:pt x="281" y="0"/>
                        </a:lnTo>
                        <a:lnTo>
                          <a:pt x="340" y="8"/>
                        </a:lnTo>
                        <a:lnTo>
                          <a:pt x="356" y="27"/>
                        </a:lnTo>
                        <a:lnTo>
                          <a:pt x="425" y="57"/>
                        </a:lnTo>
                        <a:lnTo>
                          <a:pt x="460" y="53"/>
                        </a:lnTo>
                        <a:lnTo>
                          <a:pt x="475" y="95"/>
                        </a:lnTo>
                        <a:lnTo>
                          <a:pt x="510" y="116"/>
                        </a:lnTo>
                        <a:lnTo>
                          <a:pt x="519" y="157"/>
                        </a:lnTo>
                        <a:lnTo>
                          <a:pt x="565" y="159"/>
                        </a:lnTo>
                        <a:lnTo>
                          <a:pt x="595" y="148"/>
                        </a:lnTo>
                        <a:lnTo>
                          <a:pt x="623" y="166"/>
                        </a:lnTo>
                        <a:lnTo>
                          <a:pt x="650" y="157"/>
                        </a:lnTo>
                        <a:lnTo>
                          <a:pt x="660" y="201"/>
                        </a:lnTo>
                        <a:lnTo>
                          <a:pt x="665" y="244"/>
                        </a:lnTo>
                        <a:lnTo>
                          <a:pt x="692" y="268"/>
                        </a:lnTo>
                        <a:lnTo>
                          <a:pt x="692" y="297"/>
                        </a:lnTo>
                        <a:lnTo>
                          <a:pt x="711" y="333"/>
                        </a:lnTo>
                        <a:lnTo>
                          <a:pt x="730" y="357"/>
                        </a:lnTo>
                        <a:lnTo>
                          <a:pt x="759" y="367"/>
                        </a:lnTo>
                        <a:lnTo>
                          <a:pt x="759" y="400"/>
                        </a:lnTo>
                        <a:lnTo>
                          <a:pt x="789" y="404"/>
                        </a:lnTo>
                        <a:lnTo>
                          <a:pt x="813" y="447"/>
                        </a:lnTo>
                        <a:lnTo>
                          <a:pt x="870" y="446"/>
                        </a:lnTo>
                        <a:lnTo>
                          <a:pt x="913" y="405"/>
                        </a:lnTo>
                        <a:lnTo>
                          <a:pt x="975" y="400"/>
                        </a:lnTo>
                        <a:lnTo>
                          <a:pt x="1005" y="393"/>
                        </a:lnTo>
                        <a:lnTo>
                          <a:pt x="1033" y="414"/>
                        </a:lnTo>
                        <a:lnTo>
                          <a:pt x="1029" y="456"/>
                        </a:lnTo>
                        <a:lnTo>
                          <a:pt x="1017" y="513"/>
                        </a:lnTo>
                        <a:lnTo>
                          <a:pt x="1036" y="559"/>
                        </a:lnTo>
                        <a:lnTo>
                          <a:pt x="1063" y="601"/>
                        </a:lnTo>
                        <a:lnTo>
                          <a:pt x="1075" y="566"/>
                        </a:lnTo>
                        <a:lnTo>
                          <a:pt x="1068" y="535"/>
                        </a:lnTo>
                        <a:lnTo>
                          <a:pt x="1048" y="516"/>
                        </a:lnTo>
                        <a:lnTo>
                          <a:pt x="1029" y="460"/>
                        </a:lnTo>
                        <a:lnTo>
                          <a:pt x="1033" y="414"/>
                        </a:lnTo>
                        <a:lnTo>
                          <a:pt x="1075" y="435"/>
                        </a:lnTo>
                        <a:lnTo>
                          <a:pt x="1113" y="431"/>
                        </a:lnTo>
                        <a:lnTo>
                          <a:pt x="1137" y="414"/>
                        </a:lnTo>
                        <a:lnTo>
                          <a:pt x="1137" y="374"/>
                        </a:lnTo>
                        <a:lnTo>
                          <a:pt x="1172" y="371"/>
                        </a:lnTo>
                        <a:lnTo>
                          <a:pt x="1174" y="333"/>
                        </a:lnTo>
                        <a:lnTo>
                          <a:pt x="1225" y="343"/>
                        </a:lnTo>
                        <a:lnTo>
                          <a:pt x="1268" y="332"/>
                        </a:lnTo>
                        <a:lnTo>
                          <a:pt x="1307" y="362"/>
                        </a:lnTo>
                        <a:lnTo>
                          <a:pt x="1358" y="360"/>
                        </a:lnTo>
                        <a:lnTo>
                          <a:pt x="1392" y="381"/>
                        </a:lnTo>
                        <a:lnTo>
                          <a:pt x="1431" y="371"/>
                        </a:lnTo>
                        <a:lnTo>
                          <a:pt x="1469" y="398"/>
                        </a:lnTo>
                        <a:lnTo>
                          <a:pt x="1516" y="393"/>
                        </a:lnTo>
                        <a:lnTo>
                          <a:pt x="1531" y="424"/>
                        </a:lnTo>
                        <a:lnTo>
                          <a:pt x="1577" y="419"/>
                        </a:lnTo>
                        <a:lnTo>
                          <a:pt x="1562" y="453"/>
                        </a:lnTo>
                        <a:lnTo>
                          <a:pt x="1577" y="504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1" name="Freeform 297"/>
                  <p:cNvSpPr>
                    <a:spLocks/>
                  </p:cNvSpPr>
                  <p:nvPr/>
                </p:nvSpPr>
                <p:spPr bwMode="auto">
                  <a:xfrm>
                    <a:off x="1224" y="2261"/>
                    <a:ext cx="10" cy="37"/>
                  </a:xfrm>
                  <a:custGeom>
                    <a:avLst/>
                    <a:gdLst>
                      <a:gd name="T0" fmla="*/ 65 w 65"/>
                      <a:gd name="T1" fmla="*/ 0 h 185"/>
                      <a:gd name="T2" fmla="*/ 53 w 65"/>
                      <a:gd name="T3" fmla="*/ 30 h 185"/>
                      <a:gd name="T4" fmla="*/ 42 w 65"/>
                      <a:gd name="T5" fmla="*/ 65 h 185"/>
                      <a:gd name="T6" fmla="*/ 65 w 65"/>
                      <a:gd name="T7" fmla="*/ 103 h 185"/>
                      <a:gd name="T8" fmla="*/ 42 w 65"/>
                      <a:gd name="T9" fmla="*/ 185 h 185"/>
                      <a:gd name="T10" fmla="*/ 34 w 65"/>
                      <a:gd name="T11" fmla="*/ 110 h 185"/>
                      <a:gd name="T12" fmla="*/ 8 w 65"/>
                      <a:gd name="T13" fmla="*/ 82 h 185"/>
                      <a:gd name="T14" fmla="*/ 0 w 65"/>
                      <a:gd name="T15" fmla="*/ 47 h 185"/>
                      <a:gd name="T16" fmla="*/ 65 w 65"/>
                      <a:gd name="T17" fmla="*/ 0 h 18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5"/>
                      <a:gd name="T28" fmla="*/ 0 h 185"/>
                      <a:gd name="T29" fmla="*/ 65 w 65"/>
                      <a:gd name="T30" fmla="*/ 185 h 18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5" h="185">
                        <a:moveTo>
                          <a:pt x="65" y="0"/>
                        </a:moveTo>
                        <a:lnTo>
                          <a:pt x="53" y="30"/>
                        </a:lnTo>
                        <a:lnTo>
                          <a:pt x="42" y="65"/>
                        </a:lnTo>
                        <a:lnTo>
                          <a:pt x="65" y="103"/>
                        </a:lnTo>
                        <a:lnTo>
                          <a:pt x="42" y="185"/>
                        </a:lnTo>
                        <a:lnTo>
                          <a:pt x="34" y="110"/>
                        </a:lnTo>
                        <a:lnTo>
                          <a:pt x="8" y="82"/>
                        </a:lnTo>
                        <a:lnTo>
                          <a:pt x="0" y="47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2" name="Freeform 298"/>
                  <p:cNvSpPr>
                    <a:spLocks/>
                  </p:cNvSpPr>
                  <p:nvPr/>
                </p:nvSpPr>
                <p:spPr bwMode="auto">
                  <a:xfrm>
                    <a:off x="1194" y="2266"/>
                    <a:ext cx="13" cy="25"/>
                  </a:xfrm>
                  <a:custGeom>
                    <a:avLst/>
                    <a:gdLst>
                      <a:gd name="T0" fmla="*/ 0 w 81"/>
                      <a:gd name="T1" fmla="*/ 0 h 127"/>
                      <a:gd name="T2" fmla="*/ 42 w 81"/>
                      <a:gd name="T3" fmla="*/ 21 h 127"/>
                      <a:gd name="T4" fmla="*/ 81 w 81"/>
                      <a:gd name="T5" fmla="*/ 24 h 127"/>
                      <a:gd name="T6" fmla="*/ 62 w 81"/>
                      <a:gd name="T7" fmla="*/ 46 h 127"/>
                      <a:gd name="T8" fmla="*/ 46 w 81"/>
                      <a:gd name="T9" fmla="*/ 91 h 127"/>
                      <a:gd name="T10" fmla="*/ 57 w 81"/>
                      <a:gd name="T11" fmla="*/ 127 h 127"/>
                      <a:gd name="T12" fmla="*/ 35 w 81"/>
                      <a:gd name="T13" fmla="*/ 113 h 127"/>
                      <a:gd name="T14" fmla="*/ 38 w 81"/>
                      <a:gd name="T15" fmla="*/ 52 h 127"/>
                      <a:gd name="T16" fmla="*/ 0 w 81"/>
                      <a:gd name="T17" fmla="*/ 0 h 1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1"/>
                      <a:gd name="T28" fmla="*/ 0 h 127"/>
                      <a:gd name="T29" fmla="*/ 81 w 81"/>
                      <a:gd name="T30" fmla="*/ 127 h 1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1" h="127">
                        <a:moveTo>
                          <a:pt x="0" y="0"/>
                        </a:moveTo>
                        <a:lnTo>
                          <a:pt x="42" y="21"/>
                        </a:lnTo>
                        <a:lnTo>
                          <a:pt x="81" y="24"/>
                        </a:lnTo>
                        <a:lnTo>
                          <a:pt x="62" y="46"/>
                        </a:lnTo>
                        <a:lnTo>
                          <a:pt x="46" y="91"/>
                        </a:lnTo>
                        <a:lnTo>
                          <a:pt x="57" y="127"/>
                        </a:lnTo>
                        <a:lnTo>
                          <a:pt x="35" y="113"/>
                        </a:lnTo>
                        <a:lnTo>
                          <a:pt x="38" y="5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3" name="Freeform 299"/>
                  <p:cNvSpPr>
                    <a:spLocks/>
                  </p:cNvSpPr>
                  <p:nvPr/>
                </p:nvSpPr>
                <p:spPr bwMode="auto">
                  <a:xfrm>
                    <a:off x="1202" y="2303"/>
                    <a:ext cx="16" cy="13"/>
                  </a:xfrm>
                  <a:custGeom>
                    <a:avLst/>
                    <a:gdLst>
                      <a:gd name="T0" fmla="*/ 0 w 92"/>
                      <a:gd name="T1" fmla="*/ 0 h 68"/>
                      <a:gd name="T2" fmla="*/ 35 w 92"/>
                      <a:gd name="T3" fmla="*/ 42 h 68"/>
                      <a:gd name="T4" fmla="*/ 43 w 92"/>
                      <a:gd name="T5" fmla="*/ 68 h 68"/>
                      <a:gd name="T6" fmla="*/ 92 w 92"/>
                      <a:gd name="T7" fmla="*/ 15 h 68"/>
                      <a:gd name="T8" fmla="*/ 51 w 92"/>
                      <a:gd name="T9" fmla="*/ 12 h 68"/>
                      <a:gd name="T10" fmla="*/ 0 w 92"/>
                      <a:gd name="T11" fmla="*/ 0 h 6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2"/>
                      <a:gd name="T19" fmla="*/ 0 h 68"/>
                      <a:gd name="T20" fmla="*/ 92 w 92"/>
                      <a:gd name="T21" fmla="*/ 68 h 6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2" h="68">
                        <a:moveTo>
                          <a:pt x="0" y="0"/>
                        </a:moveTo>
                        <a:lnTo>
                          <a:pt x="35" y="42"/>
                        </a:lnTo>
                        <a:lnTo>
                          <a:pt x="43" y="68"/>
                        </a:lnTo>
                        <a:lnTo>
                          <a:pt x="92" y="15"/>
                        </a:lnTo>
                        <a:lnTo>
                          <a:pt x="51" y="1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4" name="Freeform 300"/>
                  <p:cNvSpPr>
                    <a:spLocks/>
                  </p:cNvSpPr>
                  <p:nvPr/>
                </p:nvSpPr>
                <p:spPr bwMode="auto">
                  <a:xfrm>
                    <a:off x="1211" y="2271"/>
                    <a:ext cx="15" cy="30"/>
                  </a:xfrm>
                  <a:custGeom>
                    <a:avLst/>
                    <a:gdLst>
                      <a:gd name="T0" fmla="*/ 41 w 88"/>
                      <a:gd name="T1" fmla="*/ 0 h 149"/>
                      <a:gd name="T2" fmla="*/ 26 w 88"/>
                      <a:gd name="T3" fmla="*/ 18 h 149"/>
                      <a:gd name="T4" fmla="*/ 70 w 88"/>
                      <a:gd name="T5" fmla="*/ 63 h 149"/>
                      <a:gd name="T6" fmla="*/ 57 w 88"/>
                      <a:gd name="T7" fmla="*/ 82 h 149"/>
                      <a:gd name="T8" fmla="*/ 61 w 88"/>
                      <a:gd name="T9" fmla="*/ 121 h 149"/>
                      <a:gd name="T10" fmla="*/ 88 w 88"/>
                      <a:gd name="T11" fmla="*/ 149 h 149"/>
                      <a:gd name="T12" fmla="*/ 0 w 88"/>
                      <a:gd name="T13" fmla="*/ 124 h 149"/>
                      <a:gd name="T14" fmla="*/ 19 w 88"/>
                      <a:gd name="T15" fmla="*/ 103 h 149"/>
                      <a:gd name="T16" fmla="*/ 3 w 88"/>
                      <a:gd name="T17" fmla="*/ 75 h 149"/>
                      <a:gd name="T18" fmla="*/ 41 w 88"/>
                      <a:gd name="T19" fmla="*/ 0 h 14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8"/>
                      <a:gd name="T31" fmla="*/ 0 h 149"/>
                      <a:gd name="T32" fmla="*/ 88 w 88"/>
                      <a:gd name="T33" fmla="*/ 149 h 14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8" h="149">
                        <a:moveTo>
                          <a:pt x="41" y="0"/>
                        </a:moveTo>
                        <a:lnTo>
                          <a:pt x="26" y="18"/>
                        </a:lnTo>
                        <a:lnTo>
                          <a:pt x="70" y="63"/>
                        </a:lnTo>
                        <a:lnTo>
                          <a:pt x="57" y="82"/>
                        </a:lnTo>
                        <a:lnTo>
                          <a:pt x="61" y="121"/>
                        </a:lnTo>
                        <a:lnTo>
                          <a:pt x="88" y="149"/>
                        </a:lnTo>
                        <a:lnTo>
                          <a:pt x="0" y="124"/>
                        </a:lnTo>
                        <a:lnTo>
                          <a:pt x="19" y="103"/>
                        </a:lnTo>
                        <a:lnTo>
                          <a:pt x="3" y="75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5" name="Freeform 301"/>
                  <p:cNvSpPr>
                    <a:spLocks/>
                  </p:cNvSpPr>
                  <p:nvPr/>
                </p:nvSpPr>
                <p:spPr bwMode="auto">
                  <a:xfrm>
                    <a:off x="1245" y="2268"/>
                    <a:ext cx="15" cy="23"/>
                  </a:xfrm>
                  <a:custGeom>
                    <a:avLst/>
                    <a:gdLst>
                      <a:gd name="T0" fmla="*/ 0 w 92"/>
                      <a:gd name="T1" fmla="*/ 0 h 114"/>
                      <a:gd name="T2" fmla="*/ 31 w 92"/>
                      <a:gd name="T3" fmla="*/ 11 h 114"/>
                      <a:gd name="T4" fmla="*/ 65 w 92"/>
                      <a:gd name="T5" fmla="*/ 14 h 114"/>
                      <a:gd name="T6" fmla="*/ 57 w 92"/>
                      <a:gd name="T7" fmla="*/ 53 h 114"/>
                      <a:gd name="T8" fmla="*/ 65 w 92"/>
                      <a:gd name="T9" fmla="*/ 85 h 114"/>
                      <a:gd name="T10" fmla="*/ 92 w 92"/>
                      <a:gd name="T11" fmla="*/ 114 h 114"/>
                      <a:gd name="T12" fmla="*/ 46 w 92"/>
                      <a:gd name="T13" fmla="*/ 77 h 114"/>
                      <a:gd name="T14" fmla="*/ 0 w 92"/>
                      <a:gd name="T15" fmla="*/ 0 h 11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2"/>
                      <a:gd name="T25" fmla="*/ 0 h 114"/>
                      <a:gd name="T26" fmla="*/ 92 w 92"/>
                      <a:gd name="T27" fmla="*/ 114 h 11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2" h="114">
                        <a:moveTo>
                          <a:pt x="0" y="0"/>
                        </a:moveTo>
                        <a:lnTo>
                          <a:pt x="31" y="11"/>
                        </a:lnTo>
                        <a:lnTo>
                          <a:pt x="65" y="14"/>
                        </a:lnTo>
                        <a:lnTo>
                          <a:pt x="57" y="53"/>
                        </a:lnTo>
                        <a:lnTo>
                          <a:pt x="65" y="85"/>
                        </a:lnTo>
                        <a:lnTo>
                          <a:pt x="92" y="114"/>
                        </a:lnTo>
                        <a:lnTo>
                          <a:pt x="46" y="7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6" name="Freeform 302"/>
                  <p:cNvSpPr>
                    <a:spLocks/>
                  </p:cNvSpPr>
                  <p:nvPr/>
                </p:nvSpPr>
                <p:spPr bwMode="auto">
                  <a:xfrm>
                    <a:off x="1240" y="2285"/>
                    <a:ext cx="16" cy="16"/>
                  </a:xfrm>
                  <a:custGeom>
                    <a:avLst/>
                    <a:gdLst>
                      <a:gd name="T0" fmla="*/ 0 w 95"/>
                      <a:gd name="T1" fmla="*/ 81 h 81"/>
                      <a:gd name="T2" fmla="*/ 46 w 95"/>
                      <a:gd name="T3" fmla="*/ 50 h 81"/>
                      <a:gd name="T4" fmla="*/ 95 w 95"/>
                      <a:gd name="T5" fmla="*/ 53 h 81"/>
                      <a:gd name="T6" fmla="*/ 69 w 95"/>
                      <a:gd name="T7" fmla="*/ 38 h 81"/>
                      <a:gd name="T8" fmla="*/ 30 w 95"/>
                      <a:gd name="T9" fmla="*/ 0 h 81"/>
                      <a:gd name="T10" fmla="*/ 34 w 95"/>
                      <a:gd name="T11" fmla="*/ 35 h 81"/>
                      <a:gd name="T12" fmla="*/ 0 w 95"/>
                      <a:gd name="T13" fmla="*/ 35 h 81"/>
                      <a:gd name="T14" fmla="*/ 0 w 95"/>
                      <a:gd name="T15" fmla="*/ 81 h 8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5"/>
                      <a:gd name="T25" fmla="*/ 0 h 81"/>
                      <a:gd name="T26" fmla="*/ 95 w 95"/>
                      <a:gd name="T27" fmla="*/ 81 h 8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5" h="81">
                        <a:moveTo>
                          <a:pt x="0" y="81"/>
                        </a:moveTo>
                        <a:lnTo>
                          <a:pt x="46" y="50"/>
                        </a:lnTo>
                        <a:lnTo>
                          <a:pt x="95" y="53"/>
                        </a:lnTo>
                        <a:lnTo>
                          <a:pt x="69" y="38"/>
                        </a:lnTo>
                        <a:lnTo>
                          <a:pt x="30" y="0"/>
                        </a:lnTo>
                        <a:lnTo>
                          <a:pt x="34" y="35"/>
                        </a:lnTo>
                        <a:lnTo>
                          <a:pt x="0" y="35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7" name="Freeform 303"/>
                  <p:cNvSpPr>
                    <a:spLocks/>
                  </p:cNvSpPr>
                  <p:nvPr/>
                </p:nvSpPr>
                <p:spPr bwMode="auto">
                  <a:xfrm>
                    <a:off x="1263" y="2290"/>
                    <a:ext cx="25" cy="17"/>
                  </a:xfrm>
                  <a:custGeom>
                    <a:avLst/>
                    <a:gdLst>
                      <a:gd name="T0" fmla="*/ 90 w 148"/>
                      <a:gd name="T1" fmla="*/ 0 h 85"/>
                      <a:gd name="T2" fmla="*/ 117 w 148"/>
                      <a:gd name="T3" fmla="*/ 17 h 85"/>
                      <a:gd name="T4" fmla="*/ 148 w 148"/>
                      <a:gd name="T5" fmla="*/ 10 h 85"/>
                      <a:gd name="T6" fmla="*/ 136 w 148"/>
                      <a:gd name="T7" fmla="*/ 53 h 85"/>
                      <a:gd name="T8" fmla="*/ 117 w 148"/>
                      <a:gd name="T9" fmla="*/ 85 h 85"/>
                      <a:gd name="T10" fmla="*/ 121 w 148"/>
                      <a:gd name="T11" fmla="*/ 60 h 85"/>
                      <a:gd name="T12" fmla="*/ 85 w 148"/>
                      <a:gd name="T13" fmla="*/ 42 h 85"/>
                      <a:gd name="T14" fmla="*/ 0 w 148"/>
                      <a:gd name="T15" fmla="*/ 35 h 85"/>
                      <a:gd name="T16" fmla="*/ 90 w 148"/>
                      <a:gd name="T17" fmla="*/ 0 h 85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8"/>
                      <a:gd name="T28" fmla="*/ 0 h 85"/>
                      <a:gd name="T29" fmla="*/ 148 w 148"/>
                      <a:gd name="T30" fmla="*/ 85 h 85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8" h="85">
                        <a:moveTo>
                          <a:pt x="90" y="0"/>
                        </a:moveTo>
                        <a:lnTo>
                          <a:pt x="117" y="17"/>
                        </a:lnTo>
                        <a:lnTo>
                          <a:pt x="148" y="10"/>
                        </a:lnTo>
                        <a:lnTo>
                          <a:pt x="136" y="53"/>
                        </a:lnTo>
                        <a:lnTo>
                          <a:pt x="117" y="85"/>
                        </a:lnTo>
                        <a:lnTo>
                          <a:pt x="121" y="60"/>
                        </a:lnTo>
                        <a:lnTo>
                          <a:pt x="85" y="42"/>
                        </a:lnTo>
                        <a:lnTo>
                          <a:pt x="0" y="35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8" name="Freeform 304"/>
                  <p:cNvSpPr>
                    <a:spLocks/>
                  </p:cNvSpPr>
                  <p:nvPr/>
                </p:nvSpPr>
                <p:spPr bwMode="auto">
                  <a:xfrm>
                    <a:off x="1255" y="2310"/>
                    <a:ext cx="24" cy="20"/>
                  </a:xfrm>
                  <a:custGeom>
                    <a:avLst/>
                    <a:gdLst>
                      <a:gd name="T0" fmla="*/ 143 w 143"/>
                      <a:gd name="T1" fmla="*/ 26 h 99"/>
                      <a:gd name="T2" fmla="*/ 108 w 143"/>
                      <a:gd name="T3" fmla="*/ 57 h 99"/>
                      <a:gd name="T4" fmla="*/ 62 w 143"/>
                      <a:gd name="T5" fmla="*/ 72 h 99"/>
                      <a:gd name="T6" fmla="*/ 49 w 143"/>
                      <a:gd name="T7" fmla="*/ 99 h 99"/>
                      <a:gd name="T8" fmla="*/ 15 w 143"/>
                      <a:gd name="T9" fmla="*/ 69 h 99"/>
                      <a:gd name="T10" fmla="*/ 23 w 143"/>
                      <a:gd name="T11" fmla="*/ 33 h 99"/>
                      <a:gd name="T12" fmla="*/ 0 w 143"/>
                      <a:gd name="T13" fmla="*/ 7 h 99"/>
                      <a:gd name="T14" fmla="*/ 39 w 143"/>
                      <a:gd name="T15" fmla="*/ 0 h 99"/>
                      <a:gd name="T16" fmla="*/ 49 w 143"/>
                      <a:gd name="T17" fmla="*/ 43 h 99"/>
                      <a:gd name="T18" fmla="*/ 78 w 143"/>
                      <a:gd name="T19" fmla="*/ 26 h 99"/>
                      <a:gd name="T20" fmla="*/ 143 w 143"/>
                      <a:gd name="T21" fmla="*/ 26 h 9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43"/>
                      <a:gd name="T34" fmla="*/ 0 h 99"/>
                      <a:gd name="T35" fmla="*/ 143 w 143"/>
                      <a:gd name="T36" fmla="*/ 99 h 9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43" h="99">
                        <a:moveTo>
                          <a:pt x="143" y="26"/>
                        </a:moveTo>
                        <a:lnTo>
                          <a:pt x="108" y="57"/>
                        </a:lnTo>
                        <a:lnTo>
                          <a:pt x="62" y="72"/>
                        </a:lnTo>
                        <a:lnTo>
                          <a:pt x="49" y="99"/>
                        </a:lnTo>
                        <a:lnTo>
                          <a:pt x="15" y="69"/>
                        </a:lnTo>
                        <a:lnTo>
                          <a:pt x="23" y="33"/>
                        </a:lnTo>
                        <a:lnTo>
                          <a:pt x="0" y="7"/>
                        </a:lnTo>
                        <a:lnTo>
                          <a:pt x="39" y="0"/>
                        </a:lnTo>
                        <a:lnTo>
                          <a:pt x="49" y="43"/>
                        </a:lnTo>
                        <a:lnTo>
                          <a:pt x="78" y="26"/>
                        </a:lnTo>
                        <a:lnTo>
                          <a:pt x="143" y="2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49" name="Freeform 305"/>
                  <p:cNvSpPr>
                    <a:spLocks/>
                  </p:cNvSpPr>
                  <p:nvPr/>
                </p:nvSpPr>
                <p:spPr bwMode="auto">
                  <a:xfrm>
                    <a:off x="1309" y="2344"/>
                    <a:ext cx="24" cy="37"/>
                  </a:xfrm>
                  <a:custGeom>
                    <a:avLst/>
                    <a:gdLst>
                      <a:gd name="T0" fmla="*/ 147 w 147"/>
                      <a:gd name="T1" fmla="*/ 0 h 188"/>
                      <a:gd name="T2" fmla="*/ 112 w 147"/>
                      <a:gd name="T3" fmla="*/ 25 h 188"/>
                      <a:gd name="T4" fmla="*/ 58 w 147"/>
                      <a:gd name="T5" fmla="*/ 35 h 188"/>
                      <a:gd name="T6" fmla="*/ 7 w 147"/>
                      <a:gd name="T7" fmla="*/ 32 h 188"/>
                      <a:gd name="T8" fmla="*/ 0 w 147"/>
                      <a:gd name="T9" fmla="*/ 61 h 188"/>
                      <a:gd name="T10" fmla="*/ 31 w 147"/>
                      <a:gd name="T11" fmla="*/ 71 h 188"/>
                      <a:gd name="T12" fmla="*/ 34 w 147"/>
                      <a:gd name="T13" fmla="*/ 100 h 188"/>
                      <a:gd name="T14" fmla="*/ 38 w 147"/>
                      <a:gd name="T15" fmla="*/ 131 h 188"/>
                      <a:gd name="T16" fmla="*/ 66 w 147"/>
                      <a:gd name="T17" fmla="*/ 159 h 188"/>
                      <a:gd name="T18" fmla="*/ 116 w 147"/>
                      <a:gd name="T19" fmla="*/ 188 h 188"/>
                      <a:gd name="T20" fmla="*/ 108 w 147"/>
                      <a:gd name="T21" fmla="*/ 159 h 188"/>
                      <a:gd name="T22" fmla="*/ 66 w 147"/>
                      <a:gd name="T23" fmla="*/ 124 h 188"/>
                      <a:gd name="T24" fmla="*/ 85 w 147"/>
                      <a:gd name="T25" fmla="*/ 64 h 188"/>
                      <a:gd name="T26" fmla="*/ 116 w 147"/>
                      <a:gd name="T27" fmla="*/ 46 h 188"/>
                      <a:gd name="T28" fmla="*/ 147 w 147"/>
                      <a:gd name="T29" fmla="*/ 0 h 188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7"/>
                      <a:gd name="T46" fmla="*/ 0 h 188"/>
                      <a:gd name="T47" fmla="*/ 147 w 147"/>
                      <a:gd name="T48" fmla="*/ 188 h 188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7" h="188">
                        <a:moveTo>
                          <a:pt x="147" y="0"/>
                        </a:moveTo>
                        <a:lnTo>
                          <a:pt x="112" y="25"/>
                        </a:lnTo>
                        <a:lnTo>
                          <a:pt x="58" y="35"/>
                        </a:lnTo>
                        <a:lnTo>
                          <a:pt x="7" y="32"/>
                        </a:lnTo>
                        <a:lnTo>
                          <a:pt x="0" y="61"/>
                        </a:lnTo>
                        <a:lnTo>
                          <a:pt x="31" y="71"/>
                        </a:lnTo>
                        <a:lnTo>
                          <a:pt x="34" y="100"/>
                        </a:lnTo>
                        <a:lnTo>
                          <a:pt x="38" y="131"/>
                        </a:lnTo>
                        <a:lnTo>
                          <a:pt x="66" y="159"/>
                        </a:lnTo>
                        <a:lnTo>
                          <a:pt x="116" y="188"/>
                        </a:lnTo>
                        <a:lnTo>
                          <a:pt x="108" y="159"/>
                        </a:lnTo>
                        <a:lnTo>
                          <a:pt x="66" y="124"/>
                        </a:lnTo>
                        <a:lnTo>
                          <a:pt x="85" y="64"/>
                        </a:lnTo>
                        <a:lnTo>
                          <a:pt x="116" y="46"/>
                        </a:lnTo>
                        <a:lnTo>
                          <a:pt x="14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50" name="Freeform 306"/>
                  <p:cNvSpPr>
                    <a:spLocks/>
                  </p:cNvSpPr>
                  <p:nvPr/>
                </p:nvSpPr>
                <p:spPr bwMode="auto">
                  <a:xfrm>
                    <a:off x="1336" y="2344"/>
                    <a:ext cx="13" cy="23"/>
                  </a:xfrm>
                  <a:custGeom>
                    <a:avLst/>
                    <a:gdLst>
                      <a:gd name="T0" fmla="*/ 78 w 78"/>
                      <a:gd name="T1" fmla="*/ 0 h 114"/>
                      <a:gd name="T2" fmla="*/ 61 w 78"/>
                      <a:gd name="T3" fmla="*/ 42 h 114"/>
                      <a:gd name="T4" fmla="*/ 78 w 78"/>
                      <a:gd name="T5" fmla="*/ 114 h 114"/>
                      <a:gd name="T6" fmla="*/ 31 w 78"/>
                      <a:gd name="T7" fmla="*/ 107 h 114"/>
                      <a:gd name="T8" fmla="*/ 35 w 78"/>
                      <a:gd name="T9" fmla="*/ 74 h 114"/>
                      <a:gd name="T10" fmla="*/ 0 w 78"/>
                      <a:gd name="T11" fmla="*/ 42 h 114"/>
                      <a:gd name="T12" fmla="*/ 78 w 78"/>
                      <a:gd name="T13" fmla="*/ 0 h 1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8"/>
                      <a:gd name="T22" fmla="*/ 0 h 114"/>
                      <a:gd name="T23" fmla="*/ 78 w 78"/>
                      <a:gd name="T24" fmla="*/ 114 h 1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8" h="114">
                        <a:moveTo>
                          <a:pt x="78" y="0"/>
                        </a:moveTo>
                        <a:lnTo>
                          <a:pt x="61" y="42"/>
                        </a:lnTo>
                        <a:lnTo>
                          <a:pt x="78" y="114"/>
                        </a:lnTo>
                        <a:lnTo>
                          <a:pt x="31" y="107"/>
                        </a:lnTo>
                        <a:lnTo>
                          <a:pt x="35" y="74"/>
                        </a:lnTo>
                        <a:lnTo>
                          <a:pt x="0" y="42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51" name="Freeform 307"/>
                  <p:cNvSpPr>
                    <a:spLocks/>
                  </p:cNvSpPr>
                  <p:nvPr/>
                </p:nvSpPr>
                <p:spPr bwMode="auto">
                  <a:xfrm>
                    <a:off x="1358" y="2330"/>
                    <a:ext cx="31" cy="25"/>
                  </a:xfrm>
                  <a:custGeom>
                    <a:avLst/>
                    <a:gdLst>
                      <a:gd name="T0" fmla="*/ 0 w 184"/>
                      <a:gd name="T1" fmla="*/ 85 h 125"/>
                      <a:gd name="T2" fmla="*/ 34 w 184"/>
                      <a:gd name="T3" fmla="*/ 125 h 125"/>
                      <a:gd name="T4" fmla="*/ 73 w 184"/>
                      <a:gd name="T5" fmla="*/ 125 h 125"/>
                      <a:gd name="T6" fmla="*/ 114 w 184"/>
                      <a:gd name="T7" fmla="*/ 96 h 125"/>
                      <a:gd name="T8" fmla="*/ 123 w 184"/>
                      <a:gd name="T9" fmla="*/ 60 h 125"/>
                      <a:gd name="T10" fmla="*/ 150 w 184"/>
                      <a:gd name="T11" fmla="*/ 33 h 125"/>
                      <a:gd name="T12" fmla="*/ 184 w 184"/>
                      <a:gd name="T13" fmla="*/ 10 h 125"/>
                      <a:gd name="T14" fmla="*/ 143 w 184"/>
                      <a:gd name="T15" fmla="*/ 0 h 125"/>
                      <a:gd name="T16" fmla="*/ 114 w 184"/>
                      <a:gd name="T17" fmla="*/ 33 h 125"/>
                      <a:gd name="T18" fmla="*/ 104 w 184"/>
                      <a:gd name="T19" fmla="*/ 75 h 125"/>
                      <a:gd name="T20" fmla="*/ 77 w 184"/>
                      <a:gd name="T21" fmla="*/ 99 h 125"/>
                      <a:gd name="T22" fmla="*/ 0 w 184"/>
                      <a:gd name="T23" fmla="*/ 85 h 1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84"/>
                      <a:gd name="T37" fmla="*/ 0 h 125"/>
                      <a:gd name="T38" fmla="*/ 184 w 184"/>
                      <a:gd name="T39" fmla="*/ 125 h 1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84" h="125">
                        <a:moveTo>
                          <a:pt x="0" y="85"/>
                        </a:moveTo>
                        <a:lnTo>
                          <a:pt x="34" y="125"/>
                        </a:lnTo>
                        <a:lnTo>
                          <a:pt x="73" y="125"/>
                        </a:lnTo>
                        <a:lnTo>
                          <a:pt x="114" y="96"/>
                        </a:lnTo>
                        <a:lnTo>
                          <a:pt x="123" y="60"/>
                        </a:lnTo>
                        <a:lnTo>
                          <a:pt x="150" y="33"/>
                        </a:lnTo>
                        <a:lnTo>
                          <a:pt x="184" y="10"/>
                        </a:lnTo>
                        <a:lnTo>
                          <a:pt x="143" y="0"/>
                        </a:lnTo>
                        <a:lnTo>
                          <a:pt x="114" y="33"/>
                        </a:lnTo>
                        <a:lnTo>
                          <a:pt x="104" y="75"/>
                        </a:lnTo>
                        <a:lnTo>
                          <a:pt x="77" y="99"/>
                        </a:lnTo>
                        <a:lnTo>
                          <a:pt x="0" y="85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52" name="Freeform 308"/>
                  <p:cNvSpPr>
                    <a:spLocks/>
                  </p:cNvSpPr>
                  <p:nvPr/>
                </p:nvSpPr>
                <p:spPr bwMode="auto">
                  <a:xfrm>
                    <a:off x="1410" y="2336"/>
                    <a:ext cx="14" cy="33"/>
                  </a:xfrm>
                  <a:custGeom>
                    <a:avLst/>
                    <a:gdLst>
                      <a:gd name="T0" fmla="*/ 58 w 80"/>
                      <a:gd name="T1" fmla="*/ 0 h 162"/>
                      <a:gd name="T2" fmla="*/ 80 w 80"/>
                      <a:gd name="T3" fmla="*/ 21 h 162"/>
                      <a:gd name="T4" fmla="*/ 54 w 80"/>
                      <a:gd name="T5" fmla="*/ 42 h 162"/>
                      <a:gd name="T6" fmla="*/ 50 w 80"/>
                      <a:gd name="T7" fmla="*/ 88 h 162"/>
                      <a:gd name="T8" fmla="*/ 73 w 80"/>
                      <a:gd name="T9" fmla="*/ 123 h 162"/>
                      <a:gd name="T10" fmla="*/ 31 w 80"/>
                      <a:gd name="T11" fmla="*/ 145 h 162"/>
                      <a:gd name="T12" fmla="*/ 11 w 80"/>
                      <a:gd name="T13" fmla="*/ 162 h 162"/>
                      <a:gd name="T14" fmla="*/ 0 w 80"/>
                      <a:gd name="T15" fmla="*/ 116 h 162"/>
                      <a:gd name="T16" fmla="*/ 31 w 80"/>
                      <a:gd name="T17" fmla="*/ 116 h 162"/>
                      <a:gd name="T18" fmla="*/ 15 w 80"/>
                      <a:gd name="T19" fmla="*/ 63 h 162"/>
                      <a:gd name="T20" fmla="*/ 34 w 80"/>
                      <a:gd name="T21" fmla="*/ 49 h 162"/>
                      <a:gd name="T22" fmla="*/ 58 w 80"/>
                      <a:gd name="T23" fmla="*/ 0 h 16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0"/>
                      <a:gd name="T37" fmla="*/ 0 h 162"/>
                      <a:gd name="T38" fmla="*/ 80 w 80"/>
                      <a:gd name="T39" fmla="*/ 162 h 16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0" h="162">
                        <a:moveTo>
                          <a:pt x="58" y="0"/>
                        </a:moveTo>
                        <a:lnTo>
                          <a:pt x="80" y="21"/>
                        </a:lnTo>
                        <a:lnTo>
                          <a:pt x="54" y="42"/>
                        </a:lnTo>
                        <a:lnTo>
                          <a:pt x="50" y="88"/>
                        </a:lnTo>
                        <a:lnTo>
                          <a:pt x="73" y="123"/>
                        </a:lnTo>
                        <a:lnTo>
                          <a:pt x="31" y="145"/>
                        </a:lnTo>
                        <a:lnTo>
                          <a:pt x="11" y="162"/>
                        </a:lnTo>
                        <a:lnTo>
                          <a:pt x="0" y="116"/>
                        </a:lnTo>
                        <a:lnTo>
                          <a:pt x="31" y="116"/>
                        </a:lnTo>
                        <a:lnTo>
                          <a:pt x="15" y="63"/>
                        </a:lnTo>
                        <a:lnTo>
                          <a:pt x="34" y="49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53" name="Freeform 309"/>
                  <p:cNvSpPr>
                    <a:spLocks/>
                  </p:cNvSpPr>
                  <p:nvPr/>
                </p:nvSpPr>
                <p:spPr bwMode="auto">
                  <a:xfrm>
                    <a:off x="1376" y="2350"/>
                    <a:ext cx="20" cy="24"/>
                  </a:xfrm>
                  <a:custGeom>
                    <a:avLst/>
                    <a:gdLst>
                      <a:gd name="T0" fmla="*/ 109 w 119"/>
                      <a:gd name="T1" fmla="*/ 0 h 118"/>
                      <a:gd name="T2" fmla="*/ 119 w 119"/>
                      <a:gd name="T3" fmla="*/ 32 h 118"/>
                      <a:gd name="T4" fmla="*/ 100 w 119"/>
                      <a:gd name="T5" fmla="*/ 53 h 118"/>
                      <a:gd name="T6" fmla="*/ 80 w 119"/>
                      <a:gd name="T7" fmla="*/ 85 h 118"/>
                      <a:gd name="T8" fmla="*/ 49 w 119"/>
                      <a:gd name="T9" fmla="*/ 106 h 118"/>
                      <a:gd name="T10" fmla="*/ 0 w 119"/>
                      <a:gd name="T11" fmla="*/ 118 h 118"/>
                      <a:gd name="T12" fmla="*/ 49 w 119"/>
                      <a:gd name="T13" fmla="*/ 71 h 118"/>
                      <a:gd name="T14" fmla="*/ 34 w 119"/>
                      <a:gd name="T15" fmla="*/ 36 h 118"/>
                      <a:gd name="T16" fmla="*/ 70 w 119"/>
                      <a:gd name="T17" fmla="*/ 49 h 118"/>
                      <a:gd name="T18" fmla="*/ 109 w 119"/>
                      <a:gd name="T19" fmla="*/ 0 h 11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9"/>
                      <a:gd name="T31" fmla="*/ 0 h 118"/>
                      <a:gd name="T32" fmla="*/ 119 w 119"/>
                      <a:gd name="T33" fmla="*/ 118 h 11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9" h="118">
                        <a:moveTo>
                          <a:pt x="109" y="0"/>
                        </a:moveTo>
                        <a:lnTo>
                          <a:pt x="119" y="32"/>
                        </a:lnTo>
                        <a:lnTo>
                          <a:pt x="100" y="53"/>
                        </a:lnTo>
                        <a:lnTo>
                          <a:pt x="80" y="85"/>
                        </a:lnTo>
                        <a:lnTo>
                          <a:pt x="49" y="106"/>
                        </a:lnTo>
                        <a:lnTo>
                          <a:pt x="0" y="118"/>
                        </a:lnTo>
                        <a:lnTo>
                          <a:pt x="49" y="71"/>
                        </a:lnTo>
                        <a:lnTo>
                          <a:pt x="34" y="36"/>
                        </a:lnTo>
                        <a:lnTo>
                          <a:pt x="70" y="49"/>
                        </a:lnTo>
                        <a:lnTo>
                          <a:pt x="10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95" name="Group 310"/>
                <p:cNvGrpSpPr>
                  <a:grpSpLocks/>
                </p:cNvGrpSpPr>
                <p:nvPr/>
              </p:nvGrpSpPr>
              <p:grpSpPr bwMode="auto">
                <a:xfrm>
                  <a:off x="1283" y="2211"/>
                  <a:ext cx="160" cy="87"/>
                  <a:chOff x="1283" y="2211"/>
                  <a:chExt cx="160" cy="87"/>
                </a:xfrm>
              </p:grpSpPr>
              <p:sp>
                <p:nvSpPr>
                  <p:cNvPr id="77732" name="Freeform 311"/>
                  <p:cNvSpPr>
                    <a:spLocks/>
                  </p:cNvSpPr>
                  <p:nvPr/>
                </p:nvSpPr>
                <p:spPr bwMode="auto">
                  <a:xfrm>
                    <a:off x="1283" y="2211"/>
                    <a:ext cx="160" cy="87"/>
                  </a:xfrm>
                  <a:custGeom>
                    <a:avLst/>
                    <a:gdLst>
                      <a:gd name="T0" fmla="*/ 796 w 958"/>
                      <a:gd name="T1" fmla="*/ 0 h 433"/>
                      <a:gd name="T2" fmla="*/ 832 w 958"/>
                      <a:gd name="T3" fmla="*/ 32 h 433"/>
                      <a:gd name="T4" fmla="*/ 873 w 958"/>
                      <a:gd name="T5" fmla="*/ 53 h 433"/>
                      <a:gd name="T6" fmla="*/ 886 w 958"/>
                      <a:gd name="T7" fmla="*/ 99 h 433"/>
                      <a:gd name="T8" fmla="*/ 924 w 958"/>
                      <a:gd name="T9" fmla="*/ 125 h 433"/>
                      <a:gd name="T10" fmla="*/ 958 w 958"/>
                      <a:gd name="T11" fmla="*/ 139 h 433"/>
                      <a:gd name="T12" fmla="*/ 920 w 958"/>
                      <a:gd name="T13" fmla="*/ 166 h 433"/>
                      <a:gd name="T14" fmla="*/ 905 w 958"/>
                      <a:gd name="T15" fmla="*/ 206 h 433"/>
                      <a:gd name="T16" fmla="*/ 871 w 958"/>
                      <a:gd name="T17" fmla="*/ 224 h 433"/>
                      <a:gd name="T18" fmla="*/ 832 w 958"/>
                      <a:gd name="T19" fmla="*/ 235 h 433"/>
                      <a:gd name="T20" fmla="*/ 788 w 958"/>
                      <a:gd name="T21" fmla="*/ 221 h 433"/>
                      <a:gd name="T22" fmla="*/ 735 w 958"/>
                      <a:gd name="T23" fmla="*/ 235 h 433"/>
                      <a:gd name="T24" fmla="*/ 669 w 958"/>
                      <a:gd name="T25" fmla="*/ 216 h 433"/>
                      <a:gd name="T26" fmla="*/ 595 w 958"/>
                      <a:gd name="T27" fmla="*/ 244 h 433"/>
                      <a:gd name="T28" fmla="*/ 546 w 958"/>
                      <a:gd name="T29" fmla="*/ 241 h 433"/>
                      <a:gd name="T30" fmla="*/ 498 w 958"/>
                      <a:gd name="T31" fmla="*/ 265 h 433"/>
                      <a:gd name="T32" fmla="*/ 457 w 958"/>
                      <a:gd name="T33" fmla="*/ 280 h 433"/>
                      <a:gd name="T34" fmla="*/ 413 w 958"/>
                      <a:gd name="T35" fmla="*/ 265 h 433"/>
                      <a:gd name="T36" fmla="*/ 398 w 958"/>
                      <a:gd name="T37" fmla="*/ 294 h 433"/>
                      <a:gd name="T38" fmla="*/ 359 w 958"/>
                      <a:gd name="T39" fmla="*/ 291 h 433"/>
                      <a:gd name="T40" fmla="*/ 367 w 958"/>
                      <a:gd name="T41" fmla="*/ 330 h 433"/>
                      <a:gd name="T42" fmla="*/ 313 w 958"/>
                      <a:gd name="T43" fmla="*/ 347 h 433"/>
                      <a:gd name="T44" fmla="*/ 248 w 958"/>
                      <a:gd name="T45" fmla="*/ 369 h 433"/>
                      <a:gd name="T46" fmla="*/ 233 w 958"/>
                      <a:gd name="T47" fmla="*/ 397 h 433"/>
                      <a:gd name="T48" fmla="*/ 189 w 958"/>
                      <a:gd name="T49" fmla="*/ 404 h 433"/>
                      <a:gd name="T50" fmla="*/ 158 w 958"/>
                      <a:gd name="T51" fmla="*/ 433 h 433"/>
                      <a:gd name="T52" fmla="*/ 119 w 958"/>
                      <a:gd name="T53" fmla="*/ 418 h 433"/>
                      <a:gd name="T54" fmla="*/ 85 w 958"/>
                      <a:gd name="T55" fmla="*/ 414 h 433"/>
                      <a:gd name="T56" fmla="*/ 62 w 958"/>
                      <a:gd name="T57" fmla="*/ 373 h 433"/>
                      <a:gd name="T58" fmla="*/ 0 w 958"/>
                      <a:gd name="T59" fmla="*/ 354 h 433"/>
                      <a:gd name="T60" fmla="*/ 31 w 958"/>
                      <a:gd name="T61" fmla="*/ 308 h 433"/>
                      <a:gd name="T62" fmla="*/ 15 w 958"/>
                      <a:gd name="T63" fmla="*/ 265 h 433"/>
                      <a:gd name="T64" fmla="*/ 39 w 958"/>
                      <a:gd name="T65" fmla="*/ 216 h 433"/>
                      <a:gd name="T66" fmla="*/ 27 w 958"/>
                      <a:gd name="T67" fmla="*/ 191 h 433"/>
                      <a:gd name="T68" fmla="*/ 70 w 958"/>
                      <a:gd name="T69" fmla="*/ 191 h 433"/>
                      <a:gd name="T70" fmla="*/ 93 w 958"/>
                      <a:gd name="T71" fmla="*/ 166 h 433"/>
                      <a:gd name="T72" fmla="*/ 135 w 958"/>
                      <a:gd name="T73" fmla="*/ 184 h 433"/>
                      <a:gd name="T74" fmla="*/ 174 w 958"/>
                      <a:gd name="T75" fmla="*/ 169 h 433"/>
                      <a:gd name="T76" fmla="*/ 204 w 958"/>
                      <a:gd name="T77" fmla="*/ 149 h 433"/>
                      <a:gd name="T78" fmla="*/ 272 w 958"/>
                      <a:gd name="T79" fmla="*/ 146 h 433"/>
                      <a:gd name="T80" fmla="*/ 288 w 958"/>
                      <a:gd name="T81" fmla="*/ 228 h 433"/>
                      <a:gd name="T82" fmla="*/ 259 w 958"/>
                      <a:gd name="T83" fmla="*/ 231 h 433"/>
                      <a:gd name="T84" fmla="*/ 259 w 958"/>
                      <a:gd name="T85" fmla="*/ 270 h 433"/>
                      <a:gd name="T86" fmla="*/ 279 w 958"/>
                      <a:gd name="T87" fmla="*/ 301 h 433"/>
                      <a:gd name="T88" fmla="*/ 295 w 958"/>
                      <a:gd name="T89" fmla="*/ 266 h 433"/>
                      <a:gd name="T90" fmla="*/ 299 w 958"/>
                      <a:gd name="T91" fmla="*/ 248 h 433"/>
                      <a:gd name="T92" fmla="*/ 288 w 958"/>
                      <a:gd name="T93" fmla="*/ 228 h 433"/>
                      <a:gd name="T94" fmla="*/ 272 w 958"/>
                      <a:gd name="T95" fmla="*/ 147 h 433"/>
                      <a:gd name="T96" fmla="*/ 321 w 958"/>
                      <a:gd name="T97" fmla="*/ 146 h 433"/>
                      <a:gd name="T98" fmla="*/ 364 w 958"/>
                      <a:gd name="T99" fmla="*/ 156 h 433"/>
                      <a:gd name="T100" fmla="*/ 403 w 958"/>
                      <a:gd name="T101" fmla="*/ 142 h 433"/>
                      <a:gd name="T102" fmla="*/ 418 w 958"/>
                      <a:gd name="T103" fmla="*/ 96 h 433"/>
                      <a:gd name="T104" fmla="*/ 459 w 958"/>
                      <a:gd name="T105" fmla="*/ 85 h 433"/>
                      <a:gd name="T106" fmla="*/ 480 w 958"/>
                      <a:gd name="T107" fmla="*/ 60 h 433"/>
                      <a:gd name="T108" fmla="*/ 533 w 958"/>
                      <a:gd name="T109" fmla="*/ 50 h 433"/>
                      <a:gd name="T110" fmla="*/ 563 w 958"/>
                      <a:gd name="T111" fmla="*/ 29 h 433"/>
                      <a:gd name="T112" fmla="*/ 595 w 958"/>
                      <a:gd name="T113" fmla="*/ 39 h 433"/>
                      <a:gd name="T114" fmla="*/ 631 w 958"/>
                      <a:gd name="T115" fmla="*/ 29 h 433"/>
                      <a:gd name="T116" fmla="*/ 657 w 958"/>
                      <a:gd name="T117" fmla="*/ 53 h 433"/>
                      <a:gd name="T118" fmla="*/ 688 w 958"/>
                      <a:gd name="T119" fmla="*/ 50 h 433"/>
                      <a:gd name="T120" fmla="*/ 701 w 958"/>
                      <a:gd name="T121" fmla="*/ 17 h 433"/>
                      <a:gd name="T122" fmla="*/ 738 w 958"/>
                      <a:gd name="T123" fmla="*/ 7 h 433"/>
                      <a:gd name="T124" fmla="*/ 796 w 958"/>
                      <a:gd name="T125" fmla="*/ 0 h 43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58"/>
                      <a:gd name="T190" fmla="*/ 0 h 433"/>
                      <a:gd name="T191" fmla="*/ 958 w 958"/>
                      <a:gd name="T192" fmla="*/ 433 h 433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58" h="433">
                        <a:moveTo>
                          <a:pt x="796" y="0"/>
                        </a:moveTo>
                        <a:lnTo>
                          <a:pt x="832" y="32"/>
                        </a:lnTo>
                        <a:lnTo>
                          <a:pt x="873" y="53"/>
                        </a:lnTo>
                        <a:lnTo>
                          <a:pt x="886" y="99"/>
                        </a:lnTo>
                        <a:lnTo>
                          <a:pt x="924" y="125"/>
                        </a:lnTo>
                        <a:lnTo>
                          <a:pt x="958" y="139"/>
                        </a:lnTo>
                        <a:lnTo>
                          <a:pt x="920" y="166"/>
                        </a:lnTo>
                        <a:lnTo>
                          <a:pt x="905" y="206"/>
                        </a:lnTo>
                        <a:lnTo>
                          <a:pt x="871" y="224"/>
                        </a:lnTo>
                        <a:lnTo>
                          <a:pt x="832" y="235"/>
                        </a:lnTo>
                        <a:lnTo>
                          <a:pt x="788" y="221"/>
                        </a:lnTo>
                        <a:lnTo>
                          <a:pt x="735" y="235"/>
                        </a:lnTo>
                        <a:lnTo>
                          <a:pt x="669" y="216"/>
                        </a:lnTo>
                        <a:lnTo>
                          <a:pt x="595" y="244"/>
                        </a:lnTo>
                        <a:lnTo>
                          <a:pt x="546" y="241"/>
                        </a:lnTo>
                        <a:lnTo>
                          <a:pt x="498" y="265"/>
                        </a:lnTo>
                        <a:lnTo>
                          <a:pt x="457" y="280"/>
                        </a:lnTo>
                        <a:lnTo>
                          <a:pt x="413" y="265"/>
                        </a:lnTo>
                        <a:lnTo>
                          <a:pt x="398" y="294"/>
                        </a:lnTo>
                        <a:lnTo>
                          <a:pt x="359" y="291"/>
                        </a:lnTo>
                        <a:lnTo>
                          <a:pt x="367" y="330"/>
                        </a:lnTo>
                        <a:lnTo>
                          <a:pt x="313" y="347"/>
                        </a:lnTo>
                        <a:lnTo>
                          <a:pt x="248" y="369"/>
                        </a:lnTo>
                        <a:lnTo>
                          <a:pt x="233" y="397"/>
                        </a:lnTo>
                        <a:lnTo>
                          <a:pt x="189" y="404"/>
                        </a:lnTo>
                        <a:lnTo>
                          <a:pt x="158" y="433"/>
                        </a:lnTo>
                        <a:lnTo>
                          <a:pt x="119" y="418"/>
                        </a:lnTo>
                        <a:lnTo>
                          <a:pt x="85" y="414"/>
                        </a:lnTo>
                        <a:lnTo>
                          <a:pt x="62" y="373"/>
                        </a:lnTo>
                        <a:lnTo>
                          <a:pt x="0" y="354"/>
                        </a:lnTo>
                        <a:lnTo>
                          <a:pt x="31" y="308"/>
                        </a:lnTo>
                        <a:lnTo>
                          <a:pt x="15" y="265"/>
                        </a:lnTo>
                        <a:lnTo>
                          <a:pt x="39" y="216"/>
                        </a:lnTo>
                        <a:lnTo>
                          <a:pt x="27" y="191"/>
                        </a:lnTo>
                        <a:lnTo>
                          <a:pt x="70" y="191"/>
                        </a:lnTo>
                        <a:lnTo>
                          <a:pt x="93" y="166"/>
                        </a:lnTo>
                        <a:lnTo>
                          <a:pt x="135" y="184"/>
                        </a:lnTo>
                        <a:lnTo>
                          <a:pt x="174" y="169"/>
                        </a:lnTo>
                        <a:lnTo>
                          <a:pt x="204" y="149"/>
                        </a:lnTo>
                        <a:lnTo>
                          <a:pt x="272" y="146"/>
                        </a:lnTo>
                        <a:lnTo>
                          <a:pt x="288" y="228"/>
                        </a:lnTo>
                        <a:lnTo>
                          <a:pt x="259" y="231"/>
                        </a:lnTo>
                        <a:lnTo>
                          <a:pt x="259" y="270"/>
                        </a:lnTo>
                        <a:lnTo>
                          <a:pt x="279" y="301"/>
                        </a:lnTo>
                        <a:lnTo>
                          <a:pt x="295" y="266"/>
                        </a:lnTo>
                        <a:lnTo>
                          <a:pt x="299" y="248"/>
                        </a:lnTo>
                        <a:lnTo>
                          <a:pt x="288" y="228"/>
                        </a:lnTo>
                        <a:lnTo>
                          <a:pt x="272" y="147"/>
                        </a:lnTo>
                        <a:lnTo>
                          <a:pt x="321" y="146"/>
                        </a:lnTo>
                        <a:lnTo>
                          <a:pt x="364" y="156"/>
                        </a:lnTo>
                        <a:lnTo>
                          <a:pt x="403" y="142"/>
                        </a:lnTo>
                        <a:lnTo>
                          <a:pt x="418" y="96"/>
                        </a:lnTo>
                        <a:lnTo>
                          <a:pt x="459" y="85"/>
                        </a:lnTo>
                        <a:lnTo>
                          <a:pt x="480" y="60"/>
                        </a:lnTo>
                        <a:lnTo>
                          <a:pt x="533" y="50"/>
                        </a:lnTo>
                        <a:lnTo>
                          <a:pt x="563" y="29"/>
                        </a:lnTo>
                        <a:lnTo>
                          <a:pt x="595" y="39"/>
                        </a:lnTo>
                        <a:lnTo>
                          <a:pt x="631" y="29"/>
                        </a:lnTo>
                        <a:lnTo>
                          <a:pt x="657" y="53"/>
                        </a:lnTo>
                        <a:lnTo>
                          <a:pt x="688" y="50"/>
                        </a:lnTo>
                        <a:lnTo>
                          <a:pt x="701" y="17"/>
                        </a:lnTo>
                        <a:lnTo>
                          <a:pt x="738" y="7"/>
                        </a:lnTo>
                        <a:lnTo>
                          <a:pt x="796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3" name="Freeform 312"/>
                  <p:cNvSpPr>
                    <a:spLocks/>
                  </p:cNvSpPr>
                  <p:nvPr/>
                </p:nvSpPr>
                <p:spPr bwMode="auto">
                  <a:xfrm>
                    <a:off x="1319" y="2242"/>
                    <a:ext cx="41" cy="10"/>
                  </a:xfrm>
                  <a:custGeom>
                    <a:avLst/>
                    <a:gdLst>
                      <a:gd name="T0" fmla="*/ 85 w 245"/>
                      <a:gd name="T1" fmla="*/ 6 h 50"/>
                      <a:gd name="T2" fmla="*/ 58 w 245"/>
                      <a:gd name="T3" fmla="*/ 0 h 50"/>
                      <a:gd name="T4" fmla="*/ 41 w 245"/>
                      <a:gd name="T5" fmla="*/ 8 h 50"/>
                      <a:gd name="T6" fmla="*/ 3 w 245"/>
                      <a:gd name="T7" fmla="*/ 16 h 50"/>
                      <a:gd name="T8" fmla="*/ 0 w 245"/>
                      <a:gd name="T9" fmla="*/ 40 h 50"/>
                      <a:gd name="T10" fmla="*/ 42 w 245"/>
                      <a:gd name="T11" fmla="*/ 25 h 50"/>
                      <a:gd name="T12" fmla="*/ 74 w 245"/>
                      <a:gd name="T13" fmla="*/ 50 h 50"/>
                      <a:gd name="T14" fmla="*/ 154 w 245"/>
                      <a:gd name="T15" fmla="*/ 50 h 50"/>
                      <a:gd name="T16" fmla="*/ 245 w 245"/>
                      <a:gd name="T17" fmla="*/ 11 h 50"/>
                      <a:gd name="T18" fmla="*/ 114 w 245"/>
                      <a:gd name="T19" fmla="*/ 35 h 50"/>
                      <a:gd name="T20" fmla="*/ 85 w 245"/>
                      <a:gd name="T21" fmla="*/ 6 h 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45"/>
                      <a:gd name="T34" fmla="*/ 0 h 50"/>
                      <a:gd name="T35" fmla="*/ 245 w 245"/>
                      <a:gd name="T36" fmla="*/ 50 h 5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45" h="50">
                        <a:moveTo>
                          <a:pt x="85" y="6"/>
                        </a:moveTo>
                        <a:lnTo>
                          <a:pt x="58" y="0"/>
                        </a:lnTo>
                        <a:lnTo>
                          <a:pt x="41" y="8"/>
                        </a:lnTo>
                        <a:lnTo>
                          <a:pt x="3" y="16"/>
                        </a:lnTo>
                        <a:lnTo>
                          <a:pt x="0" y="40"/>
                        </a:lnTo>
                        <a:lnTo>
                          <a:pt x="42" y="25"/>
                        </a:lnTo>
                        <a:lnTo>
                          <a:pt x="74" y="50"/>
                        </a:lnTo>
                        <a:lnTo>
                          <a:pt x="154" y="50"/>
                        </a:lnTo>
                        <a:lnTo>
                          <a:pt x="245" y="11"/>
                        </a:lnTo>
                        <a:lnTo>
                          <a:pt x="114" y="35"/>
                        </a:lnTo>
                        <a:lnTo>
                          <a:pt x="85" y="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4" name="Freeform 313"/>
                  <p:cNvSpPr>
                    <a:spLocks/>
                  </p:cNvSpPr>
                  <p:nvPr/>
                </p:nvSpPr>
                <p:spPr bwMode="auto">
                  <a:xfrm>
                    <a:off x="1289" y="2254"/>
                    <a:ext cx="21" cy="22"/>
                  </a:xfrm>
                  <a:custGeom>
                    <a:avLst/>
                    <a:gdLst>
                      <a:gd name="T0" fmla="*/ 124 w 124"/>
                      <a:gd name="T1" fmla="*/ 0 h 110"/>
                      <a:gd name="T2" fmla="*/ 101 w 124"/>
                      <a:gd name="T3" fmla="*/ 15 h 110"/>
                      <a:gd name="T4" fmla="*/ 98 w 124"/>
                      <a:gd name="T5" fmla="*/ 71 h 110"/>
                      <a:gd name="T6" fmla="*/ 70 w 124"/>
                      <a:gd name="T7" fmla="*/ 78 h 110"/>
                      <a:gd name="T8" fmla="*/ 63 w 124"/>
                      <a:gd name="T9" fmla="*/ 110 h 110"/>
                      <a:gd name="T10" fmla="*/ 36 w 124"/>
                      <a:gd name="T11" fmla="*/ 78 h 110"/>
                      <a:gd name="T12" fmla="*/ 0 w 124"/>
                      <a:gd name="T13" fmla="*/ 57 h 110"/>
                      <a:gd name="T14" fmla="*/ 44 w 124"/>
                      <a:gd name="T15" fmla="*/ 39 h 110"/>
                      <a:gd name="T16" fmla="*/ 24 w 124"/>
                      <a:gd name="T17" fmla="*/ 8 h 110"/>
                      <a:gd name="T18" fmla="*/ 51 w 124"/>
                      <a:gd name="T19" fmla="*/ 0 h 110"/>
                      <a:gd name="T20" fmla="*/ 66 w 124"/>
                      <a:gd name="T21" fmla="*/ 15 h 110"/>
                      <a:gd name="T22" fmla="*/ 124 w 124"/>
                      <a:gd name="T23" fmla="*/ 0 h 11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4"/>
                      <a:gd name="T37" fmla="*/ 0 h 110"/>
                      <a:gd name="T38" fmla="*/ 124 w 124"/>
                      <a:gd name="T39" fmla="*/ 110 h 11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4" h="110">
                        <a:moveTo>
                          <a:pt x="124" y="0"/>
                        </a:moveTo>
                        <a:lnTo>
                          <a:pt x="101" y="15"/>
                        </a:lnTo>
                        <a:lnTo>
                          <a:pt x="98" y="71"/>
                        </a:lnTo>
                        <a:lnTo>
                          <a:pt x="70" y="78"/>
                        </a:lnTo>
                        <a:lnTo>
                          <a:pt x="63" y="110"/>
                        </a:lnTo>
                        <a:lnTo>
                          <a:pt x="36" y="78"/>
                        </a:lnTo>
                        <a:lnTo>
                          <a:pt x="0" y="57"/>
                        </a:lnTo>
                        <a:lnTo>
                          <a:pt x="44" y="39"/>
                        </a:lnTo>
                        <a:lnTo>
                          <a:pt x="24" y="8"/>
                        </a:lnTo>
                        <a:lnTo>
                          <a:pt x="51" y="0"/>
                        </a:lnTo>
                        <a:lnTo>
                          <a:pt x="66" y="15"/>
                        </a:lnTo>
                        <a:lnTo>
                          <a:pt x="12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5" name="Freeform 314"/>
                  <p:cNvSpPr>
                    <a:spLocks/>
                  </p:cNvSpPr>
                  <p:nvPr/>
                </p:nvSpPr>
                <p:spPr bwMode="auto">
                  <a:xfrm>
                    <a:off x="1310" y="2268"/>
                    <a:ext cx="12" cy="21"/>
                  </a:xfrm>
                  <a:custGeom>
                    <a:avLst/>
                    <a:gdLst>
                      <a:gd name="T0" fmla="*/ 46 w 70"/>
                      <a:gd name="T1" fmla="*/ 0 h 103"/>
                      <a:gd name="T2" fmla="*/ 70 w 70"/>
                      <a:gd name="T3" fmla="*/ 25 h 103"/>
                      <a:gd name="T4" fmla="*/ 51 w 70"/>
                      <a:gd name="T5" fmla="*/ 46 h 103"/>
                      <a:gd name="T6" fmla="*/ 59 w 70"/>
                      <a:gd name="T7" fmla="*/ 93 h 103"/>
                      <a:gd name="T8" fmla="*/ 5 w 70"/>
                      <a:gd name="T9" fmla="*/ 103 h 103"/>
                      <a:gd name="T10" fmla="*/ 24 w 70"/>
                      <a:gd name="T11" fmla="*/ 56 h 103"/>
                      <a:gd name="T12" fmla="*/ 0 w 70"/>
                      <a:gd name="T13" fmla="*/ 21 h 103"/>
                      <a:gd name="T14" fmla="*/ 46 w 70"/>
                      <a:gd name="T15" fmla="*/ 0 h 10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0"/>
                      <a:gd name="T25" fmla="*/ 0 h 103"/>
                      <a:gd name="T26" fmla="*/ 70 w 70"/>
                      <a:gd name="T27" fmla="*/ 103 h 10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0" h="103">
                        <a:moveTo>
                          <a:pt x="46" y="0"/>
                        </a:moveTo>
                        <a:lnTo>
                          <a:pt x="70" y="25"/>
                        </a:lnTo>
                        <a:lnTo>
                          <a:pt x="51" y="46"/>
                        </a:lnTo>
                        <a:lnTo>
                          <a:pt x="59" y="93"/>
                        </a:lnTo>
                        <a:lnTo>
                          <a:pt x="5" y="103"/>
                        </a:lnTo>
                        <a:lnTo>
                          <a:pt x="24" y="56"/>
                        </a:lnTo>
                        <a:lnTo>
                          <a:pt x="0" y="2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6" name="Freeform 315"/>
                  <p:cNvSpPr>
                    <a:spLocks/>
                  </p:cNvSpPr>
                  <p:nvPr/>
                </p:nvSpPr>
                <p:spPr bwMode="auto">
                  <a:xfrm>
                    <a:off x="1363" y="2221"/>
                    <a:ext cx="26" cy="15"/>
                  </a:xfrm>
                  <a:custGeom>
                    <a:avLst/>
                    <a:gdLst>
                      <a:gd name="T0" fmla="*/ 155 w 155"/>
                      <a:gd name="T1" fmla="*/ 14 h 75"/>
                      <a:gd name="T2" fmla="*/ 143 w 155"/>
                      <a:gd name="T3" fmla="*/ 0 h 75"/>
                      <a:gd name="T4" fmla="*/ 116 w 155"/>
                      <a:gd name="T5" fmla="*/ 10 h 75"/>
                      <a:gd name="T6" fmla="*/ 97 w 155"/>
                      <a:gd name="T7" fmla="*/ 3 h 75"/>
                      <a:gd name="T8" fmla="*/ 85 w 155"/>
                      <a:gd name="T9" fmla="*/ 14 h 75"/>
                      <a:gd name="T10" fmla="*/ 58 w 155"/>
                      <a:gd name="T11" fmla="*/ 25 h 75"/>
                      <a:gd name="T12" fmla="*/ 34 w 155"/>
                      <a:gd name="T13" fmla="*/ 45 h 75"/>
                      <a:gd name="T14" fmla="*/ 7 w 155"/>
                      <a:gd name="T15" fmla="*/ 52 h 75"/>
                      <a:gd name="T16" fmla="*/ 0 w 155"/>
                      <a:gd name="T17" fmla="*/ 75 h 75"/>
                      <a:gd name="T18" fmla="*/ 27 w 155"/>
                      <a:gd name="T19" fmla="*/ 66 h 75"/>
                      <a:gd name="T20" fmla="*/ 89 w 155"/>
                      <a:gd name="T21" fmla="*/ 42 h 75"/>
                      <a:gd name="T22" fmla="*/ 131 w 155"/>
                      <a:gd name="T23" fmla="*/ 63 h 75"/>
                      <a:gd name="T24" fmla="*/ 155 w 155"/>
                      <a:gd name="T25" fmla="*/ 14 h 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5"/>
                      <a:gd name="T40" fmla="*/ 0 h 75"/>
                      <a:gd name="T41" fmla="*/ 155 w 155"/>
                      <a:gd name="T42" fmla="*/ 75 h 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5" h="75">
                        <a:moveTo>
                          <a:pt x="155" y="14"/>
                        </a:moveTo>
                        <a:lnTo>
                          <a:pt x="143" y="0"/>
                        </a:lnTo>
                        <a:lnTo>
                          <a:pt x="116" y="10"/>
                        </a:lnTo>
                        <a:lnTo>
                          <a:pt x="97" y="3"/>
                        </a:lnTo>
                        <a:lnTo>
                          <a:pt x="85" y="14"/>
                        </a:lnTo>
                        <a:lnTo>
                          <a:pt x="58" y="25"/>
                        </a:lnTo>
                        <a:lnTo>
                          <a:pt x="34" y="45"/>
                        </a:lnTo>
                        <a:lnTo>
                          <a:pt x="7" y="52"/>
                        </a:lnTo>
                        <a:lnTo>
                          <a:pt x="0" y="75"/>
                        </a:lnTo>
                        <a:lnTo>
                          <a:pt x="27" y="66"/>
                        </a:lnTo>
                        <a:lnTo>
                          <a:pt x="89" y="42"/>
                        </a:lnTo>
                        <a:lnTo>
                          <a:pt x="131" y="63"/>
                        </a:lnTo>
                        <a:lnTo>
                          <a:pt x="155" y="1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7" name="Freeform 316"/>
                  <p:cNvSpPr>
                    <a:spLocks/>
                  </p:cNvSpPr>
                  <p:nvPr/>
                </p:nvSpPr>
                <p:spPr bwMode="auto">
                  <a:xfrm>
                    <a:off x="1367" y="2244"/>
                    <a:ext cx="19" cy="14"/>
                  </a:xfrm>
                  <a:custGeom>
                    <a:avLst/>
                    <a:gdLst>
                      <a:gd name="T0" fmla="*/ 113 w 113"/>
                      <a:gd name="T1" fmla="*/ 0 h 68"/>
                      <a:gd name="T2" fmla="*/ 105 w 113"/>
                      <a:gd name="T3" fmla="*/ 29 h 68"/>
                      <a:gd name="T4" fmla="*/ 78 w 113"/>
                      <a:gd name="T5" fmla="*/ 43 h 68"/>
                      <a:gd name="T6" fmla="*/ 23 w 113"/>
                      <a:gd name="T7" fmla="*/ 43 h 68"/>
                      <a:gd name="T8" fmla="*/ 0 w 113"/>
                      <a:gd name="T9" fmla="*/ 68 h 68"/>
                      <a:gd name="T10" fmla="*/ 15 w 113"/>
                      <a:gd name="T11" fmla="*/ 36 h 68"/>
                      <a:gd name="T12" fmla="*/ 113 w 113"/>
                      <a:gd name="T13" fmla="*/ 0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13"/>
                      <a:gd name="T22" fmla="*/ 0 h 68"/>
                      <a:gd name="T23" fmla="*/ 113 w 113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13" h="68">
                        <a:moveTo>
                          <a:pt x="113" y="0"/>
                        </a:moveTo>
                        <a:lnTo>
                          <a:pt x="105" y="29"/>
                        </a:lnTo>
                        <a:lnTo>
                          <a:pt x="78" y="43"/>
                        </a:lnTo>
                        <a:lnTo>
                          <a:pt x="23" y="43"/>
                        </a:lnTo>
                        <a:lnTo>
                          <a:pt x="0" y="68"/>
                        </a:lnTo>
                        <a:lnTo>
                          <a:pt x="15" y="36"/>
                        </a:lnTo>
                        <a:lnTo>
                          <a:pt x="11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8" name="Freeform 317"/>
                  <p:cNvSpPr>
                    <a:spLocks/>
                  </p:cNvSpPr>
                  <p:nvPr/>
                </p:nvSpPr>
                <p:spPr bwMode="auto">
                  <a:xfrm>
                    <a:off x="1313" y="2250"/>
                    <a:ext cx="7" cy="15"/>
                  </a:xfrm>
                  <a:custGeom>
                    <a:avLst/>
                    <a:gdLst>
                      <a:gd name="T0" fmla="*/ 8 w 46"/>
                      <a:gd name="T1" fmla="*/ 0 h 78"/>
                      <a:gd name="T2" fmla="*/ 30 w 46"/>
                      <a:gd name="T3" fmla="*/ 24 h 78"/>
                      <a:gd name="T4" fmla="*/ 28 w 46"/>
                      <a:gd name="T5" fmla="*/ 49 h 78"/>
                      <a:gd name="T6" fmla="*/ 46 w 46"/>
                      <a:gd name="T7" fmla="*/ 67 h 78"/>
                      <a:gd name="T8" fmla="*/ 0 w 46"/>
                      <a:gd name="T9" fmla="*/ 78 h 78"/>
                      <a:gd name="T10" fmla="*/ 15 w 46"/>
                      <a:gd name="T11" fmla="*/ 60 h 78"/>
                      <a:gd name="T12" fmla="*/ 8 w 46"/>
                      <a:gd name="T13" fmla="*/ 0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6"/>
                      <a:gd name="T22" fmla="*/ 0 h 78"/>
                      <a:gd name="T23" fmla="*/ 46 w 46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6" h="78">
                        <a:moveTo>
                          <a:pt x="8" y="0"/>
                        </a:moveTo>
                        <a:lnTo>
                          <a:pt x="30" y="24"/>
                        </a:lnTo>
                        <a:lnTo>
                          <a:pt x="28" y="49"/>
                        </a:lnTo>
                        <a:lnTo>
                          <a:pt x="46" y="67"/>
                        </a:lnTo>
                        <a:lnTo>
                          <a:pt x="0" y="78"/>
                        </a:lnTo>
                        <a:lnTo>
                          <a:pt x="15" y="60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9" name="Freeform 318"/>
                  <p:cNvSpPr>
                    <a:spLocks/>
                  </p:cNvSpPr>
                  <p:nvPr/>
                </p:nvSpPr>
                <p:spPr bwMode="auto">
                  <a:xfrm>
                    <a:off x="1395" y="2214"/>
                    <a:ext cx="26" cy="16"/>
                  </a:xfrm>
                  <a:custGeom>
                    <a:avLst/>
                    <a:gdLst>
                      <a:gd name="T0" fmla="*/ 155 w 155"/>
                      <a:gd name="T1" fmla="*/ 36 h 78"/>
                      <a:gd name="T2" fmla="*/ 124 w 155"/>
                      <a:gd name="T3" fmla="*/ 8 h 78"/>
                      <a:gd name="T4" fmla="*/ 109 w 155"/>
                      <a:gd name="T5" fmla="*/ 0 h 78"/>
                      <a:gd name="T6" fmla="*/ 85 w 155"/>
                      <a:gd name="T7" fmla="*/ 12 h 78"/>
                      <a:gd name="T8" fmla="*/ 66 w 155"/>
                      <a:gd name="T9" fmla="*/ 15 h 78"/>
                      <a:gd name="T10" fmla="*/ 54 w 155"/>
                      <a:gd name="T11" fmla="*/ 26 h 78"/>
                      <a:gd name="T12" fmla="*/ 54 w 155"/>
                      <a:gd name="T13" fmla="*/ 47 h 78"/>
                      <a:gd name="T14" fmla="*/ 31 w 155"/>
                      <a:gd name="T15" fmla="*/ 64 h 78"/>
                      <a:gd name="T16" fmla="*/ 0 w 155"/>
                      <a:gd name="T17" fmla="*/ 78 h 78"/>
                      <a:gd name="T18" fmla="*/ 51 w 155"/>
                      <a:gd name="T19" fmla="*/ 75 h 78"/>
                      <a:gd name="T20" fmla="*/ 78 w 155"/>
                      <a:gd name="T21" fmla="*/ 43 h 78"/>
                      <a:gd name="T22" fmla="*/ 109 w 155"/>
                      <a:gd name="T23" fmla="*/ 54 h 78"/>
                      <a:gd name="T24" fmla="*/ 155 w 155"/>
                      <a:gd name="T25" fmla="*/ 36 h 7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5"/>
                      <a:gd name="T40" fmla="*/ 0 h 78"/>
                      <a:gd name="T41" fmla="*/ 155 w 155"/>
                      <a:gd name="T42" fmla="*/ 78 h 7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5" h="78">
                        <a:moveTo>
                          <a:pt x="155" y="36"/>
                        </a:moveTo>
                        <a:lnTo>
                          <a:pt x="124" y="8"/>
                        </a:lnTo>
                        <a:lnTo>
                          <a:pt x="109" y="0"/>
                        </a:lnTo>
                        <a:lnTo>
                          <a:pt x="85" y="12"/>
                        </a:lnTo>
                        <a:lnTo>
                          <a:pt x="66" y="15"/>
                        </a:lnTo>
                        <a:lnTo>
                          <a:pt x="54" y="26"/>
                        </a:lnTo>
                        <a:lnTo>
                          <a:pt x="54" y="47"/>
                        </a:lnTo>
                        <a:lnTo>
                          <a:pt x="31" y="64"/>
                        </a:lnTo>
                        <a:lnTo>
                          <a:pt x="0" y="78"/>
                        </a:lnTo>
                        <a:lnTo>
                          <a:pt x="51" y="75"/>
                        </a:lnTo>
                        <a:lnTo>
                          <a:pt x="78" y="43"/>
                        </a:lnTo>
                        <a:lnTo>
                          <a:pt x="109" y="54"/>
                        </a:lnTo>
                        <a:lnTo>
                          <a:pt x="155" y="3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96" name="Group 319"/>
                <p:cNvGrpSpPr>
                  <a:grpSpLocks/>
                </p:cNvGrpSpPr>
                <p:nvPr/>
              </p:nvGrpSpPr>
              <p:grpSpPr bwMode="auto">
                <a:xfrm>
                  <a:off x="1336" y="2160"/>
                  <a:ext cx="58" cy="59"/>
                  <a:chOff x="1336" y="2160"/>
                  <a:chExt cx="58" cy="59"/>
                </a:xfrm>
              </p:grpSpPr>
              <p:sp>
                <p:nvSpPr>
                  <p:cNvPr id="77728" name="Freeform 320"/>
                  <p:cNvSpPr>
                    <a:spLocks/>
                  </p:cNvSpPr>
                  <p:nvPr/>
                </p:nvSpPr>
                <p:spPr bwMode="auto">
                  <a:xfrm>
                    <a:off x="1336" y="2160"/>
                    <a:ext cx="58" cy="59"/>
                  </a:xfrm>
                  <a:custGeom>
                    <a:avLst/>
                    <a:gdLst>
                      <a:gd name="T0" fmla="*/ 163 w 349"/>
                      <a:gd name="T1" fmla="*/ 0 h 298"/>
                      <a:gd name="T2" fmla="*/ 197 w 349"/>
                      <a:gd name="T3" fmla="*/ 13 h 298"/>
                      <a:gd name="T4" fmla="*/ 225 w 349"/>
                      <a:gd name="T5" fmla="*/ 10 h 298"/>
                      <a:gd name="T6" fmla="*/ 229 w 349"/>
                      <a:gd name="T7" fmla="*/ 20 h 298"/>
                      <a:gd name="T8" fmla="*/ 267 w 349"/>
                      <a:gd name="T9" fmla="*/ 39 h 298"/>
                      <a:gd name="T10" fmla="*/ 255 w 349"/>
                      <a:gd name="T11" fmla="*/ 60 h 298"/>
                      <a:gd name="T12" fmla="*/ 306 w 349"/>
                      <a:gd name="T13" fmla="*/ 86 h 298"/>
                      <a:gd name="T14" fmla="*/ 299 w 349"/>
                      <a:gd name="T15" fmla="*/ 95 h 298"/>
                      <a:gd name="T16" fmla="*/ 322 w 349"/>
                      <a:gd name="T17" fmla="*/ 123 h 298"/>
                      <a:gd name="T18" fmla="*/ 310 w 349"/>
                      <a:gd name="T19" fmla="*/ 153 h 298"/>
                      <a:gd name="T20" fmla="*/ 349 w 349"/>
                      <a:gd name="T21" fmla="*/ 176 h 298"/>
                      <a:gd name="T22" fmla="*/ 330 w 349"/>
                      <a:gd name="T23" fmla="*/ 198 h 298"/>
                      <a:gd name="T24" fmla="*/ 333 w 349"/>
                      <a:gd name="T25" fmla="*/ 216 h 298"/>
                      <a:gd name="T26" fmla="*/ 322 w 349"/>
                      <a:gd name="T27" fmla="*/ 226 h 298"/>
                      <a:gd name="T28" fmla="*/ 301 w 349"/>
                      <a:gd name="T29" fmla="*/ 248 h 298"/>
                      <a:gd name="T30" fmla="*/ 275 w 349"/>
                      <a:gd name="T31" fmla="*/ 241 h 298"/>
                      <a:gd name="T32" fmla="*/ 264 w 349"/>
                      <a:gd name="T33" fmla="*/ 262 h 298"/>
                      <a:gd name="T34" fmla="*/ 248 w 349"/>
                      <a:gd name="T35" fmla="*/ 276 h 298"/>
                      <a:gd name="T36" fmla="*/ 229 w 349"/>
                      <a:gd name="T37" fmla="*/ 272 h 298"/>
                      <a:gd name="T38" fmla="*/ 175 w 349"/>
                      <a:gd name="T39" fmla="*/ 291 h 298"/>
                      <a:gd name="T40" fmla="*/ 136 w 349"/>
                      <a:gd name="T41" fmla="*/ 298 h 298"/>
                      <a:gd name="T42" fmla="*/ 116 w 349"/>
                      <a:gd name="T43" fmla="*/ 284 h 298"/>
                      <a:gd name="T44" fmla="*/ 82 w 349"/>
                      <a:gd name="T45" fmla="*/ 276 h 298"/>
                      <a:gd name="T46" fmla="*/ 43 w 349"/>
                      <a:gd name="T47" fmla="*/ 265 h 298"/>
                      <a:gd name="T48" fmla="*/ 51 w 349"/>
                      <a:gd name="T49" fmla="*/ 238 h 298"/>
                      <a:gd name="T50" fmla="*/ 27 w 349"/>
                      <a:gd name="T51" fmla="*/ 219 h 298"/>
                      <a:gd name="T52" fmla="*/ 46 w 349"/>
                      <a:gd name="T53" fmla="*/ 191 h 298"/>
                      <a:gd name="T54" fmla="*/ 24 w 349"/>
                      <a:gd name="T55" fmla="*/ 176 h 298"/>
                      <a:gd name="T56" fmla="*/ 5 w 349"/>
                      <a:gd name="T57" fmla="*/ 146 h 298"/>
                      <a:gd name="T58" fmla="*/ 0 w 349"/>
                      <a:gd name="T59" fmla="*/ 123 h 298"/>
                      <a:gd name="T60" fmla="*/ 8 w 349"/>
                      <a:gd name="T61" fmla="*/ 99 h 298"/>
                      <a:gd name="T62" fmla="*/ 0 w 349"/>
                      <a:gd name="T63" fmla="*/ 82 h 298"/>
                      <a:gd name="T64" fmla="*/ 27 w 349"/>
                      <a:gd name="T65" fmla="*/ 71 h 298"/>
                      <a:gd name="T66" fmla="*/ 70 w 349"/>
                      <a:gd name="T67" fmla="*/ 71 h 298"/>
                      <a:gd name="T68" fmla="*/ 85 w 349"/>
                      <a:gd name="T69" fmla="*/ 27 h 298"/>
                      <a:gd name="T70" fmla="*/ 121 w 349"/>
                      <a:gd name="T71" fmla="*/ 27 h 298"/>
                      <a:gd name="T72" fmla="*/ 163 w 349"/>
                      <a:gd name="T73" fmla="*/ 0 h 298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49"/>
                      <a:gd name="T112" fmla="*/ 0 h 298"/>
                      <a:gd name="T113" fmla="*/ 349 w 349"/>
                      <a:gd name="T114" fmla="*/ 298 h 298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49" h="298">
                        <a:moveTo>
                          <a:pt x="163" y="0"/>
                        </a:moveTo>
                        <a:lnTo>
                          <a:pt x="197" y="13"/>
                        </a:lnTo>
                        <a:lnTo>
                          <a:pt x="225" y="10"/>
                        </a:lnTo>
                        <a:lnTo>
                          <a:pt x="229" y="20"/>
                        </a:lnTo>
                        <a:lnTo>
                          <a:pt x="267" y="39"/>
                        </a:lnTo>
                        <a:lnTo>
                          <a:pt x="255" y="60"/>
                        </a:lnTo>
                        <a:lnTo>
                          <a:pt x="306" y="86"/>
                        </a:lnTo>
                        <a:lnTo>
                          <a:pt x="299" y="95"/>
                        </a:lnTo>
                        <a:lnTo>
                          <a:pt x="322" y="123"/>
                        </a:lnTo>
                        <a:lnTo>
                          <a:pt x="310" y="153"/>
                        </a:lnTo>
                        <a:lnTo>
                          <a:pt x="349" y="176"/>
                        </a:lnTo>
                        <a:lnTo>
                          <a:pt x="330" y="198"/>
                        </a:lnTo>
                        <a:lnTo>
                          <a:pt x="333" y="216"/>
                        </a:lnTo>
                        <a:lnTo>
                          <a:pt x="322" y="226"/>
                        </a:lnTo>
                        <a:lnTo>
                          <a:pt x="301" y="248"/>
                        </a:lnTo>
                        <a:lnTo>
                          <a:pt x="275" y="241"/>
                        </a:lnTo>
                        <a:lnTo>
                          <a:pt x="264" y="262"/>
                        </a:lnTo>
                        <a:lnTo>
                          <a:pt x="248" y="276"/>
                        </a:lnTo>
                        <a:lnTo>
                          <a:pt x="229" y="272"/>
                        </a:lnTo>
                        <a:lnTo>
                          <a:pt x="175" y="291"/>
                        </a:lnTo>
                        <a:lnTo>
                          <a:pt x="136" y="298"/>
                        </a:lnTo>
                        <a:lnTo>
                          <a:pt x="116" y="284"/>
                        </a:lnTo>
                        <a:lnTo>
                          <a:pt x="82" y="276"/>
                        </a:lnTo>
                        <a:lnTo>
                          <a:pt x="43" y="265"/>
                        </a:lnTo>
                        <a:lnTo>
                          <a:pt x="51" y="238"/>
                        </a:lnTo>
                        <a:lnTo>
                          <a:pt x="27" y="219"/>
                        </a:lnTo>
                        <a:lnTo>
                          <a:pt x="46" y="191"/>
                        </a:lnTo>
                        <a:lnTo>
                          <a:pt x="24" y="176"/>
                        </a:lnTo>
                        <a:lnTo>
                          <a:pt x="5" y="146"/>
                        </a:lnTo>
                        <a:lnTo>
                          <a:pt x="0" y="123"/>
                        </a:lnTo>
                        <a:lnTo>
                          <a:pt x="8" y="99"/>
                        </a:lnTo>
                        <a:lnTo>
                          <a:pt x="0" y="82"/>
                        </a:lnTo>
                        <a:lnTo>
                          <a:pt x="27" y="71"/>
                        </a:lnTo>
                        <a:lnTo>
                          <a:pt x="70" y="71"/>
                        </a:lnTo>
                        <a:lnTo>
                          <a:pt x="85" y="27"/>
                        </a:lnTo>
                        <a:lnTo>
                          <a:pt x="121" y="27"/>
                        </a:lnTo>
                        <a:lnTo>
                          <a:pt x="163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29" name="Freeform 321"/>
                  <p:cNvSpPr>
                    <a:spLocks/>
                  </p:cNvSpPr>
                  <p:nvPr/>
                </p:nvSpPr>
                <p:spPr bwMode="auto">
                  <a:xfrm>
                    <a:off x="1342" y="2172"/>
                    <a:ext cx="26" cy="24"/>
                  </a:xfrm>
                  <a:custGeom>
                    <a:avLst/>
                    <a:gdLst>
                      <a:gd name="T0" fmla="*/ 155 w 155"/>
                      <a:gd name="T1" fmla="*/ 0 h 121"/>
                      <a:gd name="T2" fmla="*/ 116 w 155"/>
                      <a:gd name="T3" fmla="*/ 14 h 121"/>
                      <a:gd name="T4" fmla="*/ 101 w 155"/>
                      <a:gd name="T5" fmla="*/ 39 h 121"/>
                      <a:gd name="T6" fmla="*/ 105 w 155"/>
                      <a:gd name="T7" fmla="*/ 70 h 121"/>
                      <a:gd name="T8" fmla="*/ 73 w 155"/>
                      <a:gd name="T9" fmla="*/ 93 h 121"/>
                      <a:gd name="T10" fmla="*/ 70 w 155"/>
                      <a:gd name="T11" fmla="*/ 121 h 121"/>
                      <a:gd name="T12" fmla="*/ 27 w 155"/>
                      <a:gd name="T13" fmla="*/ 96 h 121"/>
                      <a:gd name="T14" fmla="*/ 0 w 155"/>
                      <a:gd name="T15" fmla="*/ 53 h 121"/>
                      <a:gd name="T16" fmla="*/ 38 w 155"/>
                      <a:gd name="T17" fmla="*/ 35 h 121"/>
                      <a:gd name="T18" fmla="*/ 62 w 155"/>
                      <a:gd name="T19" fmla="*/ 7 h 121"/>
                      <a:gd name="T20" fmla="*/ 92 w 155"/>
                      <a:gd name="T21" fmla="*/ 7 h 121"/>
                      <a:gd name="T22" fmla="*/ 155 w 155"/>
                      <a:gd name="T23" fmla="*/ 0 h 12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5"/>
                      <a:gd name="T37" fmla="*/ 0 h 121"/>
                      <a:gd name="T38" fmla="*/ 155 w 155"/>
                      <a:gd name="T39" fmla="*/ 121 h 12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5" h="121">
                        <a:moveTo>
                          <a:pt x="155" y="0"/>
                        </a:moveTo>
                        <a:lnTo>
                          <a:pt x="116" y="14"/>
                        </a:lnTo>
                        <a:lnTo>
                          <a:pt x="101" y="39"/>
                        </a:lnTo>
                        <a:lnTo>
                          <a:pt x="105" y="70"/>
                        </a:lnTo>
                        <a:lnTo>
                          <a:pt x="73" y="93"/>
                        </a:lnTo>
                        <a:lnTo>
                          <a:pt x="70" y="121"/>
                        </a:lnTo>
                        <a:lnTo>
                          <a:pt x="27" y="96"/>
                        </a:lnTo>
                        <a:lnTo>
                          <a:pt x="0" y="53"/>
                        </a:lnTo>
                        <a:lnTo>
                          <a:pt x="38" y="35"/>
                        </a:lnTo>
                        <a:lnTo>
                          <a:pt x="62" y="7"/>
                        </a:lnTo>
                        <a:lnTo>
                          <a:pt x="92" y="7"/>
                        </a:lnTo>
                        <a:lnTo>
                          <a:pt x="15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0" name="Freeform 322"/>
                  <p:cNvSpPr>
                    <a:spLocks/>
                  </p:cNvSpPr>
                  <p:nvPr/>
                </p:nvSpPr>
                <p:spPr bwMode="auto">
                  <a:xfrm>
                    <a:off x="1347" y="2199"/>
                    <a:ext cx="26" cy="14"/>
                  </a:xfrm>
                  <a:custGeom>
                    <a:avLst/>
                    <a:gdLst>
                      <a:gd name="T0" fmla="*/ 155 w 155"/>
                      <a:gd name="T1" fmla="*/ 59 h 70"/>
                      <a:gd name="T2" fmla="*/ 116 w 155"/>
                      <a:gd name="T3" fmla="*/ 70 h 70"/>
                      <a:gd name="T4" fmla="*/ 78 w 155"/>
                      <a:gd name="T5" fmla="*/ 70 h 70"/>
                      <a:gd name="T6" fmla="*/ 46 w 155"/>
                      <a:gd name="T7" fmla="*/ 53 h 70"/>
                      <a:gd name="T8" fmla="*/ 24 w 155"/>
                      <a:gd name="T9" fmla="*/ 57 h 70"/>
                      <a:gd name="T10" fmla="*/ 24 w 155"/>
                      <a:gd name="T11" fmla="*/ 24 h 70"/>
                      <a:gd name="T12" fmla="*/ 0 w 155"/>
                      <a:gd name="T13" fmla="*/ 0 h 70"/>
                      <a:gd name="T14" fmla="*/ 43 w 155"/>
                      <a:gd name="T15" fmla="*/ 14 h 70"/>
                      <a:gd name="T16" fmla="*/ 58 w 155"/>
                      <a:gd name="T17" fmla="*/ 28 h 70"/>
                      <a:gd name="T18" fmla="*/ 101 w 155"/>
                      <a:gd name="T19" fmla="*/ 53 h 70"/>
                      <a:gd name="T20" fmla="*/ 155 w 155"/>
                      <a:gd name="T21" fmla="*/ 59 h 7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5"/>
                      <a:gd name="T34" fmla="*/ 0 h 70"/>
                      <a:gd name="T35" fmla="*/ 155 w 155"/>
                      <a:gd name="T36" fmla="*/ 70 h 7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5" h="70">
                        <a:moveTo>
                          <a:pt x="155" y="59"/>
                        </a:moveTo>
                        <a:lnTo>
                          <a:pt x="116" y="70"/>
                        </a:lnTo>
                        <a:lnTo>
                          <a:pt x="78" y="70"/>
                        </a:lnTo>
                        <a:lnTo>
                          <a:pt x="46" y="53"/>
                        </a:lnTo>
                        <a:lnTo>
                          <a:pt x="24" y="57"/>
                        </a:lnTo>
                        <a:lnTo>
                          <a:pt x="24" y="24"/>
                        </a:lnTo>
                        <a:lnTo>
                          <a:pt x="0" y="0"/>
                        </a:lnTo>
                        <a:lnTo>
                          <a:pt x="43" y="14"/>
                        </a:lnTo>
                        <a:lnTo>
                          <a:pt x="58" y="28"/>
                        </a:lnTo>
                        <a:lnTo>
                          <a:pt x="101" y="53"/>
                        </a:lnTo>
                        <a:lnTo>
                          <a:pt x="155" y="59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31" name="Freeform 323"/>
                  <p:cNvSpPr>
                    <a:spLocks/>
                  </p:cNvSpPr>
                  <p:nvPr/>
                </p:nvSpPr>
                <p:spPr bwMode="auto">
                  <a:xfrm>
                    <a:off x="1369" y="2177"/>
                    <a:ext cx="12" cy="22"/>
                  </a:xfrm>
                  <a:custGeom>
                    <a:avLst/>
                    <a:gdLst>
                      <a:gd name="T0" fmla="*/ 58 w 74"/>
                      <a:gd name="T1" fmla="*/ 0 h 112"/>
                      <a:gd name="T2" fmla="*/ 74 w 74"/>
                      <a:gd name="T3" fmla="*/ 16 h 112"/>
                      <a:gd name="T4" fmla="*/ 55 w 74"/>
                      <a:gd name="T5" fmla="*/ 37 h 112"/>
                      <a:gd name="T6" fmla="*/ 58 w 74"/>
                      <a:gd name="T7" fmla="*/ 63 h 112"/>
                      <a:gd name="T8" fmla="*/ 43 w 74"/>
                      <a:gd name="T9" fmla="*/ 70 h 112"/>
                      <a:gd name="T10" fmla="*/ 58 w 74"/>
                      <a:gd name="T11" fmla="*/ 112 h 112"/>
                      <a:gd name="T12" fmla="*/ 0 w 74"/>
                      <a:gd name="T13" fmla="*/ 74 h 112"/>
                      <a:gd name="T14" fmla="*/ 4 w 74"/>
                      <a:gd name="T15" fmla="*/ 52 h 112"/>
                      <a:gd name="T16" fmla="*/ 24 w 74"/>
                      <a:gd name="T17" fmla="*/ 37 h 112"/>
                      <a:gd name="T18" fmla="*/ 58 w 74"/>
                      <a:gd name="T19" fmla="*/ 0 h 11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4"/>
                      <a:gd name="T31" fmla="*/ 0 h 112"/>
                      <a:gd name="T32" fmla="*/ 74 w 74"/>
                      <a:gd name="T33" fmla="*/ 112 h 11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4" h="112">
                        <a:moveTo>
                          <a:pt x="58" y="0"/>
                        </a:moveTo>
                        <a:lnTo>
                          <a:pt x="74" y="16"/>
                        </a:lnTo>
                        <a:lnTo>
                          <a:pt x="55" y="37"/>
                        </a:lnTo>
                        <a:lnTo>
                          <a:pt x="58" y="63"/>
                        </a:lnTo>
                        <a:lnTo>
                          <a:pt x="43" y="70"/>
                        </a:lnTo>
                        <a:lnTo>
                          <a:pt x="58" y="112"/>
                        </a:lnTo>
                        <a:lnTo>
                          <a:pt x="0" y="74"/>
                        </a:lnTo>
                        <a:lnTo>
                          <a:pt x="4" y="52"/>
                        </a:lnTo>
                        <a:lnTo>
                          <a:pt x="24" y="37"/>
                        </a:lnTo>
                        <a:lnTo>
                          <a:pt x="5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97" name="Group 324"/>
                <p:cNvGrpSpPr>
                  <a:grpSpLocks/>
                </p:cNvGrpSpPr>
                <p:nvPr/>
              </p:nvGrpSpPr>
              <p:grpSpPr bwMode="auto">
                <a:xfrm>
                  <a:off x="1238" y="2179"/>
                  <a:ext cx="86" cy="72"/>
                  <a:chOff x="1238" y="2179"/>
                  <a:chExt cx="86" cy="72"/>
                </a:xfrm>
              </p:grpSpPr>
              <p:sp>
                <p:nvSpPr>
                  <p:cNvPr id="77724" name="Freeform 325"/>
                  <p:cNvSpPr>
                    <a:spLocks/>
                  </p:cNvSpPr>
                  <p:nvPr/>
                </p:nvSpPr>
                <p:spPr bwMode="auto">
                  <a:xfrm>
                    <a:off x="1238" y="2179"/>
                    <a:ext cx="86" cy="72"/>
                  </a:xfrm>
                  <a:custGeom>
                    <a:avLst/>
                    <a:gdLst>
                      <a:gd name="T0" fmla="*/ 242 w 517"/>
                      <a:gd name="T1" fmla="*/ 0 h 359"/>
                      <a:gd name="T2" fmla="*/ 293 w 517"/>
                      <a:gd name="T3" fmla="*/ 17 h 359"/>
                      <a:gd name="T4" fmla="*/ 334 w 517"/>
                      <a:gd name="T5" fmla="*/ 12 h 359"/>
                      <a:gd name="T6" fmla="*/ 339 w 517"/>
                      <a:gd name="T7" fmla="*/ 25 h 359"/>
                      <a:gd name="T8" fmla="*/ 398 w 517"/>
                      <a:gd name="T9" fmla="*/ 47 h 359"/>
                      <a:gd name="T10" fmla="*/ 380 w 517"/>
                      <a:gd name="T11" fmla="*/ 73 h 359"/>
                      <a:gd name="T12" fmla="*/ 455 w 517"/>
                      <a:gd name="T13" fmla="*/ 102 h 359"/>
                      <a:gd name="T14" fmla="*/ 443 w 517"/>
                      <a:gd name="T15" fmla="*/ 115 h 359"/>
                      <a:gd name="T16" fmla="*/ 477 w 517"/>
                      <a:gd name="T17" fmla="*/ 150 h 359"/>
                      <a:gd name="T18" fmla="*/ 461 w 517"/>
                      <a:gd name="T19" fmla="*/ 184 h 359"/>
                      <a:gd name="T20" fmla="*/ 517 w 517"/>
                      <a:gd name="T21" fmla="*/ 213 h 359"/>
                      <a:gd name="T22" fmla="*/ 490 w 517"/>
                      <a:gd name="T23" fmla="*/ 239 h 359"/>
                      <a:gd name="T24" fmla="*/ 495 w 517"/>
                      <a:gd name="T25" fmla="*/ 260 h 359"/>
                      <a:gd name="T26" fmla="*/ 477 w 517"/>
                      <a:gd name="T27" fmla="*/ 273 h 359"/>
                      <a:gd name="T28" fmla="*/ 450 w 517"/>
                      <a:gd name="T29" fmla="*/ 300 h 359"/>
                      <a:gd name="T30" fmla="*/ 409 w 517"/>
                      <a:gd name="T31" fmla="*/ 291 h 359"/>
                      <a:gd name="T32" fmla="*/ 391 w 517"/>
                      <a:gd name="T33" fmla="*/ 316 h 359"/>
                      <a:gd name="T34" fmla="*/ 369 w 517"/>
                      <a:gd name="T35" fmla="*/ 334 h 359"/>
                      <a:gd name="T36" fmla="*/ 339 w 517"/>
                      <a:gd name="T37" fmla="*/ 328 h 359"/>
                      <a:gd name="T38" fmla="*/ 259 w 517"/>
                      <a:gd name="T39" fmla="*/ 350 h 359"/>
                      <a:gd name="T40" fmla="*/ 202 w 517"/>
                      <a:gd name="T41" fmla="*/ 359 h 359"/>
                      <a:gd name="T42" fmla="*/ 172 w 517"/>
                      <a:gd name="T43" fmla="*/ 342 h 359"/>
                      <a:gd name="T44" fmla="*/ 120 w 517"/>
                      <a:gd name="T45" fmla="*/ 334 h 359"/>
                      <a:gd name="T46" fmla="*/ 64 w 517"/>
                      <a:gd name="T47" fmla="*/ 320 h 359"/>
                      <a:gd name="T48" fmla="*/ 74 w 517"/>
                      <a:gd name="T49" fmla="*/ 287 h 359"/>
                      <a:gd name="T50" fmla="*/ 40 w 517"/>
                      <a:gd name="T51" fmla="*/ 265 h 359"/>
                      <a:gd name="T52" fmla="*/ 70 w 517"/>
                      <a:gd name="T53" fmla="*/ 231 h 359"/>
                      <a:gd name="T54" fmla="*/ 34 w 517"/>
                      <a:gd name="T55" fmla="*/ 213 h 359"/>
                      <a:gd name="T56" fmla="*/ 6 w 517"/>
                      <a:gd name="T57" fmla="*/ 175 h 359"/>
                      <a:gd name="T58" fmla="*/ 0 w 517"/>
                      <a:gd name="T59" fmla="*/ 150 h 359"/>
                      <a:gd name="T60" fmla="*/ 12 w 517"/>
                      <a:gd name="T61" fmla="*/ 120 h 359"/>
                      <a:gd name="T62" fmla="*/ 0 w 517"/>
                      <a:gd name="T63" fmla="*/ 99 h 359"/>
                      <a:gd name="T64" fmla="*/ 40 w 517"/>
                      <a:gd name="T65" fmla="*/ 86 h 359"/>
                      <a:gd name="T66" fmla="*/ 104 w 517"/>
                      <a:gd name="T67" fmla="*/ 86 h 359"/>
                      <a:gd name="T68" fmla="*/ 128 w 517"/>
                      <a:gd name="T69" fmla="*/ 33 h 359"/>
                      <a:gd name="T70" fmla="*/ 179 w 517"/>
                      <a:gd name="T71" fmla="*/ 33 h 359"/>
                      <a:gd name="T72" fmla="*/ 242 w 517"/>
                      <a:gd name="T73" fmla="*/ 0 h 35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17"/>
                      <a:gd name="T112" fmla="*/ 0 h 359"/>
                      <a:gd name="T113" fmla="*/ 517 w 517"/>
                      <a:gd name="T114" fmla="*/ 359 h 35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17" h="359">
                        <a:moveTo>
                          <a:pt x="242" y="0"/>
                        </a:moveTo>
                        <a:lnTo>
                          <a:pt x="293" y="17"/>
                        </a:lnTo>
                        <a:lnTo>
                          <a:pt x="334" y="12"/>
                        </a:lnTo>
                        <a:lnTo>
                          <a:pt x="339" y="25"/>
                        </a:lnTo>
                        <a:lnTo>
                          <a:pt x="398" y="47"/>
                        </a:lnTo>
                        <a:lnTo>
                          <a:pt x="380" y="73"/>
                        </a:lnTo>
                        <a:lnTo>
                          <a:pt x="455" y="102"/>
                        </a:lnTo>
                        <a:lnTo>
                          <a:pt x="443" y="115"/>
                        </a:lnTo>
                        <a:lnTo>
                          <a:pt x="477" y="150"/>
                        </a:lnTo>
                        <a:lnTo>
                          <a:pt x="461" y="184"/>
                        </a:lnTo>
                        <a:lnTo>
                          <a:pt x="517" y="213"/>
                        </a:lnTo>
                        <a:lnTo>
                          <a:pt x="490" y="239"/>
                        </a:lnTo>
                        <a:lnTo>
                          <a:pt x="495" y="260"/>
                        </a:lnTo>
                        <a:lnTo>
                          <a:pt x="477" y="273"/>
                        </a:lnTo>
                        <a:lnTo>
                          <a:pt x="450" y="300"/>
                        </a:lnTo>
                        <a:lnTo>
                          <a:pt x="409" y="291"/>
                        </a:lnTo>
                        <a:lnTo>
                          <a:pt x="391" y="316"/>
                        </a:lnTo>
                        <a:lnTo>
                          <a:pt x="369" y="334"/>
                        </a:lnTo>
                        <a:lnTo>
                          <a:pt x="339" y="328"/>
                        </a:lnTo>
                        <a:lnTo>
                          <a:pt x="259" y="350"/>
                        </a:lnTo>
                        <a:lnTo>
                          <a:pt x="202" y="359"/>
                        </a:lnTo>
                        <a:lnTo>
                          <a:pt x="172" y="342"/>
                        </a:lnTo>
                        <a:lnTo>
                          <a:pt x="120" y="334"/>
                        </a:lnTo>
                        <a:lnTo>
                          <a:pt x="64" y="320"/>
                        </a:lnTo>
                        <a:lnTo>
                          <a:pt x="74" y="287"/>
                        </a:lnTo>
                        <a:lnTo>
                          <a:pt x="40" y="265"/>
                        </a:lnTo>
                        <a:lnTo>
                          <a:pt x="70" y="231"/>
                        </a:lnTo>
                        <a:lnTo>
                          <a:pt x="34" y="213"/>
                        </a:lnTo>
                        <a:lnTo>
                          <a:pt x="6" y="175"/>
                        </a:lnTo>
                        <a:lnTo>
                          <a:pt x="0" y="150"/>
                        </a:lnTo>
                        <a:lnTo>
                          <a:pt x="12" y="120"/>
                        </a:lnTo>
                        <a:lnTo>
                          <a:pt x="0" y="99"/>
                        </a:lnTo>
                        <a:lnTo>
                          <a:pt x="40" y="86"/>
                        </a:lnTo>
                        <a:lnTo>
                          <a:pt x="104" y="86"/>
                        </a:lnTo>
                        <a:lnTo>
                          <a:pt x="128" y="33"/>
                        </a:lnTo>
                        <a:lnTo>
                          <a:pt x="179" y="33"/>
                        </a:lnTo>
                        <a:lnTo>
                          <a:pt x="242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25" name="Freeform 326"/>
                  <p:cNvSpPr>
                    <a:spLocks/>
                  </p:cNvSpPr>
                  <p:nvPr/>
                </p:nvSpPr>
                <p:spPr bwMode="auto">
                  <a:xfrm>
                    <a:off x="1248" y="2194"/>
                    <a:ext cx="38" cy="29"/>
                  </a:xfrm>
                  <a:custGeom>
                    <a:avLst/>
                    <a:gdLst>
                      <a:gd name="T0" fmla="*/ 230 w 230"/>
                      <a:gd name="T1" fmla="*/ 0 h 145"/>
                      <a:gd name="T2" fmla="*/ 172 w 230"/>
                      <a:gd name="T3" fmla="*/ 16 h 145"/>
                      <a:gd name="T4" fmla="*/ 149 w 230"/>
                      <a:gd name="T5" fmla="*/ 47 h 145"/>
                      <a:gd name="T6" fmla="*/ 156 w 230"/>
                      <a:gd name="T7" fmla="*/ 84 h 145"/>
                      <a:gd name="T8" fmla="*/ 108 w 230"/>
                      <a:gd name="T9" fmla="*/ 111 h 145"/>
                      <a:gd name="T10" fmla="*/ 103 w 230"/>
                      <a:gd name="T11" fmla="*/ 145 h 145"/>
                      <a:gd name="T12" fmla="*/ 40 w 230"/>
                      <a:gd name="T13" fmla="*/ 116 h 145"/>
                      <a:gd name="T14" fmla="*/ 0 w 230"/>
                      <a:gd name="T15" fmla="*/ 64 h 145"/>
                      <a:gd name="T16" fmla="*/ 58 w 230"/>
                      <a:gd name="T17" fmla="*/ 42 h 145"/>
                      <a:gd name="T18" fmla="*/ 92 w 230"/>
                      <a:gd name="T19" fmla="*/ 7 h 145"/>
                      <a:gd name="T20" fmla="*/ 138 w 230"/>
                      <a:gd name="T21" fmla="*/ 7 h 145"/>
                      <a:gd name="T22" fmla="*/ 230 w 230"/>
                      <a:gd name="T23" fmla="*/ 0 h 14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0"/>
                      <a:gd name="T37" fmla="*/ 0 h 145"/>
                      <a:gd name="T38" fmla="*/ 230 w 230"/>
                      <a:gd name="T39" fmla="*/ 145 h 14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0" h="145">
                        <a:moveTo>
                          <a:pt x="230" y="0"/>
                        </a:moveTo>
                        <a:lnTo>
                          <a:pt x="172" y="16"/>
                        </a:lnTo>
                        <a:lnTo>
                          <a:pt x="149" y="47"/>
                        </a:lnTo>
                        <a:lnTo>
                          <a:pt x="156" y="84"/>
                        </a:lnTo>
                        <a:lnTo>
                          <a:pt x="108" y="111"/>
                        </a:lnTo>
                        <a:lnTo>
                          <a:pt x="103" y="145"/>
                        </a:lnTo>
                        <a:lnTo>
                          <a:pt x="40" y="116"/>
                        </a:lnTo>
                        <a:lnTo>
                          <a:pt x="0" y="64"/>
                        </a:lnTo>
                        <a:lnTo>
                          <a:pt x="58" y="42"/>
                        </a:lnTo>
                        <a:lnTo>
                          <a:pt x="92" y="7"/>
                        </a:lnTo>
                        <a:lnTo>
                          <a:pt x="138" y="7"/>
                        </a:lnTo>
                        <a:lnTo>
                          <a:pt x="23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26" name="Freeform 327"/>
                  <p:cNvSpPr>
                    <a:spLocks/>
                  </p:cNvSpPr>
                  <p:nvPr/>
                </p:nvSpPr>
                <p:spPr bwMode="auto">
                  <a:xfrm>
                    <a:off x="1254" y="2226"/>
                    <a:ext cx="39" cy="17"/>
                  </a:xfrm>
                  <a:custGeom>
                    <a:avLst/>
                    <a:gdLst>
                      <a:gd name="T0" fmla="*/ 230 w 230"/>
                      <a:gd name="T1" fmla="*/ 73 h 85"/>
                      <a:gd name="T2" fmla="*/ 171 w 230"/>
                      <a:gd name="T3" fmla="*/ 85 h 85"/>
                      <a:gd name="T4" fmla="*/ 116 w 230"/>
                      <a:gd name="T5" fmla="*/ 85 h 85"/>
                      <a:gd name="T6" fmla="*/ 68 w 230"/>
                      <a:gd name="T7" fmla="*/ 65 h 85"/>
                      <a:gd name="T8" fmla="*/ 34 w 230"/>
                      <a:gd name="T9" fmla="*/ 68 h 85"/>
                      <a:gd name="T10" fmla="*/ 34 w 230"/>
                      <a:gd name="T11" fmla="*/ 30 h 85"/>
                      <a:gd name="T12" fmla="*/ 0 w 230"/>
                      <a:gd name="T13" fmla="*/ 0 h 85"/>
                      <a:gd name="T14" fmla="*/ 63 w 230"/>
                      <a:gd name="T15" fmla="*/ 17 h 85"/>
                      <a:gd name="T16" fmla="*/ 86 w 230"/>
                      <a:gd name="T17" fmla="*/ 33 h 85"/>
                      <a:gd name="T18" fmla="*/ 149 w 230"/>
                      <a:gd name="T19" fmla="*/ 65 h 85"/>
                      <a:gd name="T20" fmla="*/ 230 w 230"/>
                      <a:gd name="T21" fmla="*/ 73 h 8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30"/>
                      <a:gd name="T34" fmla="*/ 0 h 85"/>
                      <a:gd name="T35" fmla="*/ 230 w 230"/>
                      <a:gd name="T36" fmla="*/ 85 h 8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30" h="85">
                        <a:moveTo>
                          <a:pt x="230" y="73"/>
                        </a:moveTo>
                        <a:lnTo>
                          <a:pt x="171" y="85"/>
                        </a:lnTo>
                        <a:lnTo>
                          <a:pt x="116" y="85"/>
                        </a:lnTo>
                        <a:lnTo>
                          <a:pt x="68" y="65"/>
                        </a:lnTo>
                        <a:lnTo>
                          <a:pt x="34" y="68"/>
                        </a:lnTo>
                        <a:lnTo>
                          <a:pt x="34" y="30"/>
                        </a:lnTo>
                        <a:lnTo>
                          <a:pt x="0" y="0"/>
                        </a:lnTo>
                        <a:lnTo>
                          <a:pt x="63" y="17"/>
                        </a:lnTo>
                        <a:lnTo>
                          <a:pt x="86" y="33"/>
                        </a:lnTo>
                        <a:lnTo>
                          <a:pt x="149" y="65"/>
                        </a:lnTo>
                        <a:lnTo>
                          <a:pt x="230" y="73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27" name="Freeform 328"/>
                  <p:cNvSpPr>
                    <a:spLocks/>
                  </p:cNvSpPr>
                  <p:nvPr/>
                </p:nvSpPr>
                <p:spPr bwMode="auto">
                  <a:xfrm>
                    <a:off x="1287" y="2199"/>
                    <a:ext cx="18" cy="28"/>
                  </a:xfrm>
                  <a:custGeom>
                    <a:avLst/>
                    <a:gdLst>
                      <a:gd name="T0" fmla="*/ 87 w 111"/>
                      <a:gd name="T1" fmla="*/ 0 h 137"/>
                      <a:gd name="T2" fmla="*/ 111 w 111"/>
                      <a:gd name="T3" fmla="*/ 21 h 137"/>
                      <a:gd name="T4" fmla="*/ 81 w 111"/>
                      <a:gd name="T5" fmla="*/ 48 h 137"/>
                      <a:gd name="T6" fmla="*/ 87 w 111"/>
                      <a:gd name="T7" fmla="*/ 76 h 137"/>
                      <a:gd name="T8" fmla="*/ 64 w 111"/>
                      <a:gd name="T9" fmla="*/ 87 h 137"/>
                      <a:gd name="T10" fmla="*/ 87 w 111"/>
                      <a:gd name="T11" fmla="*/ 137 h 137"/>
                      <a:gd name="T12" fmla="*/ 0 w 111"/>
                      <a:gd name="T13" fmla="*/ 90 h 137"/>
                      <a:gd name="T14" fmla="*/ 7 w 111"/>
                      <a:gd name="T15" fmla="*/ 65 h 137"/>
                      <a:gd name="T16" fmla="*/ 35 w 111"/>
                      <a:gd name="T17" fmla="*/ 48 h 137"/>
                      <a:gd name="T18" fmla="*/ 87 w 111"/>
                      <a:gd name="T19" fmla="*/ 0 h 13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1"/>
                      <a:gd name="T31" fmla="*/ 0 h 137"/>
                      <a:gd name="T32" fmla="*/ 111 w 111"/>
                      <a:gd name="T33" fmla="*/ 137 h 13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1" h="137">
                        <a:moveTo>
                          <a:pt x="87" y="0"/>
                        </a:moveTo>
                        <a:lnTo>
                          <a:pt x="111" y="21"/>
                        </a:lnTo>
                        <a:lnTo>
                          <a:pt x="81" y="48"/>
                        </a:lnTo>
                        <a:lnTo>
                          <a:pt x="87" y="76"/>
                        </a:lnTo>
                        <a:lnTo>
                          <a:pt x="64" y="87"/>
                        </a:lnTo>
                        <a:lnTo>
                          <a:pt x="87" y="137"/>
                        </a:lnTo>
                        <a:lnTo>
                          <a:pt x="0" y="90"/>
                        </a:lnTo>
                        <a:lnTo>
                          <a:pt x="7" y="65"/>
                        </a:lnTo>
                        <a:lnTo>
                          <a:pt x="35" y="48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98" name="Group 329"/>
                <p:cNvGrpSpPr>
                  <a:grpSpLocks/>
                </p:cNvGrpSpPr>
                <p:nvPr/>
              </p:nvGrpSpPr>
              <p:grpSpPr bwMode="auto">
                <a:xfrm>
                  <a:off x="1286" y="2112"/>
                  <a:ext cx="59" cy="75"/>
                  <a:chOff x="1286" y="2112"/>
                  <a:chExt cx="59" cy="75"/>
                </a:xfrm>
              </p:grpSpPr>
              <p:sp>
                <p:nvSpPr>
                  <p:cNvPr id="77720" name="Freeform 330"/>
                  <p:cNvSpPr>
                    <a:spLocks/>
                  </p:cNvSpPr>
                  <p:nvPr/>
                </p:nvSpPr>
                <p:spPr bwMode="auto">
                  <a:xfrm>
                    <a:off x="1286" y="2112"/>
                    <a:ext cx="59" cy="75"/>
                  </a:xfrm>
                  <a:custGeom>
                    <a:avLst/>
                    <a:gdLst>
                      <a:gd name="T0" fmla="*/ 0 w 354"/>
                      <a:gd name="T1" fmla="*/ 199 h 375"/>
                      <a:gd name="T2" fmla="*/ 18 w 354"/>
                      <a:gd name="T3" fmla="*/ 161 h 375"/>
                      <a:gd name="T4" fmla="*/ 12 w 354"/>
                      <a:gd name="T5" fmla="*/ 133 h 375"/>
                      <a:gd name="T6" fmla="*/ 25 w 354"/>
                      <a:gd name="T7" fmla="*/ 128 h 375"/>
                      <a:gd name="T8" fmla="*/ 46 w 354"/>
                      <a:gd name="T9" fmla="*/ 86 h 375"/>
                      <a:gd name="T10" fmla="*/ 71 w 354"/>
                      <a:gd name="T11" fmla="*/ 98 h 375"/>
                      <a:gd name="T12" fmla="*/ 100 w 354"/>
                      <a:gd name="T13" fmla="*/ 44 h 375"/>
                      <a:gd name="T14" fmla="*/ 113 w 354"/>
                      <a:gd name="T15" fmla="*/ 52 h 375"/>
                      <a:gd name="T16" fmla="*/ 146 w 354"/>
                      <a:gd name="T17" fmla="*/ 28 h 375"/>
                      <a:gd name="T18" fmla="*/ 182 w 354"/>
                      <a:gd name="T19" fmla="*/ 41 h 375"/>
                      <a:gd name="T20" fmla="*/ 211 w 354"/>
                      <a:gd name="T21" fmla="*/ 0 h 375"/>
                      <a:gd name="T22" fmla="*/ 236 w 354"/>
                      <a:gd name="T23" fmla="*/ 18 h 375"/>
                      <a:gd name="T24" fmla="*/ 259 w 354"/>
                      <a:gd name="T25" fmla="*/ 15 h 375"/>
                      <a:gd name="T26" fmla="*/ 269 w 354"/>
                      <a:gd name="T27" fmla="*/ 28 h 375"/>
                      <a:gd name="T28" fmla="*/ 294 w 354"/>
                      <a:gd name="T29" fmla="*/ 49 h 375"/>
                      <a:gd name="T30" fmla="*/ 287 w 354"/>
                      <a:gd name="T31" fmla="*/ 79 h 375"/>
                      <a:gd name="T32" fmla="*/ 312 w 354"/>
                      <a:gd name="T33" fmla="*/ 90 h 375"/>
                      <a:gd name="T34" fmla="*/ 328 w 354"/>
                      <a:gd name="T35" fmla="*/ 106 h 375"/>
                      <a:gd name="T36" fmla="*/ 325 w 354"/>
                      <a:gd name="T37" fmla="*/ 128 h 375"/>
                      <a:gd name="T38" fmla="*/ 345 w 354"/>
                      <a:gd name="T39" fmla="*/ 187 h 375"/>
                      <a:gd name="T40" fmla="*/ 354 w 354"/>
                      <a:gd name="T41" fmla="*/ 229 h 375"/>
                      <a:gd name="T42" fmla="*/ 338 w 354"/>
                      <a:gd name="T43" fmla="*/ 249 h 375"/>
                      <a:gd name="T44" fmla="*/ 328 w 354"/>
                      <a:gd name="T45" fmla="*/ 286 h 375"/>
                      <a:gd name="T46" fmla="*/ 317 w 354"/>
                      <a:gd name="T47" fmla="*/ 328 h 375"/>
                      <a:gd name="T48" fmla="*/ 282 w 354"/>
                      <a:gd name="T49" fmla="*/ 321 h 375"/>
                      <a:gd name="T50" fmla="*/ 261 w 354"/>
                      <a:gd name="T51" fmla="*/ 345 h 375"/>
                      <a:gd name="T52" fmla="*/ 228 w 354"/>
                      <a:gd name="T53" fmla="*/ 325 h 375"/>
                      <a:gd name="T54" fmla="*/ 211 w 354"/>
                      <a:gd name="T55" fmla="*/ 350 h 375"/>
                      <a:gd name="T56" fmla="*/ 172 w 354"/>
                      <a:gd name="T57" fmla="*/ 369 h 375"/>
                      <a:gd name="T58" fmla="*/ 146 w 354"/>
                      <a:gd name="T59" fmla="*/ 375 h 375"/>
                      <a:gd name="T60" fmla="*/ 118 w 354"/>
                      <a:gd name="T61" fmla="*/ 366 h 375"/>
                      <a:gd name="T62" fmla="*/ 97 w 354"/>
                      <a:gd name="T63" fmla="*/ 375 h 375"/>
                      <a:gd name="T64" fmla="*/ 84 w 354"/>
                      <a:gd name="T65" fmla="*/ 345 h 375"/>
                      <a:gd name="T66" fmla="*/ 84 w 354"/>
                      <a:gd name="T67" fmla="*/ 299 h 375"/>
                      <a:gd name="T68" fmla="*/ 34 w 354"/>
                      <a:gd name="T69" fmla="*/ 283 h 375"/>
                      <a:gd name="T70" fmla="*/ 34 w 354"/>
                      <a:gd name="T71" fmla="*/ 245 h 375"/>
                      <a:gd name="T72" fmla="*/ 0 w 354"/>
                      <a:gd name="T73" fmla="*/ 199 h 375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54"/>
                      <a:gd name="T112" fmla="*/ 0 h 375"/>
                      <a:gd name="T113" fmla="*/ 354 w 354"/>
                      <a:gd name="T114" fmla="*/ 375 h 375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54" h="375">
                        <a:moveTo>
                          <a:pt x="0" y="199"/>
                        </a:moveTo>
                        <a:lnTo>
                          <a:pt x="18" y="161"/>
                        </a:lnTo>
                        <a:lnTo>
                          <a:pt x="12" y="133"/>
                        </a:lnTo>
                        <a:lnTo>
                          <a:pt x="25" y="128"/>
                        </a:lnTo>
                        <a:lnTo>
                          <a:pt x="46" y="86"/>
                        </a:lnTo>
                        <a:lnTo>
                          <a:pt x="71" y="98"/>
                        </a:lnTo>
                        <a:lnTo>
                          <a:pt x="100" y="44"/>
                        </a:lnTo>
                        <a:lnTo>
                          <a:pt x="113" y="52"/>
                        </a:lnTo>
                        <a:lnTo>
                          <a:pt x="146" y="28"/>
                        </a:lnTo>
                        <a:lnTo>
                          <a:pt x="182" y="41"/>
                        </a:lnTo>
                        <a:lnTo>
                          <a:pt x="211" y="0"/>
                        </a:lnTo>
                        <a:lnTo>
                          <a:pt x="236" y="18"/>
                        </a:lnTo>
                        <a:lnTo>
                          <a:pt x="259" y="15"/>
                        </a:lnTo>
                        <a:lnTo>
                          <a:pt x="269" y="28"/>
                        </a:lnTo>
                        <a:lnTo>
                          <a:pt x="294" y="49"/>
                        </a:lnTo>
                        <a:lnTo>
                          <a:pt x="287" y="79"/>
                        </a:lnTo>
                        <a:lnTo>
                          <a:pt x="312" y="90"/>
                        </a:lnTo>
                        <a:lnTo>
                          <a:pt x="328" y="106"/>
                        </a:lnTo>
                        <a:lnTo>
                          <a:pt x="325" y="128"/>
                        </a:lnTo>
                        <a:lnTo>
                          <a:pt x="345" y="187"/>
                        </a:lnTo>
                        <a:lnTo>
                          <a:pt x="354" y="229"/>
                        </a:lnTo>
                        <a:lnTo>
                          <a:pt x="338" y="249"/>
                        </a:lnTo>
                        <a:lnTo>
                          <a:pt x="328" y="286"/>
                        </a:lnTo>
                        <a:lnTo>
                          <a:pt x="317" y="328"/>
                        </a:lnTo>
                        <a:lnTo>
                          <a:pt x="282" y="321"/>
                        </a:lnTo>
                        <a:lnTo>
                          <a:pt x="261" y="345"/>
                        </a:lnTo>
                        <a:lnTo>
                          <a:pt x="228" y="325"/>
                        </a:lnTo>
                        <a:lnTo>
                          <a:pt x="211" y="350"/>
                        </a:lnTo>
                        <a:lnTo>
                          <a:pt x="172" y="369"/>
                        </a:lnTo>
                        <a:lnTo>
                          <a:pt x="146" y="375"/>
                        </a:lnTo>
                        <a:lnTo>
                          <a:pt x="118" y="366"/>
                        </a:lnTo>
                        <a:lnTo>
                          <a:pt x="97" y="375"/>
                        </a:lnTo>
                        <a:lnTo>
                          <a:pt x="84" y="345"/>
                        </a:lnTo>
                        <a:lnTo>
                          <a:pt x="84" y="299"/>
                        </a:lnTo>
                        <a:lnTo>
                          <a:pt x="34" y="283"/>
                        </a:lnTo>
                        <a:lnTo>
                          <a:pt x="34" y="245"/>
                        </a:lnTo>
                        <a:lnTo>
                          <a:pt x="0" y="199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21" name="Freeform 331"/>
                  <p:cNvSpPr>
                    <a:spLocks/>
                  </p:cNvSpPr>
                  <p:nvPr/>
                </p:nvSpPr>
                <p:spPr bwMode="auto">
                  <a:xfrm>
                    <a:off x="1297" y="2145"/>
                    <a:ext cx="24" cy="33"/>
                  </a:xfrm>
                  <a:custGeom>
                    <a:avLst/>
                    <a:gdLst>
                      <a:gd name="T0" fmla="*/ 0 w 144"/>
                      <a:gd name="T1" fmla="*/ 0 h 167"/>
                      <a:gd name="T2" fmla="*/ 16 w 144"/>
                      <a:gd name="T3" fmla="*/ 42 h 167"/>
                      <a:gd name="T4" fmla="*/ 47 w 144"/>
                      <a:gd name="T5" fmla="*/ 59 h 167"/>
                      <a:gd name="T6" fmla="*/ 85 w 144"/>
                      <a:gd name="T7" fmla="*/ 55 h 167"/>
                      <a:gd name="T8" fmla="*/ 111 w 144"/>
                      <a:gd name="T9" fmla="*/ 87 h 167"/>
                      <a:gd name="T10" fmla="*/ 144 w 144"/>
                      <a:gd name="T11" fmla="*/ 92 h 167"/>
                      <a:gd name="T12" fmla="*/ 114 w 144"/>
                      <a:gd name="T13" fmla="*/ 139 h 167"/>
                      <a:gd name="T14" fmla="*/ 64 w 144"/>
                      <a:gd name="T15" fmla="*/ 167 h 167"/>
                      <a:gd name="T16" fmla="*/ 42 w 144"/>
                      <a:gd name="T17" fmla="*/ 126 h 167"/>
                      <a:gd name="T18" fmla="*/ 9 w 144"/>
                      <a:gd name="T19" fmla="*/ 100 h 167"/>
                      <a:gd name="T20" fmla="*/ 9 w 144"/>
                      <a:gd name="T21" fmla="*/ 69 h 167"/>
                      <a:gd name="T22" fmla="*/ 0 w 144"/>
                      <a:gd name="T23" fmla="*/ 0 h 16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44"/>
                      <a:gd name="T37" fmla="*/ 0 h 167"/>
                      <a:gd name="T38" fmla="*/ 144 w 144"/>
                      <a:gd name="T39" fmla="*/ 167 h 16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44" h="167">
                        <a:moveTo>
                          <a:pt x="0" y="0"/>
                        </a:moveTo>
                        <a:lnTo>
                          <a:pt x="16" y="42"/>
                        </a:lnTo>
                        <a:lnTo>
                          <a:pt x="47" y="59"/>
                        </a:lnTo>
                        <a:lnTo>
                          <a:pt x="85" y="55"/>
                        </a:lnTo>
                        <a:lnTo>
                          <a:pt x="111" y="87"/>
                        </a:lnTo>
                        <a:lnTo>
                          <a:pt x="144" y="92"/>
                        </a:lnTo>
                        <a:lnTo>
                          <a:pt x="114" y="139"/>
                        </a:lnTo>
                        <a:lnTo>
                          <a:pt x="64" y="167"/>
                        </a:lnTo>
                        <a:lnTo>
                          <a:pt x="42" y="126"/>
                        </a:lnTo>
                        <a:lnTo>
                          <a:pt x="9" y="100"/>
                        </a:lnTo>
                        <a:lnTo>
                          <a:pt x="9" y="6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22" name="Freeform 332"/>
                  <p:cNvSpPr>
                    <a:spLocks/>
                  </p:cNvSpPr>
                  <p:nvPr/>
                </p:nvSpPr>
                <p:spPr bwMode="auto">
                  <a:xfrm>
                    <a:off x="1324" y="2139"/>
                    <a:ext cx="14" cy="34"/>
                  </a:xfrm>
                  <a:custGeom>
                    <a:avLst/>
                    <a:gdLst>
                      <a:gd name="T0" fmla="*/ 74 w 86"/>
                      <a:gd name="T1" fmla="*/ 0 h 168"/>
                      <a:gd name="T2" fmla="*/ 86 w 86"/>
                      <a:gd name="T3" fmla="*/ 43 h 168"/>
                      <a:gd name="T4" fmla="*/ 86 w 86"/>
                      <a:gd name="T5" fmla="*/ 84 h 168"/>
                      <a:gd name="T6" fmla="*/ 63 w 86"/>
                      <a:gd name="T7" fmla="*/ 116 h 168"/>
                      <a:gd name="T8" fmla="*/ 68 w 86"/>
                      <a:gd name="T9" fmla="*/ 142 h 168"/>
                      <a:gd name="T10" fmla="*/ 30 w 86"/>
                      <a:gd name="T11" fmla="*/ 142 h 168"/>
                      <a:gd name="T12" fmla="*/ 0 w 86"/>
                      <a:gd name="T13" fmla="*/ 168 h 168"/>
                      <a:gd name="T14" fmla="*/ 17 w 86"/>
                      <a:gd name="T15" fmla="*/ 121 h 168"/>
                      <a:gd name="T16" fmla="*/ 35 w 86"/>
                      <a:gd name="T17" fmla="*/ 106 h 168"/>
                      <a:gd name="T18" fmla="*/ 63 w 86"/>
                      <a:gd name="T19" fmla="*/ 59 h 168"/>
                      <a:gd name="T20" fmla="*/ 74 w 86"/>
                      <a:gd name="T21" fmla="*/ 0 h 16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6"/>
                      <a:gd name="T34" fmla="*/ 0 h 168"/>
                      <a:gd name="T35" fmla="*/ 86 w 86"/>
                      <a:gd name="T36" fmla="*/ 168 h 16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6" h="168">
                        <a:moveTo>
                          <a:pt x="74" y="0"/>
                        </a:moveTo>
                        <a:lnTo>
                          <a:pt x="86" y="43"/>
                        </a:lnTo>
                        <a:lnTo>
                          <a:pt x="86" y="84"/>
                        </a:lnTo>
                        <a:lnTo>
                          <a:pt x="63" y="116"/>
                        </a:lnTo>
                        <a:lnTo>
                          <a:pt x="68" y="142"/>
                        </a:lnTo>
                        <a:lnTo>
                          <a:pt x="30" y="142"/>
                        </a:lnTo>
                        <a:lnTo>
                          <a:pt x="0" y="168"/>
                        </a:lnTo>
                        <a:lnTo>
                          <a:pt x="17" y="121"/>
                        </a:lnTo>
                        <a:lnTo>
                          <a:pt x="35" y="106"/>
                        </a:lnTo>
                        <a:lnTo>
                          <a:pt x="63" y="59"/>
                        </a:lnTo>
                        <a:lnTo>
                          <a:pt x="7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23" name="Freeform 333"/>
                  <p:cNvSpPr>
                    <a:spLocks/>
                  </p:cNvSpPr>
                  <p:nvPr/>
                </p:nvSpPr>
                <p:spPr bwMode="auto">
                  <a:xfrm>
                    <a:off x="1302" y="2128"/>
                    <a:ext cx="23" cy="16"/>
                  </a:xfrm>
                  <a:custGeom>
                    <a:avLst/>
                    <a:gdLst>
                      <a:gd name="T0" fmla="*/ 0 w 136"/>
                      <a:gd name="T1" fmla="*/ 16 h 79"/>
                      <a:gd name="T2" fmla="*/ 22 w 136"/>
                      <a:gd name="T3" fmla="*/ 0 h 79"/>
                      <a:gd name="T4" fmla="*/ 46 w 136"/>
                      <a:gd name="T5" fmla="*/ 21 h 79"/>
                      <a:gd name="T6" fmla="*/ 76 w 136"/>
                      <a:gd name="T7" fmla="*/ 16 h 79"/>
                      <a:gd name="T8" fmla="*/ 85 w 136"/>
                      <a:gd name="T9" fmla="*/ 34 h 79"/>
                      <a:gd name="T10" fmla="*/ 136 w 136"/>
                      <a:gd name="T11" fmla="*/ 16 h 79"/>
                      <a:gd name="T12" fmla="*/ 90 w 136"/>
                      <a:gd name="T13" fmla="*/ 79 h 79"/>
                      <a:gd name="T14" fmla="*/ 64 w 136"/>
                      <a:gd name="T15" fmla="*/ 76 h 79"/>
                      <a:gd name="T16" fmla="*/ 46 w 136"/>
                      <a:gd name="T17" fmla="*/ 54 h 79"/>
                      <a:gd name="T18" fmla="*/ 0 w 136"/>
                      <a:gd name="T19" fmla="*/ 16 h 7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6"/>
                      <a:gd name="T31" fmla="*/ 0 h 79"/>
                      <a:gd name="T32" fmla="*/ 136 w 136"/>
                      <a:gd name="T33" fmla="*/ 79 h 7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6" h="79">
                        <a:moveTo>
                          <a:pt x="0" y="16"/>
                        </a:moveTo>
                        <a:lnTo>
                          <a:pt x="22" y="0"/>
                        </a:lnTo>
                        <a:lnTo>
                          <a:pt x="46" y="21"/>
                        </a:lnTo>
                        <a:lnTo>
                          <a:pt x="76" y="16"/>
                        </a:lnTo>
                        <a:lnTo>
                          <a:pt x="85" y="34"/>
                        </a:lnTo>
                        <a:lnTo>
                          <a:pt x="136" y="16"/>
                        </a:lnTo>
                        <a:lnTo>
                          <a:pt x="90" y="79"/>
                        </a:lnTo>
                        <a:lnTo>
                          <a:pt x="64" y="76"/>
                        </a:lnTo>
                        <a:lnTo>
                          <a:pt x="46" y="54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99" name="Group 334"/>
                <p:cNvGrpSpPr>
                  <a:grpSpLocks/>
                </p:cNvGrpSpPr>
                <p:nvPr/>
              </p:nvGrpSpPr>
              <p:grpSpPr bwMode="auto">
                <a:xfrm>
                  <a:off x="1132" y="2334"/>
                  <a:ext cx="353" cy="142"/>
                  <a:chOff x="1132" y="2334"/>
                  <a:chExt cx="353" cy="142"/>
                </a:xfrm>
              </p:grpSpPr>
              <p:grpSp>
                <p:nvGrpSpPr>
                  <p:cNvPr id="77700" name="Group 335"/>
                  <p:cNvGrpSpPr>
                    <a:grpSpLocks/>
                  </p:cNvGrpSpPr>
                  <p:nvPr/>
                </p:nvGrpSpPr>
                <p:grpSpPr bwMode="auto">
                  <a:xfrm>
                    <a:off x="1132" y="2334"/>
                    <a:ext cx="353" cy="142"/>
                    <a:chOff x="1132" y="2334"/>
                    <a:chExt cx="353" cy="142"/>
                  </a:xfrm>
                </p:grpSpPr>
                <p:sp>
                  <p:nvSpPr>
                    <p:cNvPr id="77703" name="Freeform 336"/>
                    <p:cNvSpPr>
                      <a:spLocks/>
                    </p:cNvSpPr>
                    <p:nvPr/>
                  </p:nvSpPr>
                  <p:spPr bwMode="auto">
                    <a:xfrm>
                      <a:off x="1132" y="2334"/>
                      <a:ext cx="353" cy="142"/>
                    </a:xfrm>
                    <a:custGeom>
                      <a:avLst/>
                      <a:gdLst>
                        <a:gd name="T0" fmla="*/ 2087 w 2122"/>
                        <a:gd name="T1" fmla="*/ 500 h 709"/>
                        <a:gd name="T2" fmla="*/ 2017 w 2122"/>
                        <a:gd name="T3" fmla="*/ 403 h 709"/>
                        <a:gd name="T4" fmla="*/ 1962 w 2122"/>
                        <a:gd name="T5" fmla="*/ 299 h 709"/>
                        <a:gd name="T6" fmla="*/ 1822 w 2122"/>
                        <a:gd name="T7" fmla="*/ 291 h 709"/>
                        <a:gd name="T8" fmla="*/ 1730 w 2122"/>
                        <a:gd name="T9" fmla="*/ 268 h 709"/>
                        <a:gd name="T10" fmla="*/ 1652 w 2122"/>
                        <a:gd name="T11" fmla="*/ 327 h 709"/>
                        <a:gd name="T12" fmla="*/ 1703 w 2122"/>
                        <a:gd name="T13" fmla="*/ 364 h 709"/>
                        <a:gd name="T14" fmla="*/ 1760 w 2122"/>
                        <a:gd name="T15" fmla="*/ 473 h 709"/>
                        <a:gd name="T16" fmla="*/ 1834 w 2122"/>
                        <a:gd name="T17" fmla="*/ 536 h 709"/>
                        <a:gd name="T18" fmla="*/ 1788 w 2122"/>
                        <a:gd name="T19" fmla="*/ 582 h 709"/>
                        <a:gd name="T20" fmla="*/ 1691 w 2122"/>
                        <a:gd name="T21" fmla="*/ 458 h 709"/>
                        <a:gd name="T22" fmla="*/ 1656 w 2122"/>
                        <a:gd name="T23" fmla="*/ 368 h 709"/>
                        <a:gd name="T24" fmla="*/ 1550 w 2122"/>
                        <a:gd name="T25" fmla="*/ 375 h 709"/>
                        <a:gd name="T26" fmla="*/ 1419 w 2122"/>
                        <a:gd name="T27" fmla="*/ 432 h 709"/>
                        <a:gd name="T28" fmla="*/ 1275 w 2122"/>
                        <a:gd name="T29" fmla="*/ 444 h 709"/>
                        <a:gd name="T30" fmla="*/ 1344 w 2122"/>
                        <a:gd name="T31" fmla="*/ 541 h 709"/>
                        <a:gd name="T32" fmla="*/ 1248 w 2122"/>
                        <a:gd name="T33" fmla="*/ 567 h 709"/>
                        <a:gd name="T34" fmla="*/ 1263 w 2122"/>
                        <a:gd name="T35" fmla="*/ 477 h 709"/>
                        <a:gd name="T36" fmla="*/ 1248 w 2122"/>
                        <a:gd name="T37" fmla="*/ 396 h 709"/>
                        <a:gd name="T38" fmla="*/ 1161 w 2122"/>
                        <a:gd name="T39" fmla="*/ 436 h 709"/>
                        <a:gd name="T40" fmla="*/ 1114 w 2122"/>
                        <a:gd name="T41" fmla="*/ 359 h 709"/>
                        <a:gd name="T42" fmla="*/ 1022 w 2122"/>
                        <a:gd name="T43" fmla="*/ 328 h 709"/>
                        <a:gd name="T44" fmla="*/ 920 w 2122"/>
                        <a:gd name="T45" fmla="*/ 364 h 709"/>
                        <a:gd name="T46" fmla="*/ 823 w 2122"/>
                        <a:gd name="T47" fmla="*/ 308 h 709"/>
                        <a:gd name="T48" fmla="*/ 735 w 2122"/>
                        <a:gd name="T49" fmla="*/ 230 h 709"/>
                        <a:gd name="T50" fmla="*/ 664 w 2122"/>
                        <a:gd name="T51" fmla="*/ 149 h 709"/>
                        <a:gd name="T52" fmla="*/ 532 w 2122"/>
                        <a:gd name="T53" fmla="*/ 69 h 709"/>
                        <a:gd name="T54" fmla="*/ 469 w 2122"/>
                        <a:gd name="T55" fmla="*/ 10 h 709"/>
                        <a:gd name="T56" fmla="*/ 418 w 2122"/>
                        <a:gd name="T57" fmla="*/ 80 h 709"/>
                        <a:gd name="T58" fmla="*/ 384 w 2122"/>
                        <a:gd name="T59" fmla="*/ 200 h 709"/>
                        <a:gd name="T60" fmla="*/ 280 w 2122"/>
                        <a:gd name="T61" fmla="*/ 249 h 709"/>
                        <a:gd name="T62" fmla="*/ 192 w 2122"/>
                        <a:gd name="T63" fmla="*/ 230 h 709"/>
                        <a:gd name="T64" fmla="*/ 136 w 2122"/>
                        <a:gd name="T65" fmla="*/ 268 h 709"/>
                        <a:gd name="T66" fmla="*/ 88 w 2122"/>
                        <a:gd name="T67" fmla="*/ 304 h 709"/>
                        <a:gd name="T68" fmla="*/ 66 w 2122"/>
                        <a:gd name="T69" fmla="*/ 396 h 709"/>
                        <a:gd name="T70" fmla="*/ 3 w 2122"/>
                        <a:gd name="T71" fmla="*/ 461 h 709"/>
                        <a:gd name="T72" fmla="*/ 58 w 2122"/>
                        <a:gd name="T73" fmla="*/ 473 h 709"/>
                        <a:gd name="T74" fmla="*/ 153 w 2122"/>
                        <a:gd name="T75" fmla="*/ 470 h 709"/>
                        <a:gd name="T76" fmla="*/ 253 w 2122"/>
                        <a:gd name="T77" fmla="*/ 425 h 709"/>
                        <a:gd name="T78" fmla="*/ 314 w 2122"/>
                        <a:gd name="T79" fmla="*/ 395 h 709"/>
                        <a:gd name="T80" fmla="*/ 392 w 2122"/>
                        <a:gd name="T81" fmla="*/ 336 h 709"/>
                        <a:gd name="T82" fmla="*/ 405 w 2122"/>
                        <a:gd name="T83" fmla="*/ 417 h 709"/>
                        <a:gd name="T84" fmla="*/ 359 w 2122"/>
                        <a:gd name="T85" fmla="*/ 513 h 709"/>
                        <a:gd name="T86" fmla="*/ 412 w 2122"/>
                        <a:gd name="T87" fmla="*/ 529 h 709"/>
                        <a:gd name="T88" fmla="*/ 532 w 2122"/>
                        <a:gd name="T89" fmla="*/ 576 h 709"/>
                        <a:gd name="T90" fmla="*/ 620 w 2122"/>
                        <a:gd name="T91" fmla="*/ 569 h 709"/>
                        <a:gd name="T92" fmla="*/ 633 w 2122"/>
                        <a:gd name="T93" fmla="*/ 487 h 709"/>
                        <a:gd name="T94" fmla="*/ 552 w 2122"/>
                        <a:gd name="T95" fmla="*/ 396 h 709"/>
                        <a:gd name="T96" fmla="*/ 438 w 2122"/>
                        <a:gd name="T97" fmla="*/ 291 h 709"/>
                        <a:gd name="T98" fmla="*/ 579 w 2122"/>
                        <a:gd name="T99" fmla="*/ 342 h 709"/>
                        <a:gd name="T100" fmla="*/ 695 w 2122"/>
                        <a:gd name="T101" fmla="*/ 387 h 709"/>
                        <a:gd name="T102" fmla="*/ 812 w 2122"/>
                        <a:gd name="T103" fmla="*/ 429 h 709"/>
                        <a:gd name="T104" fmla="*/ 905 w 2122"/>
                        <a:gd name="T105" fmla="*/ 488 h 709"/>
                        <a:gd name="T106" fmla="*/ 1018 w 2122"/>
                        <a:gd name="T107" fmla="*/ 526 h 709"/>
                        <a:gd name="T108" fmla="*/ 1099 w 2122"/>
                        <a:gd name="T109" fmla="*/ 618 h 709"/>
                        <a:gd name="T110" fmla="*/ 1213 w 2122"/>
                        <a:gd name="T111" fmla="*/ 618 h 709"/>
                        <a:gd name="T112" fmla="*/ 1344 w 2122"/>
                        <a:gd name="T113" fmla="*/ 623 h 709"/>
                        <a:gd name="T114" fmla="*/ 1480 w 2122"/>
                        <a:gd name="T115" fmla="*/ 582 h 709"/>
                        <a:gd name="T116" fmla="*/ 1620 w 2122"/>
                        <a:gd name="T117" fmla="*/ 628 h 709"/>
                        <a:gd name="T118" fmla="*/ 1749 w 2122"/>
                        <a:gd name="T119" fmla="*/ 682 h 709"/>
                        <a:gd name="T120" fmla="*/ 1868 w 2122"/>
                        <a:gd name="T121" fmla="*/ 675 h 709"/>
                        <a:gd name="T122" fmla="*/ 2029 w 2122"/>
                        <a:gd name="T123" fmla="*/ 630 h 709"/>
                        <a:gd name="T124" fmla="*/ 2109 w 2122"/>
                        <a:gd name="T125" fmla="*/ 561 h 709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2122"/>
                        <a:gd name="T190" fmla="*/ 0 h 709"/>
                        <a:gd name="T191" fmla="*/ 2122 w 2122"/>
                        <a:gd name="T192" fmla="*/ 709 h 709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2122" h="709">
                          <a:moveTo>
                            <a:pt x="2109" y="561"/>
                          </a:moveTo>
                          <a:lnTo>
                            <a:pt x="2087" y="533"/>
                          </a:lnTo>
                          <a:lnTo>
                            <a:pt x="2087" y="500"/>
                          </a:lnTo>
                          <a:lnTo>
                            <a:pt x="2056" y="480"/>
                          </a:lnTo>
                          <a:lnTo>
                            <a:pt x="2052" y="429"/>
                          </a:lnTo>
                          <a:lnTo>
                            <a:pt x="2017" y="403"/>
                          </a:lnTo>
                          <a:lnTo>
                            <a:pt x="2024" y="362"/>
                          </a:lnTo>
                          <a:lnTo>
                            <a:pt x="1974" y="335"/>
                          </a:lnTo>
                          <a:lnTo>
                            <a:pt x="1962" y="299"/>
                          </a:lnTo>
                          <a:lnTo>
                            <a:pt x="1928" y="301"/>
                          </a:lnTo>
                          <a:lnTo>
                            <a:pt x="1897" y="275"/>
                          </a:lnTo>
                          <a:lnTo>
                            <a:pt x="1822" y="291"/>
                          </a:lnTo>
                          <a:lnTo>
                            <a:pt x="1783" y="279"/>
                          </a:lnTo>
                          <a:lnTo>
                            <a:pt x="1745" y="247"/>
                          </a:lnTo>
                          <a:lnTo>
                            <a:pt x="1730" y="268"/>
                          </a:lnTo>
                          <a:lnTo>
                            <a:pt x="1691" y="272"/>
                          </a:lnTo>
                          <a:lnTo>
                            <a:pt x="1680" y="297"/>
                          </a:lnTo>
                          <a:lnTo>
                            <a:pt x="1652" y="327"/>
                          </a:lnTo>
                          <a:lnTo>
                            <a:pt x="1604" y="335"/>
                          </a:lnTo>
                          <a:lnTo>
                            <a:pt x="1656" y="368"/>
                          </a:lnTo>
                          <a:lnTo>
                            <a:pt x="1703" y="364"/>
                          </a:lnTo>
                          <a:lnTo>
                            <a:pt x="1730" y="387"/>
                          </a:lnTo>
                          <a:lnTo>
                            <a:pt x="1730" y="429"/>
                          </a:lnTo>
                          <a:lnTo>
                            <a:pt x="1760" y="473"/>
                          </a:lnTo>
                          <a:lnTo>
                            <a:pt x="1765" y="507"/>
                          </a:lnTo>
                          <a:lnTo>
                            <a:pt x="1806" y="512"/>
                          </a:lnTo>
                          <a:lnTo>
                            <a:pt x="1834" y="536"/>
                          </a:lnTo>
                          <a:lnTo>
                            <a:pt x="1818" y="582"/>
                          </a:lnTo>
                          <a:lnTo>
                            <a:pt x="1834" y="615"/>
                          </a:lnTo>
                          <a:lnTo>
                            <a:pt x="1788" y="582"/>
                          </a:lnTo>
                          <a:lnTo>
                            <a:pt x="1757" y="528"/>
                          </a:lnTo>
                          <a:lnTo>
                            <a:pt x="1726" y="470"/>
                          </a:lnTo>
                          <a:lnTo>
                            <a:pt x="1691" y="458"/>
                          </a:lnTo>
                          <a:lnTo>
                            <a:pt x="1691" y="417"/>
                          </a:lnTo>
                          <a:lnTo>
                            <a:pt x="1656" y="410"/>
                          </a:lnTo>
                          <a:lnTo>
                            <a:pt x="1656" y="368"/>
                          </a:lnTo>
                          <a:lnTo>
                            <a:pt x="1604" y="336"/>
                          </a:lnTo>
                          <a:lnTo>
                            <a:pt x="1596" y="362"/>
                          </a:lnTo>
                          <a:lnTo>
                            <a:pt x="1550" y="375"/>
                          </a:lnTo>
                          <a:lnTo>
                            <a:pt x="1531" y="417"/>
                          </a:lnTo>
                          <a:lnTo>
                            <a:pt x="1480" y="433"/>
                          </a:lnTo>
                          <a:lnTo>
                            <a:pt x="1419" y="432"/>
                          </a:lnTo>
                          <a:lnTo>
                            <a:pt x="1387" y="403"/>
                          </a:lnTo>
                          <a:lnTo>
                            <a:pt x="1294" y="387"/>
                          </a:lnTo>
                          <a:lnTo>
                            <a:pt x="1275" y="444"/>
                          </a:lnTo>
                          <a:lnTo>
                            <a:pt x="1305" y="470"/>
                          </a:lnTo>
                          <a:lnTo>
                            <a:pt x="1314" y="515"/>
                          </a:lnTo>
                          <a:lnTo>
                            <a:pt x="1344" y="541"/>
                          </a:lnTo>
                          <a:lnTo>
                            <a:pt x="1321" y="563"/>
                          </a:lnTo>
                          <a:lnTo>
                            <a:pt x="1285" y="544"/>
                          </a:lnTo>
                          <a:lnTo>
                            <a:pt x="1248" y="567"/>
                          </a:lnTo>
                          <a:lnTo>
                            <a:pt x="1220" y="541"/>
                          </a:lnTo>
                          <a:lnTo>
                            <a:pt x="1248" y="503"/>
                          </a:lnTo>
                          <a:lnTo>
                            <a:pt x="1263" y="477"/>
                          </a:lnTo>
                          <a:lnTo>
                            <a:pt x="1278" y="432"/>
                          </a:lnTo>
                          <a:lnTo>
                            <a:pt x="1294" y="387"/>
                          </a:lnTo>
                          <a:lnTo>
                            <a:pt x="1248" y="396"/>
                          </a:lnTo>
                          <a:lnTo>
                            <a:pt x="1239" y="429"/>
                          </a:lnTo>
                          <a:lnTo>
                            <a:pt x="1200" y="448"/>
                          </a:lnTo>
                          <a:lnTo>
                            <a:pt x="1161" y="436"/>
                          </a:lnTo>
                          <a:lnTo>
                            <a:pt x="1161" y="390"/>
                          </a:lnTo>
                          <a:lnTo>
                            <a:pt x="1126" y="379"/>
                          </a:lnTo>
                          <a:lnTo>
                            <a:pt x="1114" y="359"/>
                          </a:lnTo>
                          <a:lnTo>
                            <a:pt x="1080" y="364"/>
                          </a:lnTo>
                          <a:lnTo>
                            <a:pt x="1053" y="330"/>
                          </a:lnTo>
                          <a:lnTo>
                            <a:pt x="1022" y="328"/>
                          </a:lnTo>
                          <a:lnTo>
                            <a:pt x="991" y="350"/>
                          </a:lnTo>
                          <a:lnTo>
                            <a:pt x="939" y="342"/>
                          </a:lnTo>
                          <a:lnTo>
                            <a:pt x="920" y="364"/>
                          </a:lnTo>
                          <a:lnTo>
                            <a:pt x="881" y="388"/>
                          </a:lnTo>
                          <a:lnTo>
                            <a:pt x="820" y="342"/>
                          </a:lnTo>
                          <a:lnTo>
                            <a:pt x="823" y="308"/>
                          </a:lnTo>
                          <a:lnTo>
                            <a:pt x="781" y="282"/>
                          </a:lnTo>
                          <a:lnTo>
                            <a:pt x="773" y="249"/>
                          </a:lnTo>
                          <a:lnTo>
                            <a:pt x="735" y="230"/>
                          </a:lnTo>
                          <a:lnTo>
                            <a:pt x="716" y="173"/>
                          </a:lnTo>
                          <a:lnTo>
                            <a:pt x="683" y="173"/>
                          </a:lnTo>
                          <a:lnTo>
                            <a:pt x="664" y="149"/>
                          </a:lnTo>
                          <a:lnTo>
                            <a:pt x="617" y="133"/>
                          </a:lnTo>
                          <a:lnTo>
                            <a:pt x="589" y="87"/>
                          </a:lnTo>
                          <a:lnTo>
                            <a:pt x="532" y="69"/>
                          </a:lnTo>
                          <a:lnTo>
                            <a:pt x="509" y="28"/>
                          </a:lnTo>
                          <a:lnTo>
                            <a:pt x="478" y="0"/>
                          </a:lnTo>
                          <a:lnTo>
                            <a:pt x="469" y="10"/>
                          </a:lnTo>
                          <a:lnTo>
                            <a:pt x="445" y="58"/>
                          </a:lnTo>
                          <a:lnTo>
                            <a:pt x="454" y="92"/>
                          </a:lnTo>
                          <a:lnTo>
                            <a:pt x="418" y="80"/>
                          </a:lnTo>
                          <a:lnTo>
                            <a:pt x="415" y="140"/>
                          </a:lnTo>
                          <a:lnTo>
                            <a:pt x="379" y="156"/>
                          </a:lnTo>
                          <a:lnTo>
                            <a:pt x="384" y="200"/>
                          </a:lnTo>
                          <a:lnTo>
                            <a:pt x="338" y="214"/>
                          </a:lnTo>
                          <a:lnTo>
                            <a:pt x="329" y="261"/>
                          </a:lnTo>
                          <a:lnTo>
                            <a:pt x="280" y="249"/>
                          </a:lnTo>
                          <a:lnTo>
                            <a:pt x="256" y="218"/>
                          </a:lnTo>
                          <a:lnTo>
                            <a:pt x="241" y="233"/>
                          </a:lnTo>
                          <a:lnTo>
                            <a:pt x="192" y="230"/>
                          </a:lnTo>
                          <a:lnTo>
                            <a:pt x="177" y="256"/>
                          </a:lnTo>
                          <a:lnTo>
                            <a:pt x="151" y="240"/>
                          </a:lnTo>
                          <a:lnTo>
                            <a:pt x="136" y="268"/>
                          </a:lnTo>
                          <a:lnTo>
                            <a:pt x="104" y="268"/>
                          </a:lnTo>
                          <a:lnTo>
                            <a:pt x="127" y="291"/>
                          </a:lnTo>
                          <a:lnTo>
                            <a:pt x="88" y="304"/>
                          </a:lnTo>
                          <a:lnTo>
                            <a:pt x="46" y="335"/>
                          </a:lnTo>
                          <a:lnTo>
                            <a:pt x="77" y="358"/>
                          </a:lnTo>
                          <a:lnTo>
                            <a:pt x="66" y="396"/>
                          </a:lnTo>
                          <a:lnTo>
                            <a:pt x="66" y="429"/>
                          </a:lnTo>
                          <a:lnTo>
                            <a:pt x="0" y="432"/>
                          </a:lnTo>
                          <a:lnTo>
                            <a:pt x="3" y="461"/>
                          </a:lnTo>
                          <a:lnTo>
                            <a:pt x="3" y="508"/>
                          </a:lnTo>
                          <a:lnTo>
                            <a:pt x="38" y="500"/>
                          </a:lnTo>
                          <a:lnTo>
                            <a:pt x="58" y="473"/>
                          </a:lnTo>
                          <a:lnTo>
                            <a:pt x="88" y="484"/>
                          </a:lnTo>
                          <a:lnTo>
                            <a:pt x="112" y="451"/>
                          </a:lnTo>
                          <a:lnTo>
                            <a:pt x="153" y="470"/>
                          </a:lnTo>
                          <a:lnTo>
                            <a:pt x="201" y="436"/>
                          </a:lnTo>
                          <a:lnTo>
                            <a:pt x="221" y="396"/>
                          </a:lnTo>
                          <a:lnTo>
                            <a:pt x="253" y="425"/>
                          </a:lnTo>
                          <a:lnTo>
                            <a:pt x="275" y="413"/>
                          </a:lnTo>
                          <a:lnTo>
                            <a:pt x="314" y="436"/>
                          </a:lnTo>
                          <a:lnTo>
                            <a:pt x="314" y="395"/>
                          </a:lnTo>
                          <a:lnTo>
                            <a:pt x="348" y="390"/>
                          </a:lnTo>
                          <a:lnTo>
                            <a:pt x="353" y="350"/>
                          </a:lnTo>
                          <a:lnTo>
                            <a:pt x="392" y="336"/>
                          </a:lnTo>
                          <a:lnTo>
                            <a:pt x="420" y="354"/>
                          </a:lnTo>
                          <a:lnTo>
                            <a:pt x="409" y="391"/>
                          </a:lnTo>
                          <a:lnTo>
                            <a:pt x="405" y="417"/>
                          </a:lnTo>
                          <a:lnTo>
                            <a:pt x="385" y="455"/>
                          </a:lnTo>
                          <a:lnTo>
                            <a:pt x="346" y="480"/>
                          </a:lnTo>
                          <a:lnTo>
                            <a:pt x="359" y="513"/>
                          </a:lnTo>
                          <a:lnTo>
                            <a:pt x="327" y="536"/>
                          </a:lnTo>
                          <a:lnTo>
                            <a:pt x="374" y="551"/>
                          </a:lnTo>
                          <a:lnTo>
                            <a:pt x="412" y="529"/>
                          </a:lnTo>
                          <a:lnTo>
                            <a:pt x="439" y="565"/>
                          </a:lnTo>
                          <a:lnTo>
                            <a:pt x="485" y="551"/>
                          </a:lnTo>
                          <a:lnTo>
                            <a:pt x="532" y="576"/>
                          </a:lnTo>
                          <a:lnTo>
                            <a:pt x="555" y="595"/>
                          </a:lnTo>
                          <a:lnTo>
                            <a:pt x="625" y="598"/>
                          </a:lnTo>
                          <a:lnTo>
                            <a:pt x="620" y="569"/>
                          </a:lnTo>
                          <a:lnTo>
                            <a:pt x="633" y="544"/>
                          </a:lnTo>
                          <a:lnTo>
                            <a:pt x="605" y="523"/>
                          </a:lnTo>
                          <a:lnTo>
                            <a:pt x="633" y="487"/>
                          </a:lnTo>
                          <a:lnTo>
                            <a:pt x="605" y="452"/>
                          </a:lnTo>
                          <a:lnTo>
                            <a:pt x="620" y="420"/>
                          </a:lnTo>
                          <a:lnTo>
                            <a:pt x="552" y="396"/>
                          </a:lnTo>
                          <a:lnTo>
                            <a:pt x="513" y="381"/>
                          </a:lnTo>
                          <a:lnTo>
                            <a:pt x="455" y="350"/>
                          </a:lnTo>
                          <a:lnTo>
                            <a:pt x="438" y="291"/>
                          </a:lnTo>
                          <a:lnTo>
                            <a:pt x="506" y="313"/>
                          </a:lnTo>
                          <a:lnTo>
                            <a:pt x="545" y="304"/>
                          </a:lnTo>
                          <a:lnTo>
                            <a:pt x="579" y="342"/>
                          </a:lnTo>
                          <a:lnTo>
                            <a:pt x="625" y="336"/>
                          </a:lnTo>
                          <a:lnTo>
                            <a:pt x="651" y="375"/>
                          </a:lnTo>
                          <a:lnTo>
                            <a:pt x="695" y="387"/>
                          </a:lnTo>
                          <a:lnTo>
                            <a:pt x="708" y="425"/>
                          </a:lnTo>
                          <a:lnTo>
                            <a:pt x="766" y="433"/>
                          </a:lnTo>
                          <a:lnTo>
                            <a:pt x="812" y="429"/>
                          </a:lnTo>
                          <a:lnTo>
                            <a:pt x="839" y="458"/>
                          </a:lnTo>
                          <a:lnTo>
                            <a:pt x="877" y="451"/>
                          </a:lnTo>
                          <a:lnTo>
                            <a:pt x="905" y="488"/>
                          </a:lnTo>
                          <a:lnTo>
                            <a:pt x="936" y="485"/>
                          </a:lnTo>
                          <a:lnTo>
                            <a:pt x="976" y="515"/>
                          </a:lnTo>
                          <a:lnTo>
                            <a:pt x="1018" y="526"/>
                          </a:lnTo>
                          <a:lnTo>
                            <a:pt x="1022" y="556"/>
                          </a:lnTo>
                          <a:lnTo>
                            <a:pt x="1083" y="574"/>
                          </a:lnTo>
                          <a:lnTo>
                            <a:pt x="1099" y="618"/>
                          </a:lnTo>
                          <a:lnTo>
                            <a:pt x="1131" y="626"/>
                          </a:lnTo>
                          <a:lnTo>
                            <a:pt x="1168" y="651"/>
                          </a:lnTo>
                          <a:lnTo>
                            <a:pt x="1213" y="618"/>
                          </a:lnTo>
                          <a:lnTo>
                            <a:pt x="1259" y="633"/>
                          </a:lnTo>
                          <a:lnTo>
                            <a:pt x="1294" y="611"/>
                          </a:lnTo>
                          <a:lnTo>
                            <a:pt x="1344" y="623"/>
                          </a:lnTo>
                          <a:lnTo>
                            <a:pt x="1398" y="602"/>
                          </a:lnTo>
                          <a:lnTo>
                            <a:pt x="1450" y="615"/>
                          </a:lnTo>
                          <a:lnTo>
                            <a:pt x="1480" y="582"/>
                          </a:lnTo>
                          <a:lnTo>
                            <a:pt x="1519" y="598"/>
                          </a:lnTo>
                          <a:lnTo>
                            <a:pt x="1574" y="593"/>
                          </a:lnTo>
                          <a:lnTo>
                            <a:pt x="1620" y="628"/>
                          </a:lnTo>
                          <a:lnTo>
                            <a:pt x="1656" y="657"/>
                          </a:lnTo>
                          <a:lnTo>
                            <a:pt x="1711" y="646"/>
                          </a:lnTo>
                          <a:lnTo>
                            <a:pt x="1749" y="682"/>
                          </a:lnTo>
                          <a:lnTo>
                            <a:pt x="1799" y="705"/>
                          </a:lnTo>
                          <a:lnTo>
                            <a:pt x="1853" y="709"/>
                          </a:lnTo>
                          <a:lnTo>
                            <a:pt x="1868" y="675"/>
                          </a:lnTo>
                          <a:lnTo>
                            <a:pt x="1923" y="675"/>
                          </a:lnTo>
                          <a:lnTo>
                            <a:pt x="1971" y="637"/>
                          </a:lnTo>
                          <a:lnTo>
                            <a:pt x="2029" y="630"/>
                          </a:lnTo>
                          <a:lnTo>
                            <a:pt x="2083" y="615"/>
                          </a:lnTo>
                          <a:lnTo>
                            <a:pt x="2122" y="593"/>
                          </a:lnTo>
                          <a:lnTo>
                            <a:pt x="2109" y="561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04" name="Freeform 337"/>
                    <p:cNvSpPr>
                      <a:spLocks/>
                    </p:cNvSpPr>
                    <p:nvPr/>
                  </p:nvSpPr>
                  <p:spPr bwMode="auto">
                    <a:xfrm>
                      <a:off x="1200" y="2420"/>
                      <a:ext cx="13" cy="20"/>
                    </a:xfrm>
                    <a:custGeom>
                      <a:avLst/>
                      <a:gdLst>
                        <a:gd name="T0" fmla="*/ 55 w 78"/>
                        <a:gd name="T1" fmla="*/ 0 h 102"/>
                        <a:gd name="T2" fmla="*/ 47 w 78"/>
                        <a:gd name="T3" fmla="*/ 25 h 102"/>
                        <a:gd name="T4" fmla="*/ 73 w 78"/>
                        <a:gd name="T5" fmla="*/ 50 h 102"/>
                        <a:gd name="T6" fmla="*/ 50 w 78"/>
                        <a:gd name="T7" fmla="*/ 72 h 102"/>
                        <a:gd name="T8" fmla="*/ 78 w 78"/>
                        <a:gd name="T9" fmla="*/ 99 h 102"/>
                        <a:gd name="T10" fmla="*/ 47 w 78"/>
                        <a:gd name="T11" fmla="*/ 102 h 102"/>
                        <a:gd name="T12" fmla="*/ 16 w 78"/>
                        <a:gd name="T13" fmla="*/ 68 h 102"/>
                        <a:gd name="T14" fmla="*/ 0 w 78"/>
                        <a:gd name="T15" fmla="*/ 60 h 102"/>
                        <a:gd name="T16" fmla="*/ 55 w 78"/>
                        <a:gd name="T17" fmla="*/ 0 h 102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8"/>
                        <a:gd name="T28" fmla="*/ 0 h 102"/>
                        <a:gd name="T29" fmla="*/ 78 w 78"/>
                        <a:gd name="T30" fmla="*/ 102 h 102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8" h="102">
                          <a:moveTo>
                            <a:pt x="55" y="0"/>
                          </a:moveTo>
                          <a:lnTo>
                            <a:pt x="47" y="25"/>
                          </a:lnTo>
                          <a:lnTo>
                            <a:pt x="73" y="50"/>
                          </a:lnTo>
                          <a:lnTo>
                            <a:pt x="50" y="72"/>
                          </a:lnTo>
                          <a:lnTo>
                            <a:pt x="78" y="99"/>
                          </a:lnTo>
                          <a:lnTo>
                            <a:pt x="47" y="102"/>
                          </a:lnTo>
                          <a:lnTo>
                            <a:pt x="16" y="68"/>
                          </a:lnTo>
                          <a:lnTo>
                            <a:pt x="0" y="60"/>
                          </a:lnTo>
                          <a:lnTo>
                            <a:pt x="55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05" name="Freeform 338"/>
                    <p:cNvSpPr>
                      <a:spLocks/>
                    </p:cNvSpPr>
                    <p:nvPr/>
                  </p:nvSpPr>
                  <p:spPr bwMode="auto">
                    <a:xfrm>
                      <a:off x="1219" y="2418"/>
                      <a:ext cx="10" cy="27"/>
                    </a:xfrm>
                    <a:custGeom>
                      <a:avLst/>
                      <a:gdLst>
                        <a:gd name="T0" fmla="*/ 36 w 62"/>
                        <a:gd name="T1" fmla="*/ 0 h 135"/>
                        <a:gd name="T2" fmla="*/ 31 w 62"/>
                        <a:gd name="T3" fmla="*/ 25 h 135"/>
                        <a:gd name="T4" fmla="*/ 57 w 62"/>
                        <a:gd name="T5" fmla="*/ 50 h 135"/>
                        <a:gd name="T6" fmla="*/ 47 w 62"/>
                        <a:gd name="T7" fmla="*/ 75 h 135"/>
                        <a:gd name="T8" fmla="*/ 62 w 62"/>
                        <a:gd name="T9" fmla="*/ 135 h 135"/>
                        <a:gd name="T10" fmla="*/ 0 w 62"/>
                        <a:gd name="T11" fmla="*/ 67 h 135"/>
                        <a:gd name="T12" fmla="*/ 36 w 62"/>
                        <a:gd name="T13" fmla="*/ 0 h 13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2"/>
                        <a:gd name="T22" fmla="*/ 0 h 135"/>
                        <a:gd name="T23" fmla="*/ 62 w 62"/>
                        <a:gd name="T24" fmla="*/ 135 h 13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2" h="135">
                          <a:moveTo>
                            <a:pt x="36" y="0"/>
                          </a:moveTo>
                          <a:lnTo>
                            <a:pt x="31" y="25"/>
                          </a:lnTo>
                          <a:lnTo>
                            <a:pt x="57" y="50"/>
                          </a:lnTo>
                          <a:lnTo>
                            <a:pt x="47" y="75"/>
                          </a:lnTo>
                          <a:lnTo>
                            <a:pt x="62" y="135"/>
                          </a:lnTo>
                          <a:lnTo>
                            <a:pt x="0" y="67"/>
                          </a:lnTo>
                          <a:lnTo>
                            <a:pt x="3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06" name="Freeform 339"/>
                    <p:cNvSpPr>
                      <a:spLocks/>
                    </p:cNvSpPr>
                    <p:nvPr/>
                  </p:nvSpPr>
                  <p:spPr bwMode="auto">
                    <a:xfrm>
                      <a:off x="1190" y="2377"/>
                      <a:ext cx="13" cy="16"/>
                    </a:xfrm>
                    <a:custGeom>
                      <a:avLst/>
                      <a:gdLst>
                        <a:gd name="T0" fmla="*/ 77 w 77"/>
                        <a:gd name="T1" fmla="*/ 0 h 78"/>
                        <a:gd name="T2" fmla="*/ 61 w 77"/>
                        <a:gd name="T3" fmla="*/ 14 h 78"/>
                        <a:gd name="T4" fmla="*/ 61 w 77"/>
                        <a:gd name="T5" fmla="*/ 78 h 78"/>
                        <a:gd name="T6" fmla="*/ 0 w 77"/>
                        <a:gd name="T7" fmla="*/ 67 h 78"/>
                        <a:gd name="T8" fmla="*/ 26 w 77"/>
                        <a:gd name="T9" fmla="*/ 44 h 78"/>
                        <a:gd name="T10" fmla="*/ 3 w 77"/>
                        <a:gd name="T11" fmla="*/ 18 h 78"/>
                        <a:gd name="T12" fmla="*/ 77 w 77"/>
                        <a:gd name="T13" fmla="*/ 0 h 7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7"/>
                        <a:gd name="T22" fmla="*/ 0 h 78"/>
                        <a:gd name="T23" fmla="*/ 77 w 77"/>
                        <a:gd name="T24" fmla="*/ 78 h 7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7" h="78">
                          <a:moveTo>
                            <a:pt x="77" y="0"/>
                          </a:moveTo>
                          <a:lnTo>
                            <a:pt x="61" y="14"/>
                          </a:lnTo>
                          <a:lnTo>
                            <a:pt x="61" y="78"/>
                          </a:lnTo>
                          <a:lnTo>
                            <a:pt x="0" y="67"/>
                          </a:lnTo>
                          <a:lnTo>
                            <a:pt x="26" y="44"/>
                          </a:lnTo>
                          <a:lnTo>
                            <a:pt x="3" y="18"/>
                          </a:lnTo>
                          <a:lnTo>
                            <a:pt x="7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07" name="Freeform 340"/>
                    <p:cNvSpPr>
                      <a:spLocks/>
                    </p:cNvSpPr>
                    <p:nvPr/>
                  </p:nvSpPr>
                  <p:spPr bwMode="auto">
                    <a:xfrm>
                      <a:off x="1207" y="2341"/>
                      <a:ext cx="18" cy="49"/>
                    </a:xfrm>
                    <a:custGeom>
                      <a:avLst/>
                      <a:gdLst>
                        <a:gd name="T0" fmla="*/ 34 w 109"/>
                        <a:gd name="T1" fmla="*/ 0 h 247"/>
                        <a:gd name="T2" fmla="*/ 58 w 109"/>
                        <a:gd name="T3" fmla="*/ 53 h 247"/>
                        <a:gd name="T4" fmla="*/ 43 w 109"/>
                        <a:gd name="T5" fmla="*/ 106 h 247"/>
                        <a:gd name="T6" fmla="*/ 58 w 109"/>
                        <a:gd name="T7" fmla="*/ 142 h 247"/>
                        <a:gd name="T8" fmla="*/ 39 w 109"/>
                        <a:gd name="T9" fmla="*/ 166 h 247"/>
                        <a:gd name="T10" fmla="*/ 70 w 109"/>
                        <a:gd name="T11" fmla="*/ 217 h 247"/>
                        <a:gd name="T12" fmla="*/ 109 w 109"/>
                        <a:gd name="T13" fmla="*/ 234 h 247"/>
                        <a:gd name="T14" fmla="*/ 73 w 109"/>
                        <a:gd name="T15" fmla="*/ 241 h 247"/>
                        <a:gd name="T16" fmla="*/ 58 w 109"/>
                        <a:gd name="T17" fmla="*/ 247 h 247"/>
                        <a:gd name="T18" fmla="*/ 19 w 109"/>
                        <a:gd name="T19" fmla="*/ 227 h 247"/>
                        <a:gd name="T20" fmla="*/ 0 w 109"/>
                        <a:gd name="T21" fmla="*/ 159 h 247"/>
                        <a:gd name="T22" fmla="*/ 31 w 109"/>
                        <a:gd name="T23" fmla="*/ 142 h 247"/>
                        <a:gd name="T24" fmla="*/ 16 w 109"/>
                        <a:gd name="T25" fmla="*/ 109 h 247"/>
                        <a:gd name="T26" fmla="*/ 39 w 109"/>
                        <a:gd name="T27" fmla="*/ 71 h 247"/>
                        <a:gd name="T28" fmla="*/ 34 w 109"/>
                        <a:gd name="T29" fmla="*/ 0 h 24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09"/>
                        <a:gd name="T46" fmla="*/ 0 h 247"/>
                        <a:gd name="T47" fmla="*/ 109 w 109"/>
                        <a:gd name="T48" fmla="*/ 247 h 247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09" h="247">
                          <a:moveTo>
                            <a:pt x="34" y="0"/>
                          </a:moveTo>
                          <a:lnTo>
                            <a:pt x="58" y="53"/>
                          </a:lnTo>
                          <a:lnTo>
                            <a:pt x="43" y="106"/>
                          </a:lnTo>
                          <a:lnTo>
                            <a:pt x="58" y="142"/>
                          </a:lnTo>
                          <a:lnTo>
                            <a:pt x="39" y="166"/>
                          </a:lnTo>
                          <a:lnTo>
                            <a:pt x="70" y="217"/>
                          </a:lnTo>
                          <a:lnTo>
                            <a:pt x="109" y="234"/>
                          </a:lnTo>
                          <a:lnTo>
                            <a:pt x="73" y="241"/>
                          </a:lnTo>
                          <a:lnTo>
                            <a:pt x="58" y="247"/>
                          </a:lnTo>
                          <a:lnTo>
                            <a:pt x="19" y="227"/>
                          </a:lnTo>
                          <a:lnTo>
                            <a:pt x="0" y="159"/>
                          </a:lnTo>
                          <a:lnTo>
                            <a:pt x="31" y="142"/>
                          </a:lnTo>
                          <a:lnTo>
                            <a:pt x="16" y="109"/>
                          </a:lnTo>
                          <a:lnTo>
                            <a:pt x="39" y="71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08" name="Freeform 341"/>
                    <p:cNvSpPr>
                      <a:spLocks/>
                    </p:cNvSpPr>
                    <p:nvPr/>
                  </p:nvSpPr>
                  <p:spPr bwMode="auto">
                    <a:xfrm>
                      <a:off x="1230" y="2367"/>
                      <a:ext cx="21" cy="42"/>
                    </a:xfrm>
                    <a:custGeom>
                      <a:avLst/>
                      <a:gdLst>
                        <a:gd name="T0" fmla="*/ 31 w 129"/>
                        <a:gd name="T1" fmla="*/ 0 h 209"/>
                        <a:gd name="T2" fmla="*/ 75 w 129"/>
                        <a:gd name="T3" fmla="*/ 21 h 209"/>
                        <a:gd name="T4" fmla="*/ 62 w 129"/>
                        <a:gd name="T5" fmla="*/ 46 h 209"/>
                        <a:gd name="T6" fmla="*/ 78 w 129"/>
                        <a:gd name="T7" fmla="*/ 96 h 209"/>
                        <a:gd name="T8" fmla="*/ 106 w 129"/>
                        <a:gd name="T9" fmla="*/ 120 h 209"/>
                        <a:gd name="T10" fmla="*/ 106 w 129"/>
                        <a:gd name="T11" fmla="*/ 149 h 209"/>
                        <a:gd name="T12" fmla="*/ 109 w 129"/>
                        <a:gd name="T13" fmla="*/ 177 h 209"/>
                        <a:gd name="T14" fmla="*/ 129 w 129"/>
                        <a:gd name="T15" fmla="*/ 209 h 209"/>
                        <a:gd name="T16" fmla="*/ 78 w 129"/>
                        <a:gd name="T17" fmla="*/ 189 h 209"/>
                        <a:gd name="T18" fmla="*/ 62 w 129"/>
                        <a:gd name="T19" fmla="*/ 138 h 209"/>
                        <a:gd name="T20" fmla="*/ 0 w 129"/>
                        <a:gd name="T21" fmla="*/ 116 h 209"/>
                        <a:gd name="T22" fmla="*/ 39 w 129"/>
                        <a:gd name="T23" fmla="*/ 89 h 209"/>
                        <a:gd name="T24" fmla="*/ 39 w 129"/>
                        <a:gd name="T25" fmla="*/ 60 h 209"/>
                        <a:gd name="T26" fmla="*/ 31 w 129"/>
                        <a:gd name="T27" fmla="*/ 0 h 20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29"/>
                        <a:gd name="T43" fmla="*/ 0 h 209"/>
                        <a:gd name="T44" fmla="*/ 129 w 129"/>
                        <a:gd name="T45" fmla="*/ 209 h 20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29" h="209">
                          <a:moveTo>
                            <a:pt x="31" y="0"/>
                          </a:moveTo>
                          <a:lnTo>
                            <a:pt x="75" y="21"/>
                          </a:lnTo>
                          <a:lnTo>
                            <a:pt x="62" y="46"/>
                          </a:lnTo>
                          <a:lnTo>
                            <a:pt x="78" y="96"/>
                          </a:lnTo>
                          <a:lnTo>
                            <a:pt x="106" y="120"/>
                          </a:lnTo>
                          <a:lnTo>
                            <a:pt x="106" y="149"/>
                          </a:lnTo>
                          <a:lnTo>
                            <a:pt x="109" y="177"/>
                          </a:lnTo>
                          <a:lnTo>
                            <a:pt x="129" y="209"/>
                          </a:lnTo>
                          <a:lnTo>
                            <a:pt x="78" y="189"/>
                          </a:lnTo>
                          <a:lnTo>
                            <a:pt x="62" y="138"/>
                          </a:lnTo>
                          <a:lnTo>
                            <a:pt x="0" y="116"/>
                          </a:lnTo>
                          <a:lnTo>
                            <a:pt x="39" y="89"/>
                          </a:lnTo>
                          <a:lnTo>
                            <a:pt x="39" y="60"/>
                          </a:lnTo>
                          <a:lnTo>
                            <a:pt x="31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09" name="Freeform 342"/>
                    <p:cNvSpPr>
                      <a:spLocks/>
                    </p:cNvSpPr>
                    <p:nvPr/>
                  </p:nvSpPr>
                  <p:spPr bwMode="auto">
                    <a:xfrm>
                      <a:off x="1280" y="2405"/>
                      <a:ext cx="23" cy="13"/>
                    </a:xfrm>
                    <a:custGeom>
                      <a:avLst/>
                      <a:gdLst>
                        <a:gd name="T0" fmla="*/ 142 w 142"/>
                        <a:gd name="T1" fmla="*/ 0 h 63"/>
                        <a:gd name="T2" fmla="*/ 123 w 142"/>
                        <a:gd name="T3" fmla="*/ 7 h 63"/>
                        <a:gd name="T4" fmla="*/ 96 w 142"/>
                        <a:gd name="T5" fmla="*/ 9 h 63"/>
                        <a:gd name="T6" fmla="*/ 70 w 142"/>
                        <a:gd name="T7" fmla="*/ 9 h 63"/>
                        <a:gd name="T8" fmla="*/ 50 w 142"/>
                        <a:gd name="T9" fmla="*/ 27 h 63"/>
                        <a:gd name="T10" fmla="*/ 38 w 142"/>
                        <a:gd name="T11" fmla="*/ 42 h 63"/>
                        <a:gd name="T12" fmla="*/ 0 w 142"/>
                        <a:gd name="T13" fmla="*/ 56 h 63"/>
                        <a:gd name="T14" fmla="*/ 35 w 142"/>
                        <a:gd name="T15" fmla="*/ 63 h 63"/>
                        <a:gd name="T16" fmla="*/ 81 w 142"/>
                        <a:gd name="T17" fmla="*/ 37 h 63"/>
                        <a:gd name="T18" fmla="*/ 142 w 142"/>
                        <a:gd name="T19" fmla="*/ 0 h 6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42"/>
                        <a:gd name="T31" fmla="*/ 0 h 63"/>
                        <a:gd name="T32" fmla="*/ 142 w 142"/>
                        <a:gd name="T33" fmla="*/ 63 h 6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42" h="63">
                          <a:moveTo>
                            <a:pt x="142" y="0"/>
                          </a:moveTo>
                          <a:lnTo>
                            <a:pt x="123" y="7"/>
                          </a:lnTo>
                          <a:lnTo>
                            <a:pt x="96" y="9"/>
                          </a:lnTo>
                          <a:lnTo>
                            <a:pt x="70" y="9"/>
                          </a:lnTo>
                          <a:lnTo>
                            <a:pt x="50" y="27"/>
                          </a:lnTo>
                          <a:lnTo>
                            <a:pt x="38" y="42"/>
                          </a:lnTo>
                          <a:lnTo>
                            <a:pt x="0" y="56"/>
                          </a:lnTo>
                          <a:lnTo>
                            <a:pt x="35" y="63"/>
                          </a:lnTo>
                          <a:lnTo>
                            <a:pt x="81" y="37"/>
                          </a:lnTo>
                          <a:lnTo>
                            <a:pt x="142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0" name="Freeform 343"/>
                    <p:cNvSpPr>
                      <a:spLocks/>
                    </p:cNvSpPr>
                    <p:nvPr/>
                  </p:nvSpPr>
                  <p:spPr bwMode="auto">
                    <a:xfrm>
                      <a:off x="1303" y="2408"/>
                      <a:ext cx="38" cy="28"/>
                    </a:xfrm>
                    <a:custGeom>
                      <a:avLst/>
                      <a:gdLst>
                        <a:gd name="T0" fmla="*/ 0 w 227"/>
                        <a:gd name="T1" fmla="*/ 0 h 139"/>
                        <a:gd name="T2" fmla="*/ 41 w 227"/>
                        <a:gd name="T3" fmla="*/ 36 h 139"/>
                        <a:gd name="T4" fmla="*/ 53 w 227"/>
                        <a:gd name="T5" fmla="*/ 68 h 139"/>
                        <a:gd name="T6" fmla="*/ 80 w 227"/>
                        <a:gd name="T7" fmla="*/ 103 h 139"/>
                        <a:gd name="T8" fmla="*/ 103 w 227"/>
                        <a:gd name="T9" fmla="*/ 139 h 139"/>
                        <a:gd name="T10" fmla="*/ 150 w 227"/>
                        <a:gd name="T11" fmla="*/ 114 h 139"/>
                        <a:gd name="T12" fmla="*/ 223 w 227"/>
                        <a:gd name="T13" fmla="*/ 89 h 139"/>
                        <a:gd name="T14" fmla="*/ 227 w 227"/>
                        <a:gd name="T15" fmla="*/ 68 h 139"/>
                        <a:gd name="T16" fmla="*/ 181 w 227"/>
                        <a:gd name="T17" fmla="*/ 96 h 139"/>
                        <a:gd name="T18" fmla="*/ 135 w 227"/>
                        <a:gd name="T19" fmla="*/ 100 h 139"/>
                        <a:gd name="T20" fmla="*/ 85 w 227"/>
                        <a:gd name="T21" fmla="*/ 82 h 139"/>
                        <a:gd name="T22" fmla="*/ 96 w 227"/>
                        <a:gd name="T23" fmla="*/ 43 h 139"/>
                        <a:gd name="T24" fmla="*/ 65 w 227"/>
                        <a:gd name="T25" fmla="*/ 18 h 139"/>
                        <a:gd name="T26" fmla="*/ 0 w 227"/>
                        <a:gd name="T27" fmla="*/ 0 h 139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27"/>
                        <a:gd name="T43" fmla="*/ 0 h 139"/>
                        <a:gd name="T44" fmla="*/ 227 w 227"/>
                        <a:gd name="T45" fmla="*/ 139 h 139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27" h="139">
                          <a:moveTo>
                            <a:pt x="0" y="0"/>
                          </a:moveTo>
                          <a:lnTo>
                            <a:pt x="41" y="36"/>
                          </a:lnTo>
                          <a:lnTo>
                            <a:pt x="53" y="68"/>
                          </a:lnTo>
                          <a:lnTo>
                            <a:pt x="80" y="103"/>
                          </a:lnTo>
                          <a:lnTo>
                            <a:pt x="103" y="139"/>
                          </a:lnTo>
                          <a:lnTo>
                            <a:pt x="150" y="114"/>
                          </a:lnTo>
                          <a:lnTo>
                            <a:pt x="223" y="89"/>
                          </a:lnTo>
                          <a:lnTo>
                            <a:pt x="227" y="68"/>
                          </a:lnTo>
                          <a:lnTo>
                            <a:pt x="181" y="96"/>
                          </a:lnTo>
                          <a:lnTo>
                            <a:pt x="135" y="100"/>
                          </a:lnTo>
                          <a:lnTo>
                            <a:pt x="85" y="82"/>
                          </a:lnTo>
                          <a:lnTo>
                            <a:pt x="96" y="43"/>
                          </a:lnTo>
                          <a:lnTo>
                            <a:pt x="65" y="1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1" name="Freeform 344"/>
                    <p:cNvSpPr>
                      <a:spLocks/>
                    </p:cNvSpPr>
                    <p:nvPr/>
                  </p:nvSpPr>
                  <p:spPr bwMode="auto">
                    <a:xfrm>
                      <a:off x="1294" y="2420"/>
                      <a:ext cx="21" cy="24"/>
                    </a:xfrm>
                    <a:custGeom>
                      <a:avLst/>
                      <a:gdLst>
                        <a:gd name="T0" fmla="*/ 47 w 127"/>
                        <a:gd name="T1" fmla="*/ 0 h 120"/>
                        <a:gd name="T2" fmla="*/ 47 w 127"/>
                        <a:gd name="T3" fmla="*/ 24 h 120"/>
                        <a:gd name="T4" fmla="*/ 86 w 127"/>
                        <a:gd name="T5" fmla="*/ 53 h 120"/>
                        <a:gd name="T6" fmla="*/ 81 w 127"/>
                        <a:gd name="T7" fmla="*/ 78 h 120"/>
                        <a:gd name="T8" fmla="*/ 116 w 127"/>
                        <a:gd name="T9" fmla="*/ 95 h 120"/>
                        <a:gd name="T10" fmla="*/ 127 w 127"/>
                        <a:gd name="T11" fmla="*/ 120 h 120"/>
                        <a:gd name="T12" fmla="*/ 81 w 127"/>
                        <a:gd name="T13" fmla="*/ 95 h 120"/>
                        <a:gd name="T14" fmla="*/ 35 w 127"/>
                        <a:gd name="T15" fmla="*/ 71 h 120"/>
                        <a:gd name="T16" fmla="*/ 35 w 127"/>
                        <a:gd name="T17" fmla="*/ 53 h 120"/>
                        <a:gd name="T18" fmla="*/ 0 w 127"/>
                        <a:gd name="T19" fmla="*/ 11 h 120"/>
                        <a:gd name="T20" fmla="*/ 47 w 127"/>
                        <a:gd name="T21" fmla="*/ 0 h 12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7"/>
                        <a:gd name="T34" fmla="*/ 0 h 120"/>
                        <a:gd name="T35" fmla="*/ 127 w 127"/>
                        <a:gd name="T36" fmla="*/ 120 h 12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7" h="120">
                          <a:moveTo>
                            <a:pt x="47" y="0"/>
                          </a:moveTo>
                          <a:lnTo>
                            <a:pt x="47" y="24"/>
                          </a:lnTo>
                          <a:lnTo>
                            <a:pt x="86" y="53"/>
                          </a:lnTo>
                          <a:lnTo>
                            <a:pt x="81" y="78"/>
                          </a:lnTo>
                          <a:lnTo>
                            <a:pt x="116" y="95"/>
                          </a:lnTo>
                          <a:lnTo>
                            <a:pt x="127" y="120"/>
                          </a:lnTo>
                          <a:lnTo>
                            <a:pt x="81" y="95"/>
                          </a:lnTo>
                          <a:lnTo>
                            <a:pt x="35" y="71"/>
                          </a:lnTo>
                          <a:lnTo>
                            <a:pt x="35" y="53"/>
                          </a:lnTo>
                          <a:lnTo>
                            <a:pt x="0" y="11"/>
                          </a:lnTo>
                          <a:lnTo>
                            <a:pt x="4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2" name="Freeform 345"/>
                    <p:cNvSpPr>
                      <a:spLocks/>
                    </p:cNvSpPr>
                    <p:nvPr/>
                  </p:nvSpPr>
                  <p:spPr bwMode="auto">
                    <a:xfrm>
                      <a:off x="1226" y="2360"/>
                      <a:ext cx="4" cy="10"/>
                    </a:xfrm>
                    <a:custGeom>
                      <a:avLst/>
                      <a:gdLst>
                        <a:gd name="T0" fmla="*/ 8 w 23"/>
                        <a:gd name="T1" fmla="*/ 0 h 50"/>
                        <a:gd name="T2" fmla="*/ 23 w 23"/>
                        <a:gd name="T3" fmla="*/ 29 h 50"/>
                        <a:gd name="T4" fmla="*/ 20 w 23"/>
                        <a:gd name="T5" fmla="*/ 50 h 50"/>
                        <a:gd name="T6" fmla="*/ 0 w 23"/>
                        <a:gd name="T7" fmla="*/ 47 h 50"/>
                        <a:gd name="T8" fmla="*/ 8 w 23"/>
                        <a:gd name="T9" fmla="*/ 0 h 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3"/>
                        <a:gd name="T16" fmla="*/ 0 h 50"/>
                        <a:gd name="T17" fmla="*/ 23 w 23"/>
                        <a:gd name="T18" fmla="*/ 50 h 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3" h="50">
                          <a:moveTo>
                            <a:pt x="8" y="0"/>
                          </a:moveTo>
                          <a:lnTo>
                            <a:pt x="23" y="29"/>
                          </a:lnTo>
                          <a:lnTo>
                            <a:pt x="20" y="50"/>
                          </a:lnTo>
                          <a:lnTo>
                            <a:pt x="0" y="47"/>
                          </a:lnTo>
                          <a:lnTo>
                            <a:pt x="8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3" name="Freeform 346"/>
                    <p:cNvSpPr>
                      <a:spLocks/>
                    </p:cNvSpPr>
                    <p:nvPr/>
                  </p:nvSpPr>
                  <p:spPr bwMode="auto">
                    <a:xfrm>
                      <a:off x="1318" y="2447"/>
                      <a:ext cx="11" cy="14"/>
                    </a:xfrm>
                    <a:custGeom>
                      <a:avLst/>
                      <a:gdLst>
                        <a:gd name="T0" fmla="*/ 65 w 65"/>
                        <a:gd name="T1" fmla="*/ 0 h 74"/>
                        <a:gd name="T2" fmla="*/ 46 w 65"/>
                        <a:gd name="T3" fmla="*/ 14 h 74"/>
                        <a:gd name="T4" fmla="*/ 54 w 65"/>
                        <a:gd name="T5" fmla="*/ 36 h 74"/>
                        <a:gd name="T6" fmla="*/ 65 w 65"/>
                        <a:gd name="T7" fmla="*/ 43 h 74"/>
                        <a:gd name="T8" fmla="*/ 43 w 65"/>
                        <a:gd name="T9" fmla="*/ 74 h 74"/>
                        <a:gd name="T10" fmla="*/ 11 w 65"/>
                        <a:gd name="T11" fmla="*/ 25 h 74"/>
                        <a:gd name="T12" fmla="*/ 0 w 65"/>
                        <a:gd name="T13" fmla="*/ 3 h 74"/>
                        <a:gd name="T14" fmla="*/ 65 w 65"/>
                        <a:gd name="T15" fmla="*/ 0 h 7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5"/>
                        <a:gd name="T25" fmla="*/ 0 h 74"/>
                        <a:gd name="T26" fmla="*/ 65 w 65"/>
                        <a:gd name="T27" fmla="*/ 74 h 7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5" h="74">
                          <a:moveTo>
                            <a:pt x="65" y="0"/>
                          </a:moveTo>
                          <a:lnTo>
                            <a:pt x="46" y="14"/>
                          </a:lnTo>
                          <a:lnTo>
                            <a:pt x="54" y="36"/>
                          </a:lnTo>
                          <a:lnTo>
                            <a:pt x="65" y="43"/>
                          </a:lnTo>
                          <a:lnTo>
                            <a:pt x="43" y="74"/>
                          </a:lnTo>
                          <a:lnTo>
                            <a:pt x="11" y="25"/>
                          </a:lnTo>
                          <a:lnTo>
                            <a:pt x="0" y="3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4" name="Freeform 347"/>
                    <p:cNvSpPr>
                      <a:spLocks/>
                    </p:cNvSpPr>
                    <p:nvPr/>
                  </p:nvSpPr>
                  <p:spPr bwMode="auto">
                    <a:xfrm>
                      <a:off x="1347" y="2415"/>
                      <a:ext cx="22" cy="27"/>
                    </a:xfrm>
                    <a:custGeom>
                      <a:avLst/>
                      <a:gdLst>
                        <a:gd name="T0" fmla="*/ 0 w 127"/>
                        <a:gd name="T1" fmla="*/ 0 h 138"/>
                        <a:gd name="T2" fmla="*/ 27 w 127"/>
                        <a:gd name="T3" fmla="*/ 7 h 138"/>
                        <a:gd name="T4" fmla="*/ 61 w 127"/>
                        <a:gd name="T5" fmla="*/ 7 h 138"/>
                        <a:gd name="T6" fmla="*/ 89 w 127"/>
                        <a:gd name="T7" fmla="*/ 21 h 138"/>
                        <a:gd name="T8" fmla="*/ 100 w 127"/>
                        <a:gd name="T9" fmla="*/ 42 h 138"/>
                        <a:gd name="T10" fmla="*/ 127 w 127"/>
                        <a:gd name="T11" fmla="*/ 52 h 138"/>
                        <a:gd name="T12" fmla="*/ 85 w 127"/>
                        <a:gd name="T13" fmla="*/ 60 h 138"/>
                        <a:gd name="T14" fmla="*/ 66 w 127"/>
                        <a:gd name="T15" fmla="*/ 113 h 138"/>
                        <a:gd name="T16" fmla="*/ 85 w 127"/>
                        <a:gd name="T17" fmla="*/ 138 h 138"/>
                        <a:gd name="T18" fmla="*/ 39 w 127"/>
                        <a:gd name="T19" fmla="*/ 99 h 138"/>
                        <a:gd name="T20" fmla="*/ 46 w 127"/>
                        <a:gd name="T21" fmla="*/ 74 h 138"/>
                        <a:gd name="T22" fmla="*/ 46 w 127"/>
                        <a:gd name="T23" fmla="*/ 35 h 138"/>
                        <a:gd name="T24" fmla="*/ 0 w 127"/>
                        <a:gd name="T25" fmla="*/ 0 h 138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27"/>
                        <a:gd name="T40" fmla="*/ 0 h 138"/>
                        <a:gd name="T41" fmla="*/ 127 w 127"/>
                        <a:gd name="T42" fmla="*/ 138 h 138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27" h="138">
                          <a:moveTo>
                            <a:pt x="0" y="0"/>
                          </a:moveTo>
                          <a:lnTo>
                            <a:pt x="27" y="7"/>
                          </a:lnTo>
                          <a:lnTo>
                            <a:pt x="61" y="7"/>
                          </a:lnTo>
                          <a:lnTo>
                            <a:pt x="89" y="21"/>
                          </a:lnTo>
                          <a:lnTo>
                            <a:pt x="100" y="42"/>
                          </a:lnTo>
                          <a:lnTo>
                            <a:pt x="127" y="52"/>
                          </a:lnTo>
                          <a:lnTo>
                            <a:pt x="85" y="60"/>
                          </a:lnTo>
                          <a:lnTo>
                            <a:pt x="66" y="113"/>
                          </a:lnTo>
                          <a:lnTo>
                            <a:pt x="85" y="138"/>
                          </a:lnTo>
                          <a:lnTo>
                            <a:pt x="39" y="99"/>
                          </a:lnTo>
                          <a:lnTo>
                            <a:pt x="46" y="74"/>
                          </a:lnTo>
                          <a:lnTo>
                            <a:pt x="46" y="3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5" name="Freeform 348"/>
                    <p:cNvSpPr>
                      <a:spLocks/>
                    </p:cNvSpPr>
                    <p:nvPr/>
                  </p:nvSpPr>
                  <p:spPr bwMode="auto">
                    <a:xfrm>
                      <a:off x="1366" y="2441"/>
                      <a:ext cx="17" cy="9"/>
                    </a:xfrm>
                    <a:custGeom>
                      <a:avLst/>
                      <a:gdLst>
                        <a:gd name="T0" fmla="*/ 105 w 105"/>
                        <a:gd name="T1" fmla="*/ 15 h 47"/>
                        <a:gd name="T2" fmla="*/ 62 w 105"/>
                        <a:gd name="T3" fmla="*/ 18 h 47"/>
                        <a:gd name="T4" fmla="*/ 47 w 105"/>
                        <a:gd name="T5" fmla="*/ 39 h 47"/>
                        <a:gd name="T6" fmla="*/ 32 w 105"/>
                        <a:gd name="T7" fmla="*/ 47 h 47"/>
                        <a:gd name="T8" fmla="*/ 0 w 105"/>
                        <a:gd name="T9" fmla="*/ 22 h 47"/>
                        <a:gd name="T10" fmla="*/ 4 w 105"/>
                        <a:gd name="T11" fmla="*/ 0 h 47"/>
                        <a:gd name="T12" fmla="*/ 32 w 105"/>
                        <a:gd name="T13" fmla="*/ 0 h 47"/>
                        <a:gd name="T14" fmla="*/ 105 w 105"/>
                        <a:gd name="T15" fmla="*/ 15 h 4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5"/>
                        <a:gd name="T25" fmla="*/ 0 h 47"/>
                        <a:gd name="T26" fmla="*/ 105 w 105"/>
                        <a:gd name="T27" fmla="*/ 47 h 4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5" h="47">
                          <a:moveTo>
                            <a:pt x="105" y="15"/>
                          </a:moveTo>
                          <a:lnTo>
                            <a:pt x="62" y="18"/>
                          </a:lnTo>
                          <a:lnTo>
                            <a:pt x="47" y="39"/>
                          </a:lnTo>
                          <a:lnTo>
                            <a:pt x="32" y="47"/>
                          </a:lnTo>
                          <a:lnTo>
                            <a:pt x="0" y="22"/>
                          </a:lnTo>
                          <a:lnTo>
                            <a:pt x="4" y="0"/>
                          </a:lnTo>
                          <a:lnTo>
                            <a:pt x="32" y="0"/>
                          </a:lnTo>
                          <a:lnTo>
                            <a:pt x="105" y="15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6" name="Freeform 349"/>
                    <p:cNvSpPr>
                      <a:spLocks/>
                    </p:cNvSpPr>
                    <p:nvPr/>
                  </p:nvSpPr>
                  <p:spPr bwMode="auto">
                    <a:xfrm>
                      <a:off x="1392" y="2408"/>
                      <a:ext cx="21" cy="27"/>
                    </a:xfrm>
                    <a:custGeom>
                      <a:avLst/>
                      <a:gdLst>
                        <a:gd name="T0" fmla="*/ 63 w 124"/>
                        <a:gd name="T1" fmla="*/ 0 h 132"/>
                        <a:gd name="T2" fmla="*/ 65 w 124"/>
                        <a:gd name="T3" fmla="*/ 36 h 132"/>
                        <a:gd name="T4" fmla="*/ 85 w 124"/>
                        <a:gd name="T5" fmla="*/ 61 h 132"/>
                        <a:gd name="T6" fmla="*/ 94 w 124"/>
                        <a:gd name="T7" fmla="*/ 93 h 132"/>
                        <a:gd name="T8" fmla="*/ 124 w 124"/>
                        <a:gd name="T9" fmla="*/ 132 h 132"/>
                        <a:gd name="T10" fmla="*/ 74 w 124"/>
                        <a:gd name="T11" fmla="*/ 132 h 132"/>
                        <a:gd name="T12" fmla="*/ 43 w 124"/>
                        <a:gd name="T13" fmla="*/ 54 h 132"/>
                        <a:gd name="T14" fmla="*/ 4 w 124"/>
                        <a:gd name="T15" fmla="*/ 61 h 132"/>
                        <a:gd name="T16" fmla="*/ 0 w 124"/>
                        <a:gd name="T17" fmla="*/ 29 h 132"/>
                        <a:gd name="T18" fmla="*/ 63 w 124"/>
                        <a:gd name="T19" fmla="*/ 0 h 132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24"/>
                        <a:gd name="T31" fmla="*/ 0 h 132"/>
                        <a:gd name="T32" fmla="*/ 124 w 124"/>
                        <a:gd name="T33" fmla="*/ 132 h 132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24" h="132">
                          <a:moveTo>
                            <a:pt x="63" y="0"/>
                          </a:moveTo>
                          <a:lnTo>
                            <a:pt x="65" y="36"/>
                          </a:lnTo>
                          <a:lnTo>
                            <a:pt x="85" y="61"/>
                          </a:lnTo>
                          <a:lnTo>
                            <a:pt x="94" y="93"/>
                          </a:lnTo>
                          <a:lnTo>
                            <a:pt x="124" y="132"/>
                          </a:lnTo>
                          <a:lnTo>
                            <a:pt x="74" y="132"/>
                          </a:lnTo>
                          <a:lnTo>
                            <a:pt x="43" y="54"/>
                          </a:lnTo>
                          <a:lnTo>
                            <a:pt x="4" y="61"/>
                          </a:lnTo>
                          <a:lnTo>
                            <a:pt x="0" y="29"/>
                          </a:lnTo>
                          <a:lnTo>
                            <a:pt x="63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7" name="Freeform 350"/>
                    <p:cNvSpPr>
                      <a:spLocks/>
                    </p:cNvSpPr>
                    <p:nvPr/>
                  </p:nvSpPr>
                  <p:spPr bwMode="auto">
                    <a:xfrm>
                      <a:off x="1401" y="2442"/>
                      <a:ext cx="16" cy="15"/>
                    </a:xfrm>
                    <a:custGeom>
                      <a:avLst/>
                      <a:gdLst>
                        <a:gd name="T0" fmla="*/ 24 w 98"/>
                        <a:gd name="T1" fmla="*/ 0 h 74"/>
                        <a:gd name="T2" fmla="*/ 28 w 98"/>
                        <a:gd name="T3" fmla="*/ 42 h 74"/>
                        <a:gd name="T4" fmla="*/ 44 w 98"/>
                        <a:gd name="T5" fmla="*/ 57 h 74"/>
                        <a:gd name="T6" fmla="*/ 83 w 98"/>
                        <a:gd name="T7" fmla="*/ 57 h 74"/>
                        <a:gd name="T8" fmla="*/ 98 w 98"/>
                        <a:gd name="T9" fmla="*/ 74 h 74"/>
                        <a:gd name="T10" fmla="*/ 47 w 98"/>
                        <a:gd name="T11" fmla="*/ 70 h 74"/>
                        <a:gd name="T12" fmla="*/ 0 w 98"/>
                        <a:gd name="T13" fmla="*/ 54 h 74"/>
                        <a:gd name="T14" fmla="*/ 24 w 98"/>
                        <a:gd name="T15" fmla="*/ 0 h 7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8"/>
                        <a:gd name="T25" fmla="*/ 0 h 74"/>
                        <a:gd name="T26" fmla="*/ 98 w 98"/>
                        <a:gd name="T27" fmla="*/ 74 h 74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8" h="74">
                          <a:moveTo>
                            <a:pt x="24" y="0"/>
                          </a:moveTo>
                          <a:lnTo>
                            <a:pt x="28" y="42"/>
                          </a:lnTo>
                          <a:lnTo>
                            <a:pt x="44" y="57"/>
                          </a:lnTo>
                          <a:lnTo>
                            <a:pt x="83" y="57"/>
                          </a:lnTo>
                          <a:lnTo>
                            <a:pt x="98" y="74"/>
                          </a:lnTo>
                          <a:lnTo>
                            <a:pt x="47" y="70"/>
                          </a:lnTo>
                          <a:lnTo>
                            <a:pt x="0" y="54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8" name="Freeform 351"/>
                    <p:cNvSpPr>
                      <a:spLocks/>
                    </p:cNvSpPr>
                    <p:nvPr/>
                  </p:nvSpPr>
                  <p:spPr bwMode="auto">
                    <a:xfrm>
                      <a:off x="1388" y="2425"/>
                      <a:ext cx="11" cy="16"/>
                    </a:xfrm>
                    <a:custGeom>
                      <a:avLst/>
                      <a:gdLst>
                        <a:gd name="T0" fmla="*/ 0 w 66"/>
                        <a:gd name="T1" fmla="*/ 0 h 81"/>
                        <a:gd name="T2" fmla="*/ 51 w 66"/>
                        <a:gd name="T3" fmla="*/ 18 h 81"/>
                        <a:gd name="T4" fmla="*/ 46 w 66"/>
                        <a:gd name="T5" fmla="*/ 50 h 81"/>
                        <a:gd name="T6" fmla="*/ 66 w 66"/>
                        <a:gd name="T7" fmla="*/ 68 h 81"/>
                        <a:gd name="T8" fmla="*/ 23 w 66"/>
                        <a:gd name="T9" fmla="*/ 81 h 81"/>
                        <a:gd name="T10" fmla="*/ 20 w 66"/>
                        <a:gd name="T11" fmla="*/ 57 h 81"/>
                        <a:gd name="T12" fmla="*/ 0 w 66"/>
                        <a:gd name="T13" fmla="*/ 0 h 81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6"/>
                        <a:gd name="T22" fmla="*/ 0 h 81"/>
                        <a:gd name="T23" fmla="*/ 66 w 66"/>
                        <a:gd name="T24" fmla="*/ 81 h 81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6" h="81">
                          <a:moveTo>
                            <a:pt x="0" y="0"/>
                          </a:moveTo>
                          <a:lnTo>
                            <a:pt x="51" y="18"/>
                          </a:lnTo>
                          <a:lnTo>
                            <a:pt x="46" y="50"/>
                          </a:lnTo>
                          <a:lnTo>
                            <a:pt x="66" y="68"/>
                          </a:lnTo>
                          <a:lnTo>
                            <a:pt x="23" y="81"/>
                          </a:lnTo>
                          <a:lnTo>
                            <a:pt x="20" y="5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719" name="Freeform 352"/>
                    <p:cNvSpPr>
                      <a:spLocks/>
                    </p:cNvSpPr>
                    <p:nvPr/>
                  </p:nvSpPr>
                  <p:spPr bwMode="auto">
                    <a:xfrm>
                      <a:off x="1440" y="2400"/>
                      <a:ext cx="21" cy="25"/>
                    </a:xfrm>
                    <a:custGeom>
                      <a:avLst/>
                      <a:gdLst>
                        <a:gd name="T0" fmla="*/ 0 w 127"/>
                        <a:gd name="T1" fmla="*/ 3 h 127"/>
                        <a:gd name="T2" fmla="*/ 26 w 127"/>
                        <a:gd name="T3" fmla="*/ 0 h 127"/>
                        <a:gd name="T4" fmla="*/ 81 w 127"/>
                        <a:gd name="T5" fmla="*/ 10 h 127"/>
                        <a:gd name="T6" fmla="*/ 116 w 127"/>
                        <a:gd name="T7" fmla="*/ 49 h 127"/>
                        <a:gd name="T8" fmla="*/ 103 w 127"/>
                        <a:gd name="T9" fmla="*/ 71 h 127"/>
                        <a:gd name="T10" fmla="*/ 127 w 127"/>
                        <a:gd name="T11" fmla="*/ 127 h 127"/>
                        <a:gd name="T12" fmla="*/ 65 w 127"/>
                        <a:gd name="T13" fmla="*/ 78 h 127"/>
                        <a:gd name="T14" fmla="*/ 50 w 127"/>
                        <a:gd name="T15" fmla="*/ 46 h 127"/>
                        <a:gd name="T16" fmla="*/ 0 w 127"/>
                        <a:gd name="T17" fmla="*/ 3 h 127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27"/>
                        <a:gd name="T28" fmla="*/ 0 h 127"/>
                        <a:gd name="T29" fmla="*/ 127 w 127"/>
                        <a:gd name="T30" fmla="*/ 127 h 127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27" h="127">
                          <a:moveTo>
                            <a:pt x="0" y="3"/>
                          </a:moveTo>
                          <a:lnTo>
                            <a:pt x="26" y="0"/>
                          </a:lnTo>
                          <a:lnTo>
                            <a:pt x="81" y="10"/>
                          </a:lnTo>
                          <a:lnTo>
                            <a:pt x="116" y="49"/>
                          </a:lnTo>
                          <a:lnTo>
                            <a:pt x="103" y="71"/>
                          </a:lnTo>
                          <a:lnTo>
                            <a:pt x="127" y="127"/>
                          </a:lnTo>
                          <a:lnTo>
                            <a:pt x="65" y="78"/>
                          </a:lnTo>
                          <a:lnTo>
                            <a:pt x="50" y="46"/>
                          </a:lnTo>
                          <a:lnTo>
                            <a:pt x="0" y="3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77701" name="Freeform 353"/>
                  <p:cNvSpPr>
                    <a:spLocks/>
                  </p:cNvSpPr>
                  <p:nvPr/>
                </p:nvSpPr>
                <p:spPr bwMode="auto">
                  <a:xfrm>
                    <a:off x="1149" y="2387"/>
                    <a:ext cx="28" cy="32"/>
                  </a:xfrm>
                  <a:custGeom>
                    <a:avLst/>
                    <a:gdLst>
                      <a:gd name="T0" fmla="*/ 136 w 170"/>
                      <a:gd name="T1" fmla="*/ 16 h 159"/>
                      <a:gd name="T2" fmla="*/ 170 w 170"/>
                      <a:gd name="T3" fmla="*/ 35 h 159"/>
                      <a:gd name="T4" fmla="*/ 117 w 170"/>
                      <a:gd name="T5" fmla="*/ 56 h 159"/>
                      <a:gd name="T6" fmla="*/ 81 w 170"/>
                      <a:gd name="T7" fmla="*/ 67 h 159"/>
                      <a:gd name="T8" fmla="*/ 54 w 170"/>
                      <a:gd name="T9" fmla="*/ 109 h 159"/>
                      <a:gd name="T10" fmla="*/ 23 w 170"/>
                      <a:gd name="T11" fmla="*/ 138 h 159"/>
                      <a:gd name="T12" fmla="*/ 0 w 170"/>
                      <a:gd name="T13" fmla="*/ 159 h 159"/>
                      <a:gd name="T14" fmla="*/ 15 w 170"/>
                      <a:gd name="T15" fmla="*/ 102 h 159"/>
                      <a:gd name="T16" fmla="*/ 27 w 170"/>
                      <a:gd name="T17" fmla="*/ 92 h 159"/>
                      <a:gd name="T18" fmla="*/ 3 w 170"/>
                      <a:gd name="T19" fmla="*/ 70 h 159"/>
                      <a:gd name="T20" fmla="*/ 50 w 170"/>
                      <a:gd name="T21" fmla="*/ 53 h 159"/>
                      <a:gd name="T22" fmla="*/ 47 w 170"/>
                      <a:gd name="T23" fmla="*/ 27 h 159"/>
                      <a:gd name="T24" fmla="*/ 66 w 170"/>
                      <a:gd name="T25" fmla="*/ 31 h 159"/>
                      <a:gd name="T26" fmla="*/ 47 w 170"/>
                      <a:gd name="T27" fmla="*/ 0 h 159"/>
                      <a:gd name="T28" fmla="*/ 136 w 170"/>
                      <a:gd name="T29" fmla="*/ 16 h 15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70"/>
                      <a:gd name="T46" fmla="*/ 0 h 159"/>
                      <a:gd name="T47" fmla="*/ 170 w 170"/>
                      <a:gd name="T48" fmla="*/ 159 h 15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70" h="159">
                        <a:moveTo>
                          <a:pt x="136" y="16"/>
                        </a:moveTo>
                        <a:lnTo>
                          <a:pt x="170" y="35"/>
                        </a:lnTo>
                        <a:lnTo>
                          <a:pt x="117" y="56"/>
                        </a:lnTo>
                        <a:lnTo>
                          <a:pt x="81" y="67"/>
                        </a:lnTo>
                        <a:lnTo>
                          <a:pt x="54" y="109"/>
                        </a:lnTo>
                        <a:lnTo>
                          <a:pt x="23" y="138"/>
                        </a:lnTo>
                        <a:lnTo>
                          <a:pt x="0" y="159"/>
                        </a:lnTo>
                        <a:lnTo>
                          <a:pt x="15" y="102"/>
                        </a:lnTo>
                        <a:lnTo>
                          <a:pt x="27" y="92"/>
                        </a:lnTo>
                        <a:lnTo>
                          <a:pt x="3" y="70"/>
                        </a:lnTo>
                        <a:lnTo>
                          <a:pt x="50" y="53"/>
                        </a:lnTo>
                        <a:lnTo>
                          <a:pt x="47" y="27"/>
                        </a:lnTo>
                        <a:lnTo>
                          <a:pt x="66" y="31"/>
                        </a:lnTo>
                        <a:lnTo>
                          <a:pt x="47" y="0"/>
                        </a:lnTo>
                        <a:lnTo>
                          <a:pt x="136" y="1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702" name="Freeform 354"/>
                  <p:cNvSpPr>
                    <a:spLocks/>
                  </p:cNvSpPr>
                  <p:nvPr/>
                </p:nvSpPr>
                <p:spPr bwMode="auto">
                  <a:xfrm>
                    <a:off x="1173" y="2399"/>
                    <a:ext cx="15" cy="11"/>
                  </a:xfrm>
                  <a:custGeom>
                    <a:avLst/>
                    <a:gdLst>
                      <a:gd name="T0" fmla="*/ 89 w 89"/>
                      <a:gd name="T1" fmla="*/ 0 h 56"/>
                      <a:gd name="T2" fmla="*/ 77 w 89"/>
                      <a:gd name="T3" fmla="*/ 14 h 56"/>
                      <a:gd name="T4" fmla="*/ 77 w 89"/>
                      <a:gd name="T5" fmla="*/ 36 h 56"/>
                      <a:gd name="T6" fmla="*/ 55 w 89"/>
                      <a:gd name="T7" fmla="*/ 42 h 56"/>
                      <a:gd name="T8" fmla="*/ 39 w 89"/>
                      <a:gd name="T9" fmla="*/ 56 h 56"/>
                      <a:gd name="T10" fmla="*/ 0 w 89"/>
                      <a:gd name="T11" fmla="*/ 40 h 56"/>
                      <a:gd name="T12" fmla="*/ 46 w 89"/>
                      <a:gd name="T13" fmla="*/ 29 h 56"/>
                      <a:gd name="T14" fmla="*/ 89 w 89"/>
                      <a:gd name="T15" fmla="*/ 0 h 5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9"/>
                      <a:gd name="T25" fmla="*/ 0 h 56"/>
                      <a:gd name="T26" fmla="*/ 89 w 89"/>
                      <a:gd name="T27" fmla="*/ 56 h 5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9" h="56">
                        <a:moveTo>
                          <a:pt x="89" y="0"/>
                        </a:moveTo>
                        <a:lnTo>
                          <a:pt x="77" y="14"/>
                        </a:lnTo>
                        <a:lnTo>
                          <a:pt x="77" y="36"/>
                        </a:lnTo>
                        <a:lnTo>
                          <a:pt x="55" y="42"/>
                        </a:lnTo>
                        <a:lnTo>
                          <a:pt x="39" y="56"/>
                        </a:lnTo>
                        <a:lnTo>
                          <a:pt x="0" y="40"/>
                        </a:lnTo>
                        <a:lnTo>
                          <a:pt x="46" y="29"/>
                        </a:lnTo>
                        <a:lnTo>
                          <a:pt x="8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77537" name="Group 355"/>
              <p:cNvGrpSpPr>
                <a:grpSpLocks/>
              </p:cNvGrpSpPr>
              <p:nvPr/>
            </p:nvGrpSpPr>
            <p:grpSpPr bwMode="auto">
              <a:xfrm>
                <a:off x="903" y="2159"/>
                <a:ext cx="452" cy="763"/>
                <a:chOff x="903" y="2159"/>
                <a:chExt cx="452" cy="763"/>
              </a:xfrm>
            </p:grpSpPr>
            <p:sp>
              <p:nvSpPr>
                <p:cNvPr id="77605" name="Freeform 356"/>
                <p:cNvSpPr>
                  <a:spLocks/>
                </p:cNvSpPr>
                <p:nvPr/>
              </p:nvSpPr>
              <p:spPr bwMode="auto">
                <a:xfrm>
                  <a:off x="990" y="2280"/>
                  <a:ext cx="94" cy="87"/>
                </a:xfrm>
                <a:custGeom>
                  <a:avLst/>
                  <a:gdLst>
                    <a:gd name="T0" fmla="*/ 466 w 562"/>
                    <a:gd name="T1" fmla="*/ 0 h 435"/>
                    <a:gd name="T2" fmla="*/ 486 w 562"/>
                    <a:gd name="T3" fmla="*/ 31 h 435"/>
                    <a:gd name="T4" fmla="*/ 511 w 562"/>
                    <a:gd name="T5" fmla="*/ 53 h 435"/>
                    <a:gd name="T6" fmla="*/ 518 w 562"/>
                    <a:gd name="T7" fmla="*/ 99 h 435"/>
                    <a:gd name="T8" fmla="*/ 542 w 562"/>
                    <a:gd name="T9" fmla="*/ 125 h 435"/>
                    <a:gd name="T10" fmla="*/ 562 w 562"/>
                    <a:gd name="T11" fmla="*/ 139 h 435"/>
                    <a:gd name="T12" fmla="*/ 538 w 562"/>
                    <a:gd name="T13" fmla="*/ 167 h 435"/>
                    <a:gd name="T14" fmla="*/ 530 w 562"/>
                    <a:gd name="T15" fmla="*/ 207 h 435"/>
                    <a:gd name="T16" fmla="*/ 510 w 562"/>
                    <a:gd name="T17" fmla="*/ 225 h 435"/>
                    <a:gd name="T18" fmla="*/ 486 w 562"/>
                    <a:gd name="T19" fmla="*/ 236 h 435"/>
                    <a:gd name="T20" fmla="*/ 461 w 562"/>
                    <a:gd name="T21" fmla="*/ 222 h 435"/>
                    <a:gd name="T22" fmla="*/ 429 w 562"/>
                    <a:gd name="T23" fmla="*/ 236 h 435"/>
                    <a:gd name="T24" fmla="*/ 392 w 562"/>
                    <a:gd name="T25" fmla="*/ 217 h 435"/>
                    <a:gd name="T26" fmla="*/ 349 w 562"/>
                    <a:gd name="T27" fmla="*/ 246 h 435"/>
                    <a:gd name="T28" fmla="*/ 318 w 562"/>
                    <a:gd name="T29" fmla="*/ 243 h 435"/>
                    <a:gd name="T30" fmla="*/ 292 w 562"/>
                    <a:gd name="T31" fmla="*/ 267 h 435"/>
                    <a:gd name="T32" fmla="*/ 267 w 562"/>
                    <a:gd name="T33" fmla="*/ 281 h 435"/>
                    <a:gd name="T34" fmla="*/ 243 w 562"/>
                    <a:gd name="T35" fmla="*/ 267 h 435"/>
                    <a:gd name="T36" fmla="*/ 233 w 562"/>
                    <a:gd name="T37" fmla="*/ 295 h 435"/>
                    <a:gd name="T38" fmla="*/ 211 w 562"/>
                    <a:gd name="T39" fmla="*/ 292 h 435"/>
                    <a:gd name="T40" fmla="*/ 214 w 562"/>
                    <a:gd name="T41" fmla="*/ 332 h 435"/>
                    <a:gd name="T42" fmla="*/ 184 w 562"/>
                    <a:gd name="T43" fmla="*/ 349 h 435"/>
                    <a:gd name="T44" fmla="*/ 145 w 562"/>
                    <a:gd name="T45" fmla="*/ 371 h 435"/>
                    <a:gd name="T46" fmla="*/ 135 w 562"/>
                    <a:gd name="T47" fmla="*/ 399 h 435"/>
                    <a:gd name="T48" fmla="*/ 110 w 562"/>
                    <a:gd name="T49" fmla="*/ 406 h 435"/>
                    <a:gd name="T50" fmla="*/ 93 w 562"/>
                    <a:gd name="T51" fmla="*/ 435 h 435"/>
                    <a:gd name="T52" fmla="*/ 70 w 562"/>
                    <a:gd name="T53" fmla="*/ 421 h 435"/>
                    <a:gd name="T54" fmla="*/ 50 w 562"/>
                    <a:gd name="T55" fmla="*/ 418 h 435"/>
                    <a:gd name="T56" fmla="*/ 36 w 562"/>
                    <a:gd name="T57" fmla="*/ 375 h 435"/>
                    <a:gd name="T58" fmla="*/ 0 w 562"/>
                    <a:gd name="T59" fmla="*/ 356 h 435"/>
                    <a:gd name="T60" fmla="*/ 18 w 562"/>
                    <a:gd name="T61" fmla="*/ 309 h 435"/>
                    <a:gd name="T62" fmla="*/ 9 w 562"/>
                    <a:gd name="T63" fmla="*/ 267 h 435"/>
                    <a:gd name="T64" fmla="*/ 22 w 562"/>
                    <a:gd name="T65" fmla="*/ 217 h 435"/>
                    <a:gd name="T66" fmla="*/ 15 w 562"/>
                    <a:gd name="T67" fmla="*/ 193 h 435"/>
                    <a:gd name="T68" fmla="*/ 39 w 562"/>
                    <a:gd name="T69" fmla="*/ 193 h 435"/>
                    <a:gd name="T70" fmla="*/ 54 w 562"/>
                    <a:gd name="T71" fmla="*/ 167 h 435"/>
                    <a:gd name="T72" fmla="*/ 78 w 562"/>
                    <a:gd name="T73" fmla="*/ 186 h 435"/>
                    <a:gd name="T74" fmla="*/ 102 w 562"/>
                    <a:gd name="T75" fmla="*/ 172 h 435"/>
                    <a:gd name="T76" fmla="*/ 120 w 562"/>
                    <a:gd name="T77" fmla="*/ 149 h 435"/>
                    <a:gd name="T78" fmla="*/ 159 w 562"/>
                    <a:gd name="T79" fmla="*/ 146 h 435"/>
                    <a:gd name="T80" fmla="*/ 168 w 562"/>
                    <a:gd name="T81" fmla="*/ 229 h 435"/>
                    <a:gd name="T82" fmla="*/ 152 w 562"/>
                    <a:gd name="T83" fmla="*/ 232 h 435"/>
                    <a:gd name="T84" fmla="*/ 152 w 562"/>
                    <a:gd name="T85" fmla="*/ 272 h 435"/>
                    <a:gd name="T86" fmla="*/ 162 w 562"/>
                    <a:gd name="T87" fmla="*/ 302 h 435"/>
                    <a:gd name="T88" fmla="*/ 172 w 562"/>
                    <a:gd name="T89" fmla="*/ 270 h 435"/>
                    <a:gd name="T90" fmla="*/ 175 w 562"/>
                    <a:gd name="T91" fmla="*/ 250 h 435"/>
                    <a:gd name="T92" fmla="*/ 168 w 562"/>
                    <a:gd name="T93" fmla="*/ 229 h 435"/>
                    <a:gd name="T94" fmla="*/ 159 w 562"/>
                    <a:gd name="T95" fmla="*/ 147 h 435"/>
                    <a:gd name="T96" fmla="*/ 187 w 562"/>
                    <a:gd name="T97" fmla="*/ 146 h 435"/>
                    <a:gd name="T98" fmla="*/ 212 w 562"/>
                    <a:gd name="T99" fmla="*/ 156 h 435"/>
                    <a:gd name="T100" fmla="*/ 236 w 562"/>
                    <a:gd name="T101" fmla="*/ 142 h 435"/>
                    <a:gd name="T102" fmla="*/ 244 w 562"/>
                    <a:gd name="T103" fmla="*/ 96 h 435"/>
                    <a:gd name="T104" fmla="*/ 269 w 562"/>
                    <a:gd name="T105" fmla="*/ 85 h 435"/>
                    <a:gd name="T106" fmla="*/ 280 w 562"/>
                    <a:gd name="T107" fmla="*/ 60 h 435"/>
                    <a:gd name="T108" fmla="*/ 312 w 562"/>
                    <a:gd name="T109" fmla="*/ 49 h 435"/>
                    <a:gd name="T110" fmla="*/ 330 w 562"/>
                    <a:gd name="T111" fmla="*/ 28 h 435"/>
                    <a:gd name="T112" fmla="*/ 349 w 562"/>
                    <a:gd name="T113" fmla="*/ 38 h 435"/>
                    <a:gd name="T114" fmla="*/ 369 w 562"/>
                    <a:gd name="T115" fmla="*/ 28 h 435"/>
                    <a:gd name="T116" fmla="*/ 384 w 562"/>
                    <a:gd name="T117" fmla="*/ 53 h 435"/>
                    <a:gd name="T118" fmla="*/ 402 w 562"/>
                    <a:gd name="T119" fmla="*/ 49 h 435"/>
                    <a:gd name="T120" fmla="*/ 409 w 562"/>
                    <a:gd name="T121" fmla="*/ 16 h 435"/>
                    <a:gd name="T122" fmla="*/ 433 w 562"/>
                    <a:gd name="T123" fmla="*/ 6 h 435"/>
                    <a:gd name="T124" fmla="*/ 466 w 562"/>
                    <a:gd name="T125" fmla="*/ 0 h 435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62"/>
                    <a:gd name="T190" fmla="*/ 0 h 435"/>
                    <a:gd name="T191" fmla="*/ 562 w 562"/>
                    <a:gd name="T192" fmla="*/ 435 h 435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62" h="435">
                      <a:moveTo>
                        <a:pt x="466" y="0"/>
                      </a:moveTo>
                      <a:lnTo>
                        <a:pt x="486" y="31"/>
                      </a:lnTo>
                      <a:lnTo>
                        <a:pt x="511" y="53"/>
                      </a:lnTo>
                      <a:lnTo>
                        <a:pt x="518" y="99"/>
                      </a:lnTo>
                      <a:lnTo>
                        <a:pt x="542" y="125"/>
                      </a:lnTo>
                      <a:lnTo>
                        <a:pt x="562" y="139"/>
                      </a:lnTo>
                      <a:lnTo>
                        <a:pt x="538" y="167"/>
                      </a:lnTo>
                      <a:lnTo>
                        <a:pt x="530" y="207"/>
                      </a:lnTo>
                      <a:lnTo>
                        <a:pt x="510" y="225"/>
                      </a:lnTo>
                      <a:lnTo>
                        <a:pt x="486" y="236"/>
                      </a:lnTo>
                      <a:lnTo>
                        <a:pt x="461" y="222"/>
                      </a:lnTo>
                      <a:lnTo>
                        <a:pt x="429" y="236"/>
                      </a:lnTo>
                      <a:lnTo>
                        <a:pt x="392" y="217"/>
                      </a:lnTo>
                      <a:lnTo>
                        <a:pt x="349" y="246"/>
                      </a:lnTo>
                      <a:lnTo>
                        <a:pt x="318" y="243"/>
                      </a:lnTo>
                      <a:lnTo>
                        <a:pt x="292" y="267"/>
                      </a:lnTo>
                      <a:lnTo>
                        <a:pt x="267" y="281"/>
                      </a:lnTo>
                      <a:lnTo>
                        <a:pt x="243" y="267"/>
                      </a:lnTo>
                      <a:lnTo>
                        <a:pt x="233" y="295"/>
                      </a:lnTo>
                      <a:lnTo>
                        <a:pt x="211" y="292"/>
                      </a:lnTo>
                      <a:lnTo>
                        <a:pt x="214" y="332"/>
                      </a:lnTo>
                      <a:lnTo>
                        <a:pt x="184" y="349"/>
                      </a:lnTo>
                      <a:lnTo>
                        <a:pt x="145" y="371"/>
                      </a:lnTo>
                      <a:lnTo>
                        <a:pt x="135" y="399"/>
                      </a:lnTo>
                      <a:lnTo>
                        <a:pt x="110" y="406"/>
                      </a:lnTo>
                      <a:lnTo>
                        <a:pt x="93" y="435"/>
                      </a:lnTo>
                      <a:lnTo>
                        <a:pt x="70" y="421"/>
                      </a:lnTo>
                      <a:lnTo>
                        <a:pt x="50" y="418"/>
                      </a:lnTo>
                      <a:lnTo>
                        <a:pt x="36" y="375"/>
                      </a:lnTo>
                      <a:lnTo>
                        <a:pt x="0" y="356"/>
                      </a:lnTo>
                      <a:lnTo>
                        <a:pt x="18" y="309"/>
                      </a:lnTo>
                      <a:lnTo>
                        <a:pt x="9" y="267"/>
                      </a:lnTo>
                      <a:lnTo>
                        <a:pt x="22" y="217"/>
                      </a:lnTo>
                      <a:lnTo>
                        <a:pt x="15" y="193"/>
                      </a:lnTo>
                      <a:lnTo>
                        <a:pt x="39" y="193"/>
                      </a:lnTo>
                      <a:lnTo>
                        <a:pt x="54" y="167"/>
                      </a:lnTo>
                      <a:lnTo>
                        <a:pt x="78" y="186"/>
                      </a:lnTo>
                      <a:lnTo>
                        <a:pt x="102" y="172"/>
                      </a:lnTo>
                      <a:lnTo>
                        <a:pt x="120" y="149"/>
                      </a:lnTo>
                      <a:lnTo>
                        <a:pt x="159" y="146"/>
                      </a:lnTo>
                      <a:lnTo>
                        <a:pt x="168" y="229"/>
                      </a:lnTo>
                      <a:lnTo>
                        <a:pt x="152" y="232"/>
                      </a:lnTo>
                      <a:lnTo>
                        <a:pt x="152" y="272"/>
                      </a:lnTo>
                      <a:lnTo>
                        <a:pt x="162" y="302"/>
                      </a:lnTo>
                      <a:lnTo>
                        <a:pt x="172" y="270"/>
                      </a:lnTo>
                      <a:lnTo>
                        <a:pt x="175" y="250"/>
                      </a:lnTo>
                      <a:lnTo>
                        <a:pt x="168" y="229"/>
                      </a:lnTo>
                      <a:lnTo>
                        <a:pt x="159" y="147"/>
                      </a:lnTo>
                      <a:lnTo>
                        <a:pt x="187" y="146"/>
                      </a:lnTo>
                      <a:lnTo>
                        <a:pt x="212" y="156"/>
                      </a:lnTo>
                      <a:lnTo>
                        <a:pt x="236" y="142"/>
                      </a:lnTo>
                      <a:lnTo>
                        <a:pt x="244" y="96"/>
                      </a:lnTo>
                      <a:lnTo>
                        <a:pt x="269" y="85"/>
                      </a:lnTo>
                      <a:lnTo>
                        <a:pt x="280" y="60"/>
                      </a:lnTo>
                      <a:lnTo>
                        <a:pt x="312" y="49"/>
                      </a:lnTo>
                      <a:lnTo>
                        <a:pt x="330" y="28"/>
                      </a:lnTo>
                      <a:lnTo>
                        <a:pt x="349" y="38"/>
                      </a:lnTo>
                      <a:lnTo>
                        <a:pt x="369" y="28"/>
                      </a:lnTo>
                      <a:lnTo>
                        <a:pt x="384" y="53"/>
                      </a:lnTo>
                      <a:lnTo>
                        <a:pt x="402" y="49"/>
                      </a:lnTo>
                      <a:lnTo>
                        <a:pt x="409" y="16"/>
                      </a:lnTo>
                      <a:lnTo>
                        <a:pt x="433" y="6"/>
                      </a:lnTo>
                      <a:lnTo>
                        <a:pt x="466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77606" name="Group 357"/>
                <p:cNvGrpSpPr>
                  <a:grpSpLocks/>
                </p:cNvGrpSpPr>
                <p:nvPr/>
              </p:nvGrpSpPr>
              <p:grpSpPr bwMode="auto">
                <a:xfrm>
                  <a:off x="955" y="2181"/>
                  <a:ext cx="298" cy="741"/>
                  <a:chOff x="955" y="2181"/>
                  <a:chExt cx="298" cy="741"/>
                </a:xfrm>
              </p:grpSpPr>
              <p:sp>
                <p:nvSpPr>
                  <p:cNvPr id="77687" name="Freeform 358"/>
                  <p:cNvSpPr>
                    <a:spLocks/>
                  </p:cNvSpPr>
                  <p:nvPr/>
                </p:nvSpPr>
                <p:spPr bwMode="auto">
                  <a:xfrm>
                    <a:off x="955" y="2181"/>
                    <a:ext cx="298" cy="741"/>
                  </a:xfrm>
                  <a:custGeom>
                    <a:avLst/>
                    <a:gdLst>
                      <a:gd name="T0" fmla="*/ 753 w 1786"/>
                      <a:gd name="T1" fmla="*/ 2568 h 3707"/>
                      <a:gd name="T2" fmla="*/ 773 w 1786"/>
                      <a:gd name="T3" fmla="*/ 2210 h 3707"/>
                      <a:gd name="T4" fmla="*/ 786 w 1786"/>
                      <a:gd name="T5" fmla="*/ 1995 h 3707"/>
                      <a:gd name="T6" fmla="*/ 551 w 1786"/>
                      <a:gd name="T7" fmla="*/ 1847 h 3707"/>
                      <a:gd name="T8" fmla="*/ 323 w 1786"/>
                      <a:gd name="T9" fmla="*/ 1679 h 3707"/>
                      <a:gd name="T10" fmla="*/ 0 w 1786"/>
                      <a:gd name="T11" fmla="*/ 1356 h 3707"/>
                      <a:gd name="T12" fmla="*/ 261 w 1786"/>
                      <a:gd name="T13" fmla="*/ 1585 h 3707"/>
                      <a:gd name="T14" fmla="*/ 521 w 1786"/>
                      <a:gd name="T15" fmla="*/ 1772 h 3707"/>
                      <a:gd name="T16" fmla="*/ 778 w 1786"/>
                      <a:gd name="T17" fmla="*/ 1933 h 3707"/>
                      <a:gd name="T18" fmla="*/ 761 w 1786"/>
                      <a:gd name="T19" fmla="*/ 1646 h 3707"/>
                      <a:gd name="T20" fmla="*/ 645 w 1786"/>
                      <a:gd name="T21" fmla="*/ 1478 h 3707"/>
                      <a:gd name="T22" fmla="*/ 414 w 1786"/>
                      <a:gd name="T23" fmla="*/ 1273 h 3707"/>
                      <a:gd name="T24" fmla="*/ 377 w 1786"/>
                      <a:gd name="T25" fmla="*/ 1213 h 3707"/>
                      <a:gd name="T26" fmla="*/ 496 w 1786"/>
                      <a:gd name="T27" fmla="*/ 1301 h 3707"/>
                      <a:gd name="T28" fmla="*/ 753 w 1786"/>
                      <a:gd name="T29" fmla="*/ 1495 h 3707"/>
                      <a:gd name="T30" fmla="*/ 756 w 1786"/>
                      <a:gd name="T31" fmla="*/ 1266 h 3707"/>
                      <a:gd name="T32" fmla="*/ 761 w 1786"/>
                      <a:gd name="T33" fmla="*/ 955 h 3707"/>
                      <a:gd name="T34" fmla="*/ 534 w 1786"/>
                      <a:gd name="T35" fmla="*/ 764 h 3707"/>
                      <a:gd name="T36" fmla="*/ 493 w 1786"/>
                      <a:gd name="T37" fmla="*/ 689 h 3707"/>
                      <a:gd name="T38" fmla="*/ 620 w 1786"/>
                      <a:gd name="T39" fmla="*/ 800 h 3707"/>
                      <a:gd name="T40" fmla="*/ 786 w 1786"/>
                      <a:gd name="T41" fmla="*/ 804 h 3707"/>
                      <a:gd name="T42" fmla="*/ 827 w 1786"/>
                      <a:gd name="T43" fmla="*/ 532 h 3707"/>
                      <a:gd name="T44" fmla="*/ 665 w 1786"/>
                      <a:gd name="T45" fmla="*/ 409 h 3707"/>
                      <a:gd name="T46" fmla="*/ 654 w 1786"/>
                      <a:gd name="T47" fmla="*/ 381 h 3707"/>
                      <a:gd name="T48" fmla="*/ 715 w 1786"/>
                      <a:gd name="T49" fmla="*/ 420 h 3707"/>
                      <a:gd name="T50" fmla="*/ 819 w 1786"/>
                      <a:gd name="T51" fmla="*/ 374 h 3707"/>
                      <a:gd name="T52" fmla="*/ 885 w 1786"/>
                      <a:gd name="T53" fmla="*/ 222 h 3707"/>
                      <a:gd name="T54" fmla="*/ 922 w 1786"/>
                      <a:gd name="T55" fmla="*/ 478 h 3707"/>
                      <a:gd name="T56" fmla="*/ 926 w 1786"/>
                      <a:gd name="T57" fmla="*/ 736 h 3707"/>
                      <a:gd name="T58" fmla="*/ 1129 w 1786"/>
                      <a:gd name="T59" fmla="*/ 571 h 3707"/>
                      <a:gd name="T60" fmla="*/ 1120 w 1786"/>
                      <a:gd name="T61" fmla="*/ 482 h 3707"/>
                      <a:gd name="T62" fmla="*/ 1340 w 1786"/>
                      <a:gd name="T63" fmla="*/ 402 h 3707"/>
                      <a:gd name="T64" fmla="*/ 1117 w 1786"/>
                      <a:gd name="T65" fmla="*/ 625 h 3707"/>
                      <a:gd name="T66" fmla="*/ 935 w 1786"/>
                      <a:gd name="T67" fmla="*/ 776 h 3707"/>
                      <a:gd name="T68" fmla="*/ 902 w 1786"/>
                      <a:gd name="T69" fmla="*/ 1077 h 3707"/>
                      <a:gd name="T70" fmla="*/ 922 w 1786"/>
                      <a:gd name="T71" fmla="*/ 1258 h 3707"/>
                      <a:gd name="T72" fmla="*/ 1191 w 1786"/>
                      <a:gd name="T73" fmla="*/ 1097 h 3707"/>
                      <a:gd name="T74" fmla="*/ 1377 w 1786"/>
                      <a:gd name="T75" fmla="*/ 642 h 3707"/>
                      <a:gd name="T76" fmla="*/ 1439 w 1786"/>
                      <a:gd name="T77" fmla="*/ 929 h 3707"/>
                      <a:gd name="T78" fmla="*/ 1233 w 1786"/>
                      <a:gd name="T79" fmla="*/ 1094 h 3707"/>
                      <a:gd name="T80" fmla="*/ 1087 w 1786"/>
                      <a:gd name="T81" fmla="*/ 1216 h 3707"/>
                      <a:gd name="T82" fmla="*/ 930 w 1786"/>
                      <a:gd name="T83" fmla="*/ 1417 h 3707"/>
                      <a:gd name="T84" fmla="*/ 1034 w 1786"/>
                      <a:gd name="T85" fmla="*/ 1614 h 3707"/>
                      <a:gd name="T86" fmla="*/ 1299 w 1786"/>
                      <a:gd name="T87" fmla="*/ 1471 h 3707"/>
                      <a:gd name="T88" fmla="*/ 1439 w 1786"/>
                      <a:gd name="T89" fmla="*/ 1363 h 3707"/>
                      <a:gd name="T90" fmla="*/ 1509 w 1786"/>
                      <a:gd name="T91" fmla="*/ 1151 h 3707"/>
                      <a:gd name="T92" fmla="*/ 1517 w 1786"/>
                      <a:gd name="T93" fmla="*/ 1237 h 3707"/>
                      <a:gd name="T94" fmla="*/ 1501 w 1786"/>
                      <a:gd name="T95" fmla="*/ 1363 h 3707"/>
                      <a:gd name="T96" fmla="*/ 1666 w 1786"/>
                      <a:gd name="T97" fmla="*/ 1298 h 3707"/>
                      <a:gd name="T98" fmla="*/ 1393 w 1786"/>
                      <a:gd name="T99" fmla="*/ 1471 h 3707"/>
                      <a:gd name="T100" fmla="*/ 1117 w 1786"/>
                      <a:gd name="T101" fmla="*/ 1635 h 3707"/>
                      <a:gd name="T102" fmla="*/ 976 w 1786"/>
                      <a:gd name="T103" fmla="*/ 1797 h 3707"/>
                      <a:gd name="T104" fmla="*/ 993 w 1786"/>
                      <a:gd name="T105" fmla="*/ 2023 h 3707"/>
                      <a:gd name="T106" fmla="*/ 1009 w 1786"/>
                      <a:gd name="T107" fmla="*/ 2428 h 3707"/>
                      <a:gd name="T108" fmla="*/ 1021 w 1786"/>
                      <a:gd name="T109" fmla="*/ 2784 h 3707"/>
                      <a:gd name="T110" fmla="*/ 1029 w 1786"/>
                      <a:gd name="T111" fmla="*/ 3413 h 3707"/>
                      <a:gd name="T112" fmla="*/ 1104 w 1786"/>
                      <a:gd name="T113" fmla="*/ 3707 h 3707"/>
                      <a:gd name="T114" fmla="*/ 863 w 1786"/>
                      <a:gd name="T115" fmla="*/ 3707 h 3707"/>
                      <a:gd name="T116" fmla="*/ 739 w 1786"/>
                      <a:gd name="T117" fmla="*/ 3649 h 3707"/>
                      <a:gd name="T118" fmla="*/ 765 w 1786"/>
                      <a:gd name="T119" fmla="*/ 3160 h 370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786"/>
                      <a:gd name="T181" fmla="*/ 0 h 3707"/>
                      <a:gd name="T182" fmla="*/ 1786 w 1786"/>
                      <a:gd name="T183" fmla="*/ 3707 h 370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786" h="3707">
                        <a:moveTo>
                          <a:pt x="765" y="2833"/>
                        </a:moveTo>
                        <a:lnTo>
                          <a:pt x="755" y="2711"/>
                        </a:lnTo>
                        <a:lnTo>
                          <a:pt x="753" y="2568"/>
                        </a:lnTo>
                        <a:lnTo>
                          <a:pt x="761" y="2433"/>
                        </a:lnTo>
                        <a:lnTo>
                          <a:pt x="769" y="2335"/>
                        </a:lnTo>
                        <a:lnTo>
                          <a:pt x="773" y="2210"/>
                        </a:lnTo>
                        <a:lnTo>
                          <a:pt x="773" y="2137"/>
                        </a:lnTo>
                        <a:lnTo>
                          <a:pt x="773" y="2080"/>
                        </a:lnTo>
                        <a:lnTo>
                          <a:pt x="786" y="1995"/>
                        </a:lnTo>
                        <a:lnTo>
                          <a:pt x="723" y="1955"/>
                        </a:lnTo>
                        <a:lnTo>
                          <a:pt x="641" y="1905"/>
                        </a:lnTo>
                        <a:lnTo>
                          <a:pt x="551" y="1847"/>
                        </a:lnTo>
                        <a:lnTo>
                          <a:pt x="485" y="1793"/>
                        </a:lnTo>
                        <a:lnTo>
                          <a:pt x="397" y="1739"/>
                        </a:lnTo>
                        <a:lnTo>
                          <a:pt x="323" y="1679"/>
                        </a:lnTo>
                        <a:lnTo>
                          <a:pt x="257" y="1625"/>
                        </a:lnTo>
                        <a:lnTo>
                          <a:pt x="166" y="1549"/>
                        </a:lnTo>
                        <a:lnTo>
                          <a:pt x="0" y="1356"/>
                        </a:lnTo>
                        <a:lnTo>
                          <a:pt x="228" y="1564"/>
                        </a:lnTo>
                        <a:lnTo>
                          <a:pt x="215" y="1248"/>
                        </a:lnTo>
                        <a:lnTo>
                          <a:pt x="261" y="1585"/>
                        </a:lnTo>
                        <a:lnTo>
                          <a:pt x="356" y="1657"/>
                        </a:lnTo>
                        <a:lnTo>
                          <a:pt x="435" y="1718"/>
                        </a:lnTo>
                        <a:lnTo>
                          <a:pt x="521" y="1772"/>
                        </a:lnTo>
                        <a:lnTo>
                          <a:pt x="616" y="1843"/>
                        </a:lnTo>
                        <a:lnTo>
                          <a:pt x="687" y="1893"/>
                        </a:lnTo>
                        <a:lnTo>
                          <a:pt x="778" y="1933"/>
                        </a:lnTo>
                        <a:lnTo>
                          <a:pt x="769" y="1793"/>
                        </a:lnTo>
                        <a:lnTo>
                          <a:pt x="773" y="1743"/>
                        </a:lnTo>
                        <a:lnTo>
                          <a:pt x="761" y="1646"/>
                        </a:lnTo>
                        <a:lnTo>
                          <a:pt x="753" y="1558"/>
                        </a:lnTo>
                        <a:lnTo>
                          <a:pt x="707" y="1517"/>
                        </a:lnTo>
                        <a:lnTo>
                          <a:pt x="645" y="1478"/>
                        </a:lnTo>
                        <a:lnTo>
                          <a:pt x="554" y="1402"/>
                        </a:lnTo>
                        <a:lnTo>
                          <a:pt x="493" y="1348"/>
                        </a:lnTo>
                        <a:lnTo>
                          <a:pt x="414" y="1273"/>
                        </a:lnTo>
                        <a:lnTo>
                          <a:pt x="352" y="1227"/>
                        </a:lnTo>
                        <a:lnTo>
                          <a:pt x="215" y="1070"/>
                        </a:lnTo>
                        <a:lnTo>
                          <a:pt x="377" y="1213"/>
                        </a:lnTo>
                        <a:lnTo>
                          <a:pt x="410" y="986"/>
                        </a:lnTo>
                        <a:lnTo>
                          <a:pt x="405" y="1220"/>
                        </a:lnTo>
                        <a:lnTo>
                          <a:pt x="496" y="1301"/>
                        </a:lnTo>
                        <a:lnTo>
                          <a:pt x="587" y="1381"/>
                        </a:lnTo>
                        <a:lnTo>
                          <a:pt x="662" y="1441"/>
                        </a:lnTo>
                        <a:lnTo>
                          <a:pt x="753" y="1495"/>
                        </a:lnTo>
                        <a:lnTo>
                          <a:pt x="761" y="1424"/>
                        </a:lnTo>
                        <a:lnTo>
                          <a:pt x="756" y="1355"/>
                        </a:lnTo>
                        <a:lnTo>
                          <a:pt x="756" y="1266"/>
                        </a:lnTo>
                        <a:lnTo>
                          <a:pt x="756" y="1187"/>
                        </a:lnTo>
                        <a:lnTo>
                          <a:pt x="753" y="1098"/>
                        </a:lnTo>
                        <a:lnTo>
                          <a:pt x="761" y="955"/>
                        </a:lnTo>
                        <a:lnTo>
                          <a:pt x="703" y="911"/>
                        </a:lnTo>
                        <a:lnTo>
                          <a:pt x="624" y="851"/>
                        </a:lnTo>
                        <a:lnTo>
                          <a:pt x="534" y="764"/>
                        </a:lnTo>
                        <a:lnTo>
                          <a:pt x="451" y="686"/>
                        </a:lnTo>
                        <a:lnTo>
                          <a:pt x="306" y="496"/>
                        </a:lnTo>
                        <a:lnTo>
                          <a:pt x="493" y="689"/>
                        </a:lnTo>
                        <a:lnTo>
                          <a:pt x="513" y="442"/>
                        </a:lnTo>
                        <a:lnTo>
                          <a:pt x="521" y="722"/>
                        </a:lnTo>
                        <a:lnTo>
                          <a:pt x="620" y="800"/>
                        </a:lnTo>
                        <a:lnTo>
                          <a:pt x="690" y="858"/>
                        </a:lnTo>
                        <a:lnTo>
                          <a:pt x="769" y="919"/>
                        </a:lnTo>
                        <a:lnTo>
                          <a:pt x="786" y="804"/>
                        </a:lnTo>
                        <a:lnTo>
                          <a:pt x="806" y="711"/>
                        </a:lnTo>
                        <a:lnTo>
                          <a:pt x="819" y="632"/>
                        </a:lnTo>
                        <a:lnTo>
                          <a:pt x="827" y="532"/>
                        </a:lnTo>
                        <a:lnTo>
                          <a:pt x="773" y="499"/>
                        </a:lnTo>
                        <a:lnTo>
                          <a:pt x="723" y="456"/>
                        </a:lnTo>
                        <a:lnTo>
                          <a:pt x="665" y="409"/>
                        </a:lnTo>
                        <a:lnTo>
                          <a:pt x="591" y="356"/>
                        </a:lnTo>
                        <a:lnTo>
                          <a:pt x="513" y="259"/>
                        </a:lnTo>
                        <a:lnTo>
                          <a:pt x="654" y="381"/>
                        </a:lnTo>
                        <a:lnTo>
                          <a:pt x="645" y="219"/>
                        </a:lnTo>
                        <a:lnTo>
                          <a:pt x="670" y="385"/>
                        </a:lnTo>
                        <a:lnTo>
                          <a:pt x="715" y="420"/>
                        </a:lnTo>
                        <a:lnTo>
                          <a:pt x="761" y="459"/>
                        </a:lnTo>
                        <a:lnTo>
                          <a:pt x="823" y="496"/>
                        </a:lnTo>
                        <a:lnTo>
                          <a:pt x="819" y="374"/>
                        </a:lnTo>
                        <a:lnTo>
                          <a:pt x="819" y="295"/>
                        </a:lnTo>
                        <a:lnTo>
                          <a:pt x="852" y="0"/>
                        </a:lnTo>
                        <a:lnTo>
                          <a:pt x="885" y="222"/>
                        </a:lnTo>
                        <a:lnTo>
                          <a:pt x="893" y="309"/>
                        </a:lnTo>
                        <a:lnTo>
                          <a:pt x="910" y="381"/>
                        </a:lnTo>
                        <a:lnTo>
                          <a:pt x="922" y="478"/>
                        </a:lnTo>
                        <a:lnTo>
                          <a:pt x="926" y="582"/>
                        </a:lnTo>
                        <a:lnTo>
                          <a:pt x="926" y="657"/>
                        </a:lnTo>
                        <a:lnTo>
                          <a:pt x="926" y="736"/>
                        </a:lnTo>
                        <a:lnTo>
                          <a:pt x="1004" y="686"/>
                        </a:lnTo>
                        <a:lnTo>
                          <a:pt x="1062" y="629"/>
                        </a:lnTo>
                        <a:lnTo>
                          <a:pt x="1129" y="571"/>
                        </a:lnTo>
                        <a:lnTo>
                          <a:pt x="1104" y="496"/>
                        </a:lnTo>
                        <a:lnTo>
                          <a:pt x="1095" y="319"/>
                        </a:lnTo>
                        <a:lnTo>
                          <a:pt x="1120" y="482"/>
                        </a:lnTo>
                        <a:lnTo>
                          <a:pt x="1150" y="553"/>
                        </a:lnTo>
                        <a:lnTo>
                          <a:pt x="1211" y="513"/>
                        </a:lnTo>
                        <a:lnTo>
                          <a:pt x="1340" y="402"/>
                        </a:lnTo>
                        <a:lnTo>
                          <a:pt x="1244" y="517"/>
                        </a:lnTo>
                        <a:lnTo>
                          <a:pt x="1186" y="563"/>
                        </a:lnTo>
                        <a:lnTo>
                          <a:pt x="1117" y="625"/>
                        </a:lnTo>
                        <a:lnTo>
                          <a:pt x="1059" y="675"/>
                        </a:lnTo>
                        <a:lnTo>
                          <a:pt x="984" y="729"/>
                        </a:lnTo>
                        <a:lnTo>
                          <a:pt x="935" y="776"/>
                        </a:lnTo>
                        <a:lnTo>
                          <a:pt x="913" y="896"/>
                        </a:lnTo>
                        <a:lnTo>
                          <a:pt x="905" y="990"/>
                        </a:lnTo>
                        <a:lnTo>
                          <a:pt x="902" y="1077"/>
                        </a:lnTo>
                        <a:lnTo>
                          <a:pt x="905" y="1130"/>
                        </a:lnTo>
                        <a:lnTo>
                          <a:pt x="905" y="1187"/>
                        </a:lnTo>
                        <a:lnTo>
                          <a:pt x="922" y="1258"/>
                        </a:lnTo>
                        <a:lnTo>
                          <a:pt x="1001" y="1230"/>
                        </a:lnTo>
                        <a:lnTo>
                          <a:pt x="1087" y="1173"/>
                        </a:lnTo>
                        <a:lnTo>
                          <a:pt x="1191" y="1097"/>
                        </a:lnTo>
                        <a:lnTo>
                          <a:pt x="1266" y="1029"/>
                        </a:lnTo>
                        <a:lnTo>
                          <a:pt x="1340" y="975"/>
                        </a:lnTo>
                        <a:lnTo>
                          <a:pt x="1377" y="642"/>
                        </a:lnTo>
                        <a:lnTo>
                          <a:pt x="1365" y="965"/>
                        </a:lnTo>
                        <a:lnTo>
                          <a:pt x="1579" y="783"/>
                        </a:lnTo>
                        <a:lnTo>
                          <a:pt x="1439" y="929"/>
                        </a:lnTo>
                        <a:lnTo>
                          <a:pt x="1368" y="997"/>
                        </a:lnTo>
                        <a:lnTo>
                          <a:pt x="1302" y="1047"/>
                        </a:lnTo>
                        <a:lnTo>
                          <a:pt x="1233" y="1094"/>
                        </a:lnTo>
                        <a:lnTo>
                          <a:pt x="1162" y="1158"/>
                        </a:lnTo>
                        <a:lnTo>
                          <a:pt x="1129" y="1183"/>
                        </a:lnTo>
                        <a:lnTo>
                          <a:pt x="1087" y="1216"/>
                        </a:lnTo>
                        <a:lnTo>
                          <a:pt x="993" y="1273"/>
                        </a:lnTo>
                        <a:lnTo>
                          <a:pt x="926" y="1306"/>
                        </a:lnTo>
                        <a:lnTo>
                          <a:pt x="930" y="1417"/>
                        </a:lnTo>
                        <a:lnTo>
                          <a:pt x="938" y="1542"/>
                        </a:lnTo>
                        <a:lnTo>
                          <a:pt x="951" y="1651"/>
                        </a:lnTo>
                        <a:lnTo>
                          <a:pt x="1034" y="1614"/>
                        </a:lnTo>
                        <a:lnTo>
                          <a:pt x="1125" y="1571"/>
                        </a:lnTo>
                        <a:lnTo>
                          <a:pt x="1220" y="1521"/>
                        </a:lnTo>
                        <a:lnTo>
                          <a:pt x="1299" y="1471"/>
                        </a:lnTo>
                        <a:lnTo>
                          <a:pt x="1368" y="1434"/>
                        </a:lnTo>
                        <a:lnTo>
                          <a:pt x="1423" y="1402"/>
                        </a:lnTo>
                        <a:lnTo>
                          <a:pt x="1439" y="1363"/>
                        </a:lnTo>
                        <a:lnTo>
                          <a:pt x="1464" y="1305"/>
                        </a:lnTo>
                        <a:lnTo>
                          <a:pt x="1492" y="1230"/>
                        </a:lnTo>
                        <a:lnTo>
                          <a:pt x="1509" y="1151"/>
                        </a:lnTo>
                        <a:lnTo>
                          <a:pt x="1521" y="1034"/>
                        </a:lnTo>
                        <a:lnTo>
                          <a:pt x="1526" y="1169"/>
                        </a:lnTo>
                        <a:lnTo>
                          <a:pt x="1517" y="1237"/>
                        </a:lnTo>
                        <a:lnTo>
                          <a:pt x="1479" y="1309"/>
                        </a:lnTo>
                        <a:lnTo>
                          <a:pt x="1456" y="1384"/>
                        </a:lnTo>
                        <a:lnTo>
                          <a:pt x="1501" y="1363"/>
                        </a:lnTo>
                        <a:lnTo>
                          <a:pt x="1600" y="1320"/>
                        </a:lnTo>
                        <a:lnTo>
                          <a:pt x="1786" y="1185"/>
                        </a:lnTo>
                        <a:lnTo>
                          <a:pt x="1666" y="1298"/>
                        </a:lnTo>
                        <a:lnTo>
                          <a:pt x="1592" y="1360"/>
                        </a:lnTo>
                        <a:lnTo>
                          <a:pt x="1496" y="1410"/>
                        </a:lnTo>
                        <a:lnTo>
                          <a:pt x="1393" y="1471"/>
                        </a:lnTo>
                        <a:lnTo>
                          <a:pt x="1290" y="1531"/>
                        </a:lnTo>
                        <a:lnTo>
                          <a:pt x="1199" y="1585"/>
                        </a:lnTo>
                        <a:lnTo>
                          <a:pt x="1117" y="1635"/>
                        </a:lnTo>
                        <a:lnTo>
                          <a:pt x="1054" y="1675"/>
                        </a:lnTo>
                        <a:lnTo>
                          <a:pt x="968" y="1716"/>
                        </a:lnTo>
                        <a:lnTo>
                          <a:pt x="976" y="1797"/>
                        </a:lnTo>
                        <a:lnTo>
                          <a:pt x="988" y="1855"/>
                        </a:lnTo>
                        <a:lnTo>
                          <a:pt x="993" y="1945"/>
                        </a:lnTo>
                        <a:lnTo>
                          <a:pt x="993" y="2023"/>
                        </a:lnTo>
                        <a:lnTo>
                          <a:pt x="996" y="2156"/>
                        </a:lnTo>
                        <a:lnTo>
                          <a:pt x="1009" y="2268"/>
                        </a:lnTo>
                        <a:lnTo>
                          <a:pt x="1009" y="2428"/>
                        </a:lnTo>
                        <a:lnTo>
                          <a:pt x="1001" y="2555"/>
                        </a:lnTo>
                        <a:lnTo>
                          <a:pt x="1001" y="2686"/>
                        </a:lnTo>
                        <a:lnTo>
                          <a:pt x="1021" y="2784"/>
                        </a:lnTo>
                        <a:lnTo>
                          <a:pt x="1029" y="2964"/>
                        </a:lnTo>
                        <a:lnTo>
                          <a:pt x="1020" y="3185"/>
                        </a:lnTo>
                        <a:lnTo>
                          <a:pt x="1029" y="3413"/>
                        </a:lnTo>
                        <a:lnTo>
                          <a:pt x="1029" y="3658"/>
                        </a:lnTo>
                        <a:lnTo>
                          <a:pt x="1058" y="3683"/>
                        </a:lnTo>
                        <a:lnTo>
                          <a:pt x="1104" y="3707"/>
                        </a:lnTo>
                        <a:lnTo>
                          <a:pt x="1001" y="3695"/>
                        </a:lnTo>
                        <a:lnTo>
                          <a:pt x="912" y="3683"/>
                        </a:lnTo>
                        <a:lnTo>
                          <a:pt x="863" y="3707"/>
                        </a:lnTo>
                        <a:lnTo>
                          <a:pt x="817" y="3686"/>
                        </a:lnTo>
                        <a:lnTo>
                          <a:pt x="671" y="3704"/>
                        </a:lnTo>
                        <a:lnTo>
                          <a:pt x="739" y="3649"/>
                        </a:lnTo>
                        <a:lnTo>
                          <a:pt x="746" y="3617"/>
                        </a:lnTo>
                        <a:lnTo>
                          <a:pt x="765" y="3348"/>
                        </a:lnTo>
                        <a:lnTo>
                          <a:pt x="765" y="3160"/>
                        </a:lnTo>
                        <a:lnTo>
                          <a:pt x="765" y="2989"/>
                        </a:lnTo>
                        <a:lnTo>
                          <a:pt x="765" y="2833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88" name="Freeform 359"/>
                  <p:cNvSpPr>
                    <a:spLocks/>
                  </p:cNvSpPr>
                  <p:nvPr/>
                </p:nvSpPr>
                <p:spPr bwMode="auto">
                  <a:xfrm>
                    <a:off x="1091" y="2198"/>
                    <a:ext cx="130" cy="722"/>
                  </a:xfrm>
                  <a:custGeom>
                    <a:avLst/>
                    <a:gdLst>
                      <a:gd name="T0" fmla="*/ 178 w 783"/>
                      <a:gd name="T1" fmla="*/ 2531 h 3610"/>
                      <a:gd name="T2" fmla="*/ 184 w 783"/>
                      <a:gd name="T3" fmla="*/ 2424 h 3610"/>
                      <a:gd name="T4" fmla="*/ 191 w 783"/>
                      <a:gd name="T5" fmla="*/ 2335 h 3610"/>
                      <a:gd name="T6" fmla="*/ 192 w 783"/>
                      <a:gd name="T7" fmla="*/ 2189 h 3610"/>
                      <a:gd name="T8" fmla="*/ 178 w 783"/>
                      <a:gd name="T9" fmla="*/ 2042 h 3610"/>
                      <a:gd name="T10" fmla="*/ 175 w 783"/>
                      <a:gd name="T11" fmla="*/ 1873 h 3610"/>
                      <a:gd name="T12" fmla="*/ 158 w 783"/>
                      <a:gd name="T13" fmla="*/ 1706 h 3610"/>
                      <a:gd name="T14" fmla="*/ 166 w 783"/>
                      <a:gd name="T15" fmla="*/ 1593 h 3610"/>
                      <a:gd name="T16" fmla="*/ 276 w 783"/>
                      <a:gd name="T17" fmla="*/ 1534 h 3610"/>
                      <a:gd name="T18" fmla="*/ 466 w 783"/>
                      <a:gd name="T19" fmla="*/ 1435 h 3610"/>
                      <a:gd name="T20" fmla="*/ 655 w 783"/>
                      <a:gd name="T21" fmla="*/ 1325 h 3610"/>
                      <a:gd name="T22" fmla="*/ 683 w 783"/>
                      <a:gd name="T23" fmla="*/ 1292 h 3610"/>
                      <a:gd name="T24" fmla="*/ 410 w 783"/>
                      <a:gd name="T25" fmla="*/ 1438 h 3610"/>
                      <a:gd name="T26" fmla="*/ 243 w 783"/>
                      <a:gd name="T27" fmla="*/ 1524 h 3610"/>
                      <a:gd name="T28" fmla="*/ 148 w 783"/>
                      <a:gd name="T29" fmla="*/ 1566 h 3610"/>
                      <a:gd name="T30" fmla="*/ 126 w 783"/>
                      <a:gd name="T31" fmla="*/ 1511 h 3610"/>
                      <a:gd name="T32" fmla="*/ 115 w 783"/>
                      <a:gd name="T33" fmla="*/ 1347 h 3610"/>
                      <a:gd name="T34" fmla="*/ 110 w 783"/>
                      <a:gd name="T35" fmla="*/ 1214 h 3610"/>
                      <a:gd name="T36" fmla="*/ 191 w 783"/>
                      <a:gd name="T37" fmla="*/ 1157 h 3610"/>
                      <a:gd name="T38" fmla="*/ 289 w 783"/>
                      <a:gd name="T39" fmla="*/ 1099 h 3610"/>
                      <a:gd name="T40" fmla="*/ 394 w 783"/>
                      <a:gd name="T41" fmla="*/ 1017 h 3610"/>
                      <a:gd name="T42" fmla="*/ 493 w 783"/>
                      <a:gd name="T43" fmla="*/ 932 h 3610"/>
                      <a:gd name="T44" fmla="*/ 377 w 783"/>
                      <a:gd name="T45" fmla="*/ 1017 h 3610"/>
                      <a:gd name="T46" fmla="*/ 234 w 783"/>
                      <a:gd name="T47" fmla="*/ 1117 h 3610"/>
                      <a:gd name="T48" fmla="*/ 107 w 783"/>
                      <a:gd name="T49" fmla="*/ 1179 h 3610"/>
                      <a:gd name="T50" fmla="*/ 87 w 783"/>
                      <a:gd name="T51" fmla="*/ 1104 h 3610"/>
                      <a:gd name="T52" fmla="*/ 84 w 783"/>
                      <a:gd name="T53" fmla="*/ 1002 h 3610"/>
                      <a:gd name="T54" fmla="*/ 89 w 783"/>
                      <a:gd name="T55" fmla="*/ 882 h 3610"/>
                      <a:gd name="T56" fmla="*/ 109 w 783"/>
                      <a:gd name="T57" fmla="*/ 738 h 3610"/>
                      <a:gd name="T58" fmla="*/ 155 w 783"/>
                      <a:gd name="T59" fmla="*/ 648 h 3610"/>
                      <a:gd name="T60" fmla="*/ 232 w 783"/>
                      <a:gd name="T61" fmla="*/ 584 h 3610"/>
                      <a:gd name="T62" fmla="*/ 325 w 783"/>
                      <a:gd name="T63" fmla="*/ 503 h 3610"/>
                      <a:gd name="T64" fmla="*/ 423 w 783"/>
                      <a:gd name="T65" fmla="*/ 420 h 3610"/>
                      <a:gd name="T66" fmla="*/ 306 w 783"/>
                      <a:gd name="T67" fmla="*/ 502 h 3610"/>
                      <a:gd name="T68" fmla="*/ 194 w 783"/>
                      <a:gd name="T69" fmla="*/ 603 h 3610"/>
                      <a:gd name="T70" fmla="*/ 107 w 783"/>
                      <a:gd name="T71" fmla="*/ 650 h 3610"/>
                      <a:gd name="T72" fmla="*/ 107 w 783"/>
                      <a:gd name="T73" fmla="*/ 501 h 3610"/>
                      <a:gd name="T74" fmla="*/ 89 w 783"/>
                      <a:gd name="T75" fmla="*/ 292 h 3610"/>
                      <a:gd name="T76" fmla="*/ 47 w 783"/>
                      <a:gd name="T77" fmla="*/ 0 h 3610"/>
                      <a:gd name="T78" fmla="*/ 69 w 783"/>
                      <a:gd name="T79" fmla="*/ 338 h 3610"/>
                      <a:gd name="T80" fmla="*/ 64 w 783"/>
                      <a:gd name="T81" fmla="*/ 510 h 3610"/>
                      <a:gd name="T82" fmla="*/ 50 w 783"/>
                      <a:gd name="T83" fmla="*/ 696 h 3610"/>
                      <a:gd name="T84" fmla="*/ 24 w 783"/>
                      <a:gd name="T85" fmla="*/ 845 h 3610"/>
                      <a:gd name="T86" fmla="*/ 0 w 783"/>
                      <a:gd name="T87" fmla="*/ 1008 h 3610"/>
                      <a:gd name="T88" fmla="*/ 19 w 783"/>
                      <a:gd name="T89" fmla="*/ 1135 h 3610"/>
                      <a:gd name="T90" fmla="*/ 28 w 783"/>
                      <a:gd name="T91" fmla="*/ 1284 h 3610"/>
                      <a:gd name="T92" fmla="*/ 36 w 783"/>
                      <a:gd name="T93" fmla="*/ 1471 h 3610"/>
                      <a:gd name="T94" fmla="*/ 52 w 783"/>
                      <a:gd name="T95" fmla="*/ 1650 h 3610"/>
                      <a:gd name="T96" fmla="*/ 60 w 783"/>
                      <a:gd name="T97" fmla="*/ 1838 h 3610"/>
                      <a:gd name="T98" fmla="*/ 77 w 783"/>
                      <a:gd name="T99" fmla="*/ 1974 h 3610"/>
                      <a:gd name="T100" fmla="*/ 75 w 783"/>
                      <a:gd name="T101" fmla="*/ 2132 h 3610"/>
                      <a:gd name="T102" fmla="*/ 69 w 783"/>
                      <a:gd name="T103" fmla="*/ 2274 h 3610"/>
                      <a:gd name="T104" fmla="*/ 74 w 783"/>
                      <a:gd name="T105" fmla="*/ 2404 h 3610"/>
                      <a:gd name="T106" fmla="*/ 68 w 783"/>
                      <a:gd name="T107" fmla="*/ 2522 h 3610"/>
                      <a:gd name="T108" fmla="*/ 67 w 783"/>
                      <a:gd name="T109" fmla="*/ 2627 h 3610"/>
                      <a:gd name="T110" fmla="*/ 72 w 783"/>
                      <a:gd name="T111" fmla="*/ 2859 h 3610"/>
                      <a:gd name="T112" fmla="*/ 69 w 783"/>
                      <a:gd name="T113" fmla="*/ 3300 h 3610"/>
                      <a:gd name="T114" fmla="*/ 76 w 783"/>
                      <a:gd name="T115" fmla="*/ 3569 h 3610"/>
                      <a:gd name="T116" fmla="*/ 122 w 783"/>
                      <a:gd name="T117" fmla="*/ 3574 h 3610"/>
                      <a:gd name="T118" fmla="*/ 249 w 783"/>
                      <a:gd name="T119" fmla="*/ 3608 h 3610"/>
                      <a:gd name="T120" fmla="*/ 200 w 783"/>
                      <a:gd name="T121" fmla="*/ 3481 h 3610"/>
                      <a:gd name="T122" fmla="*/ 193 w 783"/>
                      <a:gd name="T123" fmla="*/ 3189 h 3610"/>
                      <a:gd name="T124" fmla="*/ 197 w 783"/>
                      <a:gd name="T125" fmla="*/ 2819 h 3610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783"/>
                      <a:gd name="T190" fmla="*/ 0 h 3610"/>
                      <a:gd name="T191" fmla="*/ 783 w 783"/>
                      <a:gd name="T192" fmla="*/ 3610 h 3610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783" h="3610">
                        <a:moveTo>
                          <a:pt x="172" y="2617"/>
                        </a:moveTo>
                        <a:lnTo>
                          <a:pt x="179" y="2562"/>
                        </a:lnTo>
                        <a:lnTo>
                          <a:pt x="178" y="2531"/>
                        </a:lnTo>
                        <a:lnTo>
                          <a:pt x="181" y="2495"/>
                        </a:lnTo>
                        <a:lnTo>
                          <a:pt x="181" y="2461"/>
                        </a:lnTo>
                        <a:lnTo>
                          <a:pt x="184" y="2424"/>
                        </a:lnTo>
                        <a:lnTo>
                          <a:pt x="186" y="2391"/>
                        </a:lnTo>
                        <a:lnTo>
                          <a:pt x="189" y="2364"/>
                        </a:lnTo>
                        <a:lnTo>
                          <a:pt x="191" y="2335"/>
                        </a:lnTo>
                        <a:lnTo>
                          <a:pt x="193" y="2284"/>
                        </a:lnTo>
                        <a:lnTo>
                          <a:pt x="191" y="2239"/>
                        </a:lnTo>
                        <a:lnTo>
                          <a:pt x="192" y="2189"/>
                        </a:lnTo>
                        <a:lnTo>
                          <a:pt x="186" y="2137"/>
                        </a:lnTo>
                        <a:lnTo>
                          <a:pt x="181" y="2090"/>
                        </a:lnTo>
                        <a:lnTo>
                          <a:pt x="178" y="2042"/>
                        </a:lnTo>
                        <a:lnTo>
                          <a:pt x="176" y="1977"/>
                        </a:lnTo>
                        <a:lnTo>
                          <a:pt x="174" y="1921"/>
                        </a:lnTo>
                        <a:lnTo>
                          <a:pt x="175" y="1873"/>
                        </a:lnTo>
                        <a:lnTo>
                          <a:pt x="173" y="1826"/>
                        </a:lnTo>
                        <a:lnTo>
                          <a:pt x="173" y="1778"/>
                        </a:lnTo>
                        <a:lnTo>
                          <a:pt x="158" y="1706"/>
                        </a:lnTo>
                        <a:lnTo>
                          <a:pt x="149" y="1652"/>
                        </a:lnTo>
                        <a:lnTo>
                          <a:pt x="147" y="1627"/>
                        </a:lnTo>
                        <a:lnTo>
                          <a:pt x="166" y="1593"/>
                        </a:lnTo>
                        <a:lnTo>
                          <a:pt x="202" y="1566"/>
                        </a:lnTo>
                        <a:lnTo>
                          <a:pt x="227" y="1552"/>
                        </a:lnTo>
                        <a:lnTo>
                          <a:pt x="276" y="1534"/>
                        </a:lnTo>
                        <a:lnTo>
                          <a:pt x="332" y="1504"/>
                        </a:lnTo>
                        <a:lnTo>
                          <a:pt x="402" y="1466"/>
                        </a:lnTo>
                        <a:lnTo>
                          <a:pt x="466" y="1435"/>
                        </a:lnTo>
                        <a:lnTo>
                          <a:pt x="506" y="1406"/>
                        </a:lnTo>
                        <a:lnTo>
                          <a:pt x="572" y="1372"/>
                        </a:lnTo>
                        <a:lnTo>
                          <a:pt x="655" y="1325"/>
                        </a:lnTo>
                        <a:lnTo>
                          <a:pt x="783" y="1255"/>
                        </a:lnTo>
                        <a:lnTo>
                          <a:pt x="734" y="1270"/>
                        </a:lnTo>
                        <a:lnTo>
                          <a:pt x="683" y="1292"/>
                        </a:lnTo>
                        <a:lnTo>
                          <a:pt x="625" y="1322"/>
                        </a:lnTo>
                        <a:lnTo>
                          <a:pt x="479" y="1395"/>
                        </a:lnTo>
                        <a:lnTo>
                          <a:pt x="410" y="1438"/>
                        </a:lnTo>
                        <a:lnTo>
                          <a:pt x="356" y="1469"/>
                        </a:lnTo>
                        <a:lnTo>
                          <a:pt x="315" y="1491"/>
                        </a:lnTo>
                        <a:lnTo>
                          <a:pt x="243" y="1524"/>
                        </a:lnTo>
                        <a:lnTo>
                          <a:pt x="199" y="1545"/>
                        </a:lnTo>
                        <a:lnTo>
                          <a:pt x="163" y="1558"/>
                        </a:lnTo>
                        <a:lnTo>
                          <a:pt x="148" y="1566"/>
                        </a:lnTo>
                        <a:lnTo>
                          <a:pt x="134" y="1573"/>
                        </a:lnTo>
                        <a:lnTo>
                          <a:pt x="130" y="1541"/>
                        </a:lnTo>
                        <a:lnTo>
                          <a:pt x="126" y="1511"/>
                        </a:lnTo>
                        <a:lnTo>
                          <a:pt x="119" y="1461"/>
                        </a:lnTo>
                        <a:lnTo>
                          <a:pt x="117" y="1415"/>
                        </a:lnTo>
                        <a:lnTo>
                          <a:pt x="115" y="1347"/>
                        </a:lnTo>
                        <a:lnTo>
                          <a:pt x="109" y="1301"/>
                        </a:lnTo>
                        <a:lnTo>
                          <a:pt x="108" y="1264"/>
                        </a:lnTo>
                        <a:lnTo>
                          <a:pt x="110" y="1214"/>
                        </a:lnTo>
                        <a:lnTo>
                          <a:pt x="120" y="1195"/>
                        </a:lnTo>
                        <a:lnTo>
                          <a:pt x="152" y="1179"/>
                        </a:lnTo>
                        <a:lnTo>
                          <a:pt x="191" y="1157"/>
                        </a:lnTo>
                        <a:lnTo>
                          <a:pt x="226" y="1135"/>
                        </a:lnTo>
                        <a:lnTo>
                          <a:pt x="259" y="1113"/>
                        </a:lnTo>
                        <a:lnTo>
                          <a:pt x="289" y="1099"/>
                        </a:lnTo>
                        <a:lnTo>
                          <a:pt x="321" y="1069"/>
                        </a:lnTo>
                        <a:lnTo>
                          <a:pt x="360" y="1041"/>
                        </a:lnTo>
                        <a:lnTo>
                          <a:pt x="394" y="1017"/>
                        </a:lnTo>
                        <a:lnTo>
                          <a:pt x="434" y="983"/>
                        </a:lnTo>
                        <a:lnTo>
                          <a:pt x="466" y="957"/>
                        </a:lnTo>
                        <a:lnTo>
                          <a:pt x="493" y="932"/>
                        </a:lnTo>
                        <a:lnTo>
                          <a:pt x="455" y="948"/>
                        </a:lnTo>
                        <a:lnTo>
                          <a:pt x="413" y="986"/>
                        </a:lnTo>
                        <a:lnTo>
                          <a:pt x="377" y="1017"/>
                        </a:lnTo>
                        <a:lnTo>
                          <a:pt x="301" y="1071"/>
                        </a:lnTo>
                        <a:lnTo>
                          <a:pt x="271" y="1095"/>
                        </a:lnTo>
                        <a:lnTo>
                          <a:pt x="234" y="1117"/>
                        </a:lnTo>
                        <a:lnTo>
                          <a:pt x="189" y="1146"/>
                        </a:lnTo>
                        <a:lnTo>
                          <a:pt x="142" y="1163"/>
                        </a:lnTo>
                        <a:lnTo>
                          <a:pt x="107" y="1179"/>
                        </a:lnTo>
                        <a:lnTo>
                          <a:pt x="97" y="1151"/>
                        </a:lnTo>
                        <a:lnTo>
                          <a:pt x="91" y="1117"/>
                        </a:lnTo>
                        <a:lnTo>
                          <a:pt x="87" y="1104"/>
                        </a:lnTo>
                        <a:lnTo>
                          <a:pt x="90" y="1062"/>
                        </a:lnTo>
                        <a:lnTo>
                          <a:pt x="85" y="1031"/>
                        </a:lnTo>
                        <a:lnTo>
                          <a:pt x="84" y="1002"/>
                        </a:lnTo>
                        <a:lnTo>
                          <a:pt x="84" y="974"/>
                        </a:lnTo>
                        <a:lnTo>
                          <a:pt x="89" y="929"/>
                        </a:lnTo>
                        <a:lnTo>
                          <a:pt x="89" y="882"/>
                        </a:lnTo>
                        <a:lnTo>
                          <a:pt x="93" y="840"/>
                        </a:lnTo>
                        <a:lnTo>
                          <a:pt x="98" y="803"/>
                        </a:lnTo>
                        <a:lnTo>
                          <a:pt x="109" y="738"/>
                        </a:lnTo>
                        <a:lnTo>
                          <a:pt x="116" y="691"/>
                        </a:lnTo>
                        <a:lnTo>
                          <a:pt x="120" y="670"/>
                        </a:lnTo>
                        <a:lnTo>
                          <a:pt x="155" y="648"/>
                        </a:lnTo>
                        <a:lnTo>
                          <a:pt x="181" y="625"/>
                        </a:lnTo>
                        <a:lnTo>
                          <a:pt x="207" y="602"/>
                        </a:lnTo>
                        <a:lnTo>
                          <a:pt x="232" y="584"/>
                        </a:lnTo>
                        <a:lnTo>
                          <a:pt x="252" y="560"/>
                        </a:lnTo>
                        <a:lnTo>
                          <a:pt x="285" y="538"/>
                        </a:lnTo>
                        <a:lnTo>
                          <a:pt x="325" y="503"/>
                        </a:lnTo>
                        <a:lnTo>
                          <a:pt x="356" y="476"/>
                        </a:lnTo>
                        <a:lnTo>
                          <a:pt x="392" y="450"/>
                        </a:lnTo>
                        <a:lnTo>
                          <a:pt x="423" y="420"/>
                        </a:lnTo>
                        <a:lnTo>
                          <a:pt x="350" y="469"/>
                        </a:lnTo>
                        <a:lnTo>
                          <a:pt x="331" y="484"/>
                        </a:lnTo>
                        <a:lnTo>
                          <a:pt x="306" y="502"/>
                        </a:lnTo>
                        <a:lnTo>
                          <a:pt x="289" y="514"/>
                        </a:lnTo>
                        <a:lnTo>
                          <a:pt x="226" y="572"/>
                        </a:lnTo>
                        <a:lnTo>
                          <a:pt x="194" y="603"/>
                        </a:lnTo>
                        <a:lnTo>
                          <a:pt x="143" y="638"/>
                        </a:lnTo>
                        <a:lnTo>
                          <a:pt x="111" y="657"/>
                        </a:lnTo>
                        <a:lnTo>
                          <a:pt x="107" y="650"/>
                        </a:lnTo>
                        <a:lnTo>
                          <a:pt x="110" y="600"/>
                        </a:lnTo>
                        <a:lnTo>
                          <a:pt x="109" y="549"/>
                        </a:lnTo>
                        <a:lnTo>
                          <a:pt x="107" y="501"/>
                        </a:lnTo>
                        <a:lnTo>
                          <a:pt x="106" y="455"/>
                        </a:lnTo>
                        <a:lnTo>
                          <a:pt x="103" y="394"/>
                        </a:lnTo>
                        <a:lnTo>
                          <a:pt x="89" y="292"/>
                        </a:lnTo>
                        <a:lnTo>
                          <a:pt x="74" y="226"/>
                        </a:lnTo>
                        <a:lnTo>
                          <a:pt x="68" y="122"/>
                        </a:lnTo>
                        <a:lnTo>
                          <a:pt x="47" y="0"/>
                        </a:lnTo>
                        <a:lnTo>
                          <a:pt x="57" y="188"/>
                        </a:lnTo>
                        <a:lnTo>
                          <a:pt x="64" y="280"/>
                        </a:lnTo>
                        <a:lnTo>
                          <a:pt x="69" y="338"/>
                        </a:lnTo>
                        <a:lnTo>
                          <a:pt x="69" y="390"/>
                        </a:lnTo>
                        <a:lnTo>
                          <a:pt x="63" y="454"/>
                        </a:lnTo>
                        <a:lnTo>
                          <a:pt x="64" y="510"/>
                        </a:lnTo>
                        <a:lnTo>
                          <a:pt x="65" y="566"/>
                        </a:lnTo>
                        <a:lnTo>
                          <a:pt x="60" y="625"/>
                        </a:lnTo>
                        <a:lnTo>
                          <a:pt x="50" y="696"/>
                        </a:lnTo>
                        <a:lnTo>
                          <a:pt x="36" y="767"/>
                        </a:lnTo>
                        <a:lnTo>
                          <a:pt x="24" y="800"/>
                        </a:lnTo>
                        <a:lnTo>
                          <a:pt x="24" y="845"/>
                        </a:lnTo>
                        <a:lnTo>
                          <a:pt x="11" y="889"/>
                        </a:lnTo>
                        <a:lnTo>
                          <a:pt x="11" y="951"/>
                        </a:lnTo>
                        <a:lnTo>
                          <a:pt x="0" y="1008"/>
                        </a:lnTo>
                        <a:lnTo>
                          <a:pt x="8" y="1046"/>
                        </a:lnTo>
                        <a:lnTo>
                          <a:pt x="9" y="1088"/>
                        </a:lnTo>
                        <a:lnTo>
                          <a:pt x="19" y="1135"/>
                        </a:lnTo>
                        <a:lnTo>
                          <a:pt x="18" y="1187"/>
                        </a:lnTo>
                        <a:lnTo>
                          <a:pt x="30" y="1235"/>
                        </a:lnTo>
                        <a:lnTo>
                          <a:pt x="28" y="1284"/>
                        </a:lnTo>
                        <a:lnTo>
                          <a:pt x="32" y="1316"/>
                        </a:lnTo>
                        <a:lnTo>
                          <a:pt x="35" y="1378"/>
                        </a:lnTo>
                        <a:lnTo>
                          <a:pt x="36" y="1471"/>
                        </a:lnTo>
                        <a:lnTo>
                          <a:pt x="41" y="1541"/>
                        </a:lnTo>
                        <a:lnTo>
                          <a:pt x="52" y="1600"/>
                        </a:lnTo>
                        <a:lnTo>
                          <a:pt x="52" y="1650"/>
                        </a:lnTo>
                        <a:lnTo>
                          <a:pt x="61" y="1723"/>
                        </a:lnTo>
                        <a:lnTo>
                          <a:pt x="61" y="1800"/>
                        </a:lnTo>
                        <a:lnTo>
                          <a:pt x="60" y="1838"/>
                        </a:lnTo>
                        <a:lnTo>
                          <a:pt x="69" y="1887"/>
                        </a:lnTo>
                        <a:lnTo>
                          <a:pt x="68" y="1930"/>
                        </a:lnTo>
                        <a:lnTo>
                          <a:pt x="77" y="1974"/>
                        </a:lnTo>
                        <a:lnTo>
                          <a:pt x="74" y="2039"/>
                        </a:lnTo>
                        <a:lnTo>
                          <a:pt x="67" y="2078"/>
                        </a:lnTo>
                        <a:lnTo>
                          <a:pt x="75" y="2132"/>
                        </a:lnTo>
                        <a:lnTo>
                          <a:pt x="69" y="2183"/>
                        </a:lnTo>
                        <a:lnTo>
                          <a:pt x="74" y="2232"/>
                        </a:lnTo>
                        <a:lnTo>
                          <a:pt x="69" y="2274"/>
                        </a:lnTo>
                        <a:lnTo>
                          <a:pt x="75" y="2342"/>
                        </a:lnTo>
                        <a:lnTo>
                          <a:pt x="69" y="2373"/>
                        </a:lnTo>
                        <a:lnTo>
                          <a:pt x="74" y="2404"/>
                        </a:lnTo>
                        <a:lnTo>
                          <a:pt x="74" y="2449"/>
                        </a:lnTo>
                        <a:lnTo>
                          <a:pt x="69" y="2486"/>
                        </a:lnTo>
                        <a:lnTo>
                          <a:pt x="68" y="2522"/>
                        </a:lnTo>
                        <a:lnTo>
                          <a:pt x="65" y="2573"/>
                        </a:lnTo>
                        <a:lnTo>
                          <a:pt x="64" y="2610"/>
                        </a:lnTo>
                        <a:lnTo>
                          <a:pt x="67" y="2627"/>
                        </a:lnTo>
                        <a:lnTo>
                          <a:pt x="61" y="2671"/>
                        </a:lnTo>
                        <a:lnTo>
                          <a:pt x="76" y="2788"/>
                        </a:lnTo>
                        <a:lnTo>
                          <a:pt x="72" y="2859"/>
                        </a:lnTo>
                        <a:lnTo>
                          <a:pt x="76" y="2969"/>
                        </a:lnTo>
                        <a:lnTo>
                          <a:pt x="83" y="3143"/>
                        </a:lnTo>
                        <a:lnTo>
                          <a:pt x="69" y="3300"/>
                        </a:lnTo>
                        <a:lnTo>
                          <a:pt x="87" y="3416"/>
                        </a:lnTo>
                        <a:lnTo>
                          <a:pt x="94" y="3505"/>
                        </a:lnTo>
                        <a:lnTo>
                          <a:pt x="76" y="3569"/>
                        </a:lnTo>
                        <a:lnTo>
                          <a:pt x="50" y="3610"/>
                        </a:lnTo>
                        <a:lnTo>
                          <a:pt x="100" y="3590"/>
                        </a:lnTo>
                        <a:lnTo>
                          <a:pt x="122" y="3574"/>
                        </a:lnTo>
                        <a:lnTo>
                          <a:pt x="149" y="3589"/>
                        </a:lnTo>
                        <a:lnTo>
                          <a:pt x="192" y="3598"/>
                        </a:lnTo>
                        <a:lnTo>
                          <a:pt x="249" y="3608"/>
                        </a:lnTo>
                        <a:lnTo>
                          <a:pt x="207" y="3582"/>
                        </a:lnTo>
                        <a:lnTo>
                          <a:pt x="202" y="3558"/>
                        </a:lnTo>
                        <a:lnTo>
                          <a:pt x="200" y="3481"/>
                        </a:lnTo>
                        <a:lnTo>
                          <a:pt x="197" y="3401"/>
                        </a:lnTo>
                        <a:lnTo>
                          <a:pt x="197" y="3303"/>
                        </a:lnTo>
                        <a:lnTo>
                          <a:pt x="193" y="3189"/>
                        </a:lnTo>
                        <a:lnTo>
                          <a:pt x="182" y="3058"/>
                        </a:lnTo>
                        <a:lnTo>
                          <a:pt x="197" y="2920"/>
                        </a:lnTo>
                        <a:lnTo>
                          <a:pt x="197" y="2819"/>
                        </a:lnTo>
                        <a:lnTo>
                          <a:pt x="186" y="2690"/>
                        </a:lnTo>
                        <a:lnTo>
                          <a:pt x="172" y="2617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07" name="Group 360"/>
                <p:cNvGrpSpPr>
                  <a:grpSpLocks/>
                </p:cNvGrpSpPr>
                <p:nvPr/>
              </p:nvGrpSpPr>
              <p:grpSpPr bwMode="auto">
                <a:xfrm>
                  <a:off x="903" y="2513"/>
                  <a:ext cx="452" cy="97"/>
                  <a:chOff x="903" y="2513"/>
                  <a:chExt cx="452" cy="97"/>
                </a:xfrm>
              </p:grpSpPr>
              <p:sp>
                <p:nvSpPr>
                  <p:cNvPr id="77670" name="Freeform 361"/>
                  <p:cNvSpPr>
                    <a:spLocks/>
                  </p:cNvSpPr>
                  <p:nvPr/>
                </p:nvSpPr>
                <p:spPr bwMode="auto">
                  <a:xfrm>
                    <a:off x="903" y="2513"/>
                    <a:ext cx="452" cy="97"/>
                  </a:xfrm>
                  <a:custGeom>
                    <a:avLst/>
                    <a:gdLst>
                      <a:gd name="T0" fmla="*/ 1446 w 2714"/>
                      <a:gd name="T1" fmla="*/ 9 h 488"/>
                      <a:gd name="T2" fmla="*/ 1326 w 2714"/>
                      <a:gd name="T3" fmla="*/ 52 h 488"/>
                      <a:gd name="T4" fmla="*/ 1215 w 2714"/>
                      <a:gd name="T5" fmla="*/ 60 h 488"/>
                      <a:gd name="T6" fmla="*/ 1111 w 2714"/>
                      <a:gd name="T7" fmla="*/ 113 h 488"/>
                      <a:gd name="T8" fmla="*/ 1011 w 2714"/>
                      <a:gd name="T9" fmla="*/ 142 h 488"/>
                      <a:gd name="T10" fmla="*/ 925 w 2714"/>
                      <a:gd name="T11" fmla="*/ 167 h 488"/>
                      <a:gd name="T12" fmla="*/ 789 w 2714"/>
                      <a:gd name="T13" fmla="*/ 138 h 488"/>
                      <a:gd name="T14" fmla="*/ 661 w 2714"/>
                      <a:gd name="T15" fmla="*/ 167 h 488"/>
                      <a:gd name="T16" fmla="*/ 566 w 2714"/>
                      <a:gd name="T17" fmla="*/ 165 h 488"/>
                      <a:gd name="T18" fmla="*/ 483 w 2714"/>
                      <a:gd name="T19" fmla="*/ 228 h 488"/>
                      <a:gd name="T20" fmla="*/ 354 w 2714"/>
                      <a:gd name="T21" fmla="*/ 267 h 488"/>
                      <a:gd name="T22" fmla="*/ 252 w 2714"/>
                      <a:gd name="T23" fmla="*/ 300 h 488"/>
                      <a:gd name="T24" fmla="*/ 144 w 2714"/>
                      <a:gd name="T25" fmla="*/ 322 h 488"/>
                      <a:gd name="T26" fmla="*/ 128 w 2714"/>
                      <a:gd name="T27" fmla="*/ 400 h 488"/>
                      <a:gd name="T28" fmla="*/ 20 w 2714"/>
                      <a:gd name="T29" fmla="*/ 423 h 488"/>
                      <a:gd name="T30" fmla="*/ 57 w 2714"/>
                      <a:gd name="T31" fmla="*/ 482 h 488"/>
                      <a:gd name="T32" fmla="*/ 164 w 2714"/>
                      <a:gd name="T33" fmla="*/ 451 h 488"/>
                      <a:gd name="T34" fmla="*/ 260 w 2714"/>
                      <a:gd name="T35" fmla="*/ 475 h 488"/>
                      <a:gd name="T36" fmla="*/ 367 w 2714"/>
                      <a:gd name="T37" fmla="*/ 488 h 488"/>
                      <a:gd name="T38" fmla="*/ 467 w 2714"/>
                      <a:gd name="T39" fmla="*/ 444 h 488"/>
                      <a:gd name="T40" fmla="*/ 578 w 2714"/>
                      <a:gd name="T41" fmla="*/ 437 h 488"/>
                      <a:gd name="T42" fmla="*/ 715 w 2714"/>
                      <a:gd name="T43" fmla="*/ 397 h 488"/>
                      <a:gd name="T44" fmla="*/ 859 w 2714"/>
                      <a:gd name="T45" fmla="*/ 404 h 488"/>
                      <a:gd name="T46" fmla="*/ 967 w 2714"/>
                      <a:gd name="T47" fmla="*/ 361 h 488"/>
                      <a:gd name="T48" fmla="*/ 1094 w 2714"/>
                      <a:gd name="T49" fmla="*/ 351 h 488"/>
                      <a:gd name="T50" fmla="*/ 1210 w 2714"/>
                      <a:gd name="T51" fmla="*/ 385 h 488"/>
                      <a:gd name="T52" fmla="*/ 1314 w 2714"/>
                      <a:gd name="T53" fmla="*/ 390 h 488"/>
                      <a:gd name="T54" fmla="*/ 1442 w 2714"/>
                      <a:gd name="T55" fmla="*/ 404 h 488"/>
                      <a:gd name="T56" fmla="*/ 1582 w 2714"/>
                      <a:gd name="T57" fmla="*/ 366 h 488"/>
                      <a:gd name="T58" fmla="*/ 1670 w 2714"/>
                      <a:gd name="T59" fmla="*/ 371 h 488"/>
                      <a:gd name="T60" fmla="*/ 1809 w 2714"/>
                      <a:gd name="T61" fmla="*/ 368 h 488"/>
                      <a:gd name="T62" fmla="*/ 1933 w 2714"/>
                      <a:gd name="T63" fmla="*/ 425 h 488"/>
                      <a:gd name="T64" fmla="*/ 2057 w 2714"/>
                      <a:gd name="T65" fmla="*/ 425 h 488"/>
                      <a:gd name="T66" fmla="*/ 2145 w 2714"/>
                      <a:gd name="T67" fmla="*/ 459 h 488"/>
                      <a:gd name="T68" fmla="*/ 2231 w 2714"/>
                      <a:gd name="T69" fmla="*/ 404 h 488"/>
                      <a:gd name="T70" fmla="*/ 2318 w 2714"/>
                      <a:gd name="T71" fmla="*/ 425 h 488"/>
                      <a:gd name="T72" fmla="*/ 2434 w 2714"/>
                      <a:gd name="T73" fmla="*/ 425 h 488"/>
                      <a:gd name="T74" fmla="*/ 2529 w 2714"/>
                      <a:gd name="T75" fmla="*/ 465 h 488"/>
                      <a:gd name="T76" fmla="*/ 2628 w 2714"/>
                      <a:gd name="T77" fmla="*/ 458 h 488"/>
                      <a:gd name="T78" fmla="*/ 2669 w 2714"/>
                      <a:gd name="T79" fmla="*/ 444 h 488"/>
                      <a:gd name="T80" fmla="*/ 2649 w 2714"/>
                      <a:gd name="T81" fmla="*/ 351 h 488"/>
                      <a:gd name="T82" fmla="*/ 2529 w 2714"/>
                      <a:gd name="T83" fmla="*/ 328 h 488"/>
                      <a:gd name="T84" fmla="*/ 2413 w 2714"/>
                      <a:gd name="T85" fmla="*/ 318 h 488"/>
                      <a:gd name="T86" fmla="*/ 2330 w 2714"/>
                      <a:gd name="T87" fmla="*/ 243 h 488"/>
                      <a:gd name="T88" fmla="*/ 2236 w 2714"/>
                      <a:gd name="T89" fmla="*/ 203 h 488"/>
                      <a:gd name="T90" fmla="*/ 2153 w 2714"/>
                      <a:gd name="T91" fmla="*/ 160 h 488"/>
                      <a:gd name="T92" fmla="*/ 2021 w 2714"/>
                      <a:gd name="T93" fmla="*/ 128 h 488"/>
                      <a:gd name="T94" fmla="*/ 1863 w 2714"/>
                      <a:gd name="T95" fmla="*/ 67 h 488"/>
                      <a:gd name="T96" fmla="*/ 1714 w 2714"/>
                      <a:gd name="T97" fmla="*/ 30 h 488"/>
                      <a:gd name="T98" fmla="*/ 1570 w 2714"/>
                      <a:gd name="T99" fmla="*/ 23 h 48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14"/>
                      <a:gd name="T151" fmla="*/ 0 h 488"/>
                      <a:gd name="T152" fmla="*/ 2714 w 2714"/>
                      <a:gd name="T153" fmla="*/ 488 h 48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14" h="488">
                        <a:moveTo>
                          <a:pt x="1524" y="0"/>
                        </a:moveTo>
                        <a:lnTo>
                          <a:pt x="1488" y="16"/>
                        </a:lnTo>
                        <a:lnTo>
                          <a:pt x="1446" y="9"/>
                        </a:lnTo>
                        <a:lnTo>
                          <a:pt x="1417" y="37"/>
                        </a:lnTo>
                        <a:lnTo>
                          <a:pt x="1364" y="27"/>
                        </a:lnTo>
                        <a:lnTo>
                          <a:pt x="1326" y="52"/>
                        </a:lnTo>
                        <a:lnTo>
                          <a:pt x="1276" y="42"/>
                        </a:lnTo>
                        <a:lnTo>
                          <a:pt x="1248" y="70"/>
                        </a:lnTo>
                        <a:lnTo>
                          <a:pt x="1215" y="60"/>
                        </a:lnTo>
                        <a:lnTo>
                          <a:pt x="1177" y="84"/>
                        </a:lnTo>
                        <a:lnTo>
                          <a:pt x="1136" y="74"/>
                        </a:lnTo>
                        <a:lnTo>
                          <a:pt x="1111" y="113"/>
                        </a:lnTo>
                        <a:lnTo>
                          <a:pt x="1061" y="107"/>
                        </a:lnTo>
                        <a:lnTo>
                          <a:pt x="1053" y="134"/>
                        </a:lnTo>
                        <a:lnTo>
                          <a:pt x="1011" y="142"/>
                        </a:lnTo>
                        <a:lnTo>
                          <a:pt x="1003" y="188"/>
                        </a:lnTo>
                        <a:lnTo>
                          <a:pt x="970" y="201"/>
                        </a:lnTo>
                        <a:lnTo>
                          <a:pt x="925" y="167"/>
                        </a:lnTo>
                        <a:lnTo>
                          <a:pt x="872" y="178"/>
                        </a:lnTo>
                        <a:lnTo>
                          <a:pt x="847" y="151"/>
                        </a:lnTo>
                        <a:lnTo>
                          <a:pt x="789" y="138"/>
                        </a:lnTo>
                        <a:lnTo>
                          <a:pt x="756" y="171"/>
                        </a:lnTo>
                        <a:lnTo>
                          <a:pt x="707" y="160"/>
                        </a:lnTo>
                        <a:lnTo>
                          <a:pt x="661" y="167"/>
                        </a:lnTo>
                        <a:lnTo>
                          <a:pt x="619" y="156"/>
                        </a:lnTo>
                        <a:lnTo>
                          <a:pt x="603" y="181"/>
                        </a:lnTo>
                        <a:lnTo>
                          <a:pt x="566" y="165"/>
                        </a:lnTo>
                        <a:lnTo>
                          <a:pt x="528" y="174"/>
                        </a:lnTo>
                        <a:lnTo>
                          <a:pt x="512" y="221"/>
                        </a:lnTo>
                        <a:lnTo>
                          <a:pt x="483" y="228"/>
                        </a:lnTo>
                        <a:lnTo>
                          <a:pt x="458" y="260"/>
                        </a:lnTo>
                        <a:lnTo>
                          <a:pt x="409" y="272"/>
                        </a:lnTo>
                        <a:lnTo>
                          <a:pt x="354" y="267"/>
                        </a:lnTo>
                        <a:lnTo>
                          <a:pt x="321" y="290"/>
                        </a:lnTo>
                        <a:lnTo>
                          <a:pt x="276" y="278"/>
                        </a:lnTo>
                        <a:lnTo>
                          <a:pt x="252" y="300"/>
                        </a:lnTo>
                        <a:lnTo>
                          <a:pt x="219" y="293"/>
                        </a:lnTo>
                        <a:lnTo>
                          <a:pt x="181" y="321"/>
                        </a:lnTo>
                        <a:lnTo>
                          <a:pt x="144" y="322"/>
                        </a:lnTo>
                        <a:lnTo>
                          <a:pt x="144" y="347"/>
                        </a:lnTo>
                        <a:lnTo>
                          <a:pt x="119" y="357"/>
                        </a:lnTo>
                        <a:lnTo>
                          <a:pt x="128" y="400"/>
                        </a:lnTo>
                        <a:lnTo>
                          <a:pt x="103" y="423"/>
                        </a:lnTo>
                        <a:lnTo>
                          <a:pt x="57" y="429"/>
                        </a:lnTo>
                        <a:lnTo>
                          <a:pt x="20" y="423"/>
                        </a:lnTo>
                        <a:lnTo>
                          <a:pt x="0" y="461"/>
                        </a:lnTo>
                        <a:lnTo>
                          <a:pt x="28" y="465"/>
                        </a:lnTo>
                        <a:lnTo>
                          <a:pt x="57" y="482"/>
                        </a:lnTo>
                        <a:lnTo>
                          <a:pt x="90" y="465"/>
                        </a:lnTo>
                        <a:lnTo>
                          <a:pt x="119" y="468"/>
                        </a:lnTo>
                        <a:lnTo>
                          <a:pt x="164" y="451"/>
                        </a:lnTo>
                        <a:lnTo>
                          <a:pt x="202" y="461"/>
                        </a:lnTo>
                        <a:lnTo>
                          <a:pt x="239" y="454"/>
                        </a:lnTo>
                        <a:lnTo>
                          <a:pt x="260" y="475"/>
                        </a:lnTo>
                        <a:lnTo>
                          <a:pt x="293" y="465"/>
                        </a:lnTo>
                        <a:lnTo>
                          <a:pt x="318" y="482"/>
                        </a:lnTo>
                        <a:lnTo>
                          <a:pt x="367" y="488"/>
                        </a:lnTo>
                        <a:lnTo>
                          <a:pt x="388" y="454"/>
                        </a:lnTo>
                        <a:lnTo>
                          <a:pt x="434" y="461"/>
                        </a:lnTo>
                        <a:lnTo>
                          <a:pt x="467" y="444"/>
                        </a:lnTo>
                        <a:lnTo>
                          <a:pt x="508" y="454"/>
                        </a:lnTo>
                        <a:lnTo>
                          <a:pt x="536" y="425"/>
                        </a:lnTo>
                        <a:lnTo>
                          <a:pt x="578" y="437"/>
                        </a:lnTo>
                        <a:lnTo>
                          <a:pt x="632" y="416"/>
                        </a:lnTo>
                        <a:lnTo>
                          <a:pt x="669" y="418"/>
                        </a:lnTo>
                        <a:lnTo>
                          <a:pt x="715" y="397"/>
                        </a:lnTo>
                        <a:lnTo>
                          <a:pt x="773" y="404"/>
                        </a:lnTo>
                        <a:lnTo>
                          <a:pt x="814" y="388"/>
                        </a:lnTo>
                        <a:lnTo>
                          <a:pt x="859" y="404"/>
                        </a:lnTo>
                        <a:lnTo>
                          <a:pt x="892" y="368"/>
                        </a:lnTo>
                        <a:lnTo>
                          <a:pt x="925" y="385"/>
                        </a:lnTo>
                        <a:lnTo>
                          <a:pt x="967" y="361"/>
                        </a:lnTo>
                        <a:lnTo>
                          <a:pt x="1000" y="371"/>
                        </a:lnTo>
                        <a:lnTo>
                          <a:pt x="1045" y="357"/>
                        </a:lnTo>
                        <a:lnTo>
                          <a:pt x="1094" y="351"/>
                        </a:lnTo>
                        <a:lnTo>
                          <a:pt x="1127" y="378"/>
                        </a:lnTo>
                        <a:lnTo>
                          <a:pt x="1173" y="361"/>
                        </a:lnTo>
                        <a:lnTo>
                          <a:pt x="1210" y="385"/>
                        </a:lnTo>
                        <a:lnTo>
                          <a:pt x="1268" y="380"/>
                        </a:lnTo>
                        <a:lnTo>
                          <a:pt x="1284" y="408"/>
                        </a:lnTo>
                        <a:lnTo>
                          <a:pt x="1314" y="390"/>
                        </a:lnTo>
                        <a:lnTo>
                          <a:pt x="1367" y="411"/>
                        </a:lnTo>
                        <a:lnTo>
                          <a:pt x="1397" y="400"/>
                        </a:lnTo>
                        <a:lnTo>
                          <a:pt x="1442" y="404"/>
                        </a:lnTo>
                        <a:lnTo>
                          <a:pt x="1479" y="385"/>
                        </a:lnTo>
                        <a:lnTo>
                          <a:pt x="1541" y="395"/>
                        </a:lnTo>
                        <a:lnTo>
                          <a:pt x="1582" y="366"/>
                        </a:lnTo>
                        <a:lnTo>
                          <a:pt x="1628" y="361"/>
                        </a:lnTo>
                        <a:lnTo>
                          <a:pt x="1648" y="409"/>
                        </a:lnTo>
                        <a:lnTo>
                          <a:pt x="1670" y="371"/>
                        </a:lnTo>
                        <a:lnTo>
                          <a:pt x="1706" y="366"/>
                        </a:lnTo>
                        <a:lnTo>
                          <a:pt x="1761" y="385"/>
                        </a:lnTo>
                        <a:lnTo>
                          <a:pt x="1809" y="368"/>
                        </a:lnTo>
                        <a:lnTo>
                          <a:pt x="1839" y="400"/>
                        </a:lnTo>
                        <a:lnTo>
                          <a:pt x="1896" y="409"/>
                        </a:lnTo>
                        <a:lnTo>
                          <a:pt x="1933" y="425"/>
                        </a:lnTo>
                        <a:lnTo>
                          <a:pt x="1974" y="415"/>
                        </a:lnTo>
                        <a:lnTo>
                          <a:pt x="2024" y="440"/>
                        </a:lnTo>
                        <a:lnTo>
                          <a:pt x="2057" y="425"/>
                        </a:lnTo>
                        <a:lnTo>
                          <a:pt x="2082" y="451"/>
                        </a:lnTo>
                        <a:lnTo>
                          <a:pt x="2112" y="437"/>
                        </a:lnTo>
                        <a:lnTo>
                          <a:pt x="2145" y="459"/>
                        </a:lnTo>
                        <a:lnTo>
                          <a:pt x="2173" y="425"/>
                        </a:lnTo>
                        <a:lnTo>
                          <a:pt x="2211" y="429"/>
                        </a:lnTo>
                        <a:lnTo>
                          <a:pt x="2231" y="404"/>
                        </a:lnTo>
                        <a:lnTo>
                          <a:pt x="2269" y="416"/>
                        </a:lnTo>
                        <a:lnTo>
                          <a:pt x="2297" y="408"/>
                        </a:lnTo>
                        <a:lnTo>
                          <a:pt x="2318" y="425"/>
                        </a:lnTo>
                        <a:lnTo>
                          <a:pt x="2355" y="415"/>
                        </a:lnTo>
                        <a:lnTo>
                          <a:pt x="2388" y="432"/>
                        </a:lnTo>
                        <a:lnTo>
                          <a:pt x="2434" y="425"/>
                        </a:lnTo>
                        <a:lnTo>
                          <a:pt x="2467" y="451"/>
                        </a:lnTo>
                        <a:lnTo>
                          <a:pt x="2496" y="447"/>
                        </a:lnTo>
                        <a:lnTo>
                          <a:pt x="2529" y="465"/>
                        </a:lnTo>
                        <a:lnTo>
                          <a:pt x="2570" y="454"/>
                        </a:lnTo>
                        <a:lnTo>
                          <a:pt x="2591" y="468"/>
                        </a:lnTo>
                        <a:lnTo>
                          <a:pt x="2628" y="458"/>
                        </a:lnTo>
                        <a:lnTo>
                          <a:pt x="2653" y="479"/>
                        </a:lnTo>
                        <a:lnTo>
                          <a:pt x="2714" y="480"/>
                        </a:lnTo>
                        <a:lnTo>
                          <a:pt x="2669" y="444"/>
                        </a:lnTo>
                        <a:lnTo>
                          <a:pt x="2673" y="411"/>
                        </a:lnTo>
                        <a:lnTo>
                          <a:pt x="2641" y="385"/>
                        </a:lnTo>
                        <a:lnTo>
                          <a:pt x="2649" y="351"/>
                        </a:lnTo>
                        <a:lnTo>
                          <a:pt x="2603" y="340"/>
                        </a:lnTo>
                        <a:lnTo>
                          <a:pt x="2566" y="318"/>
                        </a:lnTo>
                        <a:lnTo>
                          <a:pt x="2529" y="328"/>
                        </a:lnTo>
                        <a:lnTo>
                          <a:pt x="2500" y="304"/>
                        </a:lnTo>
                        <a:lnTo>
                          <a:pt x="2462" y="325"/>
                        </a:lnTo>
                        <a:lnTo>
                          <a:pt x="2413" y="318"/>
                        </a:lnTo>
                        <a:lnTo>
                          <a:pt x="2401" y="286"/>
                        </a:lnTo>
                        <a:lnTo>
                          <a:pt x="2351" y="281"/>
                        </a:lnTo>
                        <a:lnTo>
                          <a:pt x="2330" y="243"/>
                        </a:lnTo>
                        <a:lnTo>
                          <a:pt x="2280" y="239"/>
                        </a:lnTo>
                        <a:lnTo>
                          <a:pt x="2272" y="200"/>
                        </a:lnTo>
                        <a:lnTo>
                          <a:pt x="2236" y="203"/>
                        </a:lnTo>
                        <a:lnTo>
                          <a:pt x="2227" y="179"/>
                        </a:lnTo>
                        <a:lnTo>
                          <a:pt x="2198" y="185"/>
                        </a:lnTo>
                        <a:lnTo>
                          <a:pt x="2153" y="160"/>
                        </a:lnTo>
                        <a:lnTo>
                          <a:pt x="2095" y="167"/>
                        </a:lnTo>
                        <a:lnTo>
                          <a:pt x="2045" y="156"/>
                        </a:lnTo>
                        <a:lnTo>
                          <a:pt x="2021" y="128"/>
                        </a:lnTo>
                        <a:lnTo>
                          <a:pt x="1966" y="103"/>
                        </a:lnTo>
                        <a:lnTo>
                          <a:pt x="1954" y="71"/>
                        </a:lnTo>
                        <a:lnTo>
                          <a:pt x="1863" y="67"/>
                        </a:lnTo>
                        <a:lnTo>
                          <a:pt x="1814" y="42"/>
                        </a:lnTo>
                        <a:lnTo>
                          <a:pt x="1764" y="57"/>
                        </a:lnTo>
                        <a:lnTo>
                          <a:pt x="1714" y="30"/>
                        </a:lnTo>
                        <a:lnTo>
                          <a:pt x="1673" y="45"/>
                        </a:lnTo>
                        <a:lnTo>
                          <a:pt x="1640" y="20"/>
                        </a:lnTo>
                        <a:lnTo>
                          <a:pt x="1570" y="23"/>
                        </a:lnTo>
                        <a:lnTo>
                          <a:pt x="1524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1" name="Freeform 362"/>
                  <p:cNvSpPr>
                    <a:spLocks/>
                  </p:cNvSpPr>
                  <p:nvPr/>
                </p:nvSpPr>
                <p:spPr bwMode="auto">
                  <a:xfrm>
                    <a:off x="1169" y="2523"/>
                    <a:ext cx="19" cy="30"/>
                  </a:xfrm>
                  <a:custGeom>
                    <a:avLst/>
                    <a:gdLst>
                      <a:gd name="T0" fmla="*/ 8 w 112"/>
                      <a:gd name="T1" fmla="*/ 0 h 151"/>
                      <a:gd name="T2" fmla="*/ 0 w 112"/>
                      <a:gd name="T3" fmla="*/ 44 h 151"/>
                      <a:gd name="T4" fmla="*/ 62 w 112"/>
                      <a:gd name="T5" fmla="*/ 61 h 151"/>
                      <a:gd name="T6" fmla="*/ 46 w 112"/>
                      <a:gd name="T7" fmla="*/ 108 h 151"/>
                      <a:gd name="T8" fmla="*/ 82 w 112"/>
                      <a:gd name="T9" fmla="*/ 115 h 151"/>
                      <a:gd name="T10" fmla="*/ 71 w 112"/>
                      <a:gd name="T11" fmla="*/ 151 h 151"/>
                      <a:gd name="T12" fmla="*/ 112 w 112"/>
                      <a:gd name="T13" fmla="*/ 122 h 151"/>
                      <a:gd name="T14" fmla="*/ 91 w 112"/>
                      <a:gd name="T15" fmla="*/ 82 h 151"/>
                      <a:gd name="T16" fmla="*/ 99 w 112"/>
                      <a:gd name="T17" fmla="*/ 68 h 151"/>
                      <a:gd name="T18" fmla="*/ 95 w 112"/>
                      <a:gd name="T19" fmla="*/ 44 h 151"/>
                      <a:gd name="T20" fmla="*/ 8 w 112"/>
                      <a:gd name="T21" fmla="*/ 0 h 15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2"/>
                      <a:gd name="T34" fmla="*/ 0 h 151"/>
                      <a:gd name="T35" fmla="*/ 112 w 112"/>
                      <a:gd name="T36" fmla="*/ 151 h 15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2" h="151">
                        <a:moveTo>
                          <a:pt x="8" y="0"/>
                        </a:moveTo>
                        <a:lnTo>
                          <a:pt x="0" y="44"/>
                        </a:lnTo>
                        <a:lnTo>
                          <a:pt x="62" y="61"/>
                        </a:lnTo>
                        <a:lnTo>
                          <a:pt x="46" y="108"/>
                        </a:lnTo>
                        <a:lnTo>
                          <a:pt x="82" y="115"/>
                        </a:lnTo>
                        <a:lnTo>
                          <a:pt x="71" y="151"/>
                        </a:lnTo>
                        <a:lnTo>
                          <a:pt x="112" y="122"/>
                        </a:lnTo>
                        <a:lnTo>
                          <a:pt x="91" y="82"/>
                        </a:lnTo>
                        <a:lnTo>
                          <a:pt x="99" y="68"/>
                        </a:lnTo>
                        <a:lnTo>
                          <a:pt x="95" y="44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2" name="Freeform 363"/>
                  <p:cNvSpPr>
                    <a:spLocks/>
                  </p:cNvSpPr>
                  <p:nvPr/>
                </p:nvSpPr>
                <p:spPr bwMode="auto">
                  <a:xfrm>
                    <a:off x="1200" y="2548"/>
                    <a:ext cx="18" cy="30"/>
                  </a:xfrm>
                  <a:custGeom>
                    <a:avLst/>
                    <a:gdLst>
                      <a:gd name="T0" fmla="*/ 8 w 111"/>
                      <a:gd name="T1" fmla="*/ 0 h 150"/>
                      <a:gd name="T2" fmla="*/ 0 w 111"/>
                      <a:gd name="T3" fmla="*/ 43 h 150"/>
                      <a:gd name="T4" fmla="*/ 61 w 111"/>
                      <a:gd name="T5" fmla="*/ 61 h 150"/>
                      <a:gd name="T6" fmla="*/ 45 w 111"/>
                      <a:gd name="T7" fmla="*/ 107 h 150"/>
                      <a:gd name="T8" fmla="*/ 82 w 111"/>
                      <a:gd name="T9" fmla="*/ 115 h 150"/>
                      <a:gd name="T10" fmla="*/ 69 w 111"/>
                      <a:gd name="T11" fmla="*/ 150 h 150"/>
                      <a:gd name="T12" fmla="*/ 111 w 111"/>
                      <a:gd name="T13" fmla="*/ 122 h 150"/>
                      <a:gd name="T14" fmla="*/ 91 w 111"/>
                      <a:gd name="T15" fmla="*/ 82 h 150"/>
                      <a:gd name="T16" fmla="*/ 99 w 111"/>
                      <a:gd name="T17" fmla="*/ 68 h 150"/>
                      <a:gd name="T18" fmla="*/ 94 w 111"/>
                      <a:gd name="T19" fmla="*/ 43 h 150"/>
                      <a:gd name="T20" fmla="*/ 8 w 111"/>
                      <a:gd name="T21" fmla="*/ 0 h 15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11"/>
                      <a:gd name="T34" fmla="*/ 0 h 150"/>
                      <a:gd name="T35" fmla="*/ 111 w 111"/>
                      <a:gd name="T36" fmla="*/ 150 h 15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11" h="150">
                        <a:moveTo>
                          <a:pt x="8" y="0"/>
                        </a:moveTo>
                        <a:lnTo>
                          <a:pt x="0" y="43"/>
                        </a:lnTo>
                        <a:lnTo>
                          <a:pt x="61" y="61"/>
                        </a:lnTo>
                        <a:lnTo>
                          <a:pt x="45" y="107"/>
                        </a:lnTo>
                        <a:lnTo>
                          <a:pt x="82" y="115"/>
                        </a:lnTo>
                        <a:lnTo>
                          <a:pt x="69" y="150"/>
                        </a:lnTo>
                        <a:lnTo>
                          <a:pt x="111" y="122"/>
                        </a:lnTo>
                        <a:lnTo>
                          <a:pt x="91" y="82"/>
                        </a:lnTo>
                        <a:lnTo>
                          <a:pt x="99" y="68"/>
                        </a:lnTo>
                        <a:lnTo>
                          <a:pt x="94" y="43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3" name="Freeform 364"/>
                  <p:cNvSpPr>
                    <a:spLocks/>
                  </p:cNvSpPr>
                  <p:nvPr/>
                </p:nvSpPr>
                <p:spPr bwMode="auto">
                  <a:xfrm>
                    <a:off x="1225" y="2564"/>
                    <a:ext cx="35" cy="29"/>
                  </a:xfrm>
                  <a:custGeom>
                    <a:avLst/>
                    <a:gdLst>
                      <a:gd name="T0" fmla="*/ 15 w 213"/>
                      <a:gd name="T1" fmla="*/ 0 h 142"/>
                      <a:gd name="T2" fmla="*/ 0 w 213"/>
                      <a:gd name="T3" fmla="*/ 41 h 142"/>
                      <a:gd name="T4" fmla="*/ 118 w 213"/>
                      <a:gd name="T5" fmla="*/ 57 h 142"/>
                      <a:gd name="T6" fmla="*/ 86 w 213"/>
                      <a:gd name="T7" fmla="*/ 101 h 142"/>
                      <a:gd name="T8" fmla="*/ 158 w 213"/>
                      <a:gd name="T9" fmla="*/ 109 h 142"/>
                      <a:gd name="T10" fmla="*/ 134 w 213"/>
                      <a:gd name="T11" fmla="*/ 142 h 142"/>
                      <a:gd name="T12" fmla="*/ 213 w 213"/>
                      <a:gd name="T13" fmla="*/ 116 h 142"/>
                      <a:gd name="T14" fmla="*/ 174 w 213"/>
                      <a:gd name="T15" fmla="*/ 77 h 142"/>
                      <a:gd name="T16" fmla="*/ 190 w 213"/>
                      <a:gd name="T17" fmla="*/ 64 h 142"/>
                      <a:gd name="T18" fmla="*/ 182 w 213"/>
                      <a:gd name="T19" fmla="*/ 41 h 142"/>
                      <a:gd name="T20" fmla="*/ 15 w 213"/>
                      <a:gd name="T21" fmla="*/ 0 h 14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13"/>
                      <a:gd name="T34" fmla="*/ 0 h 142"/>
                      <a:gd name="T35" fmla="*/ 213 w 213"/>
                      <a:gd name="T36" fmla="*/ 142 h 14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13" h="142">
                        <a:moveTo>
                          <a:pt x="15" y="0"/>
                        </a:moveTo>
                        <a:lnTo>
                          <a:pt x="0" y="41"/>
                        </a:lnTo>
                        <a:lnTo>
                          <a:pt x="118" y="57"/>
                        </a:lnTo>
                        <a:lnTo>
                          <a:pt x="86" y="101"/>
                        </a:lnTo>
                        <a:lnTo>
                          <a:pt x="158" y="109"/>
                        </a:lnTo>
                        <a:lnTo>
                          <a:pt x="134" y="142"/>
                        </a:lnTo>
                        <a:lnTo>
                          <a:pt x="213" y="116"/>
                        </a:lnTo>
                        <a:lnTo>
                          <a:pt x="174" y="77"/>
                        </a:lnTo>
                        <a:lnTo>
                          <a:pt x="190" y="64"/>
                        </a:lnTo>
                        <a:lnTo>
                          <a:pt x="182" y="41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4" name="Freeform 365"/>
                  <p:cNvSpPr>
                    <a:spLocks/>
                  </p:cNvSpPr>
                  <p:nvPr/>
                </p:nvSpPr>
                <p:spPr bwMode="auto">
                  <a:xfrm>
                    <a:off x="1268" y="2573"/>
                    <a:ext cx="21" cy="19"/>
                  </a:xfrm>
                  <a:custGeom>
                    <a:avLst/>
                    <a:gdLst>
                      <a:gd name="T0" fmla="*/ 9 w 128"/>
                      <a:gd name="T1" fmla="*/ 0 h 96"/>
                      <a:gd name="T2" fmla="*/ 0 w 128"/>
                      <a:gd name="T3" fmla="*/ 27 h 96"/>
                      <a:gd name="T4" fmla="*/ 71 w 128"/>
                      <a:gd name="T5" fmla="*/ 39 h 96"/>
                      <a:gd name="T6" fmla="*/ 51 w 128"/>
                      <a:gd name="T7" fmla="*/ 68 h 96"/>
                      <a:gd name="T8" fmla="*/ 95 w 128"/>
                      <a:gd name="T9" fmla="*/ 73 h 96"/>
                      <a:gd name="T10" fmla="*/ 81 w 128"/>
                      <a:gd name="T11" fmla="*/ 96 h 96"/>
                      <a:gd name="T12" fmla="*/ 128 w 128"/>
                      <a:gd name="T13" fmla="*/ 77 h 96"/>
                      <a:gd name="T14" fmla="*/ 104 w 128"/>
                      <a:gd name="T15" fmla="*/ 53 h 96"/>
                      <a:gd name="T16" fmla="*/ 114 w 128"/>
                      <a:gd name="T17" fmla="*/ 43 h 96"/>
                      <a:gd name="T18" fmla="*/ 109 w 128"/>
                      <a:gd name="T19" fmla="*/ 27 h 96"/>
                      <a:gd name="T20" fmla="*/ 9 w 128"/>
                      <a:gd name="T21" fmla="*/ 0 h 9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8"/>
                      <a:gd name="T34" fmla="*/ 0 h 96"/>
                      <a:gd name="T35" fmla="*/ 128 w 128"/>
                      <a:gd name="T36" fmla="*/ 96 h 9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8" h="96">
                        <a:moveTo>
                          <a:pt x="9" y="0"/>
                        </a:moveTo>
                        <a:lnTo>
                          <a:pt x="0" y="27"/>
                        </a:lnTo>
                        <a:lnTo>
                          <a:pt x="71" y="39"/>
                        </a:lnTo>
                        <a:lnTo>
                          <a:pt x="51" y="68"/>
                        </a:lnTo>
                        <a:lnTo>
                          <a:pt x="95" y="73"/>
                        </a:lnTo>
                        <a:lnTo>
                          <a:pt x="81" y="96"/>
                        </a:lnTo>
                        <a:lnTo>
                          <a:pt x="128" y="77"/>
                        </a:lnTo>
                        <a:lnTo>
                          <a:pt x="104" y="53"/>
                        </a:lnTo>
                        <a:lnTo>
                          <a:pt x="114" y="43"/>
                        </a:lnTo>
                        <a:lnTo>
                          <a:pt x="109" y="27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5" name="Freeform 366"/>
                  <p:cNvSpPr>
                    <a:spLocks/>
                  </p:cNvSpPr>
                  <p:nvPr/>
                </p:nvSpPr>
                <p:spPr bwMode="auto">
                  <a:xfrm>
                    <a:off x="1205" y="2527"/>
                    <a:ext cx="25" cy="27"/>
                  </a:xfrm>
                  <a:custGeom>
                    <a:avLst/>
                    <a:gdLst>
                      <a:gd name="T0" fmla="*/ 10 w 151"/>
                      <a:gd name="T1" fmla="*/ 0 h 135"/>
                      <a:gd name="T2" fmla="*/ 0 w 151"/>
                      <a:gd name="T3" fmla="*/ 39 h 135"/>
                      <a:gd name="T4" fmla="*/ 84 w 151"/>
                      <a:gd name="T5" fmla="*/ 55 h 135"/>
                      <a:gd name="T6" fmla="*/ 61 w 151"/>
                      <a:gd name="T7" fmla="*/ 97 h 135"/>
                      <a:gd name="T8" fmla="*/ 113 w 151"/>
                      <a:gd name="T9" fmla="*/ 103 h 135"/>
                      <a:gd name="T10" fmla="*/ 94 w 151"/>
                      <a:gd name="T11" fmla="*/ 135 h 135"/>
                      <a:gd name="T12" fmla="*/ 151 w 151"/>
                      <a:gd name="T13" fmla="*/ 110 h 135"/>
                      <a:gd name="T14" fmla="*/ 124 w 151"/>
                      <a:gd name="T15" fmla="*/ 75 h 135"/>
                      <a:gd name="T16" fmla="*/ 134 w 151"/>
                      <a:gd name="T17" fmla="*/ 61 h 135"/>
                      <a:gd name="T18" fmla="*/ 130 w 151"/>
                      <a:gd name="T19" fmla="*/ 39 h 135"/>
                      <a:gd name="T20" fmla="*/ 10 w 151"/>
                      <a:gd name="T21" fmla="*/ 0 h 13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1"/>
                      <a:gd name="T34" fmla="*/ 0 h 135"/>
                      <a:gd name="T35" fmla="*/ 151 w 151"/>
                      <a:gd name="T36" fmla="*/ 135 h 13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1" h="135">
                        <a:moveTo>
                          <a:pt x="10" y="0"/>
                        </a:moveTo>
                        <a:lnTo>
                          <a:pt x="0" y="39"/>
                        </a:lnTo>
                        <a:lnTo>
                          <a:pt x="84" y="55"/>
                        </a:lnTo>
                        <a:lnTo>
                          <a:pt x="61" y="97"/>
                        </a:lnTo>
                        <a:lnTo>
                          <a:pt x="113" y="103"/>
                        </a:lnTo>
                        <a:lnTo>
                          <a:pt x="94" y="135"/>
                        </a:lnTo>
                        <a:lnTo>
                          <a:pt x="151" y="110"/>
                        </a:lnTo>
                        <a:lnTo>
                          <a:pt x="124" y="75"/>
                        </a:lnTo>
                        <a:lnTo>
                          <a:pt x="134" y="61"/>
                        </a:lnTo>
                        <a:lnTo>
                          <a:pt x="130" y="39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6" name="Freeform 367"/>
                  <p:cNvSpPr>
                    <a:spLocks/>
                  </p:cNvSpPr>
                  <p:nvPr/>
                </p:nvSpPr>
                <p:spPr bwMode="auto">
                  <a:xfrm>
                    <a:off x="1244" y="2551"/>
                    <a:ext cx="27" cy="18"/>
                  </a:xfrm>
                  <a:custGeom>
                    <a:avLst/>
                    <a:gdLst>
                      <a:gd name="T0" fmla="*/ 11 w 162"/>
                      <a:gd name="T1" fmla="*/ 0 h 88"/>
                      <a:gd name="T2" fmla="*/ 0 w 162"/>
                      <a:gd name="T3" fmla="*/ 24 h 88"/>
                      <a:gd name="T4" fmla="*/ 91 w 162"/>
                      <a:gd name="T5" fmla="*/ 35 h 88"/>
                      <a:gd name="T6" fmla="*/ 67 w 162"/>
                      <a:gd name="T7" fmla="*/ 64 h 88"/>
                      <a:gd name="T8" fmla="*/ 121 w 162"/>
                      <a:gd name="T9" fmla="*/ 67 h 88"/>
                      <a:gd name="T10" fmla="*/ 102 w 162"/>
                      <a:gd name="T11" fmla="*/ 88 h 88"/>
                      <a:gd name="T12" fmla="*/ 162 w 162"/>
                      <a:gd name="T13" fmla="*/ 72 h 88"/>
                      <a:gd name="T14" fmla="*/ 133 w 162"/>
                      <a:gd name="T15" fmla="*/ 49 h 88"/>
                      <a:gd name="T16" fmla="*/ 144 w 162"/>
                      <a:gd name="T17" fmla="*/ 39 h 88"/>
                      <a:gd name="T18" fmla="*/ 140 w 162"/>
                      <a:gd name="T19" fmla="*/ 24 h 88"/>
                      <a:gd name="T20" fmla="*/ 11 w 162"/>
                      <a:gd name="T21" fmla="*/ 0 h 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62"/>
                      <a:gd name="T34" fmla="*/ 0 h 88"/>
                      <a:gd name="T35" fmla="*/ 162 w 162"/>
                      <a:gd name="T36" fmla="*/ 88 h 8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62" h="88">
                        <a:moveTo>
                          <a:pt x="11" y="0"/>
                        </a:moveTo>
                        <a:lnTo>
                          <a:pt x="0" y="24"/>
                        </a:lnTo>
                        <a:lnTo>
                          <a:pt x="91" y="35"/>
                        </a:lnTo>
                        <a:lnTo>
                          <a:pt x="67" y="64"/>
                        </a:lnTo>
                        <a:lnTo>
                          <a:pt x="121" y="67"/>
                        </a:lnTo>
                        <a:lnTo>
                          <a:pt x="102" y="88"/>
                        </a:lnTo>
                        <a:lnTo>
                          <a:pt x="162" y="72"/>
                        </a:lnTo>
                        <a:lnTo>
                          <a:pt x="133" y="49"/>
                        </a:lnTo>
                        <a:lnTo>
                          <a:pt x="144" y="39"/>
                        </a:lnTo>
                        <a:lnTo>
                          <a:pt x="140" y="24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7" name="Freeform 368"/>
                  <p:cNvSpPr>
                    <a:spLocks/>
                  </p:cNvSpPr>
                  <p:nvPr/>
                </p:nvSpPr>
                <p:spPr bwMode="auto">
                  <a:xfrm>
                    <a:off x="1307" y="2581"/>
                    <a:ext cx="35" cy="16"/>
                  </a:xfrm>
                  <a:custGeom>
                    <a:avLst/>
                    <a:gdLst>
                      <a:gd name="T0" fmla="*/ 0 w 207"/>
                      <a:gd name="T1" fmla="*/ 11 h 79"/>
                      <a:gd name="T2" fmla="*/ 12 w 207"/>
                      <a:gd name="T3" fmla="*/ 42 h 79"/>
                      <a:gd name="T4" fmla="*/ 45 w 207"/>
                      <a:gd name="T5" fmla="*/ 35 h 79"/>
                      <a:gd name="T6" fmla="*/ 61 w 207"/>
                      <a:gd name="T7" fmla="*/ 54 h 79"/>
                      <a:gd name="T8" fmla="*/ 94 w 207"/>
                      <a:gd name="T9" fmla="*/ 57 h 79"/>
                      <a:gd name="T10" fmla="*/ 127 w 207"/>
                      <a:gd name="T11" fmla="*/ 75 h 79"/>
                      <a:gd name="T12" fmla="*/ 165 w 207"/>
                      <a:gd name="T13" fmla="*/ 68 h 79"/>
                      <a:gd name="T14" fmla="*/ 207 w 207"/>
                      <a:gd name="T15" fmla="*/ 79 h 79"/>
                      <a:gd name="T16" fmla="*/ 161 w 207"/>
                      <a:gd name="T17" fmla="*/ 47 h 79"/>
                      <a:gd name="T18" fmla="*/ 165 w 207"/>
                      <a:gd name="T19" fmla="*/ 25 h 79"/>
                      <a:gd name="T20" fmla="*/ 144 w 207"/>
                      <a:gd name="T21" fmla="*/ 4 h 79"/>
                      <a:gd name="T22" fmla="*/ 127 w 207"/>
                      <a:gd name="T23" fmla="*/ 32 h 79"/>
                      <a:gd name="T24" fmla="*/ 103 w 207"/>
                      <a:gd name="T25" fmla="*/ 4 h 79"/>
                      <a:gd name="T26" fmla="*/ 70 w 207"/>
                      <a:gd name="T27" fmla="*/ 18 h 79"/>
                      <a:gd name="T28" fmla="*/ 49 w 207"/>
                      <a:gd name="T29" fmla="*/ 0 h 79"/>
                      <a:gd name="T30" fmla="*/ 0 w 207"/>
                      <a:gd name="T31" fmla="*/ 11 h 79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07"/>
                      <a:gd name="T49" fmla="*/ 0 h 79"/>
                      <a:gd name="T50" fmla="*/ 207 w 207"/>
                      <a:gd name="T51" fmla="*/ 79 h 79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07" h="79">
                        <a:moveTo>
                          <a:pt x="0" y="11"/>
                        </a:moveTo>
                        <a:lnTo>
                          <a:pt x="12" y="42"/>
                        </a:lnTo>
                        <a:lnTo>
                          <a:pt x="45" y="35"/>
                        </a:lnTo>
                        <a:lnTo>
                          <a:pt x="61" y="54"/>
                        </a:lnTo>
                        <a:lnTo>
                          <a:pt x="94" y="57"/>
                        </a:lnTo>
                        <a:lnTo>
                          <a:pt x="127" y="75"/>
                        </a:lnTo>
                        <a:lnTo>
                          <a:pt x="165" y="68"/>
                        </a:lnTo>
                        <a:lnTo>
                          <a:pt x="207" y="79"/>
                        </a:lnTo>
                        <a:lnTo>
                          <a:pt x="161" y="47"/>
                        </a:lnTo>
                        <a:lnTo>
                          <a:pt x="165" y="25"/>
                        </a:lnTo>
                        <a:lnTo>
                          <a:pt x="144" y="4"/>
                        </a:lnTo>
                        <a:lnTo>
                          <a:pt x="127" y="32"/>
                        </a:lnTo>
                        <a:lnTo>
                          <a:pt x="103" y="4"/>
                        </a:lnTo>
                        <a:lnTo>
                          <a:pt x="70" y="18"/>
                        </a:lnTo>
                        <a:lnTo>
                          <a:pt x="49" y="0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8" name="Freeform 369"/>
                  <p:cNvSpPr>
                    <a:spLocks/>
                  </p:cNvSpPr>
                  <p:nvPr/>
                </p:nvSpPr>
                <p:spPr bwMode="auto">
                  <a:xfrm>
                    <a:off x="1118" y="2525"/>
                    <a:ext cx="46" cy="19"/>
                  </a:xfrm>
                  <a:custGeom>
                    <a:avLst/>
                    <a:gdLst>
                      <a:gd name="T0" fmla="*/ 0 w 271"/>
                      <a:gd name="T1" fmla="*/ 12 h 95"/>
                      <a:gd name="T2" fmla="*/ 15 w 271"/>
                      <a:gd name="T3" fmla="*/ 52 h 95"/>
                      <a:gd name="T4" fmla="*/ 59 w 271"/>
                      <a:gd name="T5" fmla="*/ 43 h 95"/>
                      <a:gd name="T6" fmla="*/ 81 w 271"/>
                      <a:gd name="T7" fmla="*/ 65 h 95"/>
                      <a:gd name="T8" fmla="*/ 125 w 271"/>
                      <a:gd name="T9" fmla="*/ 68 h 95"/>
                      <a:gd name="T10" fmla="*/ 169 w 271"/>
                      <a:gd name="T11" fmla="*/ 92 h 95"/>
                      <a:gd name="T12" fmla="*/ 217 w 271"/>
                      <a:gd name="T13" fmla="*/ 82 h 95"/>
                      <a:gd name="T14" fmla="*/ 271 w 271"/>
                      <a:gd name="T15" fmla="*/ 95 h 95"/>
                      <a:gd name="T16" fmla="*/ 212 w 271"/>
                      <a:gd name="T17" fmla="*/ 56 h 95"/>
                      <a:gd name="T18" fmla="*/ 217 w 271"/>
                      <a:gd name="T19" fmla="*/ 29 h 95"/>
                      <a:gd name="T20" fmla="*/ 190 w 271"/>
                      <a:gd name="T21" fmla="*/ 3 h 95"/>
                      <a:gd name="T22" fmla="*/ 169 w 271"/>
                      <a:gd name="T23" fmla="*/ 39 h 95"/>
                      <a:gd name="T24" fmla="*/ 136 w 271"/>
                      <a:gd name="T25" fmla="*/ 3 h 95"/>
                      <a:gd name="T26" fmla="*/ 92 w 271"/>
                      <a:gd name="T27" fmla="*/ 21 h 95"/>
                      <a:gd name="T28" fmla="*/ 65 w 271"/>
                      <a:gd name="T29" fmla="*/ 0 h 95"/>
                      <a:gd name="T30" fmla="*/ 0 w 271"/>
                      <a:gd name="T31" fmla="*/ 12 h 9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271"/>
                      <a:gd name="T49" fmla="*/ 0 h 95"/>
                      <a:gd name="T50" fmla="*/ 271 w 271"/>
                      <a:gd name="T51" fmla="*/ 95 h 9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271" h="95">
                        <a:moveTo>
                          <a:pt x="0" y="12"/>
                        </a:moveTo>
                        <a:lnTo>
                          <a:pt x="15" y="52"/>
                        </a:lnTo>
                        <a:lnTo>
                          <a:pt x="59" y="43"/>
                        </a:lnTo>
                        <a:lnTo>
                          <a:pt x="81" y="65"/>
                        </a:lnTo>
                        <a:lnTo>
                          <a:pt x="125" y="68"/>
                        </a:lnTo>
                        <a:lnTo>
                          <a:pt x="169" y="92"/>
                        </a:lnTo>
                        <a:lnTo>
                          <a:pt x="217" y="82"/>
                        </a:lnTo>
                        <a:lnTo>
                          <a:pt x="271" y="95"/>
                        </a:lnTo>
                        <a:lnTo>
                          <a:pt x="212" y="56"/>
                        </a:lnTo>
                        <a:lnTo>
                          <a:pt x="217" y="29"/>
                        </a:lnTo>
                        <a:lnTo>
                          <a:pt x="190" y="3"/>
                        </a:lnTo>
                        <a:lnTo>
                          <a:pt x="169" y="39"/>
                        </a:lnTo>
                        <a:lnTo>
                          <a:pt x="136" y="3"/>
                        </a:lnTo>
                        <a:lnTo>
                          <a:pt x="92" y="21"/>
                        </a:lnTo>
                        <a:lnTo>
                          <a:pt x="65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79" name="Freeform 370"/>
                  <p:cNvSpPr>
                    <a:spLocks/>
                  </p:cNvSpPr>
                  <p:nvPr/>
                </p:nvSpPr>
                <p:spPr bwMode="auto">
                  <a:xfrm>
                    <a:off x="1171" y="2569"/>
                    <a:ext cx="13" cy="15"/>
                  </a:xfrm>
                  <a:custGeom>
                    <a:avLst/>
                    <a:gdLst>
                      <a:gd name="T0" fmla="*/ 0 w 79"/>
                      <a:gd name="T1" fmla="*/ 9 h 73"/>
                      <a:gd name="T2" fmla="*/ 25 w 79"/>
                      <a:gd name="T3" fmla="*/ 26 h 73"/>
                      <a:gd name="T4" fmla="*/ 41 w 79"/>
                      <a:gd name="T5" fmla="*/ 73 h 73"/>
                      <a:gd name="T6" fmla="*/ 63 w 79"/>
                      <a:gd name="T7" fmla="*/ 54 h 73"/>
                      <a:gd name="T8" fmla="*/ 58 w 79"/>
                      <a:gd name="T9" fmla="*/ 30 h 73"/>
                      <a:gd name="T10" fmla="*/ 79 w 79"/>
                      <a:gd name="T11" fmla="*/ 0 h 73"/>
                      <a:gd name="T12" fmla="*/ 0 w 79"/>
                      <a:gd name="T13" fmla="*/ 9 h 7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9"/>
                      <a:gd name="T22" fmla="*/ 0 h 73"/>
                      <a:gd name="T23" fmla="*/ 79 w 79"/>
                      <a:gd name="T24" fmla="*/ 73 h 7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9" h="73">
                        <a:moveTo>
                          <a:pt x="0" y="9"/>
                        </a:moveTo>
                        <a:lnTo>
                          <a:pt x="25" y="26"/>
                        </a:lnTo>
                        <a:lnTo>
                          <a:pt x="41" y="73"/>
                        </a:lnTo>
                        <a:lnTo>
                          <a:pt x="63" y="54"/>
                        </a:lnTo>
                        <a:lnTo>
                          <a:pt x="58" y="30"/>
                        </a:lnTo>
                        <a:lnTo>
                          <a:pt x="79" y="0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80" name="Freeform 371"/>
                  <p:cNvSpPr>
                    <a:spLocks/>
                  </p:cNvSpPr>
                  <p:nvPr/>
                </p:nvSpPr>
                <p:spPr bwMode="auto">
                  <a:xfrm>
                    <a:off x="1074" y="2539"/>
                    <a:ext cx="26" cy="43"/>
                  </a:xfrm>
                  <a:custGeom>
                    <a:avLst/>
                    <a:gdLst>
                      <a:gd name="T0" fmla="*/ 104 w 154"/>
                      <a:gd name="T1" fmla="*/ 0 h 216"/>
                      <a:gd name="T2" fmla="*/ 41 w 154"/>
                      <a:gd name="T3" fmla="*/ 15 h 216"/>
                      <a:gd name="T4" fmla="*/ 33 w 154"/>
                      <a:gd name="T5" fmla="*/ 36 h 216"/>
                      <a:gd name="T6" fmla="*/ 5 w 154"/>
                      <a:gd name="T7" fmla="*/ 50 h 216"/>
                      <a:gd name="T8" fmla="*/ 0 w 154"/>
                      <a:gd name="T9" fmla="*/ 83 h 216"/>
                      <a:gd name="T10" fmla="*/ 38 w 154"/>
                      <a:gd name="T11" fmla="*/ 93 h 216"/>
                      <a:gd name="T12" fmla="*/ 74 w 154"/>
                      <a:gd name="T13" fmla="*/ 119 h 216"/>
                      <a:gd name="T14" fmla="*/ 46 w 154"/>
                      <a:gd name="T15" fmla="*/ 133 h 216"/>
                      <a:gd name="T16" fmla="*/ 104 w 154"/>
                      <a:gd name="T17" fmla="*/ 150 h 216"/>
                      <a:gd name="T18" fmla="*/ 83 w 154"/>
                      <a:gd name="T19" fmla="*/ 166 h 216"/>
                      <a:gd name="T20" fmla="*/ 96 w 154"/>
                      <a:gd name="T21" fmla="*/ 190 h 216"/>
                      <a:gd name="T22" fmla="*/ 99 w 154"/>
                      <a:gd name="T23" fmla="*/ 216 h 216"/>
                      <a:gd name="T24" fmla="*/ 154 w 154"/>
                      <a:gd name="T25" fmla="*/ 209 h 216"/>
                      <a:gd name="T26" fmla="*/ 124 w 154"/>
                      <a:gd name="T27" fmla="*/ 173 h 216"/>
                      <a:gd name="T28" fmla="*/ 149 w 154"/>
                      <a:gd name="T29" fmla="*/ 143 h 216"/>
                      <a:gd name="T30" fmla="*/ 124 w 154"/>
                      <a:gd name="T31" fmla="*/ 129 h 216"/>
                      <a:gd name="T32" fmla="*/ 99 w 154"/>
                      <a:gd name="T33" fmla="*/ 126 h 216"/>
                      <a:gd name="T34" fmla="*/ 108 w 154"/>
                      <a:gd name="T35" fmla="*/ 100 h 216"/>
                      <a:gd name="T36" fmla="*/ 104 w 154"/>
                      <a:gd name="T37" fmla="*/ 90 h 216"/>
                      <a:gd name="T38" fmla="*/ 74 w 154"/>
                      <a:gd name="T39" fmla="*/ 76 h 216"/>
                      <a:gd name="T40" fmla="*/ 33 w 154"/>
                      <a:gd name="T41" fmla="*/ 69 h 216"/>
                      <a:gd name="T42" fmla="*/ 63 w 154"/>
                      <a:gd name="T43" fmla="*/ 50 h 216"/>
                      <a:gd name="T44" fmla="*/ 104 w 154"/>
                      <a:gd name="T45" fmla="*/ 0 h 21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154"/>
                      <a:gd name="T70" fmla="*/ 0 h 216"/>
                      <a:gd name="T71" fmla="*/ 154 w 154"/>
                      <a:gd name="T72" fmla="*/ 216 h 216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154" h="216">
                        <a:moveTo>
                          <a:pt x="104" y="0"/>
                        </a:moveTo>
                        <a:lnTo>
                          <a:pt x="41" y="15"/>
                        </a:lnTo>
                        <a:lnTo>
                          <a:pt x="33" y="36"/>
                        </a:lnTo>
                        <a:lnTo>
                          <a:pt x="5" y="50"/>
                        </a:lnTo>
                        <a:lnTo>
                          <a:pt x="0" y="83"/>
                        </a:lnTo>
                        <a:lnTo>
                          <a:pt x="38" y="93"/>
                        </a:lnTo>
                        <a:lnTo>
                          <a:pt x="74" y="119"/>
                        </a:lnTo>
                        <a:lnTo>
                          <a:pt x="46" y="133"/>
                        </a:lnTo>
                        <a:lnTo>
                          <a:pt x="104" y="150"/>
                        </a:lnTo>
                        <a:lnTo>
                          <a:pt x="83" y="166"/>
                        </a:lnTo>
                        <a:lnTo>
                          <a:pt x="96" y="190"/>
                        </a:lnTo>
                        <a:lnTo>
                          <a:pt x="99" y="216"/>
                        </a:lnTo>
                        <a:lnTo>
                          <a:pt x="154" y="209"/>
                        </a:lnTo>
                        <a:lnTo>
                          <a:pt x="124" y="173"/>
                        </a:lnTo>
                        <a:lnTo>
                          <a:pt x="149" y="143"/>
                        </a:lnTo>
                        <a:lnTo>
                          <a:pt x="124" y="129"/>
                        </a:lnTo>
                        <a:lnTo>
                          <a:pt x="99" y="126"/>
                        </a:lnTo>
                        <a:lnTo>
                          <a:pt x="108" y="100"/>
                        </a:lnTo>
                        <a:lnTo>
                          <a:pt x="104" y="90"/>
                        </a:lnTo>
                        <a:lnTo>
                          <a:pt x="74" y="76"/>
                        </a:lnTo>
                        <a:lnTo>
                          <a:pt x="33" y="69"/>
                        </a:lnTo>
                        <a:lnTo>
                          <a:pt x="63" y="50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81" name="Freeform 372"/>
                  <p:cNvSpPr>
                    <a:spLocks/>
                  </p:cNvSpPr>
                  <p:nvPr/>
                </p:nvSpPr>
                <p:spPr bwMode="auto">
                  <a:xfrm>
                    <a:off x="1099" y="2535"/>
                    <a:ext cx="39" cy="18"/>
                  </a:xfrm>
                  <a:custGeom>
                    <a:avLst/>
                    <a:gdLst>
                      <a:gd name="T0" fmla="*/ 45 w 235"/>
                      <a:gd name="T1" fmla="*/ 0 h 87"/>
                      <a:gd name="T2" fmla="*/ 9 w 235"/>
                      <a:gd name="T3" fmla="*/ 25 h 87"/>
                      <a:gd name="T4" fmla="*/ 0 w 235"/>
                      <a:gd name="T5" fmla="*/ 54 h 87"/>
                      <a:gd name="T6" fmla="*/ 66 w 235"/>
                      <a:gd name="T7" fmla="*/ 61 h 87"/>
                      <a:gd name="T8" fmla="*/ 108 w 235"/>
                      <a:gd name="T9" fmla="*/ 47 h 87"/>
                      <a:gd name="T10" fmla="*/ 169 w 235"/>
                      <a:gd name="T11" fmla="*/ 61 h 87"/>
                      <a:gd name="T12" fmla="*/ 169 w 235"/>
                      <a:gd name="T13" fmla="*/ 87 h 87"/>
                      <a:gd name="T14" fmla="*/ 235 w 235"/>
                      <a:gd name="T15" fmla="*/ 80 h 87"/>
                      <a:gd name="T16" fmla="*/ 194 w 235"/>
                      <a:gd name="T17" fmla="*/ 61 h 87"/>
                      <a:gd name="T18" fmla="*/ 169 w 235"/>
                      <a:gd name="T19" fmla="*/ 36 h 87"/>
                      <a:gd name="T20" fmla="*/ 136 w 235"/>
                      <a:gd name="T21" fmla="*/ 36 h 87"/>
                      <a:gd name="T22" fmla="*/ 45 w 235"/>
                      <a:gd name="T23" fmla="*/ 0 h 8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35"/>
                      <a:gd name="T37" fmla="*/ 0 h 87"/>
                      <a:gd name="T38" fmla="*/ 235 w 235"/>
                      <a:gd name="T39" fmla="*/ 87 h 8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35" h="87">
                        <a:moveTo>
                          <a:pt x="45" y="0"/>
                        </a:moveTo>
                        <a:lnTo>
                          <a:pt x="9" y="25"/>
                        </a:lnTo>
                        <a:lnTo>
                          <a:pt x="0" y="54"/>
                        </a:lnTo>
                        <a:lnTo>
                          <a:pt x="66" y="61"/>
                        </a:lnTo>
                        <a:lnTo>
                          <a:pt x="108" y="47"/>
                        </a:lnTo>
                        <a:lnTo>
                          <a:pt x="169" y="61"/>
                        </a:lnTo>
                        <a:lnTo>
                          <a:pt x="169" y="87"/>
                        </a:lnTo>
                        <a:lnTo>
                          <a:pt x="235" y="80"/>
                        </a:lnTo>
                        <a:lnTo>
                          <a:pt x="194" y="61"/>
                        </a:lnTo>
                        <a:lnTo>
                          <a:pt x="169" y="36"/>
                        </a:lnTo>
                        <a:lnTo>
                          <a:pt x="136" y="36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82" name="Freeform 373"/>
                  <p:cNvSpPr>
                    <a:spLocks/>
                  </p:cNvSpPr>
                  <p:nvPr/>
                </p:nvSpPr>
                <p:spPr bwMode="auto">
                  <a:xfrm>
                    <a:off x="1108" y="2563"/>
                    <a:ext cx="50" cy="21"/>
                  </a:xfrm>
                  <a:custGeom>
                    <a:avLst/>
                    <a:gdLst>
                      <a:gd name="T0" fmla="*/ 0 w 298"/>
                      <a:gd name="T1" fmla="*/ 0 h 104"/>
                      <a:gd name="T2" fmla="*/ 29 w 298"/>
                      <a:gd name="T3" fmla="*/ 50 h 104"/>
                      <a:gd name="T4" fmla="*/ 53 w 298"/>
                      <a:gd name="T5" fmla="*/ 54 h 104"/>
                      <a:gd name="T6" fmla="*/ 75 w 298"/>
                      <a:gd name="T7" fmla="*/ 75 h 104"/>
                      <a:gd name="T8" fmla="*/ 190 w 298"/>
                      <a:gd name="T9" fmla="*/ 75 h 104"/>
                      <a:gd name="T10" fmla="*/ 199 w 298"/>
                      <a:gd name="T11" fmla="*/ 104 h 104"/>
                      <a:gd name="T12" fmla="*/ 298 w 298"/>
                      <a:gd name="T13" fmla="*/ 75 h 104"/>
                      <a:gd name="T14" fmla="*/ 235 w 298"/>
                      <a:gd name="T15" fmla="*/ 71 h 104"/>
                      <a:gd name="T16" fmla="*/ 219 w 298"/>
                      <a:gd name="T17" fmla="*/ 64 h 104"/>
                      <a:gd name="T18" fmla="*/ 111 w 298"/>
                      <a:gd name="T19" fmla="*/ 50 h 104"/>
                      <a:gd name="T20" fmla="*/ 86 w 298"/>
                      <a:gd name="T21" fmla="*/ 24 h 104"/>
                      <a:gd name="T22" fmla="*/ 0 w 298"/>
                      <a:gd name="T23" fmla="*/ 0 h 10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98"/>
                      <a:gd name="T37" fmla="*/ 0 h 104"/>
                      <a:gd name="T38" fmla="*/ 298 w 298"/>
                      <a:gd name="T39" fmla="*/ 104 h 10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98" h="104">
                        <a:moveTo>
                          <a:pt x="0" y="0"/>
                        </a:moveTo>
                        <a:lnTo>
                          <a:pt x="29" y="50"/>
                        </a:lnTo>
                        <a:lnTo>
                          <a:pt x="53" y="54"/>
                        </a:lnTo>
                        <a:lnTo>
                          <a:pt x="75" y="75"/>
                        </a:lnTo>
                        <a:lnTo>
                          <a:pt x="190" y="75"/>
                        </a:lnTo>
                        <a:lnTo>
                          <a:pt x="199" y="104"/>
                        </a:lnTo>
                        <a:lnTo>
                          <a:pt x="298" y="75"/>
                        </a:lnTo>
                        <a:lnTo>
                          <a:pt x="235" y="71"/>
                        </a:lnTo>
                        <a:lnTo>
                          <a:pt x="219" y="64"/>
                        </a:lnTo>
                        <a:lnTo>
                          <a:pt x="111" y="50"/>
                        </a:lnTo>
                        <a:lnTo>
                          <a:pt x="86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83" name="Freeform 374"/>
                  <p:cNvSpPr>
                    <a:spLocks/>
                  </p:cNvSpPr>
                  <p:nvPr/>
                </p:nvSpPr>
                <p:spPr bwMode="auto">
                  <a:xfrm>
                    <a:off x="1035" y="2550"/>
                    <a:ext cx="17" cy="23"/>
                  </a:xfrm>
                  <a:custGeom>
                    <a:avLst/>
                    <a:gdLst>
                      <a:gd name="T0" fmla="*/ 99 w 99"/>
                      <a:gd name="T1" fmla="*/ 0 h 112"/>
                      <a:gd name="T2" fmla="*/ 21 w 99"/>
                      <a:gd name="T3" fmla="*/ 36 h 112"/>
                      <a:gd name="T4" fmla="*/ 46 w 99"/>
                      <a:gd name="T5" fmla="*/ 65 h 112"/>
                      <a:gd name="T6" fmla="*/ 0 w 99"/>
                      <a:gd name="T7" fmla="*/ 86 h 112"/>
                      <a:gd name="T8" fmla="*/ 0 w 99"/>
                      <a:gd name="T9" fmla="*/ 112 h 112"/>
                      <a:gd name="T10" fmla="*/ 62 w 99"/>
                      <a:gd name="T11" fmla="*/ 86 h 112"/>
                      <a:gd name="T12" fmla="*/ 74 w 99"/>
                      <a:gd name="T13" fmla="*/ 43 h 112"/>
                      <a:gd name="T14" fmla="*/ 99 w 99"/>
                      <a:gd name="T15" fmla="*/ 0 h 11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9"/>
                      <a:gd name="T25" fmla="*/ 0 h 112"/>
                      <a:gd name="T26" fmla="*/ 99 w 99"/>
                      <a:gd name="T27" fmla="*/ 112 h 11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9" h="112">
                        <a:moveTo>
                          <a:pt x="99" y="0"/>
                        </a:moveTo>
                        <a:lnTo>
                          <a:pt x="21" y="36"/>
                        </a:lnTo>
                        <a:lnTo>
                          <a:pt x="46" y="65"/>
                        </a:lnTo>
                        <a:lnTo>
                          <a:pt x="0" y="86"/>
                        </a:lnTo>
                        <a:lnTo>
                          <a:pt x="0" y="112"/>
                        </a:lnTo>
                        <a:lnTo>
                          <a:pt x="62" y="86"/>
                        </a:lnTo>
                        <a:lnTo>
                          <a:pt x="74" y="43"/>
                        </a:lnTo>
                        <a:lnTo>
                          <a:pt x="9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84" name="Freeform 375"/>
                  <p:cNvSpPr>
                    <a:spLocks/>
                  </p:cNvSpPr>
                  <p:nvPr/>
                </p:nvSpPr>
                <p:spPr bwMode="auto">
                  <a:xfrm>
                    <a:off x="1044" y="2566"/>
                    <a:ext cx="18" cy="19"/>
                  </a:xfrm>
                  <a:custGeom>
                    <a:avLst/>
                    <a:gdLst>
                      <a:gd name="T0" fmla="*/ 107 w 107"/>
                      <a:gd name="T1" fmla="*/ 0 h 94"/>
                      <a:gd name="T2" fmla="*/ 33 w 107"/>
                      <a:gd name="T3" fmla="*/ 18 h 94"/>
                      <a:gd name="T4" fmla="*/ 49 w 107"/>
                      <a:gd name="T5" fmla="*/ 51 h 94"/>
                      <a:gd name="T6" fmla="*/ 20 w 107"/>
                      <a:gd name="T7" fmla="*/ 58 h 94"/>
                      <a:gd name="T8" fmla="*/ 0 w 107"/>
                      <a:gd name="T9" fmla="*/ 76 h 94"/>
                      <a:gd name="T10" fmla="*/ 8 w 107"/>
                      <a:gd name="T11" fmla="*/ 94 h 94"/>
                      <a:gd name="T12" fmla="*/ 70 w 107"/>
                      <a:gd name="T13" fmla="*/ 68 h 94"/>
                      <a:gd name="T14" fmla="*/ 90 w 107"/>
                      <a:gd name="T15" fmla="*/ 58 h 94"/>
                      <a:gd name="T16" fmla="*/ 107 w 107"/>
                      <a:gd name="T17" fmla="*/ 0 h 9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07"/>
                      <a:gd name="T28" fmla="*/ 0 h 94"/>
                      <a:gd name="T29" fmla="*/ 107 w 107"/>
                      <a:gd name="T30" fmla="*/ 94 h 9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07" h="94">
                        <a:moveTo>
                          <a:pt x="107" y="0"/>
                        </a:moveTo>
                        <a:lnTo>
                          <a:pt x="33" y="18"/>
                        </a:lnTo>
                        <a:lnTo>
                          <a:pt x="49" y="51"/>
                        </a:lnTo>
                        <a:lnTo>
                          <a:pt x="20" y="58"/>
                        </a:lnTo>
                        <a:lnTo>
                          <a:pt x="0" y="76"/>
                        </a:lnTo>
                        <a:lnTo>
                          <a:pt x="8" y="94"/>
                        </a:lnTo>
                        <a:lnTo>
                          <a:pt x="70" y="68"/>
                        </a:lnTo>
                        <a:lnTo>
                          <a:pt x="90" y="58"/>
                        </a:lnTo>
                        <a:lnTo>
                          <a:pt x="10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85" name="Freeform 376"/>
                  <p:cNvSpPr>
                    <a:spLocks/>
                  </p:cNvSpPr>
                  <p:nvPr/>
                </p:nvSpPr>
                <p:spPr bwMode="auto">
                  <a:xfrm>
                    <a:off x="986" y="2550"/>
                    <a:ext cx="35" cy="26"/>
                  </a:xfrm>
                  <a:custGeom>
                    <a:avLst/>
                    <a:gdLst>
                      <a:gd name="T0" fmla="*/ 210 w 210"/>
                      <a:gd name="T1" fmla="*/ 12 h 126"/>
                      <a:gd name="T2" fmla="*/ 124 w 210"/>
                      <a:gd name="T3" fmla="*/ 0 h 126"/>
                      <a:gd name="T4" fmla="*/ 111 w 210"/>
                      <a:gd name="T5" fmla="*/ 15 h 126"/>
                      <a:gd name="T6" fmla="*/ 66 w 210"/>
                      <a:gd name="T7" fmla="*/ 12 h 126"/>
                      <a:gd name="T8" fmla="*/ 66 w 210"/>
                      <a:gd name="T9" fmla="*/ 43 h 126"/>
                      <a:gd name="T10" fmla="*/ 83 w 210"/>
                      <a:gd name="T11" fmla="*/ 72 h 126"/>
                      <a:gd name="T12" fmla="*/ 0 w 210"/>
                      <a:gd name="T13" fmla="*/ 102 h 126"/>
                      <a:gd name="T14" fmla="*/ 53 w 210"/>
                      <a:gd name="T15" fmla="*/ 109 h 126"/>
                      <a:gd name="T16" fmla="*/ 20 w 210"/>
                      <a:gd name="T17" fmla="*/ 126 h 126"/>
                      <a:gd name="T18" fmla="*/ 127 w 210"/>
                      <a:gd name="T19" fmla="*/ 119 h 126"/>
                      <a:gd name="T20" fmla="*/ 78 w 210"/>
                      <a:gd name="T21" fmla="*/ 97 h 126"/>
                      <a:gd name="T22" fmla="*/ 107 w 210"/>
                      <a:gd name="T23" fmla="*/ 76 h 126"/>
                      <a:gd name="T24" fmla="*/ 99 w 210"/>
                      <a:gd name="T25" fmla="*/ 51 h 126"/>
                      <a:gd name="T26" fmla="*/ 127 w 210"/>
                      <a:gd name="T27" fmla="*/ 33 h 126"/>
                      <a:gd name="T28" fmla="*/ 210 w 210"/>
                      <a:gd name="T29" fmla="*/ 12 h 12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10"/>
                      <a:gd name="T46" fmla="*/ 0 h 126"/>
                      <a:gd name="T47" fmla="*/ 210 w 210"/>
                      <a:gd name="T48" fmla="*/ 126 h 12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10" h="126">
                        <a:moveTo>
                          <a:pt x="210" y="12"/>
                        </a:moveTo>
                        <a:lnTo>
                          <a:pt x="124" y="0"/>
                        </a:lnTo>
                        <a:lnTo>
                          <a:pt x="111" y="15"/>
                        </a:lnTo>
                        <a:lnTo>
                          <a:pt x="66" y="12"/>
                        </a:lnTo>
                        <a:lnTo>
                          <a:pt x="66" y="43"/>
                        </a:lnTo>
                        <a:lnTo>
                          <a:pt x="83" y="72"/>
                        </a:lnTo>
                        <a:lnTo>
                          <a:pt x="0" y="102"/>
                        </a:lnTo>
                        <a:lnTo>
                          <a:pt x="53" y="109"/>
                        </a:lnTo>
                        <a:lnTo>
                          <a:pt x="20" y="126"/>
                        </a:lnTo>
                        <a:lnTo>
                          <a:pt x="127" y="119"/>
                        </a:lnTo>
                        <a:lnTo>
                          <a:pt x="78" y="97"/>
                        </a:lnTo>
                        <a:lnTo>
                          <a:pt x="107" y="76"/>
                        </a:lnTo>
                        <a:lnTo>
                          <a:pt x="99" y="51"/>
                        </a:lnTo>
                        <a:lnTo>
                          <a:pt x="127" y="33"/>
                        </a:lnTo>
                        <a:lnTo>
                          <a:pt x="210" y="12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86" name="Freeform 377"/>
                  <p:cNvSpPr>
                    <a:spLocks/>
                  </p:cNvSpPr>
                  <p:nvPr/>
                </p:nvSpPr>
                <p:spPr bwMode="auto">
                  <a:xfrm>
                    <a:off x="956" y="2588"/>
                    <a:ext cx="14" cy="17"/>
                  </a:xfrm>
                  <a:custGeom>
                    <a:avLst/>
                    <a:gdLst>
                      <a:gd name="T0" fmla="*/ 41 w 86"/>
                      <a:gd name="T1" fmla="*/ 0 h 86"/>
                      <a:gd name="T2" fmla="*/ 0 w 86"/>
                      <a:gd name="T3" fmla="*/ 10 h 86"/>
                      <a:gd name="T4" fmla="*/ 20 w 86"/>
                      <a:gd name="T5" fmla="*/ 25 h 86"/>
                      <a:gd name="T6" fmla="*/ 8 w 86"/>
                      <a:gd name="T7" fmla="*/ 43 h 86"/>
                      <a:gd name="T8" fmla="*/ 33 w 86"/>
                      <a:gd name="T9" fmla="*/ 65 h 86"/>
                      <a:gd name="T10" fmla="*/ 41 w 86"/>
                      <a:gd name="T11" fmla="*/ 86 h 86"/>
                      <a:gd name="T12" fmla="*/ 86 w 86"/>
                      <a:gd name="T13" fmla="*/ 57 h 86"/>
                      <a:gd name="T14" fmla="*/ 41 w 86"/>
                      <a:gd name="T15" fmla="*/ 0 h 8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"/>
                      <a:gd name="T25" fmla="*/ 0 h 86"/>
                      <a:gd name="T26" fmla="*/ 86 w 86"/>
                      <a:gd name="T27" fmla="*/ 86 h 8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" h="86">
                        <a:moveTo>
                          <a:pt x="41" y="0"/>
                        </a:moveTo>
                        <a:lnTo>
                          <a:pt x="0" y="10"/>
                        </a:lnTo>
                        <a:lnTo>
                          <a:pt x="20" y="25"/>
                        </a:lnTo>
                        <a:lnTo>
                          <a:pt x="8" y="43"/>
                        </a:lnTo>
                        <a:lnTo>
                          <a:pt x="33" y="65"/>
                        </a:lnTo>
                        <a:lnTo>
                          <a:pt x="41" y="86"/>
                        </a:lnTo>
                        <a:lnTo>
                          <a:pt x="86" y="57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7608" name="Freeform 378"/>
                <p:cNvSpPr>
                  <a:spLocks/>
                </p:cNvSpPr>
                <p:nvPr/>
              </p:nvSpPr>
              <p:spPr bwMode="auto">
                <a:xfrm>
                  <a:off x="1271" y="2452"/>
                  <a:ext cx="15" cy="19"/>
                </a:xfrm>
                <a:custGeom>
                  <a:avLst/>
                  <a:gdLst>
                    <a:gd name="T0" fmla="*/ 74 w 86"/>
                    <a:gd name="T1" fmla="*/ 0 h 96"/>
                    <a:gd name="T2" fmla="*/ 66 w 86"/>
                    <a:gd name="T3" fmla="*/ 39 h 96"/>
                    <a:gd name="T4" fmla="*/ 82 w 86"/>
                    <a:gd name="T5" fmla="*/ 68 h 96"/>
                    <a:gd name="T6" fmla="*/ 86 w 86"/>
                    <a:gd name="T7" fmla="*/ 96 h 96"/>
                    <a:gd name="T8" fmla="*/ 58 w 86"/>
                    <a:gd name="T9" fmla="*/ 72 h 96"/>
                    <a:gd name="T10" fmla="*/ 0 w 86"/>
                    <a:gd name="T11" fmla="*/ 58 h 96"/>
                    <a:gd name="T12" fmla="*/ 45 w 86"/>
                    <a:gd name="T13" fmla="*/ 39 h 96"/>
                    <a:gd name="T14" fmla="*/ 74 w 86"/>
                    <a:gd name="T15" fmla="*/ 0 h 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"/>
                    <a:gd name="T25" fmla="*/ 0 h 96"/>
                    <a:gd name="T26" fmla="*/ 86 w 86"/>
                    <a:gd name="T27" fmla="*/ 96 h 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" h="96">
                      <a:moveTo>
                        <a:pt x="74" y="0"/>
                      </a:moveTo>
                      <a:lnTo>
                        <a:pt x="66" y="39"/>
                      </a:lnTo>
                      <a:lnTo>
                        <a:pt x="82" y="68"/>
                      </a:lnTo>
                      <a:lnTo>
                        <a:pt x="86" y="96"/>
                      </a:lnTo>
                      <a:lnTo>
                        <a:pt x="58" y="72"/>
                      </a:lnTo>
                      <a:lnTo>
                        <a:pt x="0" y="58"/>
                      </a:lnTo>
                      <a:lnTo>
                        <a:pt x="45" y="39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609" name="Freeform 379"/>
                <p:cNvSpPr>
                  <a:spLocks/>
                </p:cNvSpPr>
                <p:nvPr/>
              </p:nvSpPr>
              <p:spPr bwMode="auto">
                <a:xfrm>
                  <a:off x="1258" y="2435"/>
                  <a:ext cx="15" cy="19"/>
                </a:xfrm>
                <a:custGeom>
                  <a:avLst/>
                  <a:gdLst>
                    <a:gd name="T0" fmla="*/ 0 w 95"/>
                    <a:gd name="T1" fmla="*/ 0 h 93"/>
                    <a:gd name="T2" fmla="*/ 25 w 95"/>
                    <a:gd name="T3" fmla="*/ 21 h 93"/>
                    <a:gd name="T4" fmla="*/ 0 w 95"/>
                    <a:gd name="T5" fmla="*/ 64 h 93"/>
                    <a:gd name="T6" fmla="*/ 25 w 95"/>
                    <a:gd name="T7" fmla="*/ 90 h 93"/>
                    <a:gd name="T8" fmla="*/ 58 w 95"/>
                    <a:gd name="T9" fmla="*/ 93 h 93"/>
                    <a:gd name="T10" fmla="*/ 95 w 95"/>
                    <a:gd name="T11" fmla="*/ 78 h 93"/>
                    <a:gd name="T12" fmla="*/ 41 w 95"/>
                    <a:gd name="T13" fmla="*/ 68 h 93"/>
                    <a:gd name="T14" fmla="*/ 95 w 95"/>
                    <a:gd name="T15" fmla="*/ 40 h 93"/>
                    <a:gd name="T16" fmla="*/ 66 w 95"/>
                    <a:gd name="T17" fmla="*/ 35 h 93"/>
                    <a:gd name="T18" fmla="*/ 0 w 95"/>
                    <a:gd name="T19" fmla="*/ 0 h 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5"/>
                    <a:gd name="T31" fmla="*/ 0 h 93"/>
                    <a:gd name="T32" fmla="*/ 95 w 95"/>
                    <a:gd name="T33" fmla="*/ 93 h 93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5" h="93">
                      <a:moveTo>
                        <a:pt x="0" y="0"/>
                      </a:moveTo>
                      <a:lnTo>
                        <a:pt x="25" y="21"/>
                      </a:lnTo>
                      <a:lnTo>
                        <a:pt x="0" y="64"/>
                      </a:lnTo>
                      <a:lnTo>
                        <a:pt x="25" y="90"/>
                      </a:lnTo>
                      <a:lnTo>
                        <a:pt x="58" y="93"/>
                      </a:lnTo>
                      <a:lnTo>
                        <a:pt x="95" y="78"/>
                      </a:lnTo>
                      <a:lnTo>
                        <a:pt x="41" y="68"/>
                      </a:lnTo>
                      <a:lnTo>
                        <a:pt x="95" y="40"/>
                      </a:lnTo>
                      <a:lnTo>
                        <a:pt x="6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77610" name="Group 380"/>
                <p:cNvGrpSpPr>
                  <a:grpSpLocks/>
                </p:cNvGrpSpPr>
                <p:nvPr/>
              </p:nvGrpSpPr>
              <p:grpSpPr bwMode="auto">
                <a:xfrm>
                  <a:off x="964" y="2305"/>
                  <a:ext cx="283" cy="140"/>
                  <a:chOff x="964" y="2305"/>
                  <a:chExt cx="283" cy="140"/>
                </a:xfrm>
              </p:grpSpPr>
              <p:sp>
                <p:nvSpPr>
                  <p:cNvPr id="77656" name="Freeform 381"/>
                  <p:cNvSpPr>
                    <a:spLocks/>
                  </p:cNvSpPr>
                  <p:nvPr/>
                </p:nvSpPr>
                <p:spPr bwMode="auto">
                  <a:xfrm>
                    <a:off x="964" y="2305"/>
                    <a:ext cx="283" cy="140"/>
                  </a:xfrm>
                  <a:custGeom>
                    <a:avLst/>
                    <a:gdLst>
                      <a:gd name="T0" fmla="*/ 25 w 1695"/>
                      <a:gd name="T1" fmla="*/ 566 h 697"/>
                      <a:gd name="T2" fmla="*/ 42 w 1695"/>
                      <a:gd name="T3" fmla="*/ 639 h 697"/>
                      <a:gd name="T4" fmla="*/ 141 w 1695"/>
                      <a:gd name="T5" fmla="*/ 616 h 697"/>
                      <a:gd name="T6" fmla="*/ 232 w 1695"/>
                      <a:gd name="T7" fmla="*/ 595 h 697"/>
                      <a:gd name="T8" fmla="*/ 290 w 1695"/>
                      <a:gd name="T9" fmla="*/ 595 h 697"/>
                      <a:gd name="T10" fmla="*/ 389 w 1695"/>
                      <a:gd name="T11" fmla="*/ 609 h 697"/>
                      <a:gd name="T12" fmla="*/ 488 w 1695"/>
                      <a:gd name="T13" fmla="*/ 611 h 697"/>
                      <a:gd name="T14" fmla="*/ 542 w 1695"/>
                      <a:gd name="T15" fmla="*/ 642 h 697"/>
                      <a:gd name="T16" fmla="*/ 591 w 1695"/>
                      <a:gd name="T17" fmla="*/ 663 h 697"/>
                      <a:gd name="T18" fmla="*/ 649 w 1695"/>
                      <a:gd name="T19" fmla="*/ 667 h 697"/>
                      <a:gd name="T20" fmla="*/ 719 w 1695"/>
                      <a:gd name="T21" fmla="*/ 639 h 697"/>
                      <a:gd name="T22" fmla="*/ 798 w 1695"/>
                      <a:gd name="T23" fmla="*/ 642 h 697"/>
                      <a:gd name="T24" fmla="*/ 859 w 1695"/>
                      <a:gd name="T25" fmla="*/ 595 h 697"/>
                      <a:gd name="T26" fmla="*/ 901 w 1695"/>
                      <a:gd name="T27" fmla="*/ 524 h 697"/>
                      <a:gd name="T28" fmla="*/ 959 w 1695"/>
                      <a:gd name="T29" fmla="*/ 460 h 697"/>
                      <a:gd name="T30" fmla="*/ 1054 w 1695"/>
                      <a:gd name="T31" fmla="*/ 430 h 697"/>
                      <a:gd name="T32" fmla="*/ 1121 w 1695"/>
                      <a:gd name="T33" fmla="*/ 412 h 697"/>
                      <a:gd name="T34" fmla="*/ 1223 w 1695"/>
                      <a:gd name="T35" fmla="*/ 372 h 697"/>
                      <a:gd name="T36" fmla="*/ 1270 w 1695"/>
                      <a:gd name="T37" fmla="*/ 286 h 697"/>
                      <a:gd name="T38" fmla="*/ 1311 w 1695"/>
                      <a:gd name="T39" fmla="*/ 272 h 697"/>
                      <a:gd name="T40" fmla="*/ 1364 w 1695"/>
                      <a:gd name="T41" fmla="*/ 279 h 697"/>
                      <a:gd name="T42" fmla="*/ 1417 w 1695"/>
                      <a:gd name="T43" fmla="*/ 305 h 697"/>
                      <a:gd name="T44" fmla="*/ 1488 w 1695"/>
                      <a:gd name="T45" fmla="*/ 329 h 697"/>
                      <a:gd name="T46" fmla="*/ 1558 w 1695"/>
                      <a:gd name="T47" fmla="*/ 298 h 697"/>
                      <a:gd name="T48" fmla="*/ 1629 w 1695"/>
                      <a:gd name="T49" fmla="*/ 239 h 697"/>
                      <a:gd name="T50" fmla="*/ 1604 w 1695"/>
                      <a:gd name="T51" fmla="*/ 197 h 697"/>
                      <a:gd name="T52" fmla="*/ 1612 w 1695"/>
                      <a:gd name="T53" fmla="*/ 123 h 697"/>
                      <a:gd name="T54" fmla="*/ 1674 w 1695"/>
                      <a:gd name="T55" fmla="*/ 75 h 697"/>
                      <a:gd name="T56" fmla="*/ 1654 w 1695"/>
                      <a:gd name="T57" fmla="*/ 47 h 697"/>
                      <a:gd name="T58" fmla="*/ 1566 w 1695"/>
                      <a:gd name="T59" fmla="*/ 47 h 697"/>
                      <a:gd name="T60" fmla="*/ 1483 w 1695"/>
                      <a:gd name="T61" fmla="*/ 31 h 697"/>
                      <a:gd name="T62" fmla="*/ 1394 w 1695"/>
                      <a:gd name="T63" fmla="*/ 0 h 697"/>
                      <a:gd name="T64" fmla="*/ 1314 w 1695"/>
                      <a:gd name="T65" fmla="*/ 28 h 697"/>
                      <a:gd name="T66" fmla="*/ 1203 w 1695"/>
                      <a:gd name="T67" fmla="*/ 54 h 697"/>
                      <a:gd name="T68" fmla="*/ 1149 w 1695"/>
                      <a:gd name="T69" fmla="*/ 118 h 697"/>
                      <a:gd name="T70" fmla="*/ 1091 w 1695"/>
                      <a:gd name="T71" fmla="*/ 161 h 697"/>
                      <a:gd name="T72" fmla="*/ 1030 w 1695"/>
                      <a:gd name="T73" fmla="*/ 168 h 697"/>
                      <a:gd name="T74" fmla="*/ 988 w 1695"/>
                      <a:gd name="T75" fmla="*/ 204 h 697"/>
                      <a:gd name="T76" fmla="*/ 955 w 1695"/>
                      <a:gd name="T77" fmla="*/ 272 h 697"/>
                      <a:gd name="T78" fmla="*/ 934 w 1695"/>
                      <a:gd name="T79" fmla="*/ 337 h 697"/>
                      <a:gd name="T80" fmla="*/ 884 w 1695"/>
                      <a:gd name="T81" fmla="*/ 372 h 697"/>
                      <a:gd name="T82" fmla="*/ 851 w 1695"/>
                      <a:gd name="T83" fmla="*/ 409 h 697"/>
                      <a:gd name="T84" fmla="*/ 765 w 1695"/>
                      <a:gd name="T85" fmla="*/ 452 h 697"/>
                      <a:gd name="T86" fmla="*/ 653 w 1695"/>
                      <a:gd name="T87" fmla="*/ 405 h 697"/>
                      <a:gd name="T88" fmla="*/ 591 w 1695"/>
                      <a:gd name="T89" fmla="*/ 419 h 697"/>
                      <a:gd name="T90" fmla="*/ 608 w 1695"/>
                      <a:gd name="T91" fmla="*/ 520 h 697"/>
                      <a:gd name="T92" fmla="*/ 558 w 1695"/>
                      <a:gd name="T93" fmla="*/ 609 h 697"/>
                      <a:gd name="T94" fmla="*/ 553 w 1695"/>
                      <a:gd name="T95" fmla="*/ 542 h 697"/>
                      <a:gd name="T96" fmla="*/ 595 w 1695"/>
                      <a:gd name="T97" fmla="*/ 466 h 697"/>
                      <a:gd name="T98" fmla="*/ 545 w 1695"/>
                      <a:gd name="T99" fmla="*/ 441 h 697"/>
                      <a:gd name="T100" fmla="*/ 480 w 1695"/>
                      <a:gd name="T101" fmla="*/ 419 h 697"/>
                      <a:gd name="T102" fmla="*/ 442 w 1695"/>
                      <a:gd name="T103" fmla="*/ 376 h 697"/>
                      <a:gd name="T104" fmla="*/ 384 w 1695"/>
                      <a:gd name="T105" fmla="*/ 348 h 697"/>
                      <a:gd name="T106" fmla="*/ 298 w 1695"/>
                      <a:gd name="T107" fmla="*/ 367 h 697"/>
                      <a:gd name="T108" fmla="*/ 207 w 1695"/>
                      <a:gd name="T109" fmla="*/ 386 h 697"/>
                      <a:gd name="T110" fmla="*/ 125 w 1695"/>
                      <a:gd name="T111" fmla="*/ 403 h 697"/>
                      <a:gd name="T112" fmla="*/ 58 w 1695"/>
                      <a:gd name="T113" fmla="*/ 430 h 697"/>
                      <a:gd name="T114" fmla="*/ 25 w 1695"/>
                      <a:gd name="T115" fmla="*/ 459 h 697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695"/>
                      <a:gd name="T175" fmla="*/ 0 h 697"/>
                      <a:gd name="T176" fmla="*/ 1695 w 1695"/>
                      <a:gd name="T177" fmla="*/ 697 h 697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695" h="697">
                        <a:moveTo>
                          <a:pt x="9" y="510"/>
                        </a:moveTo>
                        <a:lnTo>
                          <a:pt x="25" y="566"/>
                        </a:lnTo>
                        <a:lnTo>
                          <a:pt x="0" y="618"/>
                        </a:lnTo>
                        <a:lnTo>
                          <a:pt x="42" y="639"/>
                        </a:lnTo>
                        <a:lnTo>
                          <a:pt x="91" y="609"/>
                        </a:lnTo>
                        <a:lnTo>
                          <a:pt x="141" y="616"/>
                        </a:lnTo>
                        <a:lnTo>
                          <a:pt x="174" y="588"/>
                        </a:lnTo>
                        <a:lnTo>
                          <a:pt x="232" y="595"/>
                        </a:lnTo>
                        <a:lnTo>
                          <a:pt x="249" y="567"/>
                        </a:lnTo>
                        <a:lnTo>
                          <a:pt x="290" y="595"/>
                        </a:lnTo>
                        <a:lnTo>
                          <a:pt x="348" y="592"/>
                        </a:lnTo>
                        <a:lnTo>
                          <a:pt x="389" y="609"/>
                        </a:lnTo>
                        <a:lnTo>
                          <a:pt x="439" y="634"/>
                        </a:lnTo>
                        <a:lnTo>
                          <a:pt x="488" y="611"/>
                        </a:lnTo>
                        <a:lnTo>
                          <a:pt x="497" y="639"/>
                        </a:lnTo>
                        <a:lnTo>
                          <a:pt x="542" y="642"/>
                        </a:lnTo>
                        <a:lnTo>
                          <a:pt x="550" y="674"/>
                        </a:lnTo>
                        <a:lnTo>
                          <a:pt x="591" y="663"/>
                        </a:lnTo>
                        <a:lnTo>
                          <a:pt x="620" y="697"/>
                        </a:lnTo>
                        <a:lnTo>
                          <a:pt x="649" y="667"/>
                        </a:lnTo>
                        <a:lnTo>
                          <a:pt x="699" y="670"/>
                        </a:lnTo>
                        <a:lnTo>
                          <a:pt x="719" y="639"/>
                        </a:lnTo>
                        <a:lnTo>
                          <a:pt x="760" y="660"/>
                        </a:lnTo>
                        <a:lnTo>
                          <a:pt x="798" y="642"/>
                        </a:lnTo>
                        <a:lnTo>
                          <a:pt x="835" y="625"/>
                        </a:lnTo>
                        <a:lnTo>
                          <a:pt x="859" y="595"/>
                        </a:lnTo>
                        <a:lnTo>
                          <a:pt x="864" y="549"/>
                        </a:lnTo>
                        <a:lnTo>
                          <a:pt x="901" y="524"/>
                        </a:lnTo>
                        <a:lnTo>
                          <a:pt x="909" y="483"/>
                        </a:lnTo>
                        <a:lnTo>
                          <a:pt x="959" y="460"/>
                        </a:lnTo>
                        <a:lnTo>
                          <a:pt x="1013" y="466"/>
                        </a:lnTo>
                        <a:lnTo>
                          <a:pt x="1054" y="430"/>
                        </a:lnTo>
                        <a:lnTo>
                          <a:pt x="1088" y="433"/>
                        </a:lnTo>
                        <a:lnTo>
                          <a:pt x="1121" y="412"/>
                        </a:lnTo>
                        <a:lnTo>
                          <a:pt x="1174" y="403"/>
                        </a:lnTo>
                        <a:lnTo>
                          <a:pt x="1223" y="372"/>
                        </a:lnTo>
                        <a:lnTo>
                          <a:pt x="1236" y="315"/>
                        </a:lnTo>
                        <a:lnTo>
                          <a:pt x="1270" y="286"/>
                        </a:lnTo>
                        <a:lnTo>
                          <a:pt x="1281" y="252"/>
                        </a:lnTo>
                        <a:lnTo>
                          <a:pt x="1311" y="272"/>
                        </a:lnTo>
                        <a:lnTo>
                          <a:pt x="1360" y="254"/>
                        </a:lnTo>
                        <a:lnTo>
                          <a:pt x="1364" y="279"/>
                        </a:lnTo>
                        <a:lnTo>
                          <a:pt x="1397" y="279"/>
                        </a:lnTo>
                        <a:lnTo>
                          <a:pt x="1417" y="305"/>
                        </a:lnTo>
                        <a:lnTo>
                          <a:pt x="1455" y="298"/>
                        </a:lnTo>
                        <a:lnTo>
                          <a:pt x="1488" y="329"/>
                        </a:lnTo>
                        <a:lnTo>
                          <a:pt x="1529" y="337"/>
                        </a:lnTo>
                        <a:lnTo>
                          <a:pt x="1558" y="298"/>
                        </a:lnTo>
                        <a:lnTo>
                          <a:pt x="1596" y="261"/>
                        </a:lnTo>
                        <a:lnTo>
                          <a:pt x="1629" y="239"/>
                        </a:lnTo>
                        <a:lnTo>
                          <a:pt x="1649" y="232"/>
                        </a:lnTo>
                        <a:lnTo>
                          <a:pt x="1604" y="197"/>
                        </a:lnTo>
                        <a:lnTo>
                          <a:pt x="1624" y="157"/>
                        </a:lnTo>
                        <a:lnTo>
                          <a:pt x="1612" y="123"/>
                        </a:lnTo>
                        <a:lnTo>
                          <a:pt x="1637" y="107"/>
                        </a:lnTo>
                        <a:lnTo>
                          <a:pt x="1674" y="75"/>
                        </a:lnTo>
                        <a:lnTo>
                          <a:pt x="1695" y="29"/>
                        </a:lnTo>
                        <a:lnTo>
                          <a:pt x="1654" y="47"/>
                        </a:lnTo>
                        <a:lnTo>
                          <a:pt x="1607" y="31"/>
                        </a:lnTo>
                        <a:lnTo>
                          <a:pt x="1566" y="47"/>
                        </a:lnTo>
                        <a:lnTo>
                          <a:pt x="1513" y="58"/>
                        </a:lnTo>
                        <a:lnTo>
                          <a:pt x="1483" y="31"/>
                        </a:lnTo>
                        <a:lnTo>
                          <a:pt x="1442" y="28"/>
                        </a:lnTo>
                        <a:lnTo>
                          <a:pt x="1394" y="0"/>
                        </a:lnTo>
                        <a:lnTo>
                          <a:pt x="1331" y="8"/>
                        </a:lnTo>
                        <a:lnTo>
                          <a:pt x="1314" y="28"/>
                        </a:lnTo>
                        <a:lnTo>
                          <a:pt x="1240" y="58"/>
                        </a:lnTo>
                        <a:lnTo>
                          <a:pt x="1203" y="54"/>
                        </a:lnTo>
                        <a:lnTo>
                          <a:pt x="1187" y="97"/>
                        </a:lnTo>
                        <a:lnTo>
                          <a:pt x="1149" y="118"/>
                        </a:lnTo>
                        <a:lnTo>
                          <a:pt x="1141" y="159"/>
                        </a:lnTo>
                        <a:lnTo>
                          <a:pt x="1091" y="161"/>
                        </a:lnTo>
                        <a:lnTo>
                          <a:pt x="1058" y="150"/>
                        </a:lnTo>
                        <a:lnTo>
                          <a:pt x="1030" y="168"/>
                        </a:lnTo>
                        <a:lnTo>
                          <a:pt x="1000" y="159"/>
                        </a:lnTo>
                        <a:lnTo>
                          <a:pt x="988" y="204"/>
                        </a:lnTo>
                        <a:lnTo>
                          <a:pt x="984" y="247"/>
                        </a:lnTo>
                        <a:lnTo>
                          <a:pt x="955" y="272"/>
                        </a:lnTo>
                        <a:lnTo>
                          <a:pt x="955" y="301"/>
                        </a:lnTo>
                        <a:lnTo>
                          <a:pt x="934" y="337"/>
                        </a:lnTo>
                        <a:lnTo>
                          <a:pt x="914" y="362"/>
                        </a:lnTo>
                        <a:lnTo>
                          <a:pt x="884" y="372"/>
                        </a:lnTo>
                        <a:lnTo>
                          <a:pt x="884" y="405"/>
                        </a:lnTo>
                        <a:lnTo>
                          <a:pt x="851" y="409"/>
                        </a:lnTo>
                        <a:lnTo>
                          <a:pt x="826" y="453"/>
                        </a:lnTo>
                        <a:lnTo>
                          <a:pt x="765" y="452"/>
                        </a:lnTo>
                        <a:lnTo>
                          <a:pt x="719" y="410"/>
                        </a:lnTo>
                        <a:lnTo>
                          <a:pt x="653" y="405"/>
                        </a:lnTo>
                        <a:lnTo>
                          <a:pt x="620" y="398"/>
                        </a:lnTo>
                        <a:lnTo>
                          <a:pt x="591" y="419"/>
                        </a:lnTo>
                        <a:lnTo>
                          <a:pt x="595" y="462"/>
                        </a:lnTo>
                        <a:lnTo>
                          <a:pt x="608" y="520"/>
                        </a:lnTo>
                        <a:lnTo>
                          <a:pt x="587" y="566"/>
                        </a:lnTo>
                        <a:lnTo>
                          <a:pt x="558" y="609"/>
                        </a:lnTo>
                        <a:lnTo>
                          <a:pt x="545" y="573"/>
                        </a:lnTo>
                        <a:lnTo>
                          <a:pt x="553" y="542"/>
                        </a:lnTo>
                        <a:lnTo>
                          <a:pt x="575" y="523"/>
                        </a:lnTo>
                        <a:lnTo>
                          <a:pt x="595" y="466"/>
                        </a:lnTo>
                        <a:lnTo>
                          <a:pt x="591" y="419"/>
                        </a:lnTo>
                        <a:lnTo>
                          <a:pt x="545" y="441"/>
                        </a:lnTo>
                        <a:lnTo>
                          <a:pt x="505" y="437"/>
                        </a:lnTo>
                        <a:lnTo>
                          <a:pt x="480" y="419"/>
                        </a:lnTo>
                        <a:lnTo>
                          <a:pt x="480" y="379"/>
                        </a:lnTo>
                        <a:lnTo>
                          <a:pt x="442" y="376"/>
                        </a:lnTo>
                        <a:lnTo>
                          <a:pt x="439" y="337"/>
                        </a:lnTo>
                        <a:lnTo>
                          <a:pt x="384" y="348"/>
                        </a:lnTo>
                        <a:lnTo>
                          <a:pt x="340" y="336"/>
                        </a:lnTo>
                        <a:lnTo>
                          <a:pt x="298" y="367"/>
                        </a:lnTo>
                        <a:lnTo>
                          <a:pt x="244" y="365"/>
                        </a:lnTo>
                        <a:lnTo>
                          <a:pt x="207" y="386"/>
                        </a:lnTo>
                        <a:lnTo>
                          <a:pt x="166" y="376"/>
                        </a:lnTo>
                        <a:lnTo>
                          <a:pt x="125" y="403"/>
                        </a:lnTo>
                        <a:lnTo>
                          <a:pt x="75" y="398"/>
                        </a:lnTo>
                        <a:lnTo>
                          <a:pt x="58" y="430"/>
                        </a:lnTo>
                        <a:lnTo>
                          <a:pt x="9" y="424"/>
                        </a:lnTo>
                        <a:lnTo>
                          <a:pt x="25" y="459"/>
                        </a:lnTo>
                        <a:lnTo>
                          <a:pt x="9" y="51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7" name="Freeform 382"/>
                  <p:cNvSpPr>
                    <a:spLocks/>
                  </p:cNvSpPr>
                  <p:nvPr/>
                </p:nvSpPr>
                <p:spPr bwMode="auto">
                  <a:xfrm>
                    <a:off x="1190" y="2310"/>
                    <a:ext cx="12" cy="37"/>
                  </a:xfrm>
                  <a:custGeom>
                    <a:avLst/>
                    <a:gdLst>
                      <a:gd name="T0" fmla="*/ 0 w 69"/>
                      <a:gd name="T1" fmla="*/ 0 h 187"/>
                      <a:gd name="T2" fmla="*/ 13 w 69"/>
                      <a:gd name="T3" fmla="*/ 30 h 187"/>
                      <a:gd name="T4" fmla="*/ 25 w 69"/>
                      <a:gd name="T5" fmla="*/ 65 h 187"/>
                      <a:gd name="T6" fmla="*/ 0 w 69"/>
                      <a:gd name="T7" fmla="*/ 104 h 187"/>
                      <a:gd name="T8" fmla="*/ 25 w 69"/>
                      <a:gd name="T9" fmla="*/ 187 h 187"/>
                      <a:gd name="T10" fmla="*/ 33 w 69"/>
                      <a:gd name="T11" fmla="*/ 111 h 187"/>
                      <a:gd name="T12" fmla="*/ 61 w 69"/>
                      <a:gd name="T13" fmla="*/ 83 h 187"/>
                      <a:gd name="T14" fmla="*/ 69 w 69"/>
                      <a:gd name="T15" fmla="*/ 47 h 187"/>
                      <a:gd name="T16" fmla="*/ 0 w 69"/>
                      <a:gd name="T17" fmla="*/ 0 h 18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9"/>
                      <a:gd name="T28" fmla="*/ 0 h 187"/>
                      <a:gd name="T29" fmla="*/ 69 w 69"/>
                      <a:gd name="T30" fmla="*/ 187 h 18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9" h="187">
                        <a:moveTo>
                          <a:pt x="0" y="0"/>
                        </a:moveTo>
                        <a:lnTo>
                          <a:pt x="13" y="30"/>
                        </a:lnTo>
                        <a:lnTo>
                          <a:pt x="25" y="65"/>
                        </a:lnTo>
                        <a:lnTo>
                          <a:pt x="0" y="104"/>
                        </a:lnTo>
                        <a:lnTo>
                          <a:pt x="25" y="187"/>
                        </a:lnTo>
                        <a:lnTo>
                          <a:pt x="33" y="111"/>
                        </a:lnTo>
                        <a:lnTo>
                          <a:pt x="61" y="83"/>
                        </a:lnTo>
                        <a:lnTo>
                          <a:pt x="69" y="4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8" name="Freeform 383"/>
                  <p:cNvSpPr>
                    <a:spLocks/>
                  </p:cNvSpPr>
                  <p:nvPr/>
                </p:nvSpPr>
                <p:spPr bwMode="auto">
                  <a:xfrm>
                    <a:off x="1219" y="2315"/>
                    <a:ext cx="14" cy="25"/>
                  </a:xfrm>
                  <a:custGeom>
                    <a:avLst/>
                    <a:gdLst>
                      <a:gd name="T0" fmla="*/ 87 w 87"/>
                      <a:gd name="T1" fmla="*/ 0 h 128"/>
                      <a:gd name="T2" fmla="*/ 42 w 87"/>
                      <a:gd name="T3" fmla="*/ 21 h 128"/>
                      <a:gd name="T4" fmla="*/ 0 w 87"/>
                      <a:gd name="T5" fmla="*/ 24 h 128"/>
                      <a:gd name="T6" fmla="*/ 21 w 87"/>
                      <a:gd name="T7" fmla="*/ 45 h 128"/>
                      <a:gd name="T8" fmla="*/ 37 w 87"/>
                      <a:gd name="T9" fmla="*/ 92 h 128"/>
                      <a:gd name="T10" fmla="*/ 25 w 87"/>
                      <a:gd name="T11" fmla="*/ 128 h 128"/>
                      <a:gd name="T12" fmla="*/ 50 w 87"/>
                      <a:gd name="T13" fmla="*/ 114 h 128"/>
                      <a:gd name="T14" fmla="*/ 45 w 87"/>
                      <a:gd name="T15" fmla="*/ 53 h 128"/>
                      <a:gd name="T16" fmla="*/ 87 w 87"/>
                      <a:gd name="T17" fmla="*/ 0 h 1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7"/>
                      <a:gd name="T28" fmla="*/ 0 h 128"/>
                      <a:gd name="T29" fmla="*/ 87 w 87"/>
                      <a:gd name="T30" fmla="*/ 128 h 1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7" h="128">
                        <a:moveTo>
                          <a:pt x="87" y="0"/>
                        </a:moveTo>
                        <a:lnTo>
                          <a:pt x="42" y="21"/>
                        </a:lnTo>
                        <a:lnTo>
                          <a:pt x="0" y="24"/>
                        </a:lnTo>
                        <a:lnTo>
                          <a:pt x="21" y="45"/>
                        </a:lnTo>
                        <a:lnTo>
                          <a:pt x="37" y="92"/>
                        </a:lnTo>
                        <a:lnTo>
                          <a:pt x="25" y="128"/>
                        </a:lnTo>
                        <a:lnTo>
                          <a:pt x="50" y="114"/>
                        </a:lnTo>
                        <a:lnTo>
                          <a:pt x="45" y="53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9" name="Freeform 384"/>
                  <p:cNvSpPr>
                    <a:spLocks/>
                  </p:cNvSpPr>
                  <p:nvPr/>
                </p:nvSpPr>
                <p:spPr bwMode="auto">
                  <a:xfrm>
                    <a:off x="1208" y="2352"/>
                    <a:ext cx="17" cy="13"/>
                  </a:xfrm>
                  <a:custGeom>
                    <a:avLst/>
                    <a:gdLst>
                      <a:gd name="T0" fmla="*/ 100 w 100"/>
                      <a:gd name="T1" fmla="*/ 0 h 69"/>
                      <a:gd name="T2" fmla="*/ 62 w 100"/>
                      <a:gd name="T3" fmla="*/ 43 h 69"/>
                      <a:gd name="T4" fmla="*/ 53 w 100"/>
                      <a:gd name="T5" fmla="*/ 69 h 69"/>
                      <a:gd name="T6" fmla="*/ 0 w 100"/>
                      <a:gd name="T7" fmla="*/ 15 h 69"/>
                      <a:gd name="T8" fmla="*/ 45 w 100"/>
                      <a:gd name="T9" fmla="*/ 12 h 69"/>
                      <a:gd name="T10" fmla="*/ 100 w 100"/>
                      <a:gd name="T11" fmla="*/ 0 h 6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100"/>
                      <a:gd name="T19" fmla="*/ 0 h 69"/>
                      <a:gd name="T20" fmla="*/ 100 w 100"/>
                      <a:gd name="T21" fmla="*/ 69 h 6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100" h="69">
                        <a:moveTo>
                          <a:pt x="100" y="0"/>
                        </a:moveTo>
                        <a:lnTo>
                          <a:pt x="62" y="43"/>
                        </a:lnTo>
                        <a:lnTo>
                          <a:pt x="53" y="69"/>
                        </a:lnTo>
                        <a:lnTo>
                          <a:pt x="0" y="15"/>
                        </a:lnTo>
                        <a:lnTo>
                          <a:pt x="45" y="12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0" name="Freeform 385"/>
                  <p:cNvSpPr>
                    <a:spLocks/>
                  </p:cNvSpPr>
                  <p:nvPr/>
                </p:nvSpPr>
                <p:spPr bwMode="auto">
                  <a:xfrm>
                    <a:off x="1200" y="2319"/>
                    <a:ext cx="16" cy="31"/>
                  </a:xfrm>
                  <a:custGeom>
                    <a:avLst/>
                    <a:gdLst>
                      <a:gd name="T0" fmla="*/ 49 w 94"/>
                      <a:gd name="T1" fmla="*/ 0 h 151"/>
                      <a:gd name="T2" fmla="*/ 66 w 94"/>
                      <a:gd name="T3" fmla="*/ 18 h 151"/>
                      <a:gd name="T4" fmla="*/ 20 w 94"/>
                      <a:gd name="T5" fmla="*/ 64 h 151"/>
                      <a:gd name="T6" fmla="*/ 33 w 94"/>
                      <a:gd name="T7" fmla="*/ 83 h 151"/>
                      <a:gd name="T8" fmla="*/ 28 w 94"/>
                      <a:gd name="T9" fmla="*/ 123 h 151"/>
                      <a:gd name="T10" fmla="*/ 0 w 94"/>
                      <a:gd name="T11" fmla="*/ 151 h 151"/>
                      <a:gd name="T12" fmla="*/ 94 w 94"/>
                      <a:gd name="T13" fmla="*/ 126 h 151"/>
                      <a:gd name="T14" fmla="*/ 74 w 94"/>
                      <a:gd name="T15" fmla="*/ 104 h 151"/>
                      <a:gd name="T16" fmla="*/ 91 w 94"/>
                      <a:gd name="T17" fmla="*/ 76 h 151"/>
                      <a:gd name="T18" fmla="*/ 49 w 94"/>
                      <a:gd name="T19" fmla="*/ 0 h 15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4"/>
                      <a:gd name="T31" fmla="*/ 0 h 151"/>
                      <a:gd name="T32" fmla="*/ 94 w 94"/>
                      <a:gd name="T33" fmla="*/ 151 h 15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4" h="151">
                        <a:moveTo>
                          <a:pt x="49" y="0"/>
                        </a:moveTo>
                        <a:lnTo>
                          <a:pt x="66" y="18"/>
                        </a:lnTo>
                        <a:lnTo>
                          <a:pt x="20" y="64"/>
                        </a:lnTo>
                        <a:lnTo>
                          <a:pt x="33" y="83"/>
                        </a:lnTo>
                        <a:lnTo>
                          <a:pt x="28" y="123"/>
                        </a:lnTo>
                        <a:lnTo>
                          <a:pt x="0" y="151"/>
                        </a:lnTo>
                        <a:lnTo>
                          <a:pt x="94" y="126"/>
                        </a:lnTo>
                        <a:lnTo>
                          <a:pt x="74" y="104"/>
                        </a:lnTo>
                        <a:lnTo>
                          <a:pt x="91" y="76"/>
                        </a:lnTo>
                        <a:lnTo>
                          <a:pt x="4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1" name="Freeform 386"/>
                  <p:cNvSpPr>
                    <a:spLocks/>
                  </p:cNvSpPr>
                  <p:nvPr/>
                </p:nvSpPr>
                <p:spPr bwMode="auto">
                  <a:xfrm>
                    <a:off x="1163" y="2317"/>
                    <a:ext cx="16" cy="23"/>
                  </a:xfrm>
                  <a:custGeom>
                    <a:avLst/>
                    <a:gdLst>
                      <a:gd name="T0" fmla="*/ 100 w 100"/>
                      <a:gd name="T1" fmla="*/ 0 h 115"/>
                      <a:gd name="T2" fmla="*/ 67 w 100"/>
                      <a:gd name="T3" fmla="*/ 11 h 115"/>
                      <a:gd name="T4" fmla="*/ 30 w 100"/>
                      <a:gd name="T5" fmla="*/ 14 h 115"/>
                      <a:gd name="T6" fmla="*/ 38 w 100"/>
                      <a:gd name="T7" fmla="*/ 54 h 115"/>
                      <a:gd name="T8" fmla="*/ 30 w 100"/>
                      <a:gd name="T9" fmla="*/ 85 h 115"/>
                      <a:gd name="T10" fmla="*/ 0 w 100"/>
                      <a:gd name="T11" fmla="*/ 115 h 115"/>
                      <a:gd name="T12" fmla="*/ 50 w 100"/>
                      <a:gd name="T13" fmla="*/ 78 h 115"/>
                      <a:gd name="T14" fmla="*/ 100 w 100"/>
                      <a:gd name="T15" fmla="*/ 0 h 11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0"/>
                      <a:gd name="T25" fmla="*/ 0 h 115"/>
                      <a:gd name="T26" fmla="*/ 100 w 100"/>
                      <a:gd name="T27" fmla="*/ 115 h 11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0" h="115">
                        <a:moveTo>
                          <a:pt x="100" y="0"/>
                        </a:moveTo>
                        <a:lnTo>
                          <a:pt x="67" y="11"/>
                        </a:lnTo>
                        <a:lnTo>
                          <a:pt x="30" y="14"/>
                        </a:lnTo>
                        <a:lnTo>
                          <a:pt x="38" y="54"/>
                        </a:lnTo>
                        <a:lnTo>
                          <a:pt x="30" y="85"/>
                        </a:lnTo>
                        <a:lnTo>
                          <a:pt x="0" y="115"/>
                        </a:lnTo>
                        <a:lnTo>
                          <a:pt x="50" y="78"/>
                        </a:lnTo>
                        <a:lnTo>
                          <a:pt x="10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2" name="Freeform 387"/>
                  <p:cNvSpPr>
                    <a:spLocks/>
                  </p:cNvSpPr>
                  <p:nvPr/>
                </p:nvSpPr>
                <p:spPr bwMode="auto">
                  <a:xfrm>
                    <a:off x="1167" y="2334"/>
                    <a:ext cx="18" cy="16"/>
                  </a:xfrm>
                  <a:custGeom>
                    <a:avLst/>
                    <a:gdLst>
                      <a:gd name="T0" fmla="*/ 103 w 103"/>
                      <a:gd name="T1" fmla="*/ 83 h 83"/>
                      <a:gd name="T2" fmla="*/ 53 w 103"/>
                      <a:gd name="T3" fmla="*/ 52 h 83"/>
                      <a:gd name="T4" fmla="*/ 0 w 103"/>
                      <a:gd name="T5" fmla="*/ 55 h 83"/>
                      <a:gd name="T6" fmla="*/ 28 w 103"/>
                      <a:gd name="T7" fmla="*/ 40 h 83"/>
                      <a:gd name="T8" fmla="*/ 70 w 103"/>
                      <a:gd name="T9" fmla="*/ 0 h 83"/>
                      <a:gd name="T10" fmla="*/ 66 w 103"/>
                      <a:gd name="T11" fmla="*/ 37 h 83"/>
                      <a:gd name="T12" fmla="*/ 103 w 103"/>
                      <a:gd name="T13" fmla="*/ 37 h 83"/>
                      <a:gd name="T14" fmla="*/ 103 w 103"/>
                      <a:gd name="T15" fmla="*/ 83 h 8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3"/>
                      <a:gd name="T25" fmla="*/ 0 h 83"/>
                      <a:gd name="T26" fmla="*/ 103 w 103"/>
                      <a:gd name="T27" fmla="*/ 83 h 8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3" h="83">
                        <a:moveTo>
                          <a:pt x="103" y="83"/>
                        </a:moveTo>
                        <a:lnTo>
                          <a:pt x="53" y="52"/>
                        </a:lnTo>
                        <a:lnTo>
                          <a:pt x="0" y="55"/>
                        </a:lnTo>
                        <a:lnTo>
                          <a:pt x="28" y="40"/>
                        </a:lnTo>
                        <a:lnTo>
                          <a:pt x="70" y="0"/>
                        </a:lnTo>
                        <a:lnTo>
                          <a:pt x="66" y="37"/>
                        </a:lnTo>
                        <a:lnTo>
                          <a:pt x="103" y="37"/>
                        </a:lnTo>
                        <a:lnTo>
                          <a:pt x="103" y="83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3" name="Freeform 388"/>
                  <p:cNvSpPr>
                    <a:spLocks/>
                  </p:cNvSpPr>
                  <p:nvPr/>
                </p:nvSpPr>
                <p:spPr bwMode="auto">
                  <a:xfrm>
                    <a:off x="1133" y="2339"/>
                    <a:ext cx="26" cy="17"/>
                  </a:xfrm>
                  <a:custGeom>
                    <a:avLst/>
                    <a:gdLst>
                      <a:gd name="T0" fmla="*/ 62 w 157"/>
                      <a:gd name="T1" fmla="*/ 0 h 86"/>
                      <a:gd name="T2" fmla="*/ 33 w 157"/>
                      <a:gd name="T3" fmla="*/ 18 h 86"/>
                      <a:gd name="T4" fmla="*/ 0 w 157"/>
                      <a:gd name="T5" fmla="*/ 11 h 86"/>
                      <a:gd name="T6" fmla="*/ 12 w 157"/>
                      <a:gd name="T7" fmla="*/ 54 h 86"/>
                      <a:gd name="T8" fmla="*/ 33 w 157"/>
                      <a:gd name="T9" fmla="*/ 86 h 86"/>
                      <a:gd name="T10" fmla="*/ 28 w 157"/>
                      <a:gd name="T11" fmla="*/ 61 h 86"/>
                      <a:gd name="T12" fmla="*/ 66 w 157"/>
                      <a:gd name="T13" fmla="*/ 43 h 86"/>
                      <a:gd name="T14" fmla="*/ 157 w 157"/>
                      <a:gd name="T15" fmla="*/ 36 h 86"/>
                      <a:gd name="T16" fmla="*/ 62 w 157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57"/>
                      <a:gd name="T28" fmla="*/ 0 h 86"/>
                      <a:gd name="T29" fmla="*/ 157 w 157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57" h="86">
                        <a:moveTo>
                          <a:pt x="62" y="0"/>
                        </a:moveTo>
                        <a:lnTo>
                          <a:pt x="33" y="18"/>
                        </a:lnTo>
                        <a:lnTo>
                          <a:pt x="0" y="11"/>
                        </a:lnTo>
                        <a:lnTo>
                          <a:pt x="12" y="54"/>
                        </a:lnTo>
                        <a:lnTo>
                          <a:pt x="33" y="86"/>
                        </a:lnTo>
                        <a:lnTo>
                          <a:pt x="28" y="61"/>
                        </a:lnTo>
                        <a:lnTo>
                          <a:pt x="66" y="43"/>
                        </a:lnTo>
                        <a:lnTo>
                          <a:pt x="157" y="36"/>
                        </a:lnTo>
                        <a:lnTo>
                          <a:pt x="6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4" name="Freeform 389"/>
                  <p:cNvSpPr>
                    <a:spLocks/>
                  </p:cNvSpPr>
                  <p:nvPr/>
                </p:nvSpPr>
                <p:spPr bwMode="auto">
                  <a:xfrm>
                    <a:off x="1143" y="2360"/>
                    <a:ext cx="25" cy="20"/>
                  </a:xfrm>
                  <a:custGeom>
                    <a:avLst/>
                    <a:gdLst>
                      <a:gd name="T0" fmla="*/ 0 w 152"/>
                      <a:gd name="T1" fmla="*/ 26 h 100"/>
                      <a:gd name="T2" fmla="*/ 37 w 152"/>
                      <a:gd name="T3" fmla="*/ 57 h 100"/>
                      <a:gd name="T4" fmla="*/ 86 w 152"/>
                      <a:gd name="T5" fmla="*/ 72 h 100"/>
                      <a:gd name="T6" fmla="*/ 99 w 152"/>
                      <a:gd name="T7" fmla="*/ 100 h 100"/>
                      <a:gd name="T8" fmla="*/ 136 w 152"/>
                      <a:gd name="T9" fmla="*/ 69 h 100"/>
                      <a:gd name="T10" fmla="*/ 128 w 152"/>
                      <a:gd name="T11" fmla="*/ 33 h 100"/>
                      <a:gd name="T12" fmla="*/ 152 w 152"/>
                      <a:gd name="T13" fmla="*/ 7 h 100"/>
                      <a:gd name="T14" fmla="*/ 111 w 152"/>
                      <a:gd name="T15" fmla="*/ 0 h 100"/>
                      <a:gd name="T16" fmla="*/ 99 w 152"/>
                      <a:gd name="T17" fmla="*/ 43 h 100"/>
                      <a:gd name="T18" fmla="*/ 70 w 152"/>
                      <a:gd name="T19" fmla="*/ 26 h 100"/>
                      <a:gd name="T20" fmla="*/ 0 w 152"/>
                      <a:gd name="T21" fmla="*/ 26 h 1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2"/>
                      <a:gd name="T34" fmla="*/ 0 h 100"/>
                      <a:gd name="T35" fmla="*/ 152 w 152"/>
                      <a:gd name="T36" fmla="*/ 100 h 1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2" h="100">
                        <a:moveTo>
                          <a:pt x="0" y="26"/>
                        </a:moveTo>
                        <a:lnTo>
                          <a:pt x="37" y="57"/>
                        </a:lnTo>
                        <a:lnTo>
                          <a:pt x="86" y="72"/>
                        </a:lnTo>
                        <a:lnTo>
                          <a:pt x="99" y="100"/>
                        </a:lnTo>
                        <a:lnTo>
                          <a:pt x="136" y="69"/>
                        </a:lnTo>
                        <a:lnTo>
                          <a:pt x="128" y="33"/>
                        </a:lnTo>
                        <a:lnTo>
                          <a:pt x="152" y="7"/>
                        </a:lnTo>
                        <a:lnTo>
                          <a:pt x="111" y="0"/>
                        </a:lnTo>
                        <a:lnTo>
                          <a:pt x="99" y="43"/>
                        </a:lnTo>
                        <a:lnTo>
                          <a:pt x="70" y="26"/>
                        </a:lnTo>
                        <a:lnTo>
                          <a:pt x="0" y="2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5" name="Freeform 390"/>
                  <p:cNvSpPr>
                    <a:spLocks/>
                  </p:cNvSpPr>
                  <p:nvPr/>
                </p:nvSpPr>
                <p:spPr bwMode="auto">
                  <a:xfrm>
                    <a:off x="1085" y="2393"/>
                    <a:ext cx="26" cy="38"/>
                  </a:xfrm>
                  <a:custGeom>
                    <a:avLst/>
                    <a:gdLst>
                      <a:gd name="T0" fmla="*/ 0 w 157"/>
                      <a:gd name="T1" fmla="*/ 0 h 190"/>
                      <a:gd name="T2" fmla="*/ 36 w 157"/>
                      <a:gd name="T3" fmla="*/ 25 h 190"/>
                      <a:gd name="T4" fmla="*/ 94 w 157"/>
                      <a:gd name="T5" fmla="*/ 35 h 190"/>
                      <a:gd name="T6" fmla="*/ 148 w 157"/>
                      <a:gd name="T7" fmla="*/ 32 h 190"/>
                      <a:gd name="T8" fmla="*/ 157 w 157"/>
                      <a:gd name="T9" fmla="*/ 61 h 190"/>
                      <a:gd name="T10" fmla="*/ 124 w 157"/>
                      <a:gd name="T11" fmla="*/ 72 h 190"/>
                      <a:gd name="T12" fmla="*/ 119 w 157"/>
                      <a:gd name="T13" fmla="*/ 101 h 190"/>
                      <a:gd name="T14" fmla="*/ 115 w 157"/>
                      <a:gd name="T15" fmla="*/ 132 h 190"/>
                      <a:gd name="T16" fmla="*/ 86 w 157"/>
                      <a:gd name="T17" fmla="*/ 161 h 190"/>
                      <a:gd name="T18" fmla="*/ 33 w 157"/>
                      <a:gd name="T19" fmla="*/ 190 h 190"/>
                      <a:gd name="T20" fmla="*/ 41 w 157"/>
                      <a:gd name="T21" fmla="*/ 161 h 190"/>
                      <a:gd name="T22" fmla="*/ 86 w 157"/>
                      <a:gd name="T23" fmla="*/ 125 h 190"/>
                      <a:gd name="T24" fmla="*/ 66 w 157"/>
                      <a:gd name="T25" fmla="*/ 64 h 190"/>
                      <a:gd name="T26" fmla="*/ 33 w 157"/>
                      <a:gd name="T27" fmla="*/ 46 h 190"/>
                      <a:gd name="T28" fmla="*/ 0 w 157"/>
                      <a:gd name="T29" fmla="*/ 0 h 190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57"/>
                      <a:gd name="T46" fmla="*/ 0 h 190"/>
                      <a:gd name="T47" fmla="*/ 157 w 157"/>
                      <a:gd name="T48" fmla="*/ 190 h 190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57" h="190">
                        <a:moveTo>
                          <a:pt x="0" y="0"/>
                        </a:moveTo>
                        <a:lnTo>
                          <a:pt x="36" y="25"/>
                        </a:lnTo>
                        <a:lnTo>
                          <a:pt x="94" y="35"/>
                        </a:lnTo>
                        <a:lnTo>
                          <a:pt x="148" y="32"/>
                        </a:lnTo>
                        <a:lnTo>
                          <a:pt x="157" y="61"/>
                        </a:lnTo>
                        <a:lnTo>
                          <a:pt x="124" y="72"/>
                        </a:lnTo>
                        <a:lnTo>
                          <a:pt x="119" y="101"/>
                        </a:lnTo>
                        <a:lnTo>
                          <a:pt x="115" y="132"/>
                        </a:lnTo>
                        <a:lnTo>
                          <a:pt x="86" y="161"/>
                        </a:lnTo>
                        <a:lnTo>
                          <a:pt x="33" y="190"/>
                        </a:lnTo>
                        <a:lnTo>
                          <a:pt x="41" y="161"/>
                        </a:lnTo>
                        <a:lnTo>
                          <a:pt x="86" y="125"/>
                        </a:lnTo>
                        <a:lnTo>
                          <a:pt x="66" y="64"/>
                        </a:lnTo>
                        <a:lnTo>
                          <a:pt x="33" y="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6" name="Freeform 391"/>
                  <p:cNvSpPr>
                    <a:spLocks/>
                  </p:cNvSpPr>
                  <p:nvPr/>
                </p:nvSpPr>
                <p:spPr bwMode="auto">
                  <a:xfrm>
                    <a:off x="1068" y="2393"/>
                    <a:ext cx="14" cy="23"/>
                  </a:xfrm>
                  <a:custGeom>
                    <a:avLst/>
                    <a:gdLst>
                      <a:gd name="T0" fmla="*/ 0 w 83"/>
                      <a:gd name="T1" fmla="*/ 0 h 115"/>
                      <a:gd name="T2" fmla="*/ 17 w 83"/>
                      <a:gd name="T3" fmla="*/ 42 h 115"/>
                      <a:gd name="T4" fmla="*/ 0 w 83"/>
                      <a:gd name="T5" fmla="*/ 115 h 115"/>
                      <a:gd name="T6" fmla="*/ 50 w 83"/>
                      <a:gd name="T7" fmla="*/ 108 h 115"/>
                      <a:gd name="T8" fmla="*/ 45 w 83"/>
                      <a:gd name="T9" fmla="*/ 75 h 115"/>
                      <a:gd name="T10" fmla="*/ 83 w 83"/>
                      <a:gd name="T11" fmla="*/ 42 h 115"/>
                      <a:gd name="T12" fmla="*/ 0 w 83"/>
                      <a:gd name="T13" fmla="*/ 0 h 11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3"/>
                      <a:gd name="T22" fmla="*/ 0 h 115"/>
                      <a:gd name="T23" fmla="*/ 83 w 83"/>
                      <a:gd name="T24" fmla="*/ 115 h 11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3" h="115">
                        <a:moveTo>
                          <a:pt x="0" y="0"/>
                        </a:moveTo>
                        <a:lnTo>
                          <a:pt x="17" y="42"/>
                        </a:lnTo>
                        <a:lnTo>
                          <a:pt x="0" y="115"/>
                        </a:lnTo>
                        <a:lnTo>
                          <a:pt x="50" y="108"/>
                        </a:lnTo>
                        <a:lnTo>
                          <a:pt x="45" y="75"/>
                        </a:lnTo>
                        <a:lnTo>
                          <a:pt x="83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7" name="Freeform 392"/>
                  <p:cNvSpPr>
                    <a:spLocks/>
                  </p:cNvSpPr>
                  <p:nvPr/>
                </p:nvSpPr>
                <p:spPr bwMode="auto">
                  <a:xfrm>
                    <a:off x="1025" y="2379"/>
                    <a:ext cx="33" cy="25"/>
                  </a:xfrm>
                  <a:custGeom>
                    <a:avLst/>
                    <a:gdLst>
                      <a:gd name="T0" fmla="*/ 198 w 198"/>
                      <a:gd name="T1" fmla="*/ 86 h 126"/>
                      <a:gd name="T2" fmla="*/ 161 w 198"/>
                      <a:gd name="T3" fmla="*/ 126 h 126"/>
                      <a:gd name="T4" fmla="*/ 120 w 198"/>
                      <a:gd name="T5" fmla="*/ 126 h 126"/>
                      <a:gd name="T6" fmla="*/ 75 w 198"/>
                      <a:gd name="T7" fmla="*/ 97 h 126"/>
                      <a:gd name="T8" fmla="*/ 67 w 198"/>
                      <a:gd name="T9" fmla="*/ 61 h 126"/>
                      <a:gd name="T10" fmla="*/ 37 w 198"/>
                      <a:gd name="T11" fmla="*/ 33 h 126"/>
                      <a:gd name="T12" fmla="*/ 0 w 198"/>
                      <a:gd name="T13" fmla="*/ 10 h 126"/>
                      <a:gd name="T14" fmla="*/ 45 w 198"/>
                      <a:gd name="T15" fmla="*/ 0 h 126"/>
                      <a:gd name="T16" fmla="*/ 75 w 198"/>
                      <a:gd name="T17" fmla="*/ 33 h 126"/>
                      <a:gd name="T18" fmla="*/ 87 w 198"/>
                      <a:gd name="T19" fmla="*/ 76 h 126"/>
                      <a:gd name="T20" fmla="*/ 116 w 198"/>
                      <a:gd name="T21" fmla="*/ 100 h 126"/>
                      <a:gd name="T22" fmla="*/ 198 w 198"/>
                      <a:gd name="T23" fmla="*/ 86 h 12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98"/>
                      <a:gd name="T37" fmla="*/ 0 h 126"/>
                      <a:gd name="T38" fmla="*/ 198 w 198"/>
                      <a:gd name="T39" fmla="*/ 126 h 12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98" h="126">
                        <a:moveTo>
                          <a:pt x="198" y="86"/>
                        </a:moveTo>
                        <a:lnTo>
                          <a:pt x="161" y="126"/>
                        </a:lnTo>
                        <a:lnTo>
                          <a:pt x="120" y="126"/>
                        </a:lnTo>
                        <a:lnTo>
                          <a:pt x="75" y="97"/>
                        </a:lnTo>
                        <a:lnTo>
                          <a:pt x="67" y="61"/>
                        </a:lnTo>
                        <a:lnTo>
                          <a:pt x="37" y="33"/>
                        </a:lnTo>
                        <a:lnTo>
                          <a:pt x="0" y="10"/>
                        </a:lnTo>
                        <a:lnTo>
                          <a:pt x="45" y="0"/>
                        </a:lnTo>
                        <a:lnTo>
                          <a:pt x="75" y="33"/>
                        </a:lnTo>
                        <a:lnTo>
                          <a:pt x="87" y="76"/>
                        </a:lnTo>
                        <a:lnTo>
                          <a:pt x="116" y="100"/>
                        </a:lnTo>
                        <a:lnTo>
                          <a:pt x="198" y="8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8" name="Freeform 393"/>
                  <p:cNvSpPr>
                    <a:spLocks/>
                  </p:cNvSpPr>
                  <p:nvPr/>
                </p:nvSpPr>
                <p:spPr bwMode="auto">
                  <a:xfrm>
                    <a:off x="988" y="2386"/>
                    <a:ext cx="14" cy="32"/>
                  </a:xfrm>
                  <a:custGeom>
                    <a:avLst/>
                    <a:gdLst>
                      <a:gd name="T0" fmla="*/ 25 w 86"/>
                      <a:gd name="T1" fmla="*/ 0 h 164"/>
                      <a:gd name="T2" fmla="*/ 0 w 86"/>
                      <a:gd name="T3" fmla="*/ 21 h 164"/>
                      <a:gd name="T4" fmla="*/ 28 w 86"/>
                      <a:gd name="T5" fmla="*/ 43 h 164"/>
                      <a:gd name="T6" fmla="*/ 33 w 86"/>
                      <a:gd name="T7" fmla="*/ 89 h 164"/>
                      <a:gd name="T8" fmla="*/ 8 w 86"/>
                      <a:gd name="T9" fmla="*/ 125 h 164"/>
                      <a:gd name="T10" fmla="*/ 53 w 86"/>
                      <a:gd name="T11" fmla="*/ 147 h 164"/>
                      <a:gd name="T12" fmla="*/ 75 w 86"/>
                      <a:gd name="T13" fmla="*/ 164 h 164"/>
                      <a:gd name="T14" fmla="*/ 86 w 86"/>
                      <a:gd name="T15" fmla="*/ 118 h 164"/>
                      <a:gd name="T16" fmla="*/ 53 w 86"/>
                      <a:gd name="T17" fmla="*/ 118 h 164"/>
                      <a:gd name="T18" fmla="*/ 70 w 86"/>
                      <a:gd name="T19" fmla="*/ 64 h 164"/>
                      <a:gd name="T20" fmla="*/ 50 w 86"/>
                      <a:gd name="T21" fmla="*/ 50 h 164"/>
                      <a:gd name="T22" fmla="*/ 25 w 86"/>
                      <a:gd name="T23" fmla="*/ 0 h 16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6"/>
                      <a:gd name="T37" fmla="*/ 0 h 164"/>
                      <a:gd name="T38" fmla="*/ 86 w 86"/>
                      <a:gd name="T39" fmla="*/ 164 h 16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6" h="164">
                        <a:moveTo>
                          <a:pt x="25" y="0"/>
                        </a:moveTo>
                        <a:lnTo>
                          <a:pt x="0" y="21"/>
                        </a:lnTo>
                        <a:lnTo>
                          <a:pt x="28" y="43"/>
                        </a:lnTo>
                        <a:lnTo>
                          <a:pt x="33" y="89"/>
                        </a:lnTo>
                        <a:lnTo>
                          <a:pt x="8" y="125"/>
                        </a:lnTo>
                        <a:lnTo>
                          <a:pt x="53" y="147"/>
                        </a:lnTo>
                        <a:lnTo>
                          <a:pt x="75" y="164"/>
                        </a:lnTo>
                        <a:lnTo>
                          <a:pt x="86" y="118"/>
                        </a:lnTo>
                        <a:lnTo>
                          <a:pt x="53" y="118"/>
                        </a:lnTo>
                        <a:lnTo>
                          <a:pt x="70" y="64"/>
                        </a:lnTo>
                        <a:lnTo>
                          <a:pt x="50" y="50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69" name="Freeform 394"/>
                  <p:cNvSpPr>
                    <a:spLocks/>
                  </p:cNvSpPr>
                  <p:nvPr/>
                </p:nvSpPr>
                <p:spPr bwMode="auto">
                  <a:xfrm>
                    <a:off x="1018" y="2400"/>
                    <a:ext cx="21" cy="24"/>
                  </a:xfrm>
                  <a:custGeom>
                    <a:avLst/>
                    <a:gdLst>
                      <a:gd name="T0" fmla="*/ 12 w 128"/>
                      <a:gd name="T1" fmla="*/ 0 h 119"/>
                      <a:gd name="T2" fmla="*/ 0 w 128"/>
                      <a:gd name="T3" fmla="*/ 32 h 119"/>
                      <a:gd name="T4" fmla="*/ 20 w 128"/>
                      <a:gd name="T5" fmla="*/ 54 h 119"/>
                      <a:gd name="T6" fmla="*/ 41 w 128"/>
                      <a:gd name="T7" fmla="*/ 86 h 119"/>
                      <a:gd name="T8" fmla="*/ 74 w 128"/>
                      <a:gd name="T9" fmla="*/ 107 h 119"/>
                      <a:gd name="T10" fmla="*/ 128 w 128"/>
                      <a:gd name="T11" fmla="*/ 119 h 119"/>
                      <a:gd name="T12" fmla="*/ 74 w 128"/>
                      <a:gd name="T13" fmla="*/ 72 h 119"/>
                      <a:gd name="T14" fmla="*/ 91 w 128"/>
                      <a:gd name="T15" fmla="*/ 36 h 119"/>
                      <a:gd name="T16" fmla="*/ 53 w 128"/>
                      <a:gd name="T17" fmla="*/ 50 h 119"/>
                      <a:gd name="T18" fmla="*/ 12 w 128"/>
                      <a:gd name="T19" fmla="*/ 0 h 11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8"/>
                      <a:gd name="T31" fmla="*/ 0 h 119"/>
                      <a:gd name="T32" fmla="*/ 128 w 128"/>
                      <a:gd name="T33" fmla="*/ 119 h 11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8" h="119">
                        <a:moveTo>
                          <a:pt x="12" y="0"/>
                        </a:moveTo>
                        <a:lnTo>
                          <a:pt x="0" y="32"/>
                        </a:lnTo>
                        <a:lnTo>
                          <a:pt x="20" y="54"/>
                        </a:lnTo>
                        <a:lnTo>
                          <a:pt x="41" y="86"/>
                        </a:lnTo>
                        <a:lnTo>
                          <a:pt x="74" y="107"/>
                        </a:lnTo>
                        <a:lnTo>
                          <a:pt x="128" y="119"/>
                        </a:lnTo>
                        <a:lnTo>
                          <a:pt x="74" y="72"/>
                        </a:lnTo>
                        <a:lnTo>
                          <a:pt x="91" y="36"/>
                        </a:lnTo>
                        <a:lnTo>
                          <a:pt x="53" y="50"/>
                        </a:lnTo>
                        <a:lnTo>
                          <a:pt x="1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11" name="Group 395"/>
                <p:cNvGrpSpPr>
                  <a:grpSpLocks/>
                </p:cNvGrpSpPr>
                <p:nvPr/>
              </p:nvGrpSpPr>
              <p:grpSpPr bwMode="auto">
                <a:xfrm>
                  <a:off x="967" y="2259"/>
                  <a:ext cx="171" cy="88"/>
                  <a:chOff x="967" y="2259"/>
                  <a:chExt cx="171" cy="88"/>
                </a:xfrm>
              </p:grpSpPr>
              <p:sp>
                <p:nvSpPr>
                  <p:cNvPr id="77648" name="Freeform 396"/>
                  <p:cNvSpPr>
                    <a:spLocks/>
                  </p:cNvSpPr>
                  <p:nvPr/>
                </p:nvSpPr>
                <p:spPr bwMode="auto">
                  <a:xfrm>
                    <a:off x="967" y="2259"/>
                    <a:ext cx="171" cy="88"/>
                  </a:xfrm>
                  <a:custGeom>
                    <a:avLst/>
                    <a:gdLst>
                      <a:gd name="T0" fmla="*/ 174 w 1024"/>
                      <a:gd name="T1" fmla="*/ 0 h 438"/>
                      <a:gd name="T2" fmla="*/ 136 w 1024"/>
                      <a:gd name="T3" fmla="*/ 32 h 438"/>
                      <a:gd name="T4" fmla="*/ 91 w 1024"/>
                      <a:gd name="T5" fmla="*/ 53 h 438"/>
                      <a:gd name="T6" fmla="*/ 78 w 1024"/>
                      <a:gd name="T7" fmla="*/ 100 h 438"/>
                      <a:gd name="T8" fmla="*/ 37 w 1024"/>
                      <a:gd name="T9" fmla="*/ 125 h 438"/>
                      <a:gd name="T10" fmla="*/ 0 w 1024"/>
                      <a:gd name="T11" fmla="*/ 140 h 438"/>
                      <a:gd name="T12" fmla="*/ 41 w 1024"/>
                      <a:gd name="T13" fmla="*/ 168 h 438"/>
                      <a:gd name="T14" fmla="*/ 58 w 1024"/>
                      <a:gd name="T15" fmla="*/ 208 h 438"/>
                      <a:gd name="T16" fmla="*/ 95 w 1024"/>
                      <a:gd name="T17" fmla="*/ 225 h 438"/>
                      <a:gd name="T18" fmla="*/ 136 w 1024"/>
                      <a:gd name="T19" fmla="*/ 237 h 438"/>
                      <a:gd name="T20" fmla="*/ 182 w 1024"/>
                      <a:gd name="T21" fmla="*/ 222 h 438"/>
                      <a:gd name="T22" fmla="*/ 240 w 1024"/>
                      <a:gd name="T23" fmla="*/ 237 h 438"/>
                      <a:gd name="T24" fmla="*/ 310 w 1024"/>
                      <a:gd name="T25" fmla="*/ 218 h 438"/>
                      <a:gd name="T26" fmla="*/ 389 w 1024"/>
                      <a:gd name="T27" fmla="*/ 247 h 438"/>
                      <a:gd name="T28" fmla="*/ 442 w 1024"/>
                      <a:gd name="T29" fmla="*/ 244 h 438"/>
                      <a:gd name="T30" fmla="*/ 492 w 1024"/>
                      <a:gd name="T31" fmla="*/ 268 h 438"/>
                      <a:gd name="T32" fmla="*/ 536 w 1024"/>
                      <a:gd name="T33" fmla="*/ 283 h 438"/>
                      <a:gd name="T34" fmla="*/ 583 w 1024"/>
                      <a:gd name="T35" fmla="*/ 268 h 438"/>
                      <a:gd name="T36" fmla="*/ 599 w 1024"/>
                      <a:gd name="T37" fmla="*/ 297 h 438"/>
                      <a:gd name="T38" fmla="*/ 640 w 1024"/>
                      <a:gd name="T39" fmla="*/ 294 h 438"/>
                      <a:gd name="T40" fmla="*/ 632 w 1024"/>
                      <a:gd name="T41" fmla="*/ 334 h 438"/>
                      <a:gd name="T42" fmla="*/ 690 w 1024"/>
                      <a:gd name="T43" fmla="*/ 351 h 438"/>
                      <a:gd name="T44" fmla="*/ 760 w 1024"/>
                      <a:gd name="T45" fmla="*/ 372 h 438"/>
                      <a:gd name="T46" fmla="*/ 776 w 1024"/>
                      <a:gd name="T47" fmla="*/ 401 h 438"/>
                      <a:gd name="T48" fmla="*/ 822 w 1024"/>
                      <a:gd name="T49" fmla="*/ 408 h 438"/>
                      <a:gd name="T50" fmla="*/ 855 w 1024"/>
                      <a:gd name="T51" fmla="*/ 438 h 438"/>
                      <a:gd name="T52" fmla="*/ 897 w 1024"/>
                      <a:gd name="T53" fmla="*/ 422 h 438"/>
                      <a:gd name="T54" fmla="*/ 933 w 1024"/>
                      <a:gd name="T55" fmla="*/ 419 h 438"/>
                      <a:gd name="T56" fmla="*/ 958 w 1024"/>
                      <a:gd name="T57" fmla="*/ 377 h 438"/>
                      <a:gd name="T58" fmla="*/ 1024 w 1024"/>
                      <a:gd name="T59" fmla="*/ 358 h 438"/>
                      <a:gd name="T60" fmla="*/ 991 w 1024"/>
                      <a:gd name="T61" fmla="*/ 311 h 438"/>
                      <a:gd name="T62" fmla="*/ 1008 w 1024"/>
                      <a:gd name="T63" fmla="*/ 268 h 438"/>
                      <a:gd name="T64" fmla="*/ 983 w 1024"/>
                      <a:gd name="T65" fmla="*/ 218 h 438"/>
                      <a:gd name="T66" fmla="*/ 996 w 1024"/>
                      <a:gd name="T67" fmla="*/ 193 h 438"/>
                      <a:gd name="T68" fmla="*/ 950 w 1024"/>
                      <a:gd name="T69" fmla="*/ 193 h 438"/>
                      <a:gd name="T70" fmla="*/ 925 w 1024"/>
                      <a:gd name="T71" fmla="*/ 168 h 438"/>
                      <a:gd name="T72" fmla="*/ 880 w 1024"/>
                      <a:gd name="T73" fmla="*/ 186 h 438"/>
                      <a:gd name="T74" fmla="*/ 839 w 1024"/>
                      <a:gd name="T75" fmla="*/ 171 h 438"/>
                      <a:gd name="T76" fmla="*/ 806 w 1024"/>
                      <a:gd name="T77" fmla="*/ 150 h 438"/>
                      <a:gd name="T78" fmla="*/ 735 w 1024"/>
                      <a:gd name="T79" fmla="*/ 147 h 438"/>
                      <a:gd name="T80" fmla="*/ 717 w 1024"/>
                      <a:gd name="T81" fmla="*/ 230 h 438"/>
                      <a:gd name="T82" fmla="*/ 748 w 1024"/>
                      <a:gd name="T83" fmla="*/ 233 h 438"/>
                      <a:gd name="T84" fmla="*/ 748 w 1024"/>
                      <a:gd name="T85" fmla="*/ 272 h 438"/>
                      <a:gd name="T86" fmla="*/ 727 w 1024"/>
                      <a:gd name="T87" fmla="*/ 304 h 438"/>
                      <a:gd name="T88" fmla="*/ 709 w 1024"/>
                      <a:gd name="T89" fmla="*/ 269 h 438"/>
                      <a:gd name="T90" fmla="*/ 705 w 1024"/>
                      <a:gd name="T91" fmla="*/ 251 h 438"/>
                      <a:gd name="T92" fmla="*/ 717 w 1024"/>
                      <a:gd name="T93" fmla="*/ 230 h 438"/>
                      <a:gd name="T94" fmla="*/ 735 w 1024"/>
                      <a:gd name="T95" fmla="*/ 148 h 438"/>
                      <a:gd name="T96" fmla="*/ 682 w 1024"/>
                      <a:gd name="T97" fmla="*/ 147 h 438"/>
                      <a:gd name="T98" fmla="*/ 636 w 1024"/>
                      <a:gd name="T99" fmla="*/ 157 h 438"/>
                      <a:gd name="T100" fmla="*/ 594 w 1024"/>
                      <a:gd name="T101" fmla="*/ 143 h 438"/>
                      <a:gd name="T102" fmla="*/ 578 w 1024"/>
                      <a:gd name="T103" fmla="*/ 97 h 438"/>
                      <a:gd name="T104" fmla="*/ 533 w 1024"/>
                      <a:gd name="T105" fmla="*/ 86 h 438"/>
                      <a:gd name="T106" fmla="*/ 512 w 1024"/>
                      <a:gd name="T107" fmla="*/ 60 h 438"/>
                      <a:gd name="T108" fmla="*/ 455 w 1024"/>
                      <a:gd name="T109" fmla="*/ 50 h 438"/>
                      <a:gd name="T110" fmla="*/ 422 w 1024"/>
                      <a:gd name="T111" fmla="*/ 28 h 438"/>
                      <a:gd name="T112" fmla="*/ 389 w 1024"/>
                      <a:gd name="T113" fmla="*/ 39 h 438"/>
                      <a:gd name="T114" fmla="*/ 351 w 1024"/>
                      <a:gd name="T115" fmla="*/ 28 h 438"/>
                      <a:gd name="T116" fmla="*/ 323 w 1024"/>
                      <a:gd name="T117" fmla="*/ 53 h 438"/>
                      <a:gd name="T118" fmla="*/ 290 w 1024"/>
                      <a:gd name="T119" fmla="*/ 50 h 438"/>
                      <a:gd name="T120" fmla="*/ 277 w 1024"/>
                      <a:gd name="T121" fmla="*/ 17 h 438"/>
                      <a:gd name="T122" fmla="*/ 235 w 1024"/>
                      <a:gd name="T123" fmla="*/ 7 h 438"/>
                      <a:gd name="T124" fmla="*/ 174 w 1024"/>
                      <a:gd name="T125" fmla="*/ 0 h 43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1024"/>
                      <a:gd name="T190" fmla="*/ 0 h 438"/>
                      <a:gd name="T191" fmla="*/ 1024 w 1024"/>
                      <a:gd name="T192" fmla="*/ 438 h 43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1024" h="438">
                        <a:moveTo>
                          <a:pt x="174" y="0"/>
                        </a:moveTo>
                        <a:lnTo>
                          <a:pt x="136" y="32"/>
                        </a:lnTo>
                        <a:lnTo>
                          <a:pt x="91" y="53"/>
                        </a:lnTo>
                        <a:lnTo>
                          <a:pt x="78" y="100"/>
                        </a:lnTo>
                        <a:lnTo>
                          <a:pt x="37" y="125"/>
                        </a:lnTo>
                        <a:lnTo>
                          <a:pt x="0" y="140"/>
                        </a:lnTo>
                        <a:lnTo>
                          <a:pt x="41" y="168"/>
                        </a:lnTo>
                        <a:lnTo>
                          <a:pt x="58" y="208"/>
                        </a:lnTo>
                        <a:lnTo>
                          <a:pt x="95" y="225"/>
                        </a:lnTo>
                        <a:lnTo>
                          <a:pt x="136" y="237"/>
                        </a:lnTo>
                        <a:lnTo>
                          <a:pt x="182" y="222"/>
                        </a:lnTo>
                        <a:lnTo>
                          <a:pt x="240" y="237"/>
                        </a:lnTo>
                        <a:lnTo>
                          <a:pt x="310" y="218"/>
                        </a:lnTo>
                        <a:lnTo>
                          <a:pt x="389" y="247"/>
                        </a:lnTo>
                        <a:lnTo>
                          <a:pt x="442" y="244"/>
                        </a:lnTo>
                        <a:lnTo>
                          <a:pt x="492" y="268"/>
                        </a:lnTo>
                        <a:lnTo>
                          <a:pt x="536" y="283"/>
                        </a:lnTo>
                        <a:lnTo>
                          <a:pt x="583" y="268"/>
                        </a:lnTo>
                        <a:lnTo>
                          <a:pt x="599" y="297"/>
                        </a:lnTo>
                        <a:lnTo>
                          <a:pt x="640" y="294"/>
                        </a:lnTo>
                        <a:lnTo>
                          <a:pt x="632" y="334"/>
                        </a:lnTo>
                        <a:lnTo>
                          <a:pt x="690" y="351"/>
                        </a:lnTo>
                        <a:lnTo>
                          <a:pt x="760" y="372"/>
                        </a:lnTo>
                        <a:lnTo>
                          <a:pt x="776" y="401"/>
                        </a:lnTo>
                        <a:lnTo>
                          <a:pt x="822" y="408"/>
                        </a:lnTo>
                        <a:lnTo>
                          <a:pt x="855" y="438"/>
                        </a:lnTo>
                        <a:lnTo>
                          <a:pt x="897" y="422"/>
                        </a:lnTo>
                        <a:lnTo>
                          <a:pt x="933" y="419"/>
                        </a:lnTo>
                        <a:lnTo>
                          <a:pt x="958" y="377"/>
                        </a:lnTo>
                        <a:lnTo>
                          <a:pt x="1024" y="358"/>
                        </a:lnTo>
                        <a:lnTo>
                          <a:pt x="991" y="311"/>
                        </a:lnTo>
                        <a:lnTo>
                          <a:pt x="1008" y="268"/>
                        </a:lnTo>
                        <a:lnTo>
                          <a:pt x="983" y="218"/>
                        </a:lnTo>
                        <a:lnTo>
                          <a:pt x="996" y="193"/>
                        </a:lnTo>
                        <a:lnTo>
                          <a:pt x="950" y="193"/>
                        </a:lnTo>
                        <a:lnTo>
                          <a:pt x="925" y="168"/>
                        </a:lnTo>
                        <a:lnTo>
                          <a:pt x="880" y="186"/>
                        </a:lnTo>
                        <a:lnTo>
                          <a:pt x="839" y="171"/>
                        </a:lnTo>
                        <a:lnTo>
                          <a:pt x="806" y="150"/>
                        </a:lnTo>
                        <a:lnTo>
                          <a:pt x="735" y="147"/>
                        </a:lnTo>
                        <a:lnTo>
                          <a:pt x="717" y="230"/>
                        </a:lnTo>
                        <a:lnTo>
                          <a:pt x="748" y="233"/>
                        </a:lnTo>
                        <a:lnTo>
                          <a:pt x="748" y="272"/>
                        </a:lnTo>
                        <a:lnTo>
                          <a:pt x="727" y="304"/>
                        </a:lnTo>
                        <a:lnTo>
                          <a:pt x="709" y="269"/>
                        </a:lnTo>
                        <a:lnTo>
                          <a:pt x="705" y="251"/>
                        </a:lnTo>
                        <a:lnTo>
                          <a:pt x="717" y="230"/>
                        </a:lnTo>
                        <a:lnTo>
                          <a:pt x="735" y="148"/>
                        </a:lnTo>
                        <a:lnTo>
                          <a:pt x="682" y="147"/>
                        </a:lnTo>
                        <a:lnTo>
                          <a:pt x="636" y="157"/>
                        </a:lnTo>
                        <a:lnTo>
                          <a:pt x="594" y="143"/>
                        </a:lnTo>
                        <a:lnTo>
                          <a:pt x="578" y="97"/>
                        </a:lnTo>
                        <a:lnTo>
                          <a:pt x="533" y="86"/>
                        </a:lnTo>
                        <a:lnTo>
                          <a:pt x="512" y="60"/>
                        </a:lnTo>
                        <a:lnTo>
                          <a:pt x="455" y="50"/>
                        </a:lnTo>
                        <a:lnTo>
                          <a:pt x="422" y="28"/>
                        </a:lnTo>
                        <a:lnTo>
                          <a:pt x="389" y="39"/>
                        </a:lnTo>
                        <a:lnTo>
                          <a:pt x="351" y="28"/>
                        </a:lnTo>
                        <a:lnTo>
                          <a:pt x="323" y="53"/>
                        </a:lnTo>
                        <a:lnTo>
                          <a:pt x="290" y="50"/>
                        </a:lnTo>
                        <a:lnTo>
                          <a:pt x="277" y="17"/>
                        </a:lnTo>
                        <a:lnTo>
                          <a:pt x="235" y="7"/>
                        </a:lnTo>
                        <a:lnTo>
                          <a:pt x="174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49" name="Freeform 397"/>
                  <p:cNvSpPr>
                    <a:spLocks/>
                  </p:cNvSpPr>
                  <p:nvPr/>
                </p:nvSpPr>
                <p:spPr bwMode="auto">
                  <a:xfrm>
                    <a:off x="1056" y="2290"/>
                    <a:ext cx="44" cy="11"/>
                  </a:xfrm>
                  <a:custGeom>
                    <a:avLst/>
                    <a:gdLst>
                      <a:gd name="T0" fmla="*/ 172 w 263"/>
                      <a:gd name="T1" fmla="*/ 7 h 51"/>
                      <a:gd name="T2" fmla="*/ 202 w 263"/>
                      <a:gd name="T3" fmla="*/ 0 h 51"/>
                      <a:gd name="T4" fmla="*/ 219 w 263"/>
                      <a:gd name="T5" fmla="*/ 9 h 51"/>
                      <a:gd name="T6" fmla="*/ 260 w 263"/>
                      <a:gd name="T7" fmla="*/ 16 h 51"/>
                      <a:gd name="T8" fmla="*/ 263 w 263"/>
                      <a:gd name="T9" fmla="*/ 41 h 51"/>
                      <a:gd name="T10" fmla="*/ 217 w 263"/>
                      <a:gd name="T11" fmla="*/ 26 h 51"/>
                      <a:gd name="T12" fmla="*/ 184 w 263"/>
                      <a:gd name="T13" fmla="*/ 51 h 51"/>
                      <a:gd name="T14" fmla="*/ 98 w 263"/>
                      <a:gd name="T15" fmla="*/ 51 h 51"/>
                      <a:gd name="T16" fmla="*/ 0 w 263"/>
                      <a:gd name="T17" fmla="*/ 12 h 51"/>
                      <a:gd name="T18" fmla="*/ 141 w 263"/>
                      <a:gd name="T19" fmla="*/ 36 h 51"/>
                      <a:gd name="T20" fmla="*/ 172 w 263"/>
                      <a:gd name="T21" fmla="*/ 7 h 5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63"/>
                      <a:gd name="T34" fmla="*/ 0 h 51"/>
                      <a:gd name="T35" fmla="*/ 263 w 263"/>
                      <a:gd name="T36" fmla="*/ 51 h 5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63" h="51">
                        <a:moveTo>
                          <a:pt x="172" y="7"/>
                        </a:moveTo>
                        <a:lnTo>
                          <a:pt x="202" y="0"/>
                        </a:lnTo>
                        <a:lnTo>
                          <a:pt x="219" y="9"/>
                        </a:lnTo>
                        <a:lnTo>
                          <a:pt x="260" y="16"/>
                        </a:lnTo>
                        <a:lnTo>
                          <a:pt x="263" y="41"/>
                        </a:lnTo>
                        <a:lnTo>
                          <a:pt x="217" y="26"/>
                        </a:lnTo>
                        <a:lnTo>
                          <a:pt x="184" y="51"/>
                        </a:lnTo>
                        <a:lnTo>
                          <a:pt x="98" y="51"/>
                        </a:lnTo>
                        <a:lnTo>
                          <a:pt x="0" y="12"/>
                        </a:lnTo>
                        <a:lnTo>
                          <a:pt x="141" y="36"/>
                        </a:lnTo>
                        <a:lnTo>
                          <a:pt x="172" y="7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0" name="Freeform 398"/>
                  <p:cNvSpPr>
                    <a:spLocks/>
                  </p:cNvSpPr>
                  <p:nvPr/>
                </p:nvSpPr>
                <p:spPr bwMode="auto">
                  <a:xfrm>
                    <a:off x="1109" y="2302"/>
                    <a:ext cx="22" cy="23"/>
                  </a:xfrm>
                  <a:custGeom>
                    <a:avLst/>
                    <a:gdLst>
                      <a:gd name="T0" fmla="*/ 0 w 133"/>
                      <a:gd name="T1" fmla="*/ 0 h 112"/>
                      <a:gd name="T2" fmla="*/ 25 w 133"/>
                      <a:gd name="T3" fmla="*/ 15 h 112"/>
                      <a:gd name="T4" fmla="*/ 29 w 133"/>
                      <a:gd name="T5" fmla="*/ 72 h 112"/>
                      <a:gd name="T6" fmla="*/ 58 w 133"/>
                      <a:gd name="T7" fmla="*/ 79 h 112"/>
                      <a:gd name="T8" fmla="*/ 66 w 133"/>
                      <a:gd name="T9" fmla="*/ 112 h 112"/>
                      <a:gd name="T10" fmla="*/ 95 w 133"/>
                      <a:gd name="T11" fmla="*/ 79 h 112"/>
                      <a:gd name="T12" fmla="*/ 133 w 133"/>
                      <a:gd name="T13" fmla="*/ 57 h 112"/>
                      <a:gd name="T14" fmla="*/ 87 w 133"/>
                      <a:gd name="T15" fmla="*/ 40 h 112"/>
                      <a:gd name="T16" fmla="*/ 108 w 133"/>
                      <a:gd name="T17" fmla="*/ 7 h 112"/>
                      <a:gd name="T18" fmla="*/ 78 w 133"/>
                      <a:gd name="T19" fmla="*/ 0 h 112"/>
                      <a:gd name="T20" fmla="*/ 62 w 133"/>
                      <a:gd name="T21" fmla="*/ 15 h 112"/>
                      <a:gd name="T22" fmla="*/ 0 w 133"/>
                      <a:gd name="T23" fmla="*/ 0 h 11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33"/>
                      <a:gd name="T37" fmla="*/ 0 h 112"/>
                      <a:gd name="T38" fmla="*/ 133 w 133"/>
                      <a:gd name="T39" fmla="*/ 112 h 11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33" h="112">
                        <a:moveTo>
                          <a:pt x="0" y="0"/>
                        </a:moveTo>
                        <a:lnTo>
                          <a:pt x="25" y="15"/>
                        </a:lnTo>
                        <a:lnTo>
                          <a:pt x="29" y="72"/>
                        </a:lnTo>
                        <a:lnTo>
                          <a:pt x="58" y="79"/>
                        </a:lnTo>
                        <a:lnTo>
                          <a:pt x="66" y="112"/>
                        </a:lnTo>
                        <a:lnTo>
                          <a:pt x="95" y="79"/>
                        </a:lnTo>
                        <a:lnTo>
                          <a:pt x="133" y="57"/>
                        </a:lnTo>
                        <a:lnTo>
                          <a:pt x="87" y="40"/>
                        </a:lnTo>
                        <a:lnTo>
                          <a:pt x="108" y="7"/>
                        </a:lnTo>
                        <a:lnTo>
                          <a:pt x="78" y="0"/>
                        </a:lnTo>
                        <a:lnTo>
                          <a:pt x="62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1" name="Freeform 399"/>
                  <p:cNvSpPr>
                    <a:spLocks/>
                  </p:cNvSpPr>
                  <p:nvPr/>
                </p:nvSpPr>
                <p:spPr bwMode="auto">
                  <a:xfrm>
                    <a:off x="1097" y="2317"/>
                    <a:ext cx="12" cy="21"/>
                  </a:xfrm>
                  <a:custGeom>
                    <a:avLst/>
                    <a:gdLst>
                      <a:gd name="T0" fmla="*/ 25 w 74"/>
                      <a:gd name="T1" fmla="*/ 0 h 104"/>
                      <a:gd name="T2" fmla="*/ 0 w 74"/>
                      <a:gd name="T3" fmla="*/ 25 h 104"/>
                      <a:gd name="T4" fmla="*/ 20 w 74"/>
                      <a:gd name="T5" fmla="*/ 47 h 104"/>
                      <a:gd name="T6" fmla="*/ 12 w 74"/>
                      <a:gd name="T7" fmla="*/ 94 h 104"/>
                      <a:gd name="T8" fmla="*/ 70 w 74"/>
                      <a:gd name="T9" fmla="*/ 104 h 104"/>
                      <a:gd name="T10" fmla="*/ 49 w 74"/>
                      <a:gd name="T11" fmla="*/ 57 h 104"/>
                      <a:gd name="T12" fmla="*/ 74 w 74"/>
                      <a:gd name="T13" fmla="*/ 21 h 104"/>
                      <a:gd name="T14" fmla="*/ 25 w 74"/>
                      <a:gd name="T15" fmla="*/ 0 h 1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4"/>
                      <a:gd name="T25" fmla="*/ 0 h 104"/>
                      <a:gd name="T26" fmla="*/ 74 w 74"/>
                      <a:gd name="T27" fmla="*/ 104 h 1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4" h="104">
                        <a:moveTo>
                          <a:pt x="25" y="0"/>
                        </a:moveTo>
                        <a:lnTo>
                          <a:pt x="0" y="25"/>
                        </a:lnTo>
                        <a:lnTo>
                          <a:pt x="20" y="47"/>
                        </a:lnTo>
                        <a:lnTo>
                          <a:pt x="12" y="94"/>
                        </a:lnTo>
                        <a:lnTo>
                          <a:pt x="70" y="104"/>
                        </a:lnTo>
                        <a:lnTo>
                          <a:pt x="49" y="57"/>
                        </a:lnTo>
                        <a:lnTo>
                          <a:pt x="74" y="21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2" name="Freeform 400"/>
                  <p:cNvSpPr>
                    <a:spLocks/>
                  </p:cNvSpPr>
                  <p:nvPr/>
                </p:nvSpPr>
                <p:spPr bwMode="auto">
                  <a:xfrm>
                    <a:off x="1025" y="2269"/>
                    <a:ext cx="28" cy="15"/>
                  </a:xfrm>
                  <a:custGeom>
                    <a:avLst/>
                    <a:gdLst>
                      <a:gd name="T0" fmla="*/ 0 w 165"/>
                      <a:gd name="T1" fmla="*/ 14 h 75"/>
                      <a:gd name="T2" fmla="*/ 12 w 165"/>
                      <a:gd name="T3" fmla="*/ 0 h 75"/>
                      <a:gd name="T4" fmla="*/ 41 w 165"/>
                      <a:gd name="T5" fmla="*/ 10 h 75"/>
                      <a:gd name="T6" fmla="*/ 61 w 165"/>
                      <a:gd name="T7" fmla="*/ 3 h 75"/>
                      <a:gd name="T8" fmla="*/ 74 w 165"/>
                      <a:gd name="T9" fmla="*/ 14 h 75"/>
                      <a:gd name="T10" fmla="*/ 103 w 165"/>
                      <a:gd name="T11" fmla="*/ 24 h 75"/>
                      <a:gd name="T12" fmla="*/ 127 w 165"/>
                      <a:gd name="T13" fmla="*/ 46 h 75"/>
                      <a:gd name="T14" fmla="*/ 157 w 165"/>
                      <a:gd name="T15" fmla="*/ 53 h 75"/>
                      <a:gd name="T16" fmla="*/ 165 w 165"/>
                      <a:gd name="T17" fmla="*/ 75 h 75"/>
                      <a:gd name="T18" fmla="*/ 136 w 165"/>
                      <a:gd name="T19" fmla="*/ 67 h 75"/>
                      <a:gd name="T20" fmla="*/ 69 w 165"/>
                      <a:gd name="T21" fmla="*/ 43 h 75"/>
                      <a:gd name="T22" fmla="*/ 25 w 165"/>
                      <a:gd name="T23" fmla="*/ 64 h 75"/>
                      <a:gd name="T24" fmla="*/ 0 w 165"/>
                      <a:gd name="T25" fmla="*/ 14 h 7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5"/>
                      <a:gd name="T40" fmla="*/ 0 h 75"/>
                      <a:gd name="T41" fmla="*/ 165 w 165"/>
                      <a:gd name="T42" fmla="*/ 75 h 7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5" h="75">
                        <a:moveTo>
                          <a:pt x="0" y="14"/>
                        </a:moveTo>
                        <a:lnTo>
                          <a:pt x="12" y="0"/>
                        </a:lnTo>
                        <a:lnTo>
                          <a:pt x="41" y="10"/>
                        </a:lnTo>
                        <a:lnTo>
                          <a:pt x="61" y="3"/>
                        </a:lnTo>
                        <a:lnTo>
                          <a:pt x="74" y="14"/>
                        </a:lnTo>
                        <a:lnTo>
                          <a:pt x="103" y="24"/>
                        </a:lnTo>
                        <a:lnTo>
                          <a:pt x="127" y="46"/>
                        </a:lnTo>
                        <a:lnTo>
                          <a:pt x="157" y="53"/>
                        </a:lnTo>
                        <a:lnTo>
                          <a:pt x="165" y="75"/>
                        </a:lnTo>
                        <a:lnTo>
                          <a:pt x="136" y="67"/>
                        </a:lnTo>
                        <a:lnTo>
                          <a:pt x="69" y="43"/>
                        </a:lnTo>
                        <a:lnTo>
                          <a:pt x="25" y="64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3" name="Freeform 401"/>
                  <p:cNvSpPr>
                    <a:spLocks/>
                  </p:cNvSpPr>
                  <p:nvPr/>
                </p:nvSpPr>
                <p:spPr bwMode="auto">
                  <a:xfrm>
                    <a:off x="1029" y="2292"/>
                    <a:ext cx="20" cy="14"/>
                  </a:xfrm>
                  <a:custGeom>
                    <a:avLst/>
                    <a:gdLst>
                      <a:gd name="T0" fmla="*/ 0 w 120"/>
                      <a:gd name="T1" fmla="*/ 0 h 68"/>
                      <a:gd name="T2" fmla="*/ 8 w 120"/>
                      <a:gd name="T3" fmla="*/ 29 h 68"/>
                      <a:gd name="T4" fmla="*/ 38 w 120"/>
                      <a:gd name="T5" fmla="*/ 43 h 68"/>
                      <a:gd name="T6" fmla="*/ 96 w 120"/>
                      <a:gd name="T7" fmla="*/ 43 h 68"/>
                      <a:gd name="T8" fmla="*/ 120 w 120"/>
                      <a:gd name="T9" fmla="*/ 68 h 68"/>
                      <a:gd name="T10" fmla="*/ 104 w 120"/>
                      <a:gd name="T11" fmla="*/ 36 h 68"/>
                      <a:gd name="T12" fmla="*/ 0 w 120"/>
                      <a:gd name="T13" fmla="*/ 0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20"/>
                      <a:gd name="T22" fmla="*/ 0 h 68"/>
                      <a:gd name="T23" fmla="*/ 120 w 120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20" h="68">
                        <a:moveTo>
                          <a:pt x="0" y="0"/>
                        </a:moveTo>
                        <a:lnTo>
                          <a:pt x="8" y="29"/>
                        </a:lnTo>
                        <a:lnTo>
                          <a:pt x="38" y="43"/>
                        </a:lnTo>
                        <a:lnTo>
                          <a:pt x="96" y="43"/>
                        </a:lnTo>
                        <a:lnTo>
                          <a:pt x="120" y="68"/>
                        </a:lnTo>
                        <a:lnTo>
                          <a:pt x="104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4" name="Freeform 402"/>
                  <p:cNvSpPr>
                    <a:spLocks/>
                  </p:cNvSpPr>
                  <p:nvPr/>
                </p:nvSpPr>
                <p:spPr bwMode="auto">
                  <a:xfrm>
                    <a:off x="1098" y="2298"/>
                    <a:ext cx="9" cy="16"/>
                  </a:xfrm>
                  <a:custGeom>
                    <a:avLst/>
                    <a:gdLst>
                      <a:gd name="T0" fmla="*/ 41 w 50"/>
                      <a:gd name="T1" fmla="*/ 0 h 78"/>
                      <a:gd name="T2" fmla="*/ 17 w 50"/>
                      <a:gd name="T3" fmla="*/ 24 h 78"/>
                      <a:gd name="T4" fmla="*/ 20 w 50"/>
                      <a:gd name="T5" fmla="*/ 50 h 78"/>
                      <a:gd name="T6" fmla="*/ 0 w 50"/>
                      <a:gd name="T7" fmla="*/ 68 h 78"/>
                      <a:gd name="T8" fmla="*/ 50 w 50"/>
                      <a:gd name="T9" fmla="*/ 78 h 78"/>
                      <a:gd name="T10" fmla="*/ 33 w 50"/>
                      <a:gd name="T11" fmla="*/ 61 h 78"/>
                      <a:gd name="T12" fmla="*/ 41 w 50"/>
                      <a:gd name="T13" fmla="*/ 0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0"/>
                      <a:gd name="T22" fmla="*/ 0 h 78"/>
                      <a:gd name="T23" fmla="*/ 50 w 50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0" h="78">
                        <a:moveTo>
                          <a:pt x="41" y="0"/>
                        </a:moveTo>
                        <a:lnTo>
                          <a:pt x="17" y="24"/>
                        </a:lnTo>
                        <a:lnTo>
                          <a:pt x="20" y="50"/>
                        </a:lnTo>
                        <a:lnTo>
                          <a:pt x="0" y="68"/>
                        </a:lnTo>
                        <a:lnTo>
                          <a:pt x="50" y="78"/>
                        </a:lnTo>
                        <a:lnTo>
                          <a:pt x="33" y="61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55" name="Freeform 403"/>
                  <p:cNvSpPr>
                    <a:spLocks/>
                  </p:cNvSpPr>
                  <p:nvPr/>
                </p:nvSpPr>
                <p:spPr bwMode="auto">
                  <a:xfrm>
                    <a:off x="991" y="2262"/>
                    <a:ext cx="27" cy="16"/>
                  </a:xfrm>
                  <a:custGeom>
                    <a:avLst/>
                    <a:gdLst>
                      <a:gd name="T0" fmla="*/ 0 w 165"/>
                      <a:gd name="T1" fmla="*/ 36 h 79"/>
                      <a:gd name="T2" fmla="*/ 33 w 165"/>
                      <a:gd name="T3" fmla="*/ 7 h 79"/>
                      <a:gd name="T4" fmla="*/ 50 w 165"/>
                      <a:gd name="T5" fmla="*/ 0 h 79"/>
                      <a:gd name="T6" fmla="*/ 74 w 165"/>
                      <a:gd name="T7" fmla="*/ 11 h 79"/>
                      <a:gd name="T8" fmla="*/ 95 w 165"/>
                      <a:gd name="T9" fmla="*/ 15 h 79"/>
                      <a:gd name="T10" fmla="*/ 108 w 165"/>
                      <a:gd name="T11" fmla="*/ 26 h 79"/>
                      <a:gd name="T12" fmla="*/ 108 w 165"/>
                      <a:gd name="T13" fmla="*/ 47 h 79"/>
                      <a:gd name="T14" fmla="*/ 132 w 165"/>
                      <a:gd name="T15" fmla="*/ 65 h 79"/>
                      <a:gd name="T16" fmla="*/ 165 w 165"/>
                      <a:gd name="T17" fmla="*/ 79 h 79"/>
                      <a:gd name="T18" fmla="*/ 111 w 165"/>
                      <a:gd name="T19" fmla="*/ 76 h 79"/>
                      <a:gd name="T20" fmla="*/ 83 w 165"/>
                      <a:gd name="T21" fmla="*/ 43 h 79"/>
                      <a:gd name="T22" fmla="*/ 50 w 165"/>
                      <a:gd name="T23" fmla="*/ 54 h 79"/>
                      <a:gd name="T24" fmla="*/ 0 w 165"/>
                      <a:gd name="T25" fmla="*/ 36 h 79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65"/>
                      <a:gd name="T40" fmla="*/ 0 h 79"/>
                      <a:gd name="T41" fmla="*/ 165 w 165"/>
                      <a:gd name="T42" fmla="*/ 79 h 79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65" h="79">
                        <a:moveTo>
                          <a:pt x="0" y="36"/>
                        </a:moveTo>
                        <a:lnTo>
                          <a:pt x="33" y="7"/>
                        </a:lnTo>
                        <a:lnTo>
                          <a:pt x="50" y="0"/>
                        </a:lnTo>
                        <a:lnTo>
                          <a:pt x="74" y="11"/>
                        </a:lnTo>
                        <a:lnTo>
                          <a:pt x="95" y="15"/>
                        </a:lnTo>
                        <a:lnTo>
                          <a:pt x="108" y="26"/>
                        </a:lnTo>
                        <a:lnTo>
                          <a:pt x="108" y="47"/>
                        </a:lnTo>
                        <a:lnTo>
                          <a:pt x="132" y="65"/>
                        </a:lnTo>
                        <a:lnTo>
                          <a:pt x="165" y="79"/>
                        </a:lnTo>
                        <a:lnTo>
                          <a:pt x="111" y="76"/>
                        </a:lnTo>
                        <a:lnTo>
                          <a:pt x="83" y="43"/>
                        </a:lnTo>
                        <a:lnTo>
                          <a:pt x="50" y="54"/>
                        </a:lnTo>
                        <a:lnTo>
                          <a:pt x="0" y="3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12" name="Group 404"/>
                <p:cNvGrpSpPr>
                  <a:grpSpLocks/>
                </p:cNvGrpSpPr>
                <p:nvPr/>
              </p:nvGrpSpPr>
              <p:grpSpPr bwMode="auto">
                <a:xfrm>
                  <a:off x="1020" y="2207"/>
                  <a:ext cx="62" cy="60"/>
                  <a:chOff x="1020" y="2207"/>
                  <a:chExt cx="62" cy="60"/>
                </a:xfrm>
              </p:grpSpPr>
              <p:sp>
                <p:nvSpPr>
                  <p:cNvPr id="77644" name="Freeform 405"/>
                  <p:cNvSpPr>
                    <a:spLocks/>
                  </p:cNvSpPr>
                  <p:nvPr/>
                </p:nvSpPr>
                <p:spPr bwMode="auto">
                  <a:xfrm>
                    <a:off x="1020" y="2207"/>
                    <a:ext cx="62" cy="60"/>
                  </a:xfrm>
                  <a:custGeom>
                    <a:avLst/>
                    <a:gdLst>
                      <a:gd name="T0" fmla="*/ 198 w 372"/>
                      <a:gd name="T1" fmla="*/ 0 h 302"/>
                      <a:gd name="T2" fmla="*/ 160 w 372"/>
                      <a:gd name="T3" fmla="*/ 14 h 302"/>
                      <a:gd name="T4" fmla="*/ 132 w 372"/>
                      <a:gd name="T5" fmla="*/ 11 h 302"/>
                      <a:gd name="T6" fmla="*/ 127 w 372"/>
                      <a:gd name="T7" fmla="*/ 21 h 302"/>
                      <a:gd name="T8" fmla="*/ 86 w 372"/>
                      <a:gd name="T9" fmla="*/ 39 h 302"/>
                      <a:gd name="T10" fmla="*/ 99 w 372"/>
                      <a:gd name="T11" fmla="*/ 61 h 302"/>
                      <a:gd name="T12" fmla="*/ 45 w 372"/>
                      <a:gd name="T13" fmla="*/ 86 h 302"/>
                      <a:gd name="T14" fmla="*/ 53 w 372"/>
                      <a:gd name="T15" fmla="*/ 97 h 302"/>
                      <a:gd name="T16" fmla="*/ 28 w 372"/>
                      <a:gd name="T17" fmla="*/ 125 h 302"/>
                      <a:gd name="T18" fmla="*/ 41 w 372"/>
                      <a:gd name="T19" fmla="*/ 155 h 302"/>
                      <a:gd name="T20" fmla="*/ 0 w 372"/>
                      <a:gd name="T21" fmla="*/ 179 h 302"/>
                      <a:gd name="T22" fmla="*/ 20 w 372"/>
                      <a:gd name="T23" fmla="*/ 201 h 302"/>
                      <a:gd name="T24" fmla="*/ 16 w 372"/>
                      <a:gd name="T25" fmla="*/ 219 h 302"/>
                      <a:gd name="T26" fmla="*/ 28 w 372"/>
                      <a:gd name="T27" fmla="*/ 229 h 302"/>
                      <a:gd name="T28" fmla="*/ 49 w 372"/>
                      <a:gd name="T29" fmla="*/ 251 h 302"/>
                      <a:gd name="T30" fmla="*/ 78 w 372"/>
                      <a:gd name="T31" fmla="*/ 244 h 302"/>
                      <a:gd name="T32" fmla="*/ 91 w 372"/>
                      <a:gd name="T33" fmla="*/ 266 h 302"/>
                      <a:gd name="T34" fmla="*/ 107 w 372"/>
                      <a:gd name="T35" fmla="*/ 280 h 302"/>
                      <a:gd name="T36" fmla="*/ 127 w 372"/>
                      <a:gd name="T37" fmla="*/ 276 h 302"/>
                      <a:gd name="T38" fmla="*/ 185 w 372"/>
                      <a:gd name="T39" fmla="*/ 295 h 302"/>
                      <a:gd name="T40" fmla="*/ 227 w 372"/>
                      <a:gd name="T41" fmla="*/ 302 h 302"/>
                      <a:gd name="T42" fmla="*/ 248 w 372"/>
                      <a:gd name="T43" fmla="*/ 287 h 302"/>
                      <a:gd name="T44" fmla="*/ 284 w 372"/>
                      <a:gd name="T45" fmla="*/ 280 h 302"/>
                      <a:gd name="T46" fmla="*/ 326 w 372"/>
                      <a:gd name="T47" fmla="*/ 269 h 302"/>
                      <a:gd name="T48" fmla="*/ 318 w 372"/>
                      <a:gd name="T49" fmla="*/ 241 h 302"/>
                      <a:gd name="T50" fmla="*/ 342 w 372"/>
                      <a:gd name="T51" fmla="*/ 222 h 302"/>
                      <a:gd name="T52" fmla="*/ 322 w 372"/>
                      <a:gd name="T53" fmla="*/ 194 h 302"/>
                      <a:gd name="T54" fmla="*/ 347 w 372"/>
                      <a:gd name="T55" fmla="*/ 179 h 302"/>
                      <a:gd name="T56" fmla="*/ 367 w 372"/>
                      <a:gd name="T57" fmla="*/ 148 h 302"/>
                      <a:gd name="T58" fmla="*/ 372 w 372"/>
                      <a:gd name="T59" fmla="*/ 125 h 302"/>
                      <a:gd name="T60" fmla="*/ 364 w 372"/>
                      <a:gd name="T61" fmla="*/ 101 h 302"/>
                      <a:gd name="T62" fmla="*/ 372 w 372"/>
                      <a:gd name="T63" fmla="*/ 82 h 302"/>
                      <a:gd name="T64" fmla="*/ 342 w 372"/>
                      <a:gd name="T65" fmla="*/ 72 h 302"/>
                      <a:gd name="T66" fmla="*/ 297 w 372"/>
                      <a:gd name="T67" fmla="*/ 72 h 302"/>
                      <a:gd name="T68" fmla="*/ 281 w 372"/>
                      <a:gd name="T69" fmla="*/ 28 h 302"/>
                      <a:gd name="T70" fmla="*/ 243 w 372"/>
                      <a:gd name="T71" fmla="*/ 28 h 302"/>
                      <a:gd name="T72" fmla="*/ 198 w 372"/>
                      <a:gd name="T73" fmla="*/ 0 h 302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72"/>
                      <a:gd name="T112" fmla="*/ 0 h 302"/>
                      <a:gd name="T113" fmla="*/ 372 w 372"/>
                      <a:gd name="T114" fmla="*/ 302 h 302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72" h="302">
                        <a:moveTo>
                          <a:pt x="198" y="0"/>
                        </a:moveTo>
                        <a:lnTo>
                          <a:pt x="160" y="14"/>
                        </a:lnTo>
                        <a:lnTo>
                          <a:pt x="132" y="11"/>
                        </a:lnTo>
                        <a:lnTo>
                          <a:pt x="127" y="21"/>
                        </a:lnTo>
                        <a:lnTo>
                          <a:pt x="86" y="39"/>
                        </a:lnTo>
                        <a:lnTo>
                          <a:pt x="99" y="61"/>
                        </a:lnTo>
                        <a:lnTo>
                          <a:pt x="45" y="86"/>
                        </a:lnTo>
                        <a:lnTo>
                          <a:pt x="53" y="97"/>
                        </a:lnTo>
                        <a:lnTo>
                          <a:pt x="28" y="125"/>
                        </a:lnTo>
                        <a:lnTo>
                          <a:pt x="41" y="155"/>
                        </a:lnTo>
                        <a:lnTo>
                          <a:pt x="0" y="179"/>
                        </a:lnTo>
                        <a:lnTo>
                          <a:pt x="20" y="201"/>
                        </a:lnTo>
                        <a:lnTo>
                          <a:pt x="16" y="219"/>
                        </a:lnTo>
                        <a:lnTo>
                          <a:pt x="28" y="229"/>
                        </a:lnTo>
                        <a:lnTo>
                          <a:pt x="49" y="251"/>
                        </a:lnTo>
                        <a:lnTo>
                          <a:pt x="78" y="244"/>
                        </a:lnTo>
                        <a:lnTo>
                          <a:pt x="91" y="266"/>
                        </a:lnTo>
                        <a:lnTo>
                          <a:pt x="107" y="280"/>
                        </a:lnTo>
                        <a:lnTo>
                          <a:pt x="127" y="276"/>
                        </a:lnTo>
                        <a:lnTo>
                          <a:pt x="185" y="295"/>
                        </a:lnTo>
                        <a:lnTo>
                          <a:pt x="227" y="302"/>
                        </a:lnTo>
                        <a:lnTo>
                          <a:pt x="248" y="287"/>
                        </a:lnTo>
                        <a:lnTo>
                          <a:pt x="284" y="280"/>
                        </a:lnTo>
                        <a:lnTo>
                          <a:pt x="326" y="269"/>
                        </a:lnTo>
                        <a:lnTo>
                          <a:pt x="318" y="241"/>
                        </a:lnTo>
                        <a:lnTo>
                          <a:pt x="342" y="222"/>
                        </a:lnTo>
                        <a:lnTo>
                          <a:pt x="322" y="194"/>
                        </a:lnTo>
                        <a:lnTo>
                          <a:pt x="347" y="179"/>
                        </a:lnTo>
                        <a:lnTo>
                          <a:pt x="367" y="148"/>
                        </a:lnTo>
                        <a:lnTo>
                          <a:pt x="372" y="125"/>
                        </a:lnTo>
                        <a:lnTo>
                          <a:pt x="364" y="101"/>
                        </a:lnTo>
                        <a:lnTo>
                          <a:pt x="372" y="82"/>
                        </a:lnTo>
                        <a:lnTo>
                          <a:pt x="342" y="72"/>
                        </a:lnTo>
                        <a:lnTo>
                          <a:pt x="297" y="72"/>
                        </a:lnTo>
                        <a:lnTo>
                          <a:pt x="281" y="28"/>
                        </a:lnTo>
                        <a:lnTo>
                          <a:pt x="243" y="28"/>
                        </a:lnTo>
                        <a:lnTo>
                          <a:pt x="198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45" name="Freeform 406"/>
                  <p:cNvSpPr>
                    <a:spLocks/>
                  </p:cNvSpPr>
                  <p:nvPr/>
                </p:nvSpPr>
                <p:spPr bwMode="auto">
                  <a:xfrm>
                    <a:off x="1047" y="2219"/>
                    <a:ext cx="28" cy="25"/>
                  </a:xfrm>
                  <a:custGeom>
                    <a:avLst/>
                    <a:gdLst>
                      <a:gd name="T0" fmla="*/ 0 w 166"/>
                      <a:gd name="T1" fmla="*/ 0 h 122"/>
                      <a:gd name="T2" fmla="*/ 41 w 166"/>
                      <a:gd name="T3" fmla="*/ 14 h 122"/>
                      <a:gd name="T4" fmla="*/ 58 w 166"/>
                      <a:gd name="T5" fmla="*/ 40 h 122"/>
                      <a:gd name="T6" fmla="*/ 53 w 166"/>
                      <a:gd name="T7" fmla="*/ 71 h 122"/>
                      <a:gd name="T8" fmla="*/ 86 w 166"/>
                      <a:gd name="T9" fmla="*/ 94 h 122"/>
                      <a:gd name="T10" fmla="*/ 91 w 166"/>
                      <a:gd name="T11" fmla="*/ 122 h 122"/>
                      <a:gd name="T12" fmla="*/ 136 w 166"/>
                      <a:gd name="T13" fmla="*/ 97 h 122"/>
                      <a:gd name="T14" fmla="*/ 166 w 166"/>
                      <a:gd name="T15" fmla="*/ 54 h 122"/>
                      <a:gd name="T16" fmla="*/ 124 w 166"/>
                      <a:gd name="T17" fmla="*/ 36 h 122"/>
                      <a:gd name="T18" fmla="*/ 99 w 166"/>
                      <a:gd name="T19" fmla="*/ 7 h 122"/>
                      <a:gd name="T20" fmla="*/ 66 w 166"/>
                      <a:gd name="T21" fmla="*/ 7 h 122"/>
                      <a:gd name="T22" fmla="*/ 0 w 166"/>
                      <a:gd name="T23" fmla="*/ 0 h 12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6"/>
                      <a:gd name="T37" fmla="*/ 0 h 122"/>
                      <a:gd name="T38" fmla="*/ 166 w 166"/>
                      <a:gd name="T39" fmla="*/ 122 h 12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6" h="122">
                        <a:moveTo>
                          <a:pt x="0" y="0"/>
                        </a:moveTo>
                        <a:lnTo>
                          <a:pt x="41" y="14"/>
                        </a:lnTo>
                        <a:lnTo>
                          <a:pt x="58" y="40"/>
                        </a:lnTo>
                        <a:lnTo>
                          <a:pt x="53" y="71"/>
                        </a:lnTo>
                        <a:lnTo>
                          <a:pt x="86" y="94"/>
                        </a:lnTo>
                        <a:lnTo>
                          <a:pt x="91" y="122"/>
                        </a:lnTo>
                        <a:lnTo>
                          <a:pt x="136" y="97"/>
                        </a:lnTo>
                        <a:lnTo>
                          <a:pt x="166" y="54"/>
                        </a:lnTo>
                        <a:lnTo>
                          <a:pt x="124" y="36"/>
                        </a:lnTo>
                        <a:lnTo>
                          <a:pt x="99" y="7"/>
                        </a:lnTo>
                        <a:lnTo>
                          <a:pt x="66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46" name="Freeform 407"/>
                  <p:cNvSpPr>
                    <a:spLocks/>
                  </p:cNvSpPr>
                  <p:nvPr/>
                </p:nvSpPr>
                <p:spPr bwMode="auto">
                  <a:xfrm>
                    <a:off x="1042" y="2247"/>
                    <a:ext cx="28" cy="14"/>
                  </a:xfrm>
                  <a:custGeom>
                    <a:avLst/>
                    <a:gdLst>
                      <a:gd name="T0" fmla="*/ 0 w 165"/>
                      <a:gd name="T1" fmla="*/ 60 h 71"/>
                      <a:gd name="T2" fmla="*/ 41 w 165"/>
                      <a:gd name="T3" fmla="*/ 71 h 71"/>
                      <a:gd name="T4" fmla="*/ 82 w 165"/>
                      <a:gd name="T5" fmla="*/ 71 h 71"/>
                      <a:gd name="T6" fmla="*/ 115 w 165"/>
                      <a:gd name="T7" fmla="*/ 53 h 71"/>
                      <a:gd name="T8" fmla="*/ 140 w 165"/>
                      <a:gd name="T9" fmla="*/ 57 h 71"/>
                      <a:gd name="T10" fmla="*/ 140 w 165"/>
                      <a:gd name="T11" fmla="*/ 24 h 71"/>
                      <a:gd name="T12" fmla="*/ 165 w 165"/>
                      <a:gd name="T13" fmla="*/ 0 h 71"/>
                      <a:gd name="T14" fmla="*/ 120 w 165"/>
                      <a:gd name="T15" fmla="*/ 14 h 71"/>
                      <a:gd name="T16" fmla="*/ 104 w 165"/>
                      <a:gd name="T17" fmla="*/ 28 h 71"/>
                      <a:gd name="T18" fmla="*/ 57 w 165"/>
                      <a:gd name="T19" fmla="*/ 53 h 71"/>
                      <a:gd name="T20" fmla="*/ 0 w 165"/>
                      <a:gd name="T21" fmla="*/ 60 h 7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65"/>
                      <a:gd name="T34" fmla="*/ 0 h 71"/>
                      <a:gd name="T35" fmla="*/ 165 w 165"/>
                      <a:gd name="T36" fmla="*/ 71 h 7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65" h="71">
                        <a:moveTo>
                          <a:pt x="0" y="60"/>
                        </a:moveTo>
                        <a:lnTo>
                          <a:pt x="41" y="71"/>
                        </a:lnTo>
                        <a:lnTo>
                          <a:pt x="82" y="71"/>
                        </a:lnTo>
                        <a:lnTo>
                          <a:pt x="115" y="53"/>
                        </a:lnTo>
                        <a:lnTo>
                          <a:pt x="140" y="57"/>
                        </a:lnTo>
                        <a:lnTo>
                          <a:pt x="140" y="24"/>
                        </a:lnTo>
                        <a:lnTo>
                          <a:pt x="165" y="0"/>
                        </a:lnTo>
                        <a:lnTo>
                          <a:pt x="120" y="14"/>
                        </a:lnTo>
                        <a:lnTo>
                          <a:pt x="104" y="28"/>
                        </a:lnTo>
                        <a:lnTo>
                          <a:pt x="57" y="53"/>
                        </a:lnTo>
                        <a:lnTo>
                          <a:pt x="0" y="6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47" name="Freeform 408"/>
                  <p:cNvSpPr>
                    <a:spLocks/>
                  </p:cNvSpPr>
                  <p:nvPr/>
                </p:nvSpPr>
                <p:spPr bwMode="auto">
                  <a:xfrm>
                    <a:off x="1034" y="2224"/>
                    <a:ext cx="13" cy="23"/>
                  </a:xfrm>
                  <a:custGeom>
                    <a:avLst/>
                    <a:gdLst>
                      <a:gd name="T0" fmla="*/ 17 w 78"/>
                      <a:gd name="T1" fmla="*/ 0 h 115"/>
                      <a:gd name="T2" fmla="*/ 0 w 78"/>
                      <a:gd name="T3" fmla="*/ 18 h 115"/>
                      <a:gd name="T4" fmla="*/ 20 w 78"/>
                      <a:gd name="T5" fmla="*/ 39 h 115"/>
                      <a:gd name="T6" fmla="*/ 17 w 78"/>
                      <a:gd name="T7" fmla="*/ 65 h 115"/>
                      <a:gd name="T8" fmla="*/ 33 w 78"/>
                      <a:gd name="T9" fmla="*/ 72 h 115"/>
                      <a:gd name="T10" fmla="*/ 17 w 78"/>
                      <a:gd name="T11" fmla="*/ 115 h 115"/>
                      <a:gd name="T12" fmla="*/ 78 w 78"/>
                      <a:gd name="T13" fmla="*/ 76 h 115"/>
                      <a:gd name="T14" fmla="*/ 75 w 78"/>
                      <a:gd name="T15" fmla="*/ 53 h 115"/>
                      <a:gd name="T16" fmla="*/ 54 w 78"/>
                      <a:gd name="T17" fmla="*/ 39 h 115"/>
                      <a:gd name="T18" fmla="*/ 17 w 78"/>
                      <a:gd name="T19" fmla="*/ 0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8"/>
                      <a:gd name="T31" fmla="*/ 0 h 115"/>
                      <a:gd name="T32" fmla="*/ 78 w 78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8" h="115">
                        <a:moveTo>
                          <a:pt x="17" y="0"/>
                        </a:moveTo>
                        <a:lnTo>
                          <a:pt x="0" y="18"/>
                        </a:lnTo>
                        <a:lnTo>
                          <a:pt x="20" y="39"/>
                        </a:lnTo>
                        <a:lnTo>
                          <a:pt x="17" y="65"/>
                        </a:lnTo>
                        <a:lnTo>
                          <a:pt x="33" y="72"/>
                        </a:lnTo>
                        <a:lnTo>
                          <a:pt x="17" y="115"/>
                        </a:lnTo>
                        <a:lnTo>
                          <a:pt x="78" y="76"/>
                        </a:lnTo>
                        <a:lnTo>
                          <a:pt x="75" y="53"/>
                        </a:lnTo>
                        <a:lnTo>
                          <a:pt x="54" y="39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13" name="Group 409"/>
                <p:cNvGrpSpPr>
                  <a:grpSpLocks/>
                </p:cNvGrpSpPr>
                <p:nvPr/>
              </p:nvGrpSpPr>
              <p:grpSpPr bwMode="auto">
                <a:xfrm>
                  <a:off x="1094" y="2227"/>
                  <a:ext cx="92" cy="72"/>
                  <a:chOff x="1094" y="2227"/>
                  <a:chExt cx="92" cy="72"/>
                </a:xfrm>
              </p:grpSpPr>
              <p:sp>
                <p:nvSpPr>
                  <p:cNvPr id="77640" name="Freeform 410"/>
                  <p:cNvSpPr>
                    <a:spLocks/>
                  </p:cNvSpPr>
                  <p:nvPr/>
                </p:nvSpPr>
                <p:spPr bwMode="auto">
                  <a:xfrm>
                    <a:off x="1094" y="2227"/>
                    <a:ext cx="92" cy="72"/>
                  </a:xfrm>
                  <a:custGeom>
                    <a:avLst/>
                    <a:gdLst>
                      <a:gd name="T0" fmla="*/ 295 w 553"/>
                      <a:gd name="T1" fmla="*/ 0 h 363"/>
                      <a:gd name="T2" fmla="*/ 240 w 553"/>
                      <a:gd name="T3" fmla="*/ 17 h 363"/>
                      <a:gd name="T4" fmla="*/ 196 w 553"/>
                      <a:gd name="T5" fmla="*/ 12 h 363"/>
                      <a:gd name="T6" fmla="*/ 191 w 553"/>
                      <a:gd name="T7" fmla="*/ 25 h 363"/>
                      <a:gd name="T8" fmla="*/ 128 w 553"/>
                      <a:gd name="T9" fmla="*/ 47 h 363"/>
                      <a:gd name="T10" fmla="*/ 147 w 553"/>
                      <a:gd name="T11" fmla="*/ 73 h 363"/>
                      <a:gd name="T12" fmla="*/ 68 w 553"/>
                      <a:gd name="T13" fmla="*/ 103 h 363"/>
                      <a:gd name="T14" fmla="*/ 79 w 553"/>
                      <a:gd name="T15" fmla="*/ 116 h 363"/>
                      <a:gd name="T16" fmla="*/ 43 w 553"/>
                      <a:gd name="T17" fmla="*/ 151 h 363"/>
                      <a:gd name="T18" fmla="*/ 61 w 553"/>
                      <a:gd name="T19" fmla="*/ 185 h 363"/>
                      <a:gd name="T20" fmla="*/ 0 w 553"/>
                      <a:gd name="T21" fmla="*/ 215 h 363"/>
                      <a:gd name="T22" fmla="*/ 30 w 553"/>
                      <a:gd name="T23" fmla="*/ 242 h 363"/>
                      <a:gd name="T24" fmla="*/ 24 w 553"/>
                      <a:gd name="T25" fmla="*/ 263 h 363"/>
                      <a:gd name="T26" fmla="*/ 43 w 553"/>
                      <a:gd name="T27" fmla="*/ 276 h 363"/>
                      <a:gd name="T28" fmla="*/ 72 w 553"/>
                      <a:gd name="T29" fmla="*/ 303 h 363"/>
                      <a:gd name="T30" fmla="*/ 116 w 553"/>
                      <a:gd name="T31" fmla="*/ 294 h 363"/>
                      <a:gd name="T32" fmla="*/ 135 w 553"/>
                      <a:gd name="T33" fmla="*/ 319 h 363"/>
                      <a:gd name="T34" fmla="*/ 160 w 553"/>
                      <a:gd name="T35" fmla="*/ 337 h 363"/>
                      <a:gd name="T36" fmla="*/ 191 w 553"/>
                      <a:gd name="T37" fmla="*/ 332 h 363"/>
                      <a:gd name="T38" fmla="*/ 277 w 553"/>
                      <a:gd name="T39" fmla="*/ 354 h 363"/>
                      <a:gd name="T40" fmla="*/ 337 w 553"/>
                      <a:gd name="T41" fmla="*/ 363 h 363"/>
                      <a:gd name="T42" fmla="*/ 369 w 553"/>
                      <a:gd name="T43" fmla="*/ 346 h 363"/>
                      <a:gd name="T44" fmla="*/ 425 w 553"/>
                      <a:gd name="T45" fmla="*/ 337 h 363"/>
                      <a:gd name="T46" fmla="*/ 486 w 553"/>
                      <a:gd name="T47" fmla="*/ 324 h 363"/>
                      <a:gd name="T48" fmla="*/ 474 w 553"/>
                      <a:gd name="T49" fmla="*/ 290 h 363"/>
                      <a:gd name="T50" fmla="*/ 511 w 553"/>
                      <a:gd name="T51" fmla="*/ 268 h 363"/>
                      <a:gd name="T52" fmla="*/ 479 w 553"/>
                      <a:gd name="T53" fmla="*/ 233 h 363"/>
                      <a:gd name="T54" fmla="*/ 517 w 553"/>
                      <a:gd name="T55" fmla="*/ 215 h 363"/>
                      <a:gd name="T56" fmla="*/ 547 w 553"/>
                      <a:gd name="T57" fmla="*/ 177 h 363"/>
                      <a:gd name="T58" fmla="*/ 553 w 553"/>
                      <a:gd name="T59" fmla="*/ 151 h 363"/>
                      <a:gd name="T60" fmla="*/ 541 w 553"/>
                      <a:gd name="T61" fmla="*/ 121 h 363"/>
                      <a:gd name="T62" fmla="*/ 553 w 553"/>
                      <a:gd name="T63" fmla="*/ 100 h 363"/>
                      <a:gd name="T64" fmla="*/ 511 w 553"/>
                      <a:gd name="T65" fmla="*/ 86 h 363"/>
                      <a:gd name="T66" fmla="*/ 442 w 553"/>
                      <a:gd name="T67" fmla="*/ 86 h 363"/>
                      <a:gd name="T68" fmla="*/ 417 w 553"/>
                      <a:gd name="T69" fmla="*/ 33 h 363"/>
                      <a:gd name="T70" fmla="*/ 362 w 553"/>
                      <a:gd name="T71" fmla="*/ 33 h 363"/>
                      <a:gd name="T72" fmla="*/ 295 w 553"/>
                      <a:gd name="T73" fmla="*/ 0 h 36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53"/>
                      <a:gd name="T112" fmla="*/ 0 h 363"/>
                      <a:gd name="T113" fmla="*/ 553 w 553"/>
                      <a:gd name="T114" fmla="*/ 363 h 36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53" h="363">
                        <a:moveTo>
                          <a:pt x="295" y="0"/>
                        </a:moveTo>
                        <a:lnTo>
                          <a:pt x="240" y="17"/>
                        </a:lnTo>
                        <a:lnTo>
                          <a:pt x="196" y="12"/>
                        </a:lnTo>
                        <a:lnTo>
                          <a:pt x="191" y="25"/>
                        </a:lnTo>
                        <a:lnTo>
                          <a:pt x="128" y="47"/>
                        </a:lnTo>
                        <a:lnTo>
                          <a:pt x="147" y="73"/>
                        </a:lnTo>
                        <a:lnTo>
                          <a:pt x="68" y="103"/>
                        </a:lnTo>
                        <a:lnTo>
                          <a:pt x="79" y="116"/>
                        </a:lnTo>
                        <a:lnTo>
                          <a:pt x="43" y="151"/>
                        </a:lnTo>
                        <a:lnTo>
                          <a:pt x="61" y="185"/>
                        </a:lnTo>
                        <a:lnTo>
                          <a:pt x="0" y="215"/>
                        </a:lnTo>
                        <a:lnTo>
                          <a:pt x="30" y="242"/>
                        </a:lnTo>
                        <a:lnTo>
                          <a:pt x="24" y="263"/>
                        </a:lnTo>
                        <a:lnTo>
                          <a:pt x="43" y="276"/>
                        </a:lnTo>
                        <a:lnTo>
                          <a:pt x="72" y="303"/>
                        </a:lnTo>
                        <a:lnTo>
                          <a:pt x="116" y="294"/>
                        </a:lnTo>
                        <a:lnTo>
                          <a:pt x="135" y="319"/>
                        </a:lnTo>
                        <a:lnTo>
                          <a:pt x="160" y="337"/>
                        </a:lnTo>
                        <a:lnTo>
                          <a:pt x="191" y="332"/>
                        </a:lnTo>
                        <a:lnTo>
                          <a:pt x="277" y="354"/>
                        </a:lnTo>
                        <a:lnTo>
                          <a:pt x="337" y="363"/>
                        </a:lnTo>
                        <a:lnTo>
                          <a:pt x="369" y="346"/>
                        </a:lnTo>
                        <a:lnTo>
                          <a:pt x="425" y="337"/>
                        </a:lnTo>
                        <a:lnTo>
                          <a:pt x="486" y="324"/>
                        </a:lnTo>
                        <a:lnTo>
                          <a:pt x="474" y="290"/>
                        </a:lnTo>
                        <a:lnTo>
                          <a:pt x="511" y="268"/>
                        </a:lnTo>
                        <a:lnTo>
                          <a:pt x="479" y="233"/>
                        </a:lnTo>
                        <a:lnTo>
                          <a:pt x="517" y="215"/>
                        </a:lnTo>
                        <a:lnTo>
                          <a:pt x="547" y="177"/>
                        </a:lnTo>
                        <a:lnTo>
                          <a:pt x="553" y="151"/>
                        </a:lnTo>
                        <a:lnTo>
                          <a:pt x="541" y="121"/>
                        </a:lnTo>
                        <a:lnTo>
                          <a:pt x="553" y="100"/>
                        </a:lnTo>
                        <a:lnTo>
                          <a:pt x="511" y="86"/>
                        </a:lnTo>
                        <a:lnTo>
                          <a:pt x="442" y="86"/>
                        </a:lnTo>
                        <a:lnTo>
                          <a:pt x="417" y="33"/>
                        </a:lnTo>
                        <a:lnTo>
                          <a:pt x="362" y="33"/>
                        </a:lnTo>
                        <a:lnTo>
                          <a:pt x="295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41" name="Freeform 411"/>
                  <p:cNvSpPr>
                    <a:spLocks/>
                  </p:cNvSpPr>
                  <p:nvPr/>
                </p:nvSpPr>
                <p:spPr bwMode="auto">
                  <a:xfrm>
                    <a:off x="1135" y="2241"/>
                    <a:ext cx="41" cy="30"/>
                  </a:xfrm>
                  <a:custGeom>
                    <a:avLst/>
                    <a:gdLst>
                      <a:gd name="T0" fmla="*/ 0 w 247"/>
                      <a:gd name="T1" fmla="*/ 0 h 147"/>
                      <a:gd name="T2" fmla="*/ 63 w 247"/>
                      <a:gd name="T3" fmla="*/ 16 h 147"/>
                      <a:gd name="T4" fmla="*/ 87 w 247"/>
                      <a:gd name="T5" fmla="*/ 48 h 147"/>
                      <a:gd name="T6" fmla="*/ 80 w 247"/>
                      <a:gd name="T7" fmla="*/ 86 h 147"/>
                      <a:gd name="T8" fmla="*/ 130 w 247"/>
                      <a:gd name="T9" fmla="*/ 112 h 147"/>
                      <a:gd name="T10" fmla="*/ 137 w 247"/>
                      <a:gd name="T11" fmla="*/ 147 h 147"/>
                      <a:gd name="T12" fmla="*/ 204 w 247"/>
                      <a:gd name="T13" fmla="*/ 117 h 147"/>
                      <a:gd name="T14" fmla="*/ 247 w 247"/>
                      <a:gd name="T15" fmla="*/ 64 h 147"/>
                      <a:gd name="T16" fmla="*/ 184 w 247"/>
                      <a:gd name="T17" fmla="*/ 43 h 147"/>
                      <a:gd name="T18" fmla="*/ 149 w 247"/>
                      <a:gd name="T19" fmla="*/ 8 h 147"/>
                      <a:gd name="T20" fmla="*/ 99 w 247"/>
                      <a:gd name="T21" fmla="*/ 8 h 147"/>
                      <a:gd name="T22" fmla="*/ 0 w 247"/>
                      <a:gd name="T23" fmla="*/ 0 h 14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47"/>
                      <a:gd name="T37" fmla="*/ 0 h 147"/>
                      <a:gd name="T38" fmla="*/ 247 w 247"/>
                      <a:gd name="T39" fmla="*/ 147 h 14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47" h="147">
                        <a:moveTo>
                          <a:pt x="0" y="0"/>
                        </a:moveTo>
                        <a:lnTo>
                          <a:pt x="63" y="16"/>
                        </a:lnTo>
                        <a:lnTo>
                          <a:pt x="87" y="48"/>
                        </a:lnTo>
                        <a:lnTo>
                          <a:pt x="80" y="86"/>
                        </a:lnTo>
                        <a:lnTo>
                          <a:pt x="130" y="112"/>
                        </a:lnTo>
                        <a:lnTo>
                          <a:pt x="137" y="147"/>
                        </a:lnTo>
                        <a:lnTo>
                          <a:pt x="204" y="117"/>
                        </a:lnTo>
                        <a:lnTo>
                          <a:pt x="247" y="64"/>
                        </a:lnTo>
                        <a:lnTo>
                          <a:pt x="184" y="43"/>
                        </a:lnTo>
                        <a:lnTo>
                          <a:pt x="149" y="8"/>
                        </a:lnTo>
                        <a:lnTo>
                          <a:pt x="99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42" name="Freeform 412"/>
                  <p:cNvSpPr>
                    <a:spLocks/>
                  </p:cNvSpPr>
                  <p:nvPr/>
                </p:nvSpPr>
                <p:spPr bwMode="auto">
                  <a:xfrm>
                    <a:off x="1128" y="2274"/>
                    <a:ext cx="41" cy="17"/>
                  </a:xfrm>
                  <a:custGeom>
                    <a:avLst/>
                    <a:gdLst>
                      <a:gd name="T0" fmla="*/ 0 w 247"/>
                      <a:gd name="T1" fmla="*/ 75 h 88"/>
                      <a:gd name="T2" fmla="*/ 63 w 247"/>
                      <a:gd name="T3" fmla="*/ 88 h 88"/>
                      <a:gd name="T4" fmla="*/ 123 w 247"/>
                      <a:gd name="T5" fmla="*/ 88 h 88"/>
                      <a:gd name="T6" fmla="*/ 173 w 247"/>
                      <a:gd name="T7" fmla="*/ 67 h 88"/>
                      <a:gd name="T8" fmla="*/ 210 w 247"/>
                      <a:gd name="T9" fmla="*/ 70 h 88"/>
                      <a:gd name="T10" fmla="*/ 210 w 247"/>
                      <a:gd name="T11" fmla="*/ 32 h 88"/>
                      <a:gd name="T12" fmla="*/ 247 w 247"/>
                      <a:gd name="T13" fmla="*/ 0 h 88"/>
                      <a:gd name="T14" fmla="*/ 180 w 247"/>
                      <a:gd name="T15" fmla="*/ 19 h 88"/>
                      <a:gd name="T16" fmla="*/ 155 w 247"/>
                      <a:gd name="T17" fmla="*/ 35 h 88"/>
                      <a:gd name="T18" fmla="*/ 88 w 247"/>
                      <a:gd name="T19" fmla="*/ 67 h 88"/>
                      <a:gd name="T20" fmla="*/ 0 w 247"/>
                      <a:gd name="T21" fmla="*/ 75 h 88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47"/>
                      <a:gd name="T34" fmla="*/ 0 h 88"/>
                      <a:gd name="T35" fmla="*/ 247 w 247"/>
                      <a:gd name="T36" fmla="*/ 88 h 88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47" h="88">
                        <a:moveTo>
                          <a:pt x="0" y="75"/>
                        </a:moveTo>
                        <a:lnTo>
                          <a:pt x="63" y="88"/>
                        </a:lnTo>
                        <a:lnTo>
                          <a:pt x="123" y="88"/>
                        </a:lnTo>
                        <a:lnTo>
                          <a:pt x="173" y="67"/>
                        </a:lnTo>
                        <a:lnTo>
                          <a:pt x="210" y="70"/>
                        </a:lnTo>
                        <a:lnTo>
                          <a:pt x="210" y="32"/>
                        </a:lnTo>
                        <a:lnTo>
                          <a:pt x="247" y="0"/>
                        </a:lnTo>
                        <a:lnTo>
                          <a:pt x="180" y="19"/>
                        </a:lnTo>
                        <a:lnTo>
                          <a:pt x="155" y="35"/>
                        </a:lnTo>
                        <a:lnTo>
                          <a:pt x="88" y="67"/>
                        </a:lnTo>
                        <a:lnTo>
                          <a:pt x="0" y="75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43" name="Freeform 413"/>
                  <p:cNvSpPr>
                    <a:spLocks/>
                  </p:cNvSpPr>
                  <p:nvPr/>
                </p:nvSpPr>
                <p:spPr bwMode="auto">
                  <a:xfrm>
                    <a:off x="1115" y="2247"/>
                    <a:ext cx="19" cy="28"/>
                  </a:xfrm>
                  <a:custGeom>
                    <a:avLst/>
                    <a:gdLst>
                      <a:gd name="T0" fmla="*/ 25 w 118"/>
                      <a:gd name="T1" fmla="*/ 0 h 139"/>
                      <a:gd name="T2" fmla="*/ 0 w 118"/>
                      <a:gd name="T3" fmla="*/ 21 h 139"/>
                      <a:gd name="T4" fmla="*/ 31 w 118"/>
                      <a:gd name="T5" fmla="*/ 48 h 139"/>
                      <a:gd name="T6" fmla="*/ 25 w 118"/>
                      <a:gd name="T7" fmla="*/ 77 h 139"/>
                      <a:gd name="T8" fmla="*/ 50 w 118"/>
                      <a:gd name="T9" fmla="*/ 87 h 139"/>
                      <a:gd name="T10" fmla="*/ 25 w 118"/>
                      <a:gd name="T11" fmla="*/ 139 h 139"/>
                      <a:gd name="T12" fmla="*/ 118 w 118"/>
                      <a:gd name="T13" fmla="*/ 91 h 139"/>
                      <a:gd name="T14" fmla="*/ 111 w 118"/>
                      <a:gd name="T15" fmla="*/ 66 h 139"/>
                      <a:gd name="T16" fmla="*/ 80 w 118"/>
                      <a:gd name="T17" fmla="*/ 48 h 139"/>
                      <a:gd name="T18" fmla="*/ 25 w 118"/>
                      <a:gd name="T19" fmla="*/ 0 h 13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8"/>
                      <a:gd name="T31" fmla="*/ 0 h 139"/>
                      <a:gd name="T32" fmla="*/ 118 w 118"/>
                      <a:gd name="T33" fmla="*/ 139 h 13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8" h="139">
                        <a:moveTo>
                          <a:pt x="25" y="0"/>
                        </a:moveTo>
                        <a:lnTo>
                          <a:pt x="0" y="21"/>
                        </a:lnTo>
                        <a:lnTo>
                          <a:pt x="31" y="48"/>
                        </a:lnTo>
                        <a:lnTo>
                          <a:pt x="25" y="77"/>
                        </a:lnTo>
                        <a:lnTo>
                          <a:pt x="50" y="87"/>
                        </a:lnTo>
                        <a:lnTo>
                          <a:pt x="25" y="139"/>
                        </a:lnTo>
                        <a:lnTo>
                          <a:pt x="118" y="91"/>
                        </a:lnTo>
                        <a:lnTo>
                          <a:pt x="111" y="66"/>
                        </a:lnTo>
                        <a:lnTo>
                          <a:pt x="80" y="48"/>
                        </a:lnTo>
                        <a:lnTo>
                          <a:pt x="2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14" name="Group 414"/>
                <p:cNvGrpSpPr>
                  <a:grpSpLocks/>
                </p:cNvGrpSpPr>
                <p:nvPr/>
              </p:nvGrpSpPr>
              <p:grpSpPr bwMode="auto">
                <a:xfrm>
                  <a:off x="1072" y="2159"/>
                  <a:ext cx="64" cy="75"/>
                  <a:chOff x="1072" y="2159"/>
                  <a:chExt cx="64" cy="75"/>
                </a:xfrm>
              </p:grpSpPr>
              <p:sp>
                <p:nvSpPr>
                  <p:cNvPr id="77636" name="Freeform 415"/>
                  <p:cNvSpPr>
                    <a:spLocks/>
                  </p:cNvSpPr>
                  <p:nvPr/>
                </p:nvSpPr>
                <p:spPr bwMode="auto">
                  <a:xfrm>
                    <a:off x="1072" y="2159"/>
                    <a:ext cx="64" cy="75"/>
                  </a:xfrm>
                  <a:custGeom>
                    <a:avLst/>
                    <a:gdLst>
                      <a:gd name="T0" fmla="*/ 379 w 379"/>
                      <a:gd name="T1" fmla="*/ 202 h 379"/>
                      <a:gd name="T2" fmla="*/ 361 w 379"/>
                      <a:gd name="T3" fmla="*/ 163 h 379"/>
                      <a:gd name="T4" fmla="*/ 366 w 379"/>
                      <a:gd name="T5" fmla="*/ 134 h 379"/>
                      <a:gd name="T6" fmla="*/ 352 w 379"/>
                      <a:gd name="T7" fmla="*/ 129 h 379"/>
                      <a:gd name="T8" fmla="*/ 330 w 379"/>
                      <a:gd name="T9" fmla="*/ 88 h 379"/>
                      <a:gd name="T10" fmla="*/ 303 w 379"/>
                      <a:gd name="T11" fmla="*/ 100 h 379"/>
                      <a:gd name="T12" fmla="*/ 272 w 379"/>
                      <a:gd name="T13" fmla="*/ 45 h 379"/>
                      <a:gd name="T14" fmla="*/ 258 w 379"/>
                      <a:gd name="T15" fmla="*/ 53 h 379"/>
                      <a:gd name="T16" fmla="*/ 222 w 379"/>
                      <a:gd name="T17" fmla="*/ 28 h 379"/>
                      <a:gd name="T18" fmla="*/ 184 w 379"/>
                      <a:gd name="T19" fmla="*/ 42 h 379"/>
                      <a:gd name="T20" fmla="*/ 153 w 379"/>
                      <a:gd name="T21" fmla="*/ 0 h 379"/>
                      <a:gd name="T22" fmla="*/ 127 w 379"/>
                      <a:gd name="T23" fmla="*/ 19 h 379"/>
                      <a:gd name="T24" fmla="*/ 103 w 379"/>
                      <a:gd name="T25" fmla="*/ 16 h 379"/>
                      <a:gd name="T26" fmla="*/ 91 w 379"/>
                      <a:gd name="T27" fmla="*/ 28 h 379"/>
                      <a:gd name="T28" fmla="*/ 64 w 379"/>
                      <a:gd name="T29" fmla="*/ 50 h 379"/>
                      <a:gd name="T30" fmla="*/ 72 w 379"/>
                      <a:gd name="T31" fmla="*/ 79 h 379"/>
                      <a:gd name="T32" fmla="*/ 45 w 379"/>
                      <a:gd name="T33" fmla="*/ 92 h 379"/>
                      <a:gd name="T34" fmla="*/ 27 w 379"/>
                      <a:gd name="T35" fmla="*/ 108 h 379"/>
                      <a:gd name="T36" fmla="*/ 32 w 379"/>
                      <a:gd name="T37" fmla="*/ 129 h 379"/>
                      <a:gd name="T38" fmla="*/ 10 w 379"/>
                      <a:gd name="T39" fmla="*/ 190 h 379"/>
                      <a:gd name="T40" fmla="*/ 0 w 379"/>
                      <a:gd name="T41" fmla="*/ 231 h 379"/>
                      <a:gd name="T42" fmla="*/ 18 w 379"/>
                      <a:gd name="T43" fmla="*/ 253 h 379"/>
                      <a:gd name="T44" fmla="*/ 27 w 379"/>
                      <a:gd name="T45" fmla="*/ 290 h 379"/>
                      <a:gd name="T46" fmla="*/ 40 w 379"/>
                      <a:gd name="T47" fmla="*/ 332 h 379"/>
                      <a:gd name="T48" fmla="*/ 77 w 379"/>
                      <a:gd name="T49" fmla="*/ 324 h 379"/>
                      <a:gd name="T50" fmla="*/ 99 w 379"/>
                      <a:gd name="T51" fmla="*/ 350 h 379"/>
                      <a:gd name="T52" fmla="*/ 135 w 379"/>
                      <a:gd name="T53" fmla="*/ 328 h 379"/>
                      <a:gd name="T54" fmla="*/ 153 w 379"/>
                      <a:gd name="T55" fmla="*/ 355 h 379"/>
                      <a:gd name="T56" fmla="*/ 194 w 379"/>
                      <a:gd name="T57" fmla="*/ 374 h 379"/>
                      <a:gd name="T58" fmla="*/ 222 w 379"/>
                      <a:gd name="T59" fmla="*/ 379 h 379"/>
                      <a:gd name="T60" fmla="*/ 253 w 379"/>
                      <a:gd name="T61" fmla="*/ 371 h 379"/>
                      <a:gd name="T62" fmla="*/ 275 w 379"/>
                      <a:gd name="T63" fmla="*/ 379 h 379"/>
                      <a:gd name="T64" fmla="*/ 290 w 379"/>
                      <a:gd name="T65" fmla="*/ 350 h 379"/>
                      <a:gd name="T66" fmla="*/ 290 w 379"/>
                      <a:gd name="T67" fmla="*/ 303 h 379"/>
                      <a:gd name="T68" fmla="*/ 343 w 379"/>
                      <a:gd name="T69" fmla="*/ 287 h 379"/>
                      <a:gd name="T70" fmla="*/ 343 w 379"/>
                      <a:gd name="T71" fmla="*/ 248 h 379"/>
                      <a:gd name="T72" fmla="*/ 379 w 379"/>
                      <a:gd name="T73" fmla="*/ 202 h 379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79"/>
                      <a:gd name="T112" fmla="*/ 0 h 379"/>
                      <a:gd name="T113" fmla="*/ 379 w 379"/>
                      <a:gd name="T114" fmla="*/ 379 h 379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79" h="379">
                        <a:moveTo>
                          <a:pt x="379" y="202"/>
                        </a:moveTo>
                        <a:lnTo>
                          <a:pt x="361" y="163"/>
                        </a:lnTo>
                        <a:lnTo>
                          <a:pt x="366" y="134"/>
                        </a:lnTo>
                        <a:lnTo>
                          <a:pt x="352" y="129"/>
                        </a:lnTo>
                        <a:lnTo>
                          <a:pt x="330" y="88"/>
                        </a:lnTo>
                        <a:lnTo>
                          <a:pt x="303" y="100"/>
                        </a:lnTo>
                        <a:lnTo>
                          <a:pt x="272" y="45"/>
                        </a:lnTo>
                        <a:lnTo>
                          <a:pt x="258" y="53"/>
                        </a:lnTo>
                        <a:lnTo>
                          <a:pt x="222" y="28"/>
                        </a:lnTo>
                        <a:lnTo>
                          <a:pt x="184" y="42"/>
                        </a:lnTo>
                        <a:lnTo>
                          <a:pt x="153" y="0"/>
                        </a:lnTo>
                        <a:lnTo>
                          <a:pt x="127" y="19"/>
                        </a:lnTo>
                        <a:lnTo>
                          <a:pt x="103" y="16"/>
                        </a:lnTo>
                        <a:lnTo>
                          <a:pt x="91" y="28"/>
                        </a:lnTo>
                        <a:lnTo>
                          <a:pt x="64" y="50"/>
                        </a:lnTo>
                        <a:lnTo>
                          <a:pt x="72" y="79"/>
                        </a:lnTo>
                        <a:lnTo>
                          <a:pt x="45" y="92"/>
                        </a:lnTo>
                        <a:lnTo>
                          <a:pt x="27" y="108"/>
                        </a:lnTo>
                        <a:lnTo>
                          <a:pt x="32" y="129"/>
                        </a:lnTo>
                        <a:lnTo>
                          <a:pt x="10" y="190"/>
                        </a:lnTo>
                        <a:lnTo>
                          <a:pt x="0" y="231"/>
                        </a:lnTo>
                        <a:lnTo>
                          <a:pt x="18" y="253"/>
                        </a:lnTo>
                        <a:lnTo>
                          <a:pt x="27" y="290"/>
                        </a:lnTo>
                        <a:lnTo>
                          <a:pt x="40" y="332"/>
                        </a:lnTo>
                        <a:lnTo>
                          <a:pt x="77" y="324"/>
                        </a:lnTo>
                        <a:lnTo>
                          <a:pt x="99" y="350"/>
                        </a:lnTo>
                        <a:lnTo>
                          <a:pt x="135" y="328"/>
                        </a:lnTo>
                        <a:lnTo>
                          <a:pt x="153" y="355"/>
                        </a:lnTo>
                        <a:lnTo>
                          <a:pt x="194" y="374"/>
                        </a:lnTo>
                        <a:lnTo>
                          <a:pt x="222" y="379"/>
                        </a:lnTo>
                        <a:lnTo>
                          <a:pt x="253" y="371"/>
                        </a:lnTo>
                        <a:lnTo>
                          <a:pt x="275" y="379"/>
                        </a:lnTo>
                        <a:lnTo>
                          <a:pt x="290" y="350"/>
                        </a:lnTo>
                        <a:lnTo>
                          <a:pt x="290" y="303"/>
                        </a:lnTo>
                        <a:lnTo>
                          <a:pt x="343" y="287"/>
                        </a:lnTo>
                        <a:lnTo>
                          <a:pt x="343" y="248"/>
                        </a:lnTo>
                        <a:lnTo>
                          <a:pt x="379" y="202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37" name="Freeform 416"/>
                  <p:cNvSpPr>
                    <a:spLocks/>
                  </p:cNvSpPr>
                  <p:nvPr/>
                </p:nvSpPr>
                <p:spPr bwMode="auto">
                  <a:xfrm>
                    <a:off x="1097" y="2192"/>
                    <a:ext cx="26" cy="34"/>
                  </a:xfrm>
                  <a:custGeom>
                    <a:avLst/>
                    <a:gdLst>
                      <a:gd name="T0" fmla="*/ 154 w 154"/>
                      <a:gd name="T1" fmla="*/ 0 h 169"/>
                      <a:gd name="T2" fmla="*/ 136 w 154"/>
                      <a:gd name="T3" fmla="*/ 42 h 169"/>
                      <a:gd name="T4" fmla="*/ 104 w 154"/>
                      <a:gd name="T5" fmla="*/ 58 h 169"/>
                      <a:gd name="T6" fmla="*/ 63 w 154"/>
                      <a:gd name="T7" fmla="*/ 55 h 169"/>
                      <a:gd name="T8" fmla="*/ 35 w 154"/>
                      <a:gd name="T9" fmla="*/ 88 h 169"/>
                      <a:gd name="T10" fmla="*/ 0 w 154"/>
                      <a:gd name="T11" fmla="*/ 93 h 169"/>
                      <a:gd name="T12" fmla="*/ 32 w 154"/>
                      <a:gd name="T13" fmla="*/ 140 h 169"/>
                      <a:gd name="T14" fmla="*/ 86 w 154"/>
                      <a:gd name="T15" fmla="*/ 169 h 169"/>
                      <a:gd name="T16" fmla="*/ 109 w 154"/>
                      <a:gd name="T17" fmla="*/ 127 h 169"/>
                      <a:gd name="T18" fmla="*/ 144 w 154"/>
                      <a:gd name="T19" fmla="*/ 101 h 169"/>
                      <a:gd name="T20" fmla="*/ 144 w 154"/>
                      <a:gd name="T21" fmla="*/ 69 h 169"/>
                      <a:gd name="T22" fmla="*/ 154 w 154"/>
                      <a:gd name="T23" fmla="*/ 0 h 16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4"/>
                      <a:gd name="T37" fmla="*/ 0 h 169"/>
                      <a:gd name="T38" fmla="*/ 154 w 154"/>
                      <a:gd name="T39" fmla="*/ 169 h 16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4" h="169">
                        <a:moveTo>
                          <a:pt x="154" y="0"/>
                        </a:moveTo>
                        <a:lnTo>
                          <a:pt x="136" y="42"/>
                        </a:lnTo>
                        <a:lnTo>
                          <a:pt x="104" y="58"/>
                        </a:lnTo>
                        <a:lnTo>
                          <a:pt x="63" y="55"/>
                        </a:lnTo>
                        <a:lnTo>
                          <a:pt x="35" y="88"/>
                        </a:lnTo>
                        <a:lnTo>
                          <a:pt x="0" y="93"/>
                        </a:lnTo>
                        <a:lnTo>
                          <a:pt x="32" y="140"/>
                        </a:lnTo>
                        <a:lnTo>
                          <a:pt x="86" y="169"/>
                        </a:lnTo>
                        <a:lnTo>
                          <a:pt x="109" y="127"/>
                        </a:lnTo>
                        <a:lnTo>
                          <a:pt x="144" y="101"/>
                        </a:lnTo>
                        <a:lnTo>
                          <a:pt x="144" y="69"/>
                        </a:lnTo>
                        <a:lnTo>
                          <a:pt x="15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38" name="Freeform 417"/>
                  <p:cNvSpPr>
                    <a:spLocks/>
                  </p:cNvSpPr>
                  <p:nvPr/>
                </p:nvSpPr>
                <p:spPr bwMode="auto">
                  <a:xfrm>
                    <a:off x="1079" y="2186"/>
                    <a:ext cx="15" cy="34"/>
                  </a:xfrm>
                  <a:custGeom>
                    <a:avLst/>
                    <a:gdLst>
                      <a:gd name="T0" fmla="*/ 13 w 91"/>
                      <a:gd name="T1" fmla="*/ 0 h 170"/>
                      <a:gd name="T2" fmla="*/ 0 w 91"/>
                      <a:gd name="T3" fmla="*/ 43 h 170"/>
                      <a:gd name="T4" fmla="*/ 0 w 91"/>
                      <a:gd name="T5" fmla="*/ 85 h 170"/>
                      <a:gd name="T6" fmla="*/ 24 w 91"/>
                      <a:gd name="T7" fmla="*/ 118 h 170"/>
                      <a:gd name="T8" fmla="*/ 19 w 91"/>
                      <a:gd name="T9" fmla="*/ 143 h 170"/>
                      <a:gd name="T10" fmla="*/ 59 w 91"/>
                      <a:gd name="T11" fmla="*/ 143 h 170"/>
                      <a:gd name="T12" fmla="*/ 91 w 91"/>
                      <a:gd name="T13" fmla="*/ 170 h 170"/>
                      <a:gd name="T14" fmla="*/ 74 w 91"/>
                      <a:gd name="T15" fmla="*/ 123 h 170"/>
                      <a:gd name="T16" fmla="*/ 55 w 91"/>
                      <a:gd name="T17" fmla="*/ 107 h 170"/>
                      <a:gd name="T18" fmla="*/ 24 w 91"/>
                      <a:gd name="T19" fmla="*/ 60 h 170"/>
                      <a:gd name="T20" fmla="*/ 13 w 91"/>
                      <a:gd name="T21" fmla="*/ 0 h 17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1"/>
                      <a:gd name="T34" fmla="*/ 0 h 170"/>
                      <a:gd name="T35" fmla="*/ 91 w 91"/>
                      <a:gd name="T36" fmla="*/ 170 h 17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1" h="170">
                        <a:moveTo>
                          <a:pt x="13" y="0"/>
                        </a:moveTo>
                        <a:lnTo>
                          <a:pt x="0" y="43"/>
                        </a:lnTo>
                        <a:lnTo>
                          <a:pt x="0" y="85"/>
                        </a:lnTo>
                        <a:lnTo>
                          <a:pt x="24" y="118"/>
                        </a:lnTo>
                        <a:lnTo>
                          <a:pt x="19" y="143"/>
                        </a:lnTo>
                        <a:lnTo>
                          <a:pt x="59" y="143"/>
                        </a:lnTo>
                        <a:lnTo>
                          <a:pt x="91" y="170"/>
                        </a:lnTo>
                        <a:lnTo>
                          <a:pt x="74" y="123"/>
                        </a:lnTo>
                        <a:lnTo>
                          <a:pt x="55" y="107"/>
                        </a:lnTo>
                        <a:lnTo>
                          <a:pt x="24" y="60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39" name="Freeform 418"/>
                  <p:cNvSpPr>
                    <a:spLocks/>
                  </p:cNvSpPr>
                  <p:nvPr/>
                </p:nvSpPr>
                <p:spPr bwMode="auto">
                  <a:xfrm>
                    <a:off x="1093" y="2175"/>
                    <a:ext cx="25" cy="16"/>
                  </a:xfrm>
                  <a:custGeom>
                    <a:avLst/>
                    <a:gdLst>
                      <a:gd name="T0" fmla="*/ 145 w 145"/>
                      <a:gd name="T1" fmla="*/ 17 h 80"/>
                      <a:gd name="T2" fmla="*/ 121 w 145"/>
                      <a:gd name="T3" fmla="*/ 0 h 80"/>
                      <a:gd name="T4" fmla="*/ 95 w 145"/>
                      <a:gd name="T5" fmla="*/ 22 h 80"/>
                      <a:gd name="T6" fmla="*/ 63 w 145"/>
                      <a:gd name="T7" fmla="*/ 17 h 80"/>
                      <a:gd name="T8" fmla="*/ 54 w 145"/>
                      <a:gd name="T9" fmla="*/ 35 h 80"/>
                      <a:gd name="T10" fmla="*/ 0 w 145"/>
                      <a:gd name="T11" fmla="*/ 17 h 80"/>
                      <a:gd name="T12" fmla="*/ 49 w 145"/>
                      <a:gd name="T13" fmla="*/ 80 h 80"/>
                      <a:gd name="T14" fmla="*/ 76 w 145"/>
                      <a:gd name="T15" fmla="*/ 77 h 80"/>
                      <a:gd name="T16" fmla="*/ 95 w 145"/>
                      <a:gd name="T17" fmla="*/ 55 h 80"/>
                      <a:gd name="T18" fmla="*/ 145 w 145"/>
                      <a:gd name="T19" fmla="*/ 17 h 8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5"/>
                      <a:gd name="T31" fmla="*/ 0 h 80"/>
                      <a:gd name="T32" fmla="*/ 145 w 145"/>
                      <a:gd name="T33" fmla="*/ 80 h 8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5" h="80">
                        <a:moveTo>
                          <a:pt x="145" y="17"/>
                        </a:moveTo>
                        <a:lnTo>
                          <a:pt x="121" y="0"/>
                        </a:lnTo>
                        <a:lnTo>
                          <a:pt x="95" y="22"/>
                        </a:lnTo>
                        <a:lnTo>
                          <a:pt x="63" y="17"/>
                        </a:lnTo>
                        <a:lnTo>
                          <a:pt x="54" y="35"/>
                        </a:lnTo>
                        <a:lnTo>
                          <a:pt x="0" y="17"/>
                        </a:lnTo>
                        <a:lnTo>
                          <a:pt x="49" y="80"/>
                        </a:lnTo>
                        <a:lnTo>
                          <a:pt x="76" y="77"/>
                        </a:lnTo>
                        <a:lnTo>
                          <a:pt x="95" y="55"/>
                        </a:lnTo>
                        <a:lnTo>
                          <a:pt x="145" y="17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615" name="Group 419"/>
                <p:cNvGrpSpPr>
                  <a:grpSpLocks/>
                </p:cNvGrpSpPr>
                <p:nvPr/>
              </p:nvGrpSpPr>
              <p:grpSpPr bwMode="auto">
                <a:xfrm>
                  <a:off x="922" y="2384"/>
                  <a:ext cx="378" cy="143"/>
                  <a:chOff x="922" y="2384"/>
                  <a:chExt cx="378" cy="143"/>
                </a:xfrm>
              </p:grpSpPr>
              <p:grpSp>
                <p:nvGrpSpPr>
                  <p:cNvPr id="77616" name="Group 420"/>
                  <p:cNvGrpSpPr>
                    <a:grpSpLocks/>
                  </p:cNvGrpSpPr>
                  <p:nvPr/>
                </p:nvGrpSpPr>
                <p:grpSpPr bwMode="auto">
                  <a:xfrm>
                    <a:off x="922" y="2384"/>
                    <a:ext cx="378" cy="143"/>
                    <a:chOff x="922" y="2384"/>
                    <a:chExt cx="378" cy="143"/>
                  </a:xfrm>
                </p:grpSpPr>
                <p:sp>
                  <p:nvSpPr>
                    <p:cNvPr id="77619" name="Freeform 421"/>
                    <p:cNvSpPr>
                      <a:spLocks/>
                    </p:cNvSpPr>
                    <p:nvPr/>
                  </p:nvSpPr>
                  <p:spPr bwMode="auto">
                    <a:xfrm>
                      <a:off x="922" y="2384"/>
                      <a:ext cx="378" cy="143"/>
                    </a:xfrm>
                    <a:custGeom>
                      <a:avLst/>
                      <a:gdLst>
                        <a:gd name="T0" fmla="*/ 37 w 2267"/>
                        <a:gd name="T1" fmla="*/ 506 h 718"/>
                        <a:gd name="T2" fmla="*/ 112 w 2267"/>
                        <a:gd name="T3" fmla="*/ 408 h 718"/>
                        <a:gd name="T4" fmla="*/ 170 w 2267"/>
                        <a:gd name="T5" fmla="*/ 303 h 718"/>
                        <a:gd name="T6" fmla="*/ 320 w 2267"/>
                        <a:gd name="T7" fmla="*/ 296 h 718"/>
                        <a:gd name="T8" fmla="*/ 419 w 2267"/>
                        <a:gd name="T9" fmla="*/ 271 h 718"/>
                        <a:gd name="T10" fmla="*/ 502 w 2267"/>
                        <a:gd name="T11" fmla="*/ 331 h 718"/>
                        <a:gd name="T12" fmla="*/ 447 w 2267"/>
                        <a:gd name="T13" fmla="*/ 369 h 718"/>
                        <a:gd name="T14" fmla="*/ 386 w 2267"/>
                        <a:gd name="T15" fmla="*/ 479 h 718"/>
                        <a:gd name="T16" fmla="*/ 307 w 2267"/>
                        <a:gd name="T17" fmla="*/ 544 h 718"/>
                        <a:gd name="T18" fmla="*/ 356 w 2267"/>
                        <a:gd name="T19" fmla="*/ 590 h 718"/>
                        <a:gd name="T20" fmla="*/ 460 w 2267"/>
                        <a:gd name="T21" fmla="*/ 464 h 718"/>
                        <a:gd name="T22" fmla="*/ 497 w 2267"/>
                        <a:gd name="T23" fmla="*/ 373 h 718"/>
                        <a:gd name="T24" fmla="*/ 610 w 2267"/>
                        <a:gd name="T25" fmla="*/ 380 h 718"/>
                        <a:gd name="T26" fmla="*/ 751 w 2267"/>
                        <a:gd name="T27" fmla="*/ 437 h 718"/>
                        <a:gd name="T28" fmla="*/ 905 w 2267"/>
                        <a:gd name="T29" fmla="*/ 449 h 718"/>
                        <a:gd name="T30" fmla="*/ 830 w 2267"/>
                        <a:gd name="T31" fmla="*/ 548 h 718"/>
                        <a:gd name="T32" fmla="*/ 934 w 2267"/>
                        <a:gd name="T33" fmla="*/ 574 h 718"/>
                        <a:gd name="T34" fmla="*/ 918 w 2267"/>
                        <a:gd name="T35" fmla="*/ 483 h 718"/>
                        <a:gd name="T36" fmla="*/ 934 w 2267"/>
                        <a:gd name="T37" fmla="*/ 401 h 718"/>
                        <a:gd name="T38" fmla="*/ 1026 w 2267"/>
                        <a:gd name="T39" fmla="*/ 442 h 718"/>
                        <a:gd name="T40" fmla="*/ 1076 w 2267"/>
                        <a:gd name="T41" fmla="*/ 363 h 718"/>
                        <a:gd name="T42" fmla="*/ 1175 w 2267"/>
                        <a:gd name="T43" fmla="*/ 332 h 718"/>
                        <a:gd name="T44" fmla="*/ 1284 w 2267"/>
                        <a:gd name="T45" fmla="*/ 369 h 718"/>
                        <a:gd name="T46" fmla="*/ 1387 w 2267"/>
                        <a:gd name="T47" fmla="*/ 312 h 718"/>
                        <a:gd name="T48" fmla="*/ 1483 w 2267"/>
                        <a:gd name="T49" fmla="*/ 233 h 718"/>
                        <a:gd name="T50" fmla="*/ 1558 w 2267"/>
                        <a:gd name="T51" fmla="*/ 151 h 718"/>
                        <a:gd name="T52" fmla="*/ 1699 w 2267"/>
                        <a:gd name="T53" fmla="*/ 70 h 718"/>
                        <a:gd name="T54" fmla="*/ 1766 w 2267"/>
                        <a:gd name="T55" fmla="*/ 10 h 718"/>
                        <a:gd name="T56" fmla="*/ 1820 w 2267"/>
                        <a:gd name="T57" fmla="*/ 81 h 718"/>
                        <a:gd name="T58" fmla="*/ 1857 w 2267"/>
                        <a:gd name="T59" fmla="*/ 203 h 718"/>
                        <a:gd name="T60" fmla="*/ 1968 w 2267"/>
                        <a:gd name="T61" fmla="*/ 252 h 718"/>
                        <a:gd name="T62" fmla="*/ 2061 w 2267"/>
                        <a:gd name="T63" fmla="*/ 233 h 718"/>
                        <a:gd name="T64" fmla="*/ 2123 w 2267"/>
                        <a:gd name="T65" fmla="*/ 271 h 718"/>
                        <a:gd name="T66" fmla="*/ 2173 w 2267"/>
                        <a:gd name="T67" fmla="*/ 308 h 718"/>
                        <a:gd name="T68" fmla="*/ 2197 w 2267"/>
                        <a:gd name="T69" fmla="*/ 401 h 718"/>
                        <a:gd name="T70" fmla="*/ 2264 w 2267"/>
                        <a:gd name="T71" fmla="*/ 467 h 718"/>
                        <a:gd name="T72" fmla="*/ 2206 w 2267"/>
                        <a:gd name="T73" fmla="*/ 479 h 718"/>
                        <a:gd name="T74" fmla="*/ 2103 w 2267"/>
                        <a:gd name="T75" fmla="*/ 476 h 718"/>
                        <a:gd name="T76" fmla="*/ 1998 w 2267"/>
                        <a:gd name="T77" fmla="*/ 430 h 718"/>
                        <a:gd name="T78" fmla="*/ 1932 w 2267"/>
                        <a:gd name="T79" fmla="*/ 400 h 718"/>
                        <a:gd name="T80" fmla="*/ 1849 w 2267"/>
                        <a:gd name="T81" fmla="*/ 340 h 718"/>
                        <a:gd name="T82" fmla="*/ 1835 w 2267"/>
                        <a:gd name="T83" fmla="*/ 422 h 718"/>
                        <a:gd name="T84" fmla="*/ 1884 w 2267"/>
                        <a:gd name="T85" fmla="*/ 519 h 718"/>
                        <a:gd name="T86" fmla="*/ 1826 w 2267"/>
                        <a:gd name="T87" fmla="*/ 536 h 718"/>
                        <a:gd name="T88" fmla="*/ 1699 w 2267"/>
                        <a:gd name="T89" fmla="*/ 583 h 718"/>
                        <a:gd name="T90" fmla="*/ 1604 w 2267"/>
                        <a:gd name="T91" fmla="*/ 576 h 718"/>
                        <a:gd name="T92" fmla="*/ 1591 w 2267"/>
                        <a:gd name="T93" fmla="*/ 494 h 718"/>
                        <a:gd name="T94" fmla="*/ 1677 w 2267"/>
                        <a:gd name="T95" fmla="*/ 401 h 718"/>
                        <a:gd name="T96" fmla="*/ 1799 w 2267"/>
                        <a:gd name="T97" fmla="*/ 296 h 718"/>
                        <a:gd name="T98" fmla="*/ 1649 w 2267"/>
                        <a:gd name="T99" fmla="*/ 347 h 718"/>
                        <a:gd name="T100" fmla="*/ 1525 w 2267"/>
                        <a:gd name="T101" fmla="*/ 393 h 718"/>
                        <a:gd name="T102" fmla="*/ 1400 w 2267"/>
                        <a:gd name="T103" fmla="*/ 434 h 718"/>
                        <a:gd name="T104" fmla="*/ 1301 w 2267"/>
                        <a:gd name="T105" fmla="*/ 495 h 718"/>
                        <a:gd name="T106" fmla="*/ 1179 w 2267"/>
                        <a:gd name="T107" fmla="*/ 532 h 718"/>
                        <a:gd name="T108" fmla="*/ 1093 w 2267"/>
                        <a:gd name="T109" fmla="*/ 626 h 718"/>
                        <a:gd name="T110" fmla="*/ 971 w 2267"/>
                        <a:gd name="T111" fmla="*/ 626 h 718"/>
                        <a:gd name="T112" fmla="*/ 830 w 2267"/>
                        <a:gd name="T113" fmla="*/ 631 h 718"/>
                        <a:gd name="T114" fmla="*/ 685 w 2267"/>
                        <a:gd name="T115" fmla="*/ 590 h 718"/>
                        <a:gd name="T116" fmla="*/ 536 w 2267"/>
                        <a:gd name="T117" fmla="*/ 636 h 718"/>
                        <a:gd name="T118" fmla="*/ 398 w 2267"/>
                        <a:gd name="T119" fmla="*/ 691 h 718"/>
                        <a:gd name="T120" fmla="*/ 270 w 2267"/>
                        <a:gd name="T121" fmla="*/ 683 h 718"/>
                        <a:gd name="T122" fmla="*/ 99 w 2267"/>
                        <a:gd name="T123" fmla="*/ 639 h 718"/>
                        <a:gd name="T124" fmla="*/ 13 w 2267"/>
                        <a:gd name="T125" fmla="*/ 568 h 718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2267"/>
                        <a:gd name="T190" fmla="*/ 0 h 718"/>
                        <a:gd name="T191" fmla="*/ 2267 w 2267"/>
                        <a:gd name="T192" fmla="*/ 718 h 718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2267" h="718">
                          <a:moveTo>
                            <a:pt x="13" y="568"/>
                          </a:moveTo>
                          <a:lnTo>
                            <a:pt x="37" y="541"/>
                          </a:lnTo>
                          <a:lnTo>
                            <a:pt x="37" y="506"/>
                          </a:lnTo>
                          <a:lnTo>
                            <a:pt x="71" y="486"/>
                          </a:lnTo>
                          <a:lnTo>
                            <a:pt x="74" y="434"/>
                          </a:lnTo>
                          <a:lnTo>
                            <a:pt x="112" y="408"/>
                          </a:lnTo>
                          <a:lnTo>
                            <a:pt x="104" y="366"/>
                          </a:lnTo>
                          <a:lnTo>
                            <a:pt x="157" y="339"/>
                          </a:lnTo>
                          <a:lnTo>
                            <a:pt x="170" y="303"/>
                          </a:lnTo>
                          <a:lnTo>
                            <a:pt x="206" y="305"/>
                          </a:lnTo>
                          <a:lnTo>
                            <a:pt x="239" y="278"/>
                          </a:lnTo>
                          <a:lnTo>
                            <a:pt x="320" y="296"/>
                          </a:lnTo>
                          <a:lnTo>
                            <a:pt x="361" y="282"/>
                          </a:lnTo>
                          <a:lnTo>
                            <a:pt x="403" y="250"/>
                          </a:lnTo>
                          <a:lnTo>
                            <a:pt x="419" y="271"/>
                          </a:lnTo>
                          <a:lnTo>
                            <a:pt x="460" y="275"/>
                          </a:lnTo>
                          <a:lnTo>
                            <a:pt x="472" y="301"/>
                          </a:lnTo>
                          <a:lnTo>
                            <a:pt x="502" y="331"/>
                          </a:lnTo>
                          <a:lnTo>
                            <a:pt x="553" y="339"/>
                          </a:lnTo>
                          <a:lnTo>
                            <a:pt x="497" y="373"/>
                          </a:lnTo>
                          <a:lnTo>
                            <a:pt x="447" y="369"/>
                          </a:lnTo>
                          <a:lnTo>
                            <a:pt x="419" y="393"/>
                          </a:lnTo>
                          <a:lnTo>
                            <a:pt x="419" y="434"/>
                          </a:lnTo>
                          <a:lnTo>
                            <a:pt x="386" y="479"/>
                          </a:lnTo>
                          <a:lnTo>
                            <a:pt x="381" y="513"/>
                          </a:lnTo>
                          <a:lnTo>
                            <a:pt x="336" y="518"/>
                          </a:lnTo>
                          <a:lnTo>
                            <a:pt x="307" y="544"/>
                          </a:lnTo>
                          <a:lnTo>
                            <a:pt x="323" y="590"/>
                          </a:lnTo>
                          <a:lnTo>
                            <a:pt x="307" y="623"/>
                          </a:lnTo>
                          <a:lnTo>
                            <a:pt x="356" y="590"/>
                          </a:lnTo>
                          <a:lnTo>
                            <a:pt x="390" y="535"/>
                          </a:lnTo>
                          <a:lnTo>
                            <a:pt x="423" y="476"/>
                          </a:lnTo>
                          <a:lnTo>
                            <a:pt x="460" y="464"/>
                          </a:lnTo>
                          <a:lnTo>
                            <a:pt x="460" y="422"/>
                          </a:lnTo>
                          <a:lnTo>
                            <a:pt x="497" y="415"/>
                          </a:lnTo>
                          <a:lnTo>
                            <a:pt x="497" y="373"/>
                          </a:lnTo>
                          <a:lnTo>
                            <a:pt x="553" y="340"/>
                          </a:lnTo>
                          <a:lnTo>
                            <a:pt x="561" y="366"/>
                          </a:lnTo>
                          <a:lnTo>
                            <a:pt x="610" y="380"/>
                          </a:lnTo>
                          <a:lnTo>
                            <a:pt x="631" y="422"/>
                          </a:lnTo>
                          <a:lnTo>
                            <a:pt x="685" y="438"/>
                          </a:lnTo>
                          <a:lnTo>
                            <a:pt x="751" y="437"/>
                          </a:lnTo>
                          <a:lnTo>
                            <a:pt x="785" y="408"/>
                          </a:lnTo>
                          <a:lnTo>
                            <a:pt x="885" y="393"/>
                          </a:lnTo>
                          <a:lnTo>
                            <a:pt x="905" y="449"/>
                          </a:lnTo>
                          <a:lnTo>
                            <a:pt x="872" y="476"/>
                          </a:lnTo>
                          <a:lnTo>
                            <a:pt x="863" y="521"/>
                          </a:lnTo>
                          <a:lnTo>
                            <a:pt x="830" y="548"/>
                          </a:lnTo>
                          <a:lnTo>
                            <a:pt x="855" y="570"/>
                          </a:lnTo>
                          <a:lnTo>
                            <a:pt x="893" y="551"/>
                          </a:lnTo>
                          <a:lnTo>
                            <a:pt x="934" y="574"/>
                          </a:lnTo>
                          <a:lnTo>
                            <a:pt x="963" y="548"/>
                          </a:lnTo>
                          <a:lnTo>
                            <a:pt x="934" y="509"/>
                          </a:lnTo>
                          <a:lnTo>
                            <a:pt x="918" y="483"/>
                          </a:lnTo>
                          <a:lnTo>
                            <a:pt x="901" y="437"/>
                          </a:lnTo>
                          <a:lnTo>
                            <a:pt x="885" y="393"/>
                          </a:lnTo>
                          <a:lnTo>
                            <a:pt x="934" y="401"/>
                          </a:lnTo>
                          <a:lnTo>
                            <a:pt x="943" y="434"/>
                          </a:lnTo>
                          <a:lnTo>
                            <a:pt x="984" y="454"/>
                          </a:lnTo>
                          <a:lnTo>
                            <a:pt x="1026" y="442"/>
                          </a:lnTo>
                          <a:lnTo>
                            <a:pt x="1026" y="396"/>
                          </a:lnTo>
                          <a:lnTo>
                            <a:pt x="1064" y="384"/>
                          </a:lnTo>
                          <a:lnTo>
                            <a:pt x="1076" y="363"/>
                          </a:lnTo>
                          <a:lnTo>
                            <a:pt x="1113" y="369"/>
                          </a:lnTo>
                          <a:lnTo>
                            <a:pt x="1142" y="334"/>
                          </a:lnTo>
                          <a:lnTo>
                            <a:pt x="1175" y="332"/>
                          </a:lnTo>
                          <a:lnTo>
                            <a:pt x="1208" y="354"/>
                          </a:lnTo>
                          <a:lnTo>
                            <a:pt x="1264" y="347"/>
                          </a:lnTo>
                          <a:lnTo>
                            <a:pt x="1284" y="369"/>
                          </a:lnTo>
                          <a:lnTo>
                            <a:pt x="1325" y="394"/>
                          </a:lnTo>
                          <a:lnTo>
                            <a:pt x="1392" y="347"/>
                          </a:lnTo>
                          <a:lnTo>
                            <a:pt x="1387" y="312"/>
                          </a:lnTo>
                          <a:lnTo>
                            <a:pt x="1433" y="286"/>
                          </a:lnTo>
                          <a:lnTo>
                            <a:pt x="1441" y="252"/>
                          </a:lnTo>
                          <a:lnTo>
                            <a:pt x="1483" y="233"/>
                          </a:lnTo>
                          <a:lnTo>
                            <a:pt x="1503" y="175"/>
                          </a:lnTo>
                          <a:lnTo>
                            <a:pt x="1538" y="175"/>
                          </a:lnTo>
                          <a:lnTo>
                            <a:pt x="1558" y="151"/>
                          </a:lnTo>
                          <a:lnTo>
                            <a:pt x="1608" y="135"/>
                          </a:lnTo>
                          <a:lnTo>
                            <a:pt x="1637" y="88"/>
                          </a:lnTo>
                          <a:lnTo>
                            <a:pt x="1699" y="70"/>
                          </a:lnTo>
                          <a:lnTo>
                            <a:pt x="1724" y="28"/>
                          </a:lnTo>
                          <a:lnTo>
                            <a:pt x="1757" y="0"/>
                          </a:lnTo>
                          <a:lnTo>
                            <a:pt x="1766" y="10"/>
                          </a:lnTo>
                          <a:lnTo>
                            <a:pt x="1791" y="59"/>
                          </a:lnTo>
                          <a:lnTo>
                            <a:pt x="1783" y="93"/>
                          </a:lnTo>
                          <a:lnTo>
                            <a:pt x="1820" y="81"/>
                          </a:lnTo>
                          <a:lnTo>
                            <a:pt x="1824" y="142"/>
                          </a:lnTo>
                          <a:lnTo>
                            <a:pt x="1862" y="158"/>
                          </a:lnTo>
                          <a:lnTo>
                            <a:pt x="1857" y="203"/>
                          </a:lnTo>
                          <a:lnTo>
                            <a:pt x="1907" y="217"/>
                          </a:lnTo>
                          <a:lnTo>
                            <a:pt x="1915" y="264"/>
                          </a:lnTo>
                          <a:lnTo>
                            <a:pt x="1968" y="252"/>
                          </a:lnTo>
                          <a:lnTo>
                            <a:pt x="1993" y="221"/>
                          </a:lnTo>
                          <a:lnTo>
                            <a:pt x="2010" y="236"/>
                          </a:lnTo>
                          <a:lnTo>
                            <a:pt x="2061" y="233"/>
                          </a:lnTo>
                          <a:lnTo>
                            <a:pt x="2078" y="259"/>
                          </a:lnTo>
                          <a:lnTo>
                            <a:pt x="2106" y="243"/>
                          </a:lnTo>
                          <a:lnTo>
                            <a:pt x="2123" y="271"/>
                          </a:lnTo>
                          <a:lnTo>
                            <a:pt x="2156" y="271"/>
                          </a:lnTo>
                          <a:lnTo>
                            <a:pt x="2131" y="296"/>
                          </a:lnTo>
                          <a:lnTo>
                            <a:pt x="2173" y="308"/>
                          </a:lnTo>
                          <a:lnTo>
                            <a:pt x="2219" y="339"/>
                          </a:lnTo>
                          <a:lnTo>
                            <a:pt x="2186" y="362"/>
                          </a:lnTo>
                          <a:lnTo>
                            <a:pt x="2197" y="401"/>
                          </a:lnTo>
                          <a:lnTo>
                            <a:pt x="2197" y="434"/>
                          </a:lnTo>
                          <a:lnTo>
                            <a:pt x="2267" y="437"/>
                          </a:lnTo>
                          <a:lnTo>
                            <a:pt x="2264" y="467"/>
                          </a:lnTo>
                          <a:lnTo>
                            <a:pt x="2264" y="514"/>
                          </a:lnTo>
                          <a:lnTo>
                            <a:pt x="2227" y="506"/>
                          </a:lnTo>
                          <a:lnTo>
                            <a:pt x="2206" y="479"/>
                          </a:lnTo>
                          <a:lnTo>
                            <a:pt x="2173" y="491"/>
                          </a:lnTo>
                          <a:lnTo>
                            <a:pt x="2148" y="457"/>
                          </a:lnTo>
                          <a:lnTo>
                            <a:pt x="2103" y="476"/>
                          </a:lnTo>
                          <a:lnTo>
                            <a:pt x="2053" y="442"/>
                          </a:lnTo>
                          <a:lnTo>
                            <a:pt x="2032" y="401"/>
                          </a:lnTo>
                          <a:lnTo>
                            <a:pt x="1998" y="430"/>
                          </a:lnTo>
                          <a:lnTo>
                            <a:pt x="1973" y="418"/>
                          </a:lnTo>
                          <a:lnTo>
                            <a:pt x="1932" y="442"/>
                          </a:lnTo>
                          <a:lnTo>
                            <a:pt x="1932" y="400"/>
                          </a:lnTo>
                          <a:lnTo>
                            <a:pt x="1895" y="396"/>
                          </a:lnTo>
                          <a:lnTo>
                            <a:pt x="1890" y="354"/>
                          </a:lnTo>
                          <a:lnTo>
                            <a:pt x="1849" y="340"/>
                          </a:lnTo>
                          <a:lnTo>
                            <a:pt x="1818" y="358"/>
                          </a:lnTo>
                          <a:lnTo>
                            <a:pt x="1831" y="397"/>
                          </a:lnTo>
                          <a:lnTo>
                            <a:pt x="1835" y="422"/>
                          </a:lnTo>
                          <a:lnTo>
                            <a:pt x="1856" y="461"/>
                          </a:lnTo>
                          <a:lnTo>
                            <a:pt x="1897" y="486"/>
                          </a:lnTo>
                          <a:lnTo>
                            <a:pt x="1884" y="519"/>
                          </a:lnTo>
                          <a:lnTo>
                            <a:pt x="1917" y="544"/>
                          </a:lnTo>
                          <a:lnTo>
                            <a:pt x="1868" y="558"/>
                          </a:lnTo>
                          <a:lnTo>
                            <a:pt x="1826" y="536"/>
                          </a:lnTo>
                          <a:lnTo>
                            <a:pt x="1798" y="572"/>
                          </a:lnTo>
                          <a:lnTo>
                            <a:pt x="1748" y="558"/>
                          </a:lnTo>
                          <a:lnTo>
                            <a:pt x="1699" y="583"/>
                          </a:lnTo>
                          <a:lnTo>
                            <a:pt x="1674" y="602"/>
                          </a:lnTo>
                          <a:lnTo>
                            <a:pt x="1599" y="605"/>
                          </a:lnTo>
                          <a:lnTo>
                            <a:pt x="1604" y="576"/>
                          </a:lnTo>
                          <a:lnTo>
                            <a:pt x="1591" y="551"/>
                          </a:lnTo>
                          <a:lnTo>
                            <a:pt x="1621" y="529"/>
                          </a:lnTo>
                          <a:lnTo>
                            <a:pt x="1591" y="494"/>
                          </a:lnTo>
                          <a:lnTo>
                            <a:pt x="1621" y="458"/>
                          </a:lnTo>
                          <a:lnTo>
                            <a:pt x="1604" y="425"/>
                          </a:lnTo>
                          <a:lnTo>
                            <a:pt x="1677" y="401"/>
                          </a:lnTo>
                          <a:lnTo>
                            <a:pt x="1719" y="386"/>
                          </a:lnTo>
                          <a:lnTo>
                            <a:pt x="1781" y="354"/>
                          </a:lnTo>
                          <a:lnTo>
                            <a:pt x="1799" y="296"/>
                          </a:lnTo>
                          <a:lnTo>
                            <a:pt x="1727" y="317"/>
                          </a:lnTo>
                          <a:lnTo>
                            <a:pt x="1686" y="308"/>
                          </a:lnTo>
                          <a:lnTo>
                            <a:pt x="1649" y="347"/>
                          </a:lnTo>
                          <a:lnTo>
                            <a:pt x="1599" y="340"/>
                          </a:lnTo>
                          <a:lnTo>
                            <a:pt x="1571" y="380"/>
                          </a:lnTo>
                          <a:lnTo>
                            <a:pt x="1525" y="393"/>
                          </a:lnTo>
                          <a:lnTo>
                            <a:pt x="1511" y="430"/>
                          </a:lnTo>
                          <a:lnTo>
                            <a:pt x="1449" y="438"/>
                          </a:lnTo>
                          <a:lnTo>
                            <a:pt x="1400" y="434"/>
                          </a:lnTo>
                          <a:lnTo>
                            <a:pt x="1370" y="464"/>
                          </a:lnTo>
                          <a:lnTo>
                            <a:pt x="1330" y="457"/>
                          </a:lnTo>
                          <a:lnTo>
                            <a:pt x="1301" y="495"/>
                          </a:lnTo>
                          <a:lnTo>
                            <a:pt x="1267" y="492"/>
                          </a:lnTo>
                          <a:lnTo>
                            <a:pt x="1225" y="521"/>
                          </a:lnTo>
                          <a:lnTo>
                            <a:pt x="1179" y="532"/>
                          </a:lnTo>
                          <a:lnTo>
                            <a:pt x="1175" y="563"/>
                          </a:lnTo>
                          <a:lnTo>
                            <a:pt x="1109" y="581"/>
                          </a:lnTo>
                          <a:lnTo>
                            <a:pt x="1093" y="626"/>
                          </a:lnTo>
                          <a:lnTo>
                            <a:pt x="1060" y="634"/>
                          </a:lnTo>
                          <a:lnTo>
                            <a:pt x="1018" y="659"/>
                          </a:lnTo>
                          <a:lnTo>
                            <a:pt x="971" y="626"/>
                          </a:lnTo>
                          <a:lnTo>
                            <a:pt x="921" y="642"/>
                          </a:lnTo>
                          <a:lnTo>
                            <a:pt x="885" y="619"/>
                          </a:lnTo>
                          <a:lnTo>
                            <a:pt x="830" y="631"/>
                          </a:lnTo>
                          <a:lnTo>
                            <a:pt x="774" y="609"/>
                          </a:lnTo>
                          <a:lnTo>
                            <a:pt x="718" y="623"/>
                          </a:lnTo>
                          <a:lnTo>
                            <a:pt x="685" y="590"/>
                          </a:lnTo>
                          <a:lnTo>
                            <a:pt x="644" y="605"/>
                          </a:lnTo>
                          <a:lnTo>
                            <a:pt x="586" y="600"/>
                          </a:lnTo>
                          <a:lnTo>
                            <a:pt x="536" y="636"/>
                          </a:lnTo>
                          <a:lnTo>
                            <a:pt x="497" y="665"/>
                          </a:lnTo>
                          <a:lnTo>
                            <a:pt x="439" y="654"/>
                          </a:lnTo>
                          <a:lnTo>
                            <a:pt x="398" y="691"/>
                          </a:lnTo>
                          <a:lnTo>
                            <a:pt x="345" y="714"/>
                          </a:lnTo>
                          <a:lnTo>
                            <a:pt x="287" y="718"/>
                          </a:lnTo>
                          <a:lnTo>
                            <a:pt x="270" y="683"/>
                          </a:lnTo>
                          <a:lnTo>
                            <a:pt x="211" y="683"/>
                          </a:lnTo>
                          <a:lnTo>
                            <a:pt x="161" y="646"/>
                          </a:lnTo>
                          <a:lnTo>
                            <a:pt x="99" y="639"/>
                          </a:lnTo>
                          <a:lnTo>
                            <a:pt x="41" y="623"/>
                          </a:lnTo>
                          <a:lnTo>
                            <a:pt x="0" y="600"/>
                          </a:lnTo>
                          <a:lnTo>
                            <a:pt x="13" y="568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0" name="Freeform 422"/>
                    <p:cNvSpPr>
                      <a:spLocks/>
                    </p:cNvSpPr>
                    <p:nvPr/>
                  </p:nvSpPr>
                  <p:spPr bwMode="auto">
                    <a:xfrm>
                      <a:off x="1213" y="2470"/>
                      <a:ext cx="14" cy="21"/>
                    </a:xfrm>
                    <a:custGeom>
                      <a:avLst/>
                      <a:gdLst>
                        <a:gd name="T0" fmla="*/ 24 w 82"/>
                        <a:gd name="T1" fmla="*/ 0 h 104"/>
                        <a:gd name="T2" fmla="*/ 33 w 82"/>
                        <a:gd name="T3" fmla="*/ 26 h 104"/>
                        <a:gd name="T4" fmla="*/ 4 w 82"/>
                        <a:gd name="T5" fmla="*/ 51 h 104"/>
                        <a:gd name="T6" fmla="*/ 29 w 82"/>
                        <a:gd name="T7" fmla="*/ 73 h 104"/>
                        <a:gd name="T8" fmla="*/ 0 w 82"/>
                        <a:gd name="T9" fmla="*/ 101 h 104"/>
                        <a:gd name="T10" fmla="*/ 33 w 82"/>
                        <a:gd name="T11" fmla="*/ 104 h 104"/>
                        <a:gd name="T12" fmla="*/ 66 w 82"/>
                        <a:gd name="T13" fmla="*/ 69 h 104"/>
                        <a:gd name="T14" fmla="*/ 82 w 82"/>
                        <a:gd name="T15" fmla="*/ 62 h 104"/>
                        <a:gd name="T16" fmla="*/ 24 w 82"/>
                        <a:gd name="T17" fmla="*/ 0 h 104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82"/>
                        <a:gd name="T28" fmla="*/ 0 h 104"/>
                        <a:gd name="T29" fmla="*/ 82 w 82"/>
                        <a:gd name="T30" fmla="*/ 104 h 104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82" h="104">
                          <a:moveTo>
                            <a:pt x="24" y="0"/>
                          </a:moveTo>
                          <a:lnTo>
                            <a:pt x="33" y="26"/>
                          </a:lnTo>
                          <a:lnTo>
                            <a:pt x="4" y="51"/>
                          </a:lnTo>
                          <a:lnTo>
                            <a:pt x="29" y="73"/>
                          </a:lnTo>
                          <a:lnTo>
                            <a:pt x="0" y="101"/>
                          </a:lnTo>
                          <a:lnTo>
                            <a:pt x="33" y="104"/>
                          </a:lnTo>
                          <a:lnTo>
                            <a:pt x="66" y="69"/>
                          </a:lnTo>
                          <a:lnTo>
                            <a:pt x="82" y="62"/>
                          </a:lnTo>
                          <a:lnTo>
                            <a:pt x="24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1" name="Freeform 423"/>
                    <p:cNvSpPr>
                      <a:spLocks/>
                    </p:cNvSpPr>
                    <p:nvPr/>
                  </p:nvSpPr>
                  <p:spPr bwMode="auto">
                    <a:xfrm>
                      <a:off x="1196" y="2469"/>
                      <a:ext cx="11" cy="27"/>
                    </a:xfrm>
                    <a:custGeom>
                      <a:avLst/>
                      <a:gdLst>
                        <a:gd name="T0" fmla="*/ 28 w 66"/>
                        <a:gd name="T1" fmla="*/ 0 h 137"/>
                        <a:gd name="T2" fmla="*/ 33 w 66"/>
                        <a:gd name="T3" fmla="*/ 26 h 137"/>
                        <a:gd name="T4" fmla="*/ 5 w 66"/>
                        <a:gd name="T5" fmla="*/ 51 h 137"/>
                        <a:gd name="T6" fmla="*/ 16 w 66"/>
                        <a:gd name="T7" fmla="*/ 76 h 137"/>
                        <a:gd name="T8" fmla="*/ 0 w 66"/>
                        <a:gd name="T9" fmla="*/ 137 h 137"/>
                        <a:gd name="T10" fmla="*/ 66 w 66"/>
                        <a:gd name="T11" fmla="*/ 69 h 137"/>
                        <a:gd name="T12" fmla="*/ 28 w 66"/>
                        <a:gd name="T13" fmla="*/ 0 h 13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6"/>
                        <a:gd name="T22" fmla="*/ 0 h 137"/>
                        <a:gd name="T23" fmla="*/ 66 w 66"/>
                        <a:gd name="T24" fmla="*/ 137 h 13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6" h="137">
                          <a:moveTo>
                            <a:pt x="28" y="0"/>
                          </a:moveTo>
                          <a:lnTo>
                            <a:pt x="33" y="26"/>
                          </a:lnTo>
                          <a:lnTo>
                            <a:pt x="5" y="51"/>
                          </a:lnTo>
                          <a:lnTo>
                            <a:pt x="16" y="76"/>
                          </a:lnTo>
                          <a:lnTo>
                            <a:pt x="0" y="137"/>
                          </a:lnTo>
                          <a:lnTo>
                            <a:pt x="66" y="69"/>
                          </a:lnTo>
                          <a:lnTo>
                            <a:pt x="28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2" name="Freeform 424"/>
                    <p:cNvSpPr>
                      <a:spLocks/>
                    </p:cNvSpPr>
                    <p:nvPr/>
                  </p:nvSpPr>
                  <p:spPr bwMode="auto">
                    <a:xfrm>
                      <a:off x="1224" y="2427"/>
                      <a:ext cx="14" cy="16"/>
                    </a:xfrm>
                    <a:custGeom>
                      <a:avLst/>
                      <a:gdLst>
                        <a:gd name="T0" fmla="*/ 0 w 83"/>
                        <a:gd name="T1" fmla="*/ 0 h 80"/>
                        <a:gd name="T2" fmla="*/ 16 w 83"/>
                        <a:gd name="T3" fmla="*/ 14 h 80"/>
                        <a:gd name="T4" fmla="*/ 16 w 83"/>
                        <a:gd name="T5" fmla="*/ 80 h 80"/>
                        <a:gd name="T6" fmla="*/ 83 w 83"/>
                        <a:gd name="T7" fmla="*/ 68 h 80"/>
                        <a:gd name="T8" fmla="*/ 54 w 83"/>
                        <a:gd name="T9" fmla="*/ 44 h 80"/>
                        <a:gd name="T10" fmla="*/ 79 w 83"/>
                        <a:gd name="T11" fmla="*/ 18 h 80"/>
                        <a:gd name="T12" fmla="*/ 0 w 83"/>
                        <a:gd name="T13" fmla="*/ 0 h 8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83"/>
                        <a:gd name="T22" fmla="*/ 0 h 80"/>
                        <a:gd name="T23" fmla="*/ 83 w 83"/>
                        <a:gd name="T24" fmla="*/ 80 h 8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83" h="80">
                          <a:moveTo>
                            <a:pt x="0" y="0"/>
                          </a:moveTo>
                          <a:lnTo>
                            <a:pt x="16" y="14"/>
                          </a:lnTo>
                          <a:lnTo>
                            <a:pt x="16" y="80"/>
                          </a:lnTo>
                          <a:lnTo>
                            <a:pt x="83" y="68"/>
                          </a:lnTo>
                          <a:lnTo>
                            <a:pt x="54" y="44"/>
                          </a:lnTo>
                          <a:lnTo>
                            <a:pt x="79" y="1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3" name="Freeform 425"/>
                    <p:cNvSpPr>
                      <a:spLocks/>
                    </p:cNvSpPr>
                    <p:nvPr/>
                  </p:nvSpPr>
                  <p:spPr bwMode="auto">
                    <a:xfrm>
                      <a:off x="1200" y="2390"/>
                      <a:ext cx="20" cy="51"/>
                    </a:xfrm>
                    <a:custGeom>
                      <a:avLst/>
                      <a:gdLst>
                        <a:gd name="T0" fmla="*/ 79 w 116"/>
                        <a:gd name="T1" fmla="*/ 0 h 251"/>
                        <a:gd name="T2" fmla="*/ 55 w 116"/>
                        <a:gd name="T3" fmla="*/ 54 h 251"/>
                        <a:gd name="T4" fmla="*/ 71 w 116"/>
                        <a:gd name="T5" fmla="*/ 108 h 251"/>
                        <a:gd name="T6" fmla="*/ 55 w 116"/>
                        <a:gd name="T7" fmla="*/ 144 h 251"/>
                        <a:gd name="T8" fmla="*/ 75 w 116"/>
                        <a:gd name="T9" fmla="*/ 169 h 251"/>
                        <a:gd name="T10" fmla="*/ 42 w 116"/>
                        <a:gd name="T11" fmla="*/ 220 h 251"/>
                        <a:gd name="T12" fmla="*/ 0 w 116"/>
                        <a:gd name="T13" fmla="*/ 237 h 251"/>
                        <a:gd name="T14" fmla="*/ 38 w 116"/>
                        <a:gd name="T15" fmla="*/ 244 h 251"/>
                        <a:gd name="T16" fmla="*/ 55 w 116"/>
                        <a:gd name="T17" fmla="*/ 251 h 251"/>
                        <a:gd name="T18" fmla="*/ 96 w 116"/>
                        <a:gd name="T19" fmla="*/ 230 h 251"/>
                        <a:gd name="T20" fmla="*/ 116 w 116"/>
                        <a:gd name="T21" fmla="*/ 162 h 251"/>
                        <a:gd name="T22" fmla="*/ 83 w 116"/>
                        <a:gd name="T23" fmla="*/ 144 h 251"/>
                        <a:gd name="T24" fmla="*/ 99 w 116"/>
                        <a:gd name="T25" fmla="*/ 112 h 251"/>
                        <a:gd name="T26" fmla="*/ 75 w 116"/>
                        <a:gd name="T27" fmla="*/ 72 h 251"/>
                        <a:gd name="T28" fmla="*/ 79 w 116"/>
                        <a:gd name="T29" fmla="*/ 0 h 251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16"/>
                        <a:gd name="T46" fmla="*/ 0 h 251"/>
                        <a:gd name="T47" fmla="*/ 116 w 116"/>
                        <a:gd name="T48" fmla="*/ 251 h 251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16" h="251">
                          <a:moveTo>
                            <a:pt x="79" y="0"/>
                          </a:moveTo>
                          <a:lnTo>
                            <a:pt x="55" y="54"/>
                          </a:lnTo>
                          <a:lnTo>
                            <a:pt x="71" y="108"/>
                          </a:lnTo>
                          <a:lnTo>
                            <a:pt x="55" y="144"/>
                          </a:lnTo>
                          <a:lnTo>
                            <a:pt x="75" y="169"/>
                          </a:lnTo>
                          <a:lnTo>
                            <a:pt x="42" y="220"/>
                          </a:lnTo>
                          <a:lnTo>
                            <a:pt x="0" y="237"/>
                          </a:lnTo>
                          <a:lnTo>
                            <a:pt x="38" y="244"/>
                          </a:lnTo>
                          <a:lnTo>
                            <a:pt x="55" y="251"/>
                          </a:lnTo>
                          <a:lnTo>
                            <a:pt x="96" y="230"/>
                          </a:lnTo>
                          <a:lnTo>
                            <a:pt x="116" y="162"/>
                          </a:lnTo>
                          <a:lnTo>
                            <a:pt x="83" y="144"/>
                          </a:lnTo>
                          <a:lnTo>
                            <a:pt x="99" y="112"/>
                          </a:lnTo>
                          <a:lnTo>
                            <a:pt x="75" y="72"/>
                          </a:lnTo>
                          <a:lnTo>
                            <a:pt x="79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4" name="Freeform 426"/>
                    <p:cNvSpPr>
                      <a:spLocks/>
                    </p:cNvSpPr>
                    <p:nvPr/>
                  </p:nvSpPr>
                  <p:spPr bwMode="auto">
                    <a:xfrm>
                      <a:off x="1172" y="2417"/>
                      <a:ext cx="23" cy="42"/>
                    </a:xfrm>
                    <a:custGeom>
                      <a:avLst/>
                      <a:gdLst>
                        <a:gd name="T0" fmla="*/ 104 w 137"/>
                        <a:gd name="T1" fmla="*/ 0 h 212"/>
                        <a:gd name="T2" fmla="*/ 58 w 137"/>
                        <a:gd name="T3" fmla="*/ 21 h 212"/>
                        <a:gd name="T4" fmla="*/ 71 w 137"/>
                        <a:gd name="T5" fmla="*/ 47 h 212"/>
                        <a:gd name="T6" fmla="*/ 55 w 137"/>
                        <a:gd name="T7" fmla="*/ 97 h 212"/>
                        <a:gd name="T8" fmla="*/ 25 w 137"/>
                        <a:gd name="T9" fmla="*/ 122 h 212"/>
                        <a:gd name="T10" fmla="*/ 25 w 137"/>
                        <a:gd name="T11" fmla="*/ 151 h 212"/>
                        <a:gd name="T12" fmla="*/ 22 w 137"/>
                        <a:gd name="T13" fmla="*/ 180 h 212"/>
                        <a:gd name="T14" fmla="*/ 0 w 137"/>
                        <a:gd name="T15" fmla="*/ 212 h 212"/>
                        <a:gd name="T16" fmla="*/ 55 w 137"/>
                        <a:gd name="T17" fmla="*/ 191 h 212"/>
                        <a:gd name="T18" fmla="*/ 71 w 137"/>
                        <a:gd name="T19" fmla="*/ 140 h 212"/>
                        <a:gd name="T20" fmla="*/ 137 w 137"/>
                        <a:gd name="T21" fmla="*/ 118 h 212"/>
                        <a:gd name="T22" fmla="*/ 96 w 137"/>
                        <a:gd name="T23" fmla="*/ 90 h 212"/>
                        <a:gd name="T24" fmla="*/ 96 w 137"/>
                        <a:gd name="T25" fmla="*/ 61 h 212"/>
                        <a:gd name="T26" fmla="*/ 104 w 137"/>
                        <a:gd name="T27" fmla="*/ 0 h 21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37"/>
                        <a:gd name="T43" fmla="*/ 0 h 212"/>
                        <a:gd name="T44" fmla="*/ 137 w 137"/>
                        <a:gd name="T45" fmla="*/ 212 h 21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37" h="212">
                          <a:moveTo>
                            <a:pt x="104" y="0"/>
                          </a:moveTo>
                          <a:lnTo>
                            <a:pt x="58" y="21"/>
                          </a:lnTo>
                          <a:lnTo>
                            <a:pt x="71" y="47"/>
                          </a:lnTo>
                          <a:lnTo>
                            <a:pt x="55" y="97"/>
                          </a:lnTo>
                          <a:lnTo>
                            <a:pt x="25" y="122"/>
                          </a:lnTo>
                          <a:lnTo>
                            <a:pt x="25" y="151"/>
                          </a:lnTo>
                          <a:lnTo>
                            <a:pt x="22" y="180"/>
                          </a:lnTo>
                          <a:lnTo>
                            <a:pt x="0" y="212"/>
                          </a:lnTo>
                          <a:lnTo>
                            <a:pt x="55" y="191"/>
                          </a:lnTo>
                          <a:lnTo>
                            <a:pt x="71" y="140"/>
                          </a:lnTo>
                          <a:lnTo>
                            <a:pt x="137" y="118"/>
                          </a:lnTo>
                          <a:lnTo>
                            <a:pt x="96" y="90"/>
                          </a:lnTo>
                          <a:lnTo>
                            <a:pt x="96" y="61"/>
                          </a:lnTo>
                          <a:lnTo>
                            <a:pt x="104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5" name="Freeform 427"/>
                    <p:cNvSpPr>
                      <a:spLocks/>
                    </p:cNvSpPr>
                    <p:nvPr/>
                  </p:nvSpPr>
                  <p:spPr bwMode="auto">
                    <a:xfrm>
                      <a:off x="1116" y="2455"/>
                      <a:ext cx="26" cy="13"/>
                    </a:xfrm>
                    <a:custGeom>
                      <a:avLst/>
                      <a:gdLst>
                        <a:gd name="T0" fmla="*/ 0 w 152"/>
                        <a:gd name="T1" fmla="*/ 0 h 64"/>
                        <a:gd name="T2" fmla="*/ 20 w 152"/>
                        <a:gd name="T3" fmla="*/ 7 h 64"/>
                        <a:gd name="T4" fmla="*/ 49 w 152"/>
                        <a:gd name="T5" fmla="*/ 10 h 64"/>
                        <a:gd name="T6" fmla="*/ 78 w 152"/>
                        <a:gd name="T7" fmla="*/ 10 h 64"/>
                        <a:gd name="T8" fmla="*/ 99 w 152"/>
                        <a:gd name="T9" fmla="*/ 28 h 64"/>
                        <a:gd name="T10" fmla="*/ 111 w 152"/>
                        <a:gd name="T11" fmla="*/ 43 h 64"/>
                        <a:gd name="T12" fmla="*/ 152 w 152"/>
                        <a:gd name="T13" fmla="*/ 57 h 64"/>
                        <a:gd name="T14" fmla="*/ 116 w 152"/>
                        <a:gd name="T15" fmla="*/ 64 h 64"/>
                        <a:gd name="T16" fmla="*/ 66 w 152"/>
                        <a:gd name="T17" fmla="*/ 39 h 64"/>
                        <a:gd name="T18" fmla="*/ 0 w 152"/>
                        <a:gd name="T19" fmla="*/ 0 h 6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52"/>
                        <a:gd name="T31" fmla="*/ 0 h 64"/>
                        <a:gd name="T32" fmla="*/ 152 w 152"/>
                        <a:gd name="T33" fmla="*/ 64 h 6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52" h="64">
                          <a:moveTo>
                            <a:pt x="0" y="0"/>
                          </a:moveTo>
                          <a:lnTo>
                            <a:pt x="20" y="7"/>
                          </a:lnTo>
                          <a:lnTo>
                            <a:pt x="49" y="10"/>
                          </a:lnTo>
                          <a:lnTo>
                            <a:pt x="78" y="10"/>
                          </a:lnTo>
                          <a:lnTo>
                            <a:pt x="99" y="28"/>
                          </a:lnTo>
                          <a:lnTo>
                            <a:pt x="111" y="43"/>
                          </a:lnTo>
                          <a:lnTo>
                            <a:pt x="152" y="57"/>
                          </a:lnTo>
                          <a:lnTo>
                            <a:pt x="116" y="64"/>
                          </a:lnTo>
                          <a:lnTo>
                            <a:pt x="66" y="3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6" name="Freeform 428"/>
                    <p:cNvSpPr>
                      <a:spLocks/>
                    </p:cNvSpPr>
                    <p:nvPr/>
                  </p:nvSpPr>
                  <p:spPr bwMode="auto">
                    <a:xfrm>
                      <a:off x="1076" y="2459"/>
                      <a:ext cx="41" cy="28"/>
                    </a:xfrm>
                    <a:custGeom>
                      <a:avLst/>
                      <a:gdLst>
                        <a:gd name="T0" fmla="*/ 243 w 243"/>
                        <a:gd name="T1" fmla="*/ 0 h 140"/>
                        <a:gd name="T2" fmla="*/ 198 w 243"/>
                        <a:gd name="T3" fmla="*/ 36 h 140"/>
                        <a:gd name="T4" fmla="*/ 185 w 243"/>
                        <a:gd name="T5" fmla="*/ 69 h 140"/>
                        <a:gd name="T6" fmla="*/ 157 w 243"/>
                        <a:gd name="T7" fmla="*/ 104 h 140"/>
                        <a:gd name="T8" fmla="*/ 132 w 243"/>
                        <a:gd name="T9" fmla="*/ 140 h 140"/>
                        <a:gd name="T10" fmla="*/ 83 w 243"/>
                        <a:gd name="T11" fmla="*/ 116 h 140"/>
                        <a:gd name="T12" fmla="*/ 4 w 243"/>
                        <a:gd name="T13" fmla="*/ 90 h 140"/>
                        <a:gd name="T14" fmla="*/ 0 w 243"/>
                        <a:gd name="T15" fmla="*/ 69 h 140"/>
                        <a:gd name="T16" fmla="*/ 50 w 243"/>
                        <a:gd name="T17" fmla="*/ 97 h 140"/>
                        <a:gd name="T18" fmla="*/ 99 w 243"/>
                        <a:gd name="T19" fmla="*/ 101 h 140"/>
                        <a:gd name="T20" fmla="*/ 152 w 243"/>
                        <a:gd name="T21" fmla="*/ 83 h 140"/>
                        <a:gd name="T22" fmla="*/ 141 w 243"/>
                        <a:gd name="T23" fmla="*/ 43 h 140"/>
                        <a:gd name="T24" fmla="*/ 174 w 243"/>
                        <a:gd name="T25" fmla="*/ 19 h 140"/>
                        <a:gd name="T26" fmla="*/ 243 w 243"/>
                        <a:gd name="T27" fmla="*/ 0 h 140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43"/>
                        <a:gd name="T43" fmla="*/ 0 h 140"/>
                        <a:gd name="T44" fmla="*/ 243 w 243"/>
                        <a:gd name="T45" fmla="*/ 140 h 140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43" h="140">
                          <a:moveTo>
                            <a:pt x="243" y="0"/>
                          </a:moveTo>
                          <a:lnTo>
                            <a:pt x="198" y="36"/>
                          </a:lnTo>
                          <a:lnTo>
                            <a:pt x="185" y="69"/>
                          </a:lnTo>
                          <a:lnTo>
                            <a:pt x="157" y="104"/>
                          </a:lnTo>
                          <a:lnTo>
                            <a:pt x="132" y="140"/>
                          </a:lnTo>
                          <a:lnTo>
                            <a:pt x="83" y="116"/>
                          </a:lnTo>
                          <a:lnTo>
                            <a:pt x="4" y="90"/>
                          </a:lnTo>
                          <a:lnTo>
                            <a:pt x="0" y="69"/>
                          </a:lnTo>
                          <a:lnTo>
                            <a:pt x="50" y="97"/>
                          </a:lnTo>
                          <a:lnTo>
                            <a:pt x="99" y="101"/>
                          </a:lnTo>
                          <a:lnTo>
                            <a:pt x="152" y="83"/>
                          </a:lnTo>
                          <a:lnTo>
                            <a:pt x="141" y="43"/>
                          </a:lnTo>
                          <a:lnTo>
                            <a:pt x="174" y="19"/>
                          </a:lnTo>
                          <a:lnTo>
                            <a:pt x="243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7" name="Freeform 429"/>
                    <p:cNvSpPr>
                      <a:spLocks/>
                    </p:cNvSpPr>
                    <p:nvPr/>
                  </p:nvSpPr>
                  <p:spPr bwMode="auto">
                    <a:xfrm>
                      <a:off x="1104" y="2471"/>
                      <a:ext cx="23" cy="24"/>
                    </a:xfrm>
                    <a:custGeom>
                      <a:avLst/>
                      <a:gdLst>
                        <a:gd name="T0" fmla="*/ 87 w 136"/>
                        <a:gd name="T1" fmla="*/ 0 h 122"/>
                        <a:gd name="T2" fmla="*/ 87 w 136"/>
                        <a:gd name="T3" fmla="*/ 25 h 122"/>
                        <a:gd name="T4" fmla="*/ 45 w 136"/>
                        <a:gd name="T5" fmla="*/ 55 h 122"/>
                        <a:gd name="T6" fmla="*/ 50 w 136"/>
                        <a:gd name="T7" fmla="*/ 79 h 122"/>
                        <a:gd name="T8" fmla="*/ 12 w 136"/>
                        <a:gd name="T9" fmla="*/ 97 h 122"/>
                        <a:gd name="T10" fmla="*/ 0 w 136"/>
                        <a:gd name="T11" fmla="*/ 122 h 122"/>
                        <a:gd name="T12" fmla="*/ 50 w 136"/>
                        <a:gd name="T13" fmla="*/ 97 h 122"/>
                        <a:gd name="T14" fmla="*/ 100 w 136"/>
                        <a:gd name="T15" fmla="*/ 72 h 122"/>
                        <a:gd name="T16" fmla="*/ 100 w 136"/>
                        <a:gd name="T17" fmla="*/ 55 h 122"/>
                        <a:gd name="T18" fmla="*/ 136 w 136"/>
                        <a:gd name="T19" fmla="*/ 11 h 122"/>
                        <a:gd name="T20" fmla="*/ 87 w 136"/>
                        <a:gd name="T21" fmla="*/ 0 h 122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36"/>
                        <a:gd name="T34" fmla="*/ 0 h 122"/>
                        <a:gd name="T35" fmla="*/ 136 w 136"/>
                        <a:gd name="T36" fmla="*/ 122 h 122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36" h="122">
                          <a:moveTo>
                            <a:pt x="87" y="0"/>
                          </a:moveTo>
                          <a:lnTo>
                            <a:pt x="87" y="25"/>
                          </a:lnTo>
                          <a:lnTo>
                            <a:pt x="45" y="55"/>
                          </a:lnTo>
                          <a:lnTo>
                            <a:pt x="50" y="79"/>
                          </a:lnTo>
                          <a:lnTo>
                            <a:pt x="12" y="97"/>
                          </a:lnTo>
                          <a:lnTo>
                            <a:pt x="0" y="122"/>
                          </a:lnTo>
                          <a:lnTo>
                            <a:pt x="50" y="97"/>
                          </a:lnTo>
                          <a:lnTo>
                            <a:pt x="100" y="72"/>
                          </a:lnTo>
                          <a:lnTo>
                            <a:pt x="100" y="55"/>
                          </a:lnTo>
                          <a:lnTo>
                            <a:pt x="136" y="11"/>
                          </a:lnTo>
                          <a:lnTo>
                            <a:pt x="8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8" name="Freeform 430"/>
                    <p:cNvSpPr>
                      <a:spLocks/>
                    </p:cNvSpPr>
                    <p:nvPr/>
                  </p:nvSpPr>
                  <p:spPr bwMode="auto">
                    <a:xfrm>
                      <a:off x="1195" y="2410"/>
                      <a:ext cx="4" cy="10"/>
                    </a:xfrm>
                    <a:custGeom>
                      <a:avLst/>
                      <a:gdLst>
                        <a:gd name="T0" fmla="*/ 17 w 25"/>
                        <a:gd name="T1" fmla="*/ 0 h 50"/>
                        <a:gd name="T2" fmla="*/ 0 w 25"/>
                        <a:gd name="T3" fmla="*/ 29 h 50"/>
                        <a:gd name="T4" fmla="*/ 4 w 25"/>
                        <a:gd name="T5" fmla="*/ 50 h 50"/>
                        <a:gd name="T6" fmla="*/ 25 w 25"/>
                        <a:gd name="T7" fmla="*/ 47 h 50"/>
                        <a:gd name="T8" fmla="*/ 17 w 25"/>
                        <a:gd name="T9" fmla="*/ 0 h 50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5"/>
                        <a:gd name="T16" fmla="*/ 0 h 50"/>
                        <a:gd name="T17" fmla="*/ 25 w 25"/>
                        <a:gd name="T18" fmla="*/ 50 h 50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5" h="50">
                          <a:moveTo>
                            <a:pt x="17" y="0"/>
                          </a:moveTo>
                          <a:lnTo>
                            <a:pt x="0" y="29"/>
                          </a:lnTo>
                          <a:lnTo>
                            <a:pt x="4" y="50"/>
                          </a:lnTo>
                          <a:lnTo>
                            <a:pt x="25" y="47"/>
                          </a:lnTo>
                          <a:lnTo>
                            <a:pt x="1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29" name="Freeform 431"/>
                    <p:cNvSpPr>
                      <a:spLocks/>
                    </p:cNvSpPr>
                    <p:nvPr/>
                  </p:nvSpPr>
                  <p:spPr bwMode="auto">
                    <a:xfrm>
                      <a:off x="1089" y="2497"/>
                      <a:ext cx="12" cy="16"/>
                    </a:xfrm>
                    <a:custGeom>
                      <a:avLst/>
                      <a:gdLst>
                        <a:gd name="T0" fmla="*/ 0 w 70"/>
                        <a:gd name="T1" fmla="*/ 0 h 76"/>
                        <a:gd name="T2" fmla="*/ 21 w 70"/>
                        <a:gd name="T3" fmla="*/ 14 h 76"/>
                        <a:gd name="T4" fmla="*/ 12 w 70"/>
                        <a:gd name="T5" fmla="*/ 36 h 76"/>
                        <a:gd name="T6" fmla="*/ 0 w 70"/>
                        <a:gd name="T7" fmla="*/ 43 h 76"/>
                        <a:gd name="T8" fmla="*/ 25 w 70"/>
                        <a:gd name="T9" fmla="*/ 76 h 76"/>
                        <a:gd name="T10" fmla="*/ 58 w 70"/>
                        <a:gd name="T11" fmla="*/ 26 h 76"/>
                        <a:gd name="T12" fmla="*/ 70 w 70"/>
                        <a:gd name="T13" fmla="*/ 3 h 76"/>
                        <a:gd name="T14" fmla="*/ 0 w 70"/>
                        <a:gd name="T15" fmla="*/ 0 h 7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70"/>
                        <a:gd name="T25" fmla="*/ 0 h 76"/>
                        <a:gd name="T26" fmla="*/ 70 w 70"/>
                        <a:gd name="T27" fmla="*/ 76 h 7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70" h="76">
                          <a:moveTo>
                            <a:pt x="0" y="0"/>
                          </a:moveTo>
                          <a:lnTo>
                            <a:pt x="21" y="14"/>
                          </a:lnTo>
                          <a:lnTo>
                            <a:pt x="12" y="36"/>
                          </a:lnTo>
                          <a:lnTo>
                            <a:pt x="0" y="43"/>
                          </a:lnTo>
                          <a:lnTo>
                            <a:pt x="25" y="76"/>
                          </a:lnTo>
                          <a:lnTo>
                            <a:pt x="58" y="26"/>
                          </a:lnTo>
                          <a:lnTo>
                            <a:pt x="70" y="3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30" name="Freeform 432"/>
                    <p:cNvSpPr>
                      <a:spLocks/>
                    </p:cNvSpPr>
                    <p:nvPr/>
                  </p:nvSpPr>
                  <p:spPr bwMode="auto">
                    <a:xfrm>
                      <a:off x="1047" y="2465"/>
                      <a:ext cx="23" cy="28"/>
                    </a:xfrm>
                    <a:custGeom>
                      <a:avLst/>
                      <a:gdLst>
                        <a:gd name="T0" fmla="*/ 136 w 136"/>
                        <a:gd name="T1" fmla="*/ 0 h 140"/>
                        <a:gd name="T2" fmla="*/ 106 w 136"/>
                        <a:gd name="T3" fmla="*/ 7 h 140"/>
                        <a:gd name="T4" fmla="*/ 69 w 136"/>
                        <a:gd name="T5" fmla="*/ 7 h 140"/>
                        <a:gd name="T6" fmla="*/ 40 w 136"/>
                        <a:gd name="T7" fmla="*/ 21 h 140"/>
                        <a:gd name="T8" fmla="*/ 28 w 136"/>
                        <a:gd name="T9" fmla="*/ 43 h 140"/>
                        <a:gd name="T10" fmla="*/ 0 w 136"/>
                        <a:gd name="T11" fmla="*/ 53 h 140"/>
                        <a:gd name="T12" fmla="*/ 45 w 136"/>
                        <a:gd name="T13" fmla="*/ 61 h 140"/>
                        <a:gd name="T14" fmla="*/ 65 w 136"/>
                        <a:gd name="T15" fmla="*/ 114 h 140"/>
                        <a:gd name="T16" fmla="*/ 45 w 136"/>
                        <a:gd name="T17" fmla="*/ 140 h 140"/>
                        <a:gd name="T18" fmla="*/ 94 w 136"/>
                        <a:gd name="T19" fmla="*/ 100 h 140"/>
                        <a:gd name="T20" fmla="*/ 86 w 136"/>
                        <a:gd name="T21" fmla="*/ 75 h 140"/>
                        <a:gd name="T22" fmla="*/ 86 w 136"/>
                        <a:gd name="T23" fmla="*/ 36 h 140"/>
                        <a:gd name="T24" fmla="*/ 136 w 136"/>
                        <a:gd name="T25" fmla="*/ 0 h 140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36"/>
                        <a:gd name="T40" fmla="*/ 0 h 140"/>
                        <a:gd name="T41" fmla="*/ 136 w 136"/>
                        <a:gd name="T42" fmla="*/ 140 h 140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36" h="140">
                          <a:moveTo>
                            <a:pt x="136" y="0"/>
                          </a:moveTo>
                          <a:lnTo>
                            <a:pt x="106" y="7"/>
                          </a:lnTo>
                          <a:lnTo>
                            <a:pt x="69" y="7"/>
                          </a:lnTo>
                          <a:lnTo>
                            <a:pt x="40" y="21"/>
                          </a:lnTo>
                          <a:lnTo>
                            <a:pt x="28" y="43"/>
                          </a:lnTo>
                          <a:lnTo>
                            <a:pt x="0" y="53"/>
                          </a:lnTo>
                          <a:lnTo>
                            <a:pt x="45" y="61"/>
                          </a:lnTo>
                          <a:lnTo>
                            <a:pt x="65" y="114"/>
                          </a:lnTo>
                          <a:lnTo>
                            <a:pt x="45" y="140"/>
                          </a:lnTo>
                          <a:lnTo>
                            <a:pt x="94" y="100"/>
                          </a:lnTo>
                          <a:lnTo>
                            <a:pt x="86" y="75"/>
                          </a:lnTo>
                          <a:lnTo>
                            <a:pt x="86" y="36"/>
                          </a:lnTo>
                          <a:lnTo>
                            <a:pt x="13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31" name="Freeform 433"/>
                    <p:cNvSpPr>
                      <a:spLocks/>
                    </p:cNvSpPr>
                    <p:nvPr/>
                  </p:nvSpPr>
                  <p:spPr bwMode="auto">
                    <a:xfrm>
                      <a:off x="1031" y="2492"/>
                      <a:ext cx="19" cy="9"/>
                    </a:xfrm>
                    <a:custGeom>
                      <a:avLst/>
                      <a:gdLst>
                        <a:gd name="T0" fmla="*/ 0 w 112"/>
                        <a:gd name="T1" fmla="*/ 14 h 46"/>
                        <a:gd name="T2" fmla="*/ 46 w 112"/>
                        <a:gd name="T3" fmla="*/ 17 h 46"/>
                        <a:gd name="T4" fmla="*/ 63 w 112"/>
                        <a:gd name="T5" fmla="*/ 38 h 46"/>
                        <a:gd name="T6" fmla="*/ 79 w 112"/>
                        <a:gd name="T7" fmla="*/ 46 h 46"/>
                        <a:gd name="T8" fmla="*/ 112 w 112"/>
                        <a:gd name="T9" fmla="*/ 21 h 46"/>
                        <a:gd name="T10" fmla="*/ 108 w 112"/>
                        <a:gd name="T11" fmla="*/ 0 h 46"/>
                        <a:gd name="T12" fmla="*/ 79 w 112"/>
                        <a:gd name="T13" fmla="*/ 0 h 46"/>
                        <a:gd name="T14" fmla="*/ 0 w 112"/>
                        <a:gd name="T15" fmla="*/ 14 h 4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12"/>
                        <a:gd name="T25" fmla="*/ 0 h 46"/>
                        <a:gd name="T26" fmla="*/ 112 w 112"/>
                        <a:gd name="T27" fmla="*/ 46 h 4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12" h="46">
                          <a:moveTo>
                            <a:pt x="0" y="14"/>
                          </a:moveTo>
                          <a:lnTo>
                            <a:pt x="46" y="17"/>
                          </a:lnTo>
                          <a:lnTo>
                            <a:pt x="63" y="38"/>
                          </a:lnTo>
                          <a:lnTo>
                            <a:pt x="79" y="46"/>
                          </a:lnTo>
                          <a:lnTo>
                            <a:pt x="112" y="21"/>
                          </a:lnTo>
                          <a:lnTo>
                            <a:pt x="108" y="0"/>
                          </a:lnTo>
                          <a:lnTo>
                            <a:pt x="79" y="0"/>
                          </a:lnTo>
                          <a:lnTo>
                            <a:pt x="0" y="14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32" name="Freeform 434"/>
                    <p:cNvSpPr>
                      <a:spLocks/>
                    </p:cNvSpPr>
                    <p:nvPr/>
                  </p:nvSpPr>
                  <p:spPr bwMode="auto">
                    <a:xfrm>
                      <a:off x="999" y="2459"/>
                      <a:ext cx="22" cy="26"/>
                    </a:xfrm>
                    <a:custGeom>
                      <a:avLst/>
                      <a:gdLst>
                        <a:gd name="T0" fmla="*/ 66 w 132"/>
                        <a:gd name="T1" fmla="*/ 0 h 133"/>
                        <a:gd name="T2" fmla="*/ 62 w 132"/>
                        <a:gd name="T3" fmla="*/ 36 h 133"/>
                        <a:gd name="T4" fmla="*/ 41 w 132"/>
                        <a:gd name="T5" fmla="*/ 61 h 133"/>
                        <a:gd name="T6" fmla="*/ 33 w 132"/>
                        <a:gd name="T7" fmla="*/ 94 h 133"/>
                        <a:gd name="T8" fmla="*/ 0 w 132"/>
                        <a:gd name="T9" fmla="*/ 133 h 133"/>
                        <a:gd name="T10" fmla="*/ 54 w 132"/>
                        <a:gd name="T11" fmla="*/ 133 h 133"/>
                        <a:gd name="T12" fmla="*/ 87 w 132"/>
                        <a:gd name="T13" fmla="*/ 54 h 133"/>
                        <a:gd name="T14" fmla="*/ 129 w 132"/>
                        <a:gd name="T15" fmla="*/ 61 h 133"/>
                        <a:gd name="T16" fmla="*/ 132 w 132"/>
                        <a:gd name="T17" fmla="*/ 29 h 133"/>
                        <a:gd name="T18" fmla="*/ 66 w 132"/>
                        <a:gd name="T19" fmla="*/ 0 h 13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32"/>
                        <a:gd name="T31" fmla="*/ 0 h 133"/>
                        <a:gd name="T32" fmla="*/ 132 w 132"/>
                        <a:gd name="T33" fmla="*/ 133 h 13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32" h="133">
                          <a:moveTo>
                            <a:pt x="66" y="0"/>
                          </a:moveTo>
                          <a:lnTo>
                            <a:pt x="62" y="36"/>
                          </a:lnTo>
                          <a:lnTo>
                            <a:pt x="41" y="61"/>
                          </a:lnTo>
                          <a:lnTo>
                            <a:pt x="33" y="94"/>
                          </a:lnTo>
                          <a:lnTo>
                            <a:pt x="0" y="133"/>
                          </a:lnTo>
                          <a:lnTo>
                            <a:pt x="54" y="133"/>
                          </a:lnTo>
                          <a:lnTo>
                            <a:pt x="87" y="54"/>
                          </a:lnTo>
                          <a:lnTo>
                            <a:pt x="129" y="61"/>
                          </a:lnTo>
                          <a:lnTo>
                            <a:pt x="132" y="29"/>
                          </a:lnTo>
                          <a:lnTo>
                            <a:pt x="6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33" name="Freeform 435"/>
                    <p:cNvSpPr>
                      <a:spLocks/>
                    </p:cNvSpPr>
                    <p:nvPr/>
                  </p:nvSpPr>
                  <p:spPr bwMode="auto">
                    <a:xfrm>
                      <a:off x="995" y="2493"/>
                      <a:ext cx="17" cy="15"/>
                    </a:xfrm>
                    <a:custGeom>
                      <a:avLst/>
                      <a:gdLst>
                        <a:gd name="T0" fmla="*/ 79 w 104"/>
                        <a:gd name="T1" fmla="*/ 0 h 75"/>
                        <a:gd name="T2" fmla="*/ 74 w 104"/>
                        <a:gd name="T3" fmla="*/ 43 h 75"/>
                        <a:gd name="T4" fmla="*/ 58 w 104"/>
                        <a:gd name="T5" fmla="*/ 57 h 75"/>
                        <a:gd name="T6" fmla="*/ 17 w 104"/>
                        <a:gd name="T7" fmla="*/ 57 h 75"/>
                        <a:gd name="T8" fmla="*/ 0 w 104"/>
                        <a:gd name="T9" fmla="*/ 75 h 75"/>
                        <a:gd name="T10" fmla="*/ 54 w 104"/>
                        <a:gd name="T11" fmla="*/ 71 h 75"/>
                        <a:gd name="T12" fmla="*/ 104 w 104"/>
                        <a:gd name="T13" fmla="*/ 54 h 75"/>
                        <a:gd name="T14" fmla="*/ 79 w 104"/>
                        <a:gd name="T15" fmla="*/ 0 h 75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4"/>
                        <a:gd name="T25" fmla="*/ 0 h 75"/>
                        <a:gd name="T26" fmla="*/ 104 w 104"/>
                        <a:gd name="T27" fmla="*/ 75 h 75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4" h="75">
                          <a:moveTo>
                            <a:pt x="79" y="0"/>
                          </a:moveTo>
                          <a:lnTo>
                            <a:pt x="74" y="43"/>
                          </a:lnTo>
                          <a:lnTo>
                            <a:pt x="58" y="57"/>
                          </a:lnTo>
                          <a:lnTo>
                            <a:pt x="17" y="57"/>
                          </a:lnTo>
                          <a:lnTo>
                            <a:pt x="0" y="75"/>
                          </a:lnTo>
                          <a:lnTo>
                            <a:pt x="54" y="71"/>
                          </a:lnTo>
                          <a:lnTo>
                            <a:pt x="104" y="54"/>
                          </a:lnTo>
                          <a:lnTo>
                            <a:pt x="79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34" name="Freeform 436"/>
                    <p:cNvSpPr>
                      <a:spLocks/>
                    </p:cNvSpPr>
                    <p:nvPr/>
                  </p:nvSpPr>
                  <p:spPr bwMode="auto">
                    <a:xfrm>
                      <a:off x="1014" y="2475"/>
                      <a:ext cx="12" cy="17"/>
                    </a:xfrm>
                    <a:custGeom>
                      <a:avLst/>
                      <a:gdLst>
                        <a:gd name="T0" fmla="*/ 71 w 71"/>
                        <a:gd name="T1" fmla="*/ 0 h 83"/>
                        <a:gd name="T2" fmla="*/ 16 w 71"/>
                        <a:gd name="T3" fmla="*/ 18 h 83"/>
                        <a:gd name="T4" fmla="*/ 21 w 71"/>
                        <a:gd name="T5" fmla="*/ 50 h 83"/>
                        <a:gd name="T6" fmla="*/ 0 w 71"/>
                        <a:gd name="T7" fmla="*/ 68 h 83"/>
                        <a:gd name="T8" fmla="*/ 46 w 71"/>
                        <a:gd name="T9" fmla="*/ 83 h 83"/>
                        <a:gd name="T10" fmla="*/ 49 w 71"/>
                        <a:gd name="T11" fmla="*/ 57 h 83"/>
                        <a:gd name="T12" fmla="*/ 71 w 71"/>
                        <a:gd name="T13" fmla="*/ 0 h 83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1"/>
                        <a:gd name="T22" fmla="*/ 0 h 83"/>
                        <a:gd name="T23" fmla="*/ 71 w 71"/>
                        <a:gd name="T24" fmla="*/ 83 h 83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1" h="83">
                          <a:moveTo>
                            <a:pt x="71" y="0"/>
                          </a:moveTo>
                          <a:lnTo>
                            <a:pt x="16" y="18"/>
                          </a:lnTo>
                          <a:lnTo>
                            <a:pt x="21" y="50"/>
                          </a:lnTo>
                          <a:lnTo>
                            <a:pt x="0" y="68"/>
                          </a:lnTo>
                          <a:lnTo>
                            <a:pt x="46" y="83"/>
                          </a:lnTo>
                          <a:lnTo>
                            <a:pt x="49" y="57"/>
                          </a:lnTo>
                          <a:lnTo>
                            <a:pt x="71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635" name="Freeform 437"/>
                    <p:cNvSpPr>
                      <a:spLocks/>
                    </p:cNvSpPr>
                    <p:nvPr/>
                  </p:nvSpPr>
                  <p:spPr bwMode="auto">
                    <a:xfrm>
                      <a:off x="948" y="2450"/>
                      <a:ext cx="22" cy="26"/>
                    </a:xfrm>
                    <a:custGeom>
                      <a:avLst/>
                      <a:gdLst>
                        <a:gd name="T0" fmla="*/ 136 w 136"/>
                        <a:gd name="T1" fmla="*/ 3 h 129"/>
                        <a:gd name="T2" fmla="*/ 108 w 136"/>
                        <a:gd name="T3" fmla="*/ 0 h 129"/>
                        <a:gd name="T4" fmla="*/ 50 w 136"/>
                        <a:gd name="T5" fmla="*/ 11 h 129"/>
                        <a:gd name="T6" fmla="*/ 12 w 136"/>
                        <a:gd name="T7" fmla="*/ 50 h 129"/>
                        <a:gd name="T8" fmla="*/ 25 w 136"/>
                        <a:gd name="T9" fmla="*/ 72 h 129"/>
                        <a:gd name="T10" fmla="*/ 0 w 136"/>
                        <a:gd name="T11" fmla="*/ 129 h 129"/>
                        <a:gd name="T12" fmla="*/ 66 w 136"/>
                        <a:gd name="T13" fmla="*/ 79 h 129"/>
                        <a:gd name="T14" fmla="*/ 83 w 136"/>
                        <a:gd name="T15" fmla="*/ 47 h 129"/>
                        <a:gd name="T16" fmla="*/ 136 w 136"/>
                        <a:gd name="T17" fmla="*/ 3 h 12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36"/>
                        <a:gd name="T28" fmla="*/ 0 h 129"/>
                        <a:gd name="T29" fmla="*/ 136 w 136"/>
                        <a:gd name="T30" fmla="*/ 129 h 12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36" h="129">
                          <a:moveTo>
                            <a:pt x="136" y="3"/>
                          </a:moveTo>
                          <a:lnTo>
                            <a:pt x="108" y="0"/>
                          </a:lnTo>
                          <a:lnTo>
                            <a:pt x="50" y="11"/>
                          </a:lnTo>
                          <a:lnTo>
                            <a:pt x="12" y="50"/>
                          </a:lnTo>
                          <a:lnTo>
                            <a:pt x="25" y="72"/>
                          </a:lnTo>
                          <a:lnTo>
                            <a:pt x="0" y="129"/>
                          </a:lnTo>
                          <a:lnTo>
                            <a:pt x="66" y="79"/>
                          </a:lnTo>
                          <a:lnTo>
                            <a:pt x="83" y="47"/>
                          </a:lnTo>
                          <a:lnTo>
                            <a:pt x="136" y="3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77617" name="Freeform 438"/>
                  <p:cNvSpPr>
                    <a:spLocks/>
                  </p:cNvSpPr>
                  <p:nvPr/>
                </p:nvSpPr>
                <p:spPr bwMode="auto">
                  <a:xfrm>
                    <a:off x="1251" y="2437"/>
                    <a:ext cx="31" cy="33"/>
                  </a:xfrm>
                  <a:custGeom>
                    <a:avLst/>
                    <a:gdLst>
                      <a:gd name="T0" fmla="*/ 38 w 182"/>
                      <a:gd name="T1" fmla="*/ 17 h 161"/>
                      <a:gd name="T2" fmla="*/ 0 w 182"/>
                      <a:gd name="T3" fmla="*/ 36 h 161"/>
                      <a:gd name="T4" fmla="*/ 58 w 182"/>
                      <a:gd name="T5" fmla="*/ 57 h 161"/>
                      <a:gd name="T6" fmla="*/ 96 w 182"/>
                      <a:gd name="T7" fmla="*/ 68 h 161"/>
                      <a:gd name="T8" fmla="*/ 124 w 182"/>
                      <a:gd name="T9" fmla="*/ 111 h 161"/>
                      <a:gd name="T10" fmla="*/ 157 w 182"/>
                      <a:gd name="T11" fmla="*/ 140 h 161"/>
                      <a:gd name="T12" fmla="*/ 182 w 182"/>
                      <a:gd name="T13" fmla="*/ 161 h 161"/>
                      <a:gd name="T14" fmla="*/ 166 w 182"/>
                      <a:gd name="T15" fmla="*/ 104 h 161"/>
                      <a:gd name="T16" fmla="*/ 154 w 182"/>
                      <a:gd name="T17" fmla="*/ 93 h 161"/>
                      <a:gd name="T18" fmla="*/ 179 w 182"/>
                      <a:gd name="T19" fmla="*/ 71 h 161"/>
                      <a:gd name="T20" fmla="*/ 129 w 182"/>
                      <a:gd name="T21" fmla="*/ 54 h 161"/>
                      <a:gd name="T22" fmla="*/ 133 w 182"/>
                      <a:gd name="T23" fmla="*/ 29 h 161"/>
                      <a:gd name="T24" fmla="*/ 112 w 182"/>
                      <a:gd name="T25" fmla="*/ 32 h 161"/>
                      <a:gd name="T26" fmla="*/ 133 w 182"/>
                      <a:gd name="T27" fmla="*/ 0 h 161"/>
                      <a:gd name="T28" fmla="*/ 38 w 182"/>
                      <a:gd name="T29" fmla="*/ 17 h 16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2"/>
                      <a:gd name="T46" fmla="*/ 0 h 161"/>
                      <a:gd name="T47" fmla="*/ 182 w 182"/>
                      <a:gd name="T48" fmla="*/ 161 h 16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2" h="161">
                        <a:moveTo>
                          <a:pt x="38" y="17"/>
                        </a:moveTo>
                        <a:lnTo>
                          <a:pt x="0" y="36"/>
                        </a:lnTo>
                        <a:lnTo>
                          <a:pt x="58" y="57"/>
                        </a:lnTo>
                        <a:lnTo>
                          <a:pt x="96" y="68"/>
                        </a:lnTo>
                        <a:lnTo>
                          <a:pt x="124" y="111"/>
                        </a:lnTo>
                        <a:lnTo>
                          <a:pt x="157" y="140"/>
                        </a:lnTo>
                        <a:lnTo>
                          <a:pt x="182" y="161"/>
                        </a:lnTo>
                        <a:lnTo>
                          <a:pt x="166" y="104"/>
                        </a:lnTo>
                        <a:lnTo>
                          <a:pt x="154" y="93"/>
                        </a:lnTo>
                        <a:lnTo>
                          <a:pt x="179" y="71"/>
                        </a:lnTo>
                        <a:lnTo>
                          <a:pt x="129" y="54"/>
                        </a:lnTo>
                        <a:lnTo>
                          <a:pt x="133" y="29"/>
                        </a:lnTo>
                        <a:lnTo>
                          <a:pt x="112" y="32"/>
                        </a:lnTo>
                        <a:lnTo>
                          <a:pt x="133" y="0"/>
                        </a:lnTo>
                        <a:lnTo>
                          <a:pt x="38" y="17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18" name="Freeform 439"/>
                  <p:cNvSpPr>
                    <a:spLocks/>
                  </p:cNvSpPr>
                  <p:nvPr/>
                </p:nvSpPr>
                <p:spPr bwMode="auto">
                  <a:xfrm>
                    <a:off x="1240" y="2449"/>
                    <a:ext cx="16" cy="11"/>
                  </a:xfrm>
                  <a:custGeom>
                    <a:avLst/>
                    <a:gdLst>
                      <a:gd name="T0" fmla="*/ 0 w 94"/>
                      <a:gd name="T1" fmla="*/ 0 h 57"/>
                      <a:gd name="T2" fmla="*/ 11 w 94"/>
                      <a:gd name="T3" fmla="*/ 14 h 57"/>
                      <a:gd name="T4" fmla="*/ 11 w 94"/>
                      <a:gd name="T5" fmla="*/ 36 h 57"/>
                      <a:gd name="T6" fmla="*/ 36 w 94"/>
                      <a:gd name="T7" fmla="*/ 43 h 57"/>
                      <a:gd name="T8" fmla="*/ 53 w 94"/>
                      <a:gd name="T9" fmla="*/ 57 h 57"/>
                      <a:gd name="T10" fmla="*/ 94 w 94"/>
                      <a:gd name="T11" fmla="*/ 40 h 57"/>
                      <a:gd name="T12" fmla="*/ 44 w 94"/>
                      <a:gd name="T13" fmla="*/ 29 h 57"/>
                      <a:gd name="T14" fmla="*/ 0 w 94"/>
                      <a:gd name="T15" fmla="*/ 0 h 5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4"/>
                      <a:gd name="T25" fmla="*/ 0 h 57"/>
                      <a:gd name="T26" fmla="*/ 94 w 94"/>
                      <a:gd name="T27" fmla="*/ 57 h 5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4" h="57">
                        <a:moveTo>
                          <a:pt x="0" y="0"/>
                        </a:moveTo>
                        <a:lnTo>
                          <a:pt x="11" y="14"/>
                        </a:lnTo>
                        <a:lnTo>
                          <a:pt x="11" y="36"/>
                        </a:lnTo>
                        <a:lnTo>
                          <a:pt x="36" y="43"/>
                        </a:lnTo>
                        <a:lnTo>
                          <a:pt x="53" y="57"/>
                        </a:lnTo>
                        <a:lnTo>
                          <a:pt x="94" y="40"/>
                        </a:lnTo>
                        <a:lnTo>
                          <a:pt x="44" y="2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  <p:grpSp>
            <p:nvGrpSpPr>
              <p:cNvPr id="77538" name="Group 440"/>
              <p:cNvGrpSpPr>
                <a:grpSpLocks/>
              </p:cNvGrpSpPr>
              <p:nvPr/>
            </p:nvGrpSpPr>
            <p:grpSpPr bwMode="auto">
              <a:xfrm>
                <a:off x="1432" y="2264"/>
                <a:ext cx="344" cy="629"/>
                <a:chOff x="1432" y="2264"/>
                <a:chExt cx="344" cy="629"/>
              </a:xfrm>
            </p:grpSpPr>
            <p:sp>
              <p:nvSpPr>
                <p:cNvPr id="77539" name="Freeform 441"/>
                <p:cNvSpPr>
                  <a:spLocks/>
                </p:cNvSpPr>
                <p:nvPr/>
              </p:nvSpPr>
              <p:spPr bwMode="auto">
                <a:xfrm>
                  <a:off x="1494" y="2364"/>
                  <a:ext cx="85" cy="72"/>
                </a:xfrm>
                <a:custGeom>
                  <a:avLst/>
                  <a:gdLst>
                    <a:gd name="T0" fmla="*/ 424 w 511"/>
                    <a:gd name="T1" fmla="*/ 0 h 359"/>
                    <a:gd name="T2" fmla="*/ 442 w 511"/>
                    <a:gd name="T3" fmla="*/ 25 h 359"/>
                    <a:gd name="T4" fmla="*/ 465 w 511"/>
                    <a:gd name="T5" fmla="*/ 43 h 359"/>
                    <a:gd name="T6" fmla="*/ 472 w 511"/>
                    <a:gd name="T7" fmla="*/ 81 h 359"/>
                    <a:gd name="T8" fmla="*/ 493 w 511"/>
                    <a:gd name="T9" fmla="*/ 103 h 359"/>
                    <a:gd name="T10" fmla="*/ 511 w 511"/>
                    <a:gd name="T11" fmla="*/ 114 h 359"/>
                    <a:gd name="T12" fmla="*/ 489 w 511"/>
                    <a:gd name="T13" fmla="*/ 137 h 359"/>
                    <a:gd name="T14" fmla="*/ 482 w 511"/>
                    <a:gd name="T15" fmla="*/ 171 h 359"/>
                    <a:gd name="T16" fmla="*/ 463 w 511"/>
                    <a:gd name="T17" fmla="*/ 185 h 359"/>
                    <a:gd name="T18" fmla="*/ 442 w 511"/>
                    <a:gd name="T19" fmla="*/ 195 h 359"/>
                    <a:gd name="T20" fmla="*/ 420 w 511"/>
                    <a:gd name="T21" fmla="*/ 182 h 359"/>
                    <a:gd name="T22" fmla="*/ 390 w 511"/>
                    <a:gd name="T23" fmla="*/ 195 h 359"/>
                    <a:gd name="T24" fmla="*/ 356 w 511"/>
                    <a:gd name="T25" fmla="*/ 179 h 359"/>
                    <a:gd name="T26" fmla="*/ 318 w 511"/>
                    <a:gd name="T27" fmla="*/ 203 h 359"/>
                    <a:gd name="T28" fmla="*/ 290 w 511"/>
                    <a:gd name="T29" fmla="*/ 200 h 359"/>
                    <a:gd name="T30" fmla="*/ 266 w 511"/>
                    <a:gd name="T31" fmla="*/ 220 h 359"/>
                    <a:gd name="T32" fmla="*/ 244 w 511"/>
                    <a:gd name="T33" fmla="*/ 231 h 359"/>
                    <a:gd name="T34" fmla="*/ 221 w 511"/>
                    <a:gd name="T35" fmla="*/ 220 h 359"/>
                    <a:gd name="T36" fmla="*/ 212 w 511"/>
                    <a:gd name="T37" fmla="*/ 243 h 359"/>
                    <a:gd name="T38" fmla="*/ 192 w 511"/>
                    <a:gd name="T39" fmla="*/ 240 h 359"/>
                    <a:gd name="T40" fmla="*/ 195 w 511"/>
                    <a:gd name="T41" fmla="*/ 273 h 359"/>
                    <a:gd name="T42" fmla="*/ 167 w 511"/>
                    <a:gd name="T43" fmla="*/ 287 h 359"/>
                    <a:gd name="T44" fmla="*/ 131 w 511"/>
                    <a:gd name="T45" fmla="*/ 306 h 359"/>
                    <a:gd name="T46" fmla="*/ 123 w 511"/>
                    <a:gd name="T47" fmla="*/ 329 h 359"/>
                    <a:gd name="T48" fmla="*/ 101 w 511"/>
                    <a:gd name="T49" fmla="*/ 334 h 359"/>
                    <a:gd name="T50" fmla="*/ 84 w 511"/>
                    <a:gd name="T51" fmla="*/ 359 h 359"/>
                    <a:gd name="T52" fmla="*/ 64 w 511"/>
                    <a:gd name="T53" fmla="*/ 347 h 359"/>
                    <a:gd name="T54" fmla="*/ 46 w 511"/>
                    <a:gd name="T55" fmla="*/ 344 h 359"/>
                    <a:gd name="T56" fmla="*/ 33 w 511"/>
                    <a:gd name="T57" fmla="*/ 309 h 359"/>
                    <a:gd name="T58" fmla="*/ 0 w 511"/>
                    <a:gd name="T59" fmla="*/ 294 h 359"/>
                    <a:gd name="T60" fmla="*/ 17 w 511"/>
                    <a:gd name="T61" fmla="*/ 255 h 359"/>
                    <a:gd name="T62" fmla="*/ 8 w 511"/>
                    <a:gd name="T63" fmla="*/ 220 h 359"/>
                    <a:gd name="T64" fmla="*/ 20 w 511"/>
                    <a:gd name="T65" fmla="*/ 179 h 359"/>
                    <a:gd name="T66" fmla="*/ 13 w 511"/>
                    <a:gd name="T67" fmla="*/ 159 h 359"/>
                    <a:gd name="T68" fmla="*/ 36 w 511"/>
                    <a:gd name="T69" fmla="*/ 159 h 359"/>
                    <a:gd name="T70" fmla="*/ 49 w 511"/>
                    <a:gd name="T71" fmla="*/ 137 h 359"/>
                    <a:gd name="T72" fmla="*/ 71 w 511"/>
                    <a:gd name="T73" fmla="*/ 153 h 359"/>
                    <a:gd name="T74" fmla="*/ 93 w 511"/>
                    <a:gd name="T75" fmla="*/ 141 h 359"/>
                    <a:gd name="T76" fmla="*/ 109 w 511"/>
                    <a:gd name="T77" fmla="*/ 123 h 359"/>
                    <a:gd name="T78" fmla="*/ 144 w 511"/>
                    <a:gd name="T79" fmla="*/ 120 h 359"/>
                    <a:gd name="T80" fmla="*/ 153 w 511"/>
                    <a:gd name="T81" fmla="*/ 188 h 359"/>
                    <a:gd name="T82" fmla="*/ 138 w 511"/>
                    <a:gd name="T83" fmla="*/ 190 h 359"/>
                    <a:gd name="T84" fmla="*/ 138 w 511"/>
                    <a:gd name="T85" fmla="*/ 224 h 359"/>
                    <a:gd name="T86" fmla="*/ 148 w 511"/>
                    <a:gd name="T87" fmla="*/ 249 h 359"/>
                    <a:gd name="T88" fmla="*/ 156 w 511"/>
                    <a:gd name="T89" fmla="*/ 222 h 359"/>
                    <a:gd name="T90" fmla="*/ 160 w 511"/>
                    <a:gd name="T91" fmla="*/ 206 h 359"/>
                    <a:gd name="T92" fmla="*/ 153 w 511"/>
                    <a:gd name="T93" fmla="*/ 188 h 359"/>
                    <a:gd name="T94" fmla="*/ 144 w 511"/>
                    <a:gd name="T95" fmla="*/ 121 h 359"/>
                    <a:gd name="T96" fmla="*/ 170 w 511"/>
                    <a:gd name="T97" fmla="*/ 120 h 359"/>
                    <a:gd name="T98" fmla="*/ 193 w 511"/>
                    <a:gd name="T99" fmla="*/ 128 h 359"/>
                    <a:gd name="T100" fmla="*/ 214 w 511"/>
                    <a:gd name="T101" fmla="*/ 117 h 359"/>
                    <a:gd name="T102" fmla="*/ 222 w 511"/>
                    <a:gd name="T103" fmla="*/ 79 h 359"/>
                    <a:gd name="T104" fmla="*/ 245 w 511"/>
                    <a:gd name="T105" fmla="*/ 70 h 359"/>
                    <a:gd name="T106" fmla="*/ 255 w 511"/>
                    <a:gd name="T107" fmla="*/ 50 h 359"/>
                    <a:gd name="T108" fmla="*/ 284 w 511"/>
                    <a:gd name="T109" fmla="*/ 40 h 359"/>
                    <a:gd name="T110" fmla="*/ 300 w 511"/>
                    <a:gd name="T111" fmla="*/ 22 h 359"/>
                    <a:gd name="T112" fmla="*/ 318 w 511"/>
                    <a:gd name="T113" fmla="*/ 31 h 359"/>
                    <a:gd name="T114" fmla="*/ 336 w 511"/>
                    <a:gd name="T115" fmla="*/ 22 h 359"/>
                    <a:gd name="T116" fmla="*/ 350 w 511"/>
                    <a:gd name="T117" fmla="*/ 43 h 359"/>
                    <a:gd name="T118" fmla="*/ 366 w 511"/>
                    <a:gd name="T119" fmla="*/ 40 h 359"/>
                    <a:gd name="T120" fmla="*/ 372 w 511"/>
                    <a:gd name="T121" fmla="*/ 13 h 359"/>
                    <a:gd name="T122" fmla="*/ 394 w 511"/>
                    <a:gd name="T123" fmla="*/ 5 h 359"/>
                    <a:gd name="T124" fmla="*/ 424 w 511"/>
                    <a:gd name="T125" fmla="*/ 0 h 35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511"/>
                    <a:gd name="T190" fmla="*/ 0 h 359"/>
                    <a:gd name="T191" fmla="*/ 511 w 511"/>
                    <a:gd name="T192" fmla="*/ 359 h 359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511" h="359">
                      <a:moveTo>
                        <a:pt x="424" y="0"/>
                      </a:moveTo>
                      <a:lnTo>
                        <a:pt x="442" y="25"/>
                      </a:lnTo>
                      <a:lnTo>
                        <a:pt x="465" y="43"/>
                      </a:lnTo>
                      <a:lnTo>
                        <a:pt x="472" y="81"/>
                      </a:lnTo>
                      <a:lnTo>
                        <a:pt x="493" y="103"/>
                      </a:lnTo>
                      <a:lnTo>
                        <a:pt x="511" y="114"/>
                      </a:lnTo>
                      <a:lnTo>
                        <a:pt x="489" y="137"/>
                      </a:lnTo>
                      <a:lnTo>
                        <a:pt x="482" y="171"/>
                      </a:lnTo>
                      <a:lnTo>
                        <a:pt x="463" y="185"/>
                      </a:lnTo>
                      <a:lnTo>
                        <a:pt x="442" y="195"/>
                      </a:lnTo>
                      <a:lnTo>
                        <a:pt x="420" y="182"/>
                      </a:lnTo>
                      <a:lnTo>
                        <a:pt x="390" y="195"/>
                      </a:lnTo>
                      <a:lnTo>
                        <a:pt x="356" y="179"/>
                      </a:lnTo>
                      <a:lnTo>
                        <a:pt x="318" y="203"/>
                      </a:lnTo>
                      <a:lnTo>
                        <a:pt x="290" y="200"/>
                      </a:lnTo>
                      <a:lnTo>
                        <a:pt x="266" y="220"/>
                      </a:lnTo>
                      <a:lnTo>
                        <a:pt x="244" y="231"/>
                      </a:lnTo>
                      <a:lnTo>
                        <a:pt x="221" y="220"/>
                      </a:lnTo>
                      <a:lnTo>
                        <a:pt x="212" y="243"/>
                      </a:lnTo>
                      <a:lnTo>
                        <a:pt x="192" y="240"/>
                      </a:lnTo>
                      <a:lnTo>
                        <a:pt x="195" y="273"/>
                      </a:lnTo>
                      <a:lnTo>
                        <a:pt x="167" y="287"/>
                      </a:lnTo>
                      <a:lnTo>
                        <a:pt x="131" y="306"/>
                      </a:lnTo>
                      <a:lnTo>
                        <a:pt x="123" y="329"/>
                      </a:lnTo>
                      <a:lnTo>
                        <a:pt x="101" y="334"/>
                      </a:lnTo>
                      <a:lnTo>
                        <a:pt x="84" y="359"/>
                      </a:lnTo>
                      <a:lnTo>
                        <a:pt x="64" y="347"/>
                      </a:lnTo>
                      <a:lnTo>
                        <a:pt x="46" y="344"/>
                      </a:lnTo>
                      <a:lnTo>
                        <a:pt x="33" y="309"/>
                      </a:lnTo>
                      <a:lnTo>
                        <a:pt x="0" y="294"/>
                      </a:lnTo>
                      <a:lnTo>
                        <a:pt x="17" y="255"/>
                      </a:lnTo>
                      <a:lnTo>
                        <a:pt x="8" y="220"/>
                      </a:lnTo>
                      <a:lnTo>
                        <a:pt x="20" y="179"/>
                      </a:lnTo>
                      <a:lnTo>
                        <a:pt x="13" y="159"/>
                      </a:lnTo>
                      <a:lnTo>
                        <a:pt x="36" y="159"/>
                      </a:lnTo>
                      <a:lnTo>
                        <a:pt x="49" y="137"/>
                      </a:lnTo>
                      <a:lnTo>
                        <a:pt x="71" y="153"/>
                      </a:lnTo>
                      <a:lnTo>
                        <a:pt x="93" y="141"/>
                      </a:lnTo>
                      <a:lnTo>
                        <a:pt x="109" y="123"/>
                      </a:lnTo>
                      <a:lnTo>
                        <a:pt x="144" y="120"/>
                      </a:lnTo>
                      <a:lnTo>
                        <a:pt x="153" y="188"/>
                      </a:lnTo>
                      <a:lnTo>
                        <a:pt x="138" y="190"/>
                      </a:lnTo>
                      <a:lnTo>
                        <a:pt x="138" y="224"/>
                      </a:lnTo>
                      <a:lnTo>
                        <a:pt x="148" y="249"/>
                      </a:lnTo>
                      <a:lnTo>
                        <a:pt x="156" y="222"/>
                      </a:lnTo>
                      <a:lnTo>
                        <a:pt x="160" y="206"/>
                      </a:lnTo>
                      <a:lnTo>
                        <a:pt x="153" y="188"/>
                      </a:lnTo>
                      <a:lnTo>
                        <a:pt x="144" y="121"/>
                      </a:lnTo>
                      <a:lnTo>
                        <a:pt x="170" y="120"/>
                      </a:lnTo>
                      <a:lnTo>
                        <a:pt x="193" y="128"/>
                      </a:lnTo>
                      <a:lnTo>
                        <a:pt x="214" y="117"/>
                      </a:lnTo>
                      <a:lnTo>
                        <a:pt x="222" y="79"/>
                      </a:lnTo>
                      <a:lnTo>
                        <a:pt x="245" y="70"/>
                      </a:lnTo>
                      <a:lnTo>
                        <a:pt x="255" y="50"/>
                      </a:lnTo>
                      <a:lnTo>
                        <a:pt x="284" y="40"/>
                      </a:lnTo>
                      <a:lnTo>
                        <a:pt x="300" y="22"/>
                      </a:lnTo>
                      <a:lnTo>
                        <a:pt x="318" y="31"/>
                      </a:lnTo>
                      <a:lnTo>
                        <a:pt x="336" y="22"/>
                      </a:lnTo>
                      <a:lnTo>
                        <a:pt x="350" y="43"/>
                      </a:lnTo>
                      <a:lnTo>
                        <a:pt x="366" y="40"/>
                      </a:lnTo>
                      <a:lnTo>
                        <a:pt x="372" y="13"/>
                      </a:lnTo>
                      <a:lnTo>
                        <a:pt x="394" y="5"/>
                      </a:lnTo>
                      <a:lnTo>
                        <a:pt x="424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77540" name="Group 442"/>
                <p:cNvGrpSpPr>
                  <a:grpSpLocks/>
                </p:cNvGrpSpPr>
                <p:nvPr/>
              </p:nvGrpSpPr>
              <p:grpSpPr bwMode="auto">
                <a:xfrm>
                  <a:off x="1462" y="2282"/>
                  <a:ext cx="271" cy="611"/>
                  <a:chOff x="1462" y="2282"/>
                  <a:chExt cx="271" cy="611"/>
                </a:xfrm>
              </p:grpSpPr>
              <p:sp>
                <p:nvSpPr>
                  <p:cNvPr id="77603" name="Freeform 443"/>
                  <p:cNvSpPr>
                    <a:spLocks/>
                  </p:cNvSpPr>
                  <p:nvPr/>
                </p:nvSpPr>
                <p:spPr bwMode="auto">
                  <a:xfrm>
                    <a:off x="1462" y="2282"/>
                    <a:ext cx="271" cy="611"/>
                  </a:xfrm>
                  <a:custGeom>
                    <a:avLst/>
                    <a:gdLst>
                      <a:gd name="T0" fmla="*/ 685 w 1624"/>
                      <a:gd name="T1" fmla="*/ 2118 h 3057"/>
                      <a:gd name="T2" fmla="*/ 703 w 1624"/>
                      <a:gd name="T3" fmla="*/ 1822 h 3057"/>
                      <a:gd name="T4" fmla="*/ 715 w 1624"/>
                      <a:gd name="T5" fmla="*/ 1646 h 3057"/>
                      <a:gd name="T6" fmla="*/ 501 w 1624"/>
                      <a:gd name="T7" fmla="*/ 1524 h 3057"/>
                      <a:gd name="T8" fmla="*/ 294 w 1624"/>
                      <a:gd name="T9" fmla="*/ 1384 h 3057"/>
                      <a:gd name="T10" fmla="*/ 0 w 1624"/>
                      <a:gd name="T11" fmla="*/ 1119 h 3057"/>
                      <a:gd name="T12" fmla="*/ 237 w 1624"/>
                      <a:gd name="T13" fmla="*/ 1308 h 3057"/>
                      <a:gd name="T14" fmla="*/ 475 w 1624"/>
                      <a:gd name="T15" fmla="*/ 1462 h 3057"/>
                      <a:gd name="T16" fmla="*/ 707 w 1624"/>
                      <a:gd name="T17" fmla="*/ 1595 h 3057"/>
                      <a:gd name="T18" fmla="*/ 692 w 1624"/>
                      <a:gd name="T19" fmla="*/ 1358 h 3057"/>
                      <a:gd name="T20" fmla="*/ 587 w 1624"/>
                      <a:gd name="T21" fmla="*/ 1219 h 3057"/>
                      <a:gd name="T22" fmla="*/ 377 w 1624"/>
                      <a:gd name="T23" fmla="*/ 1050 h 3057"/>
                      <a:gd name="T24" fmla="*/ 344 w 1624"/>
                      <a:gd name="T25" fmla="*/ 1001 h 3057"/>
                      <a:gd name="T26" fmla="*/ 451 w 1624"/>
                      <a:gd name="T27" fmla="*/ 1073 h 3057"/>
                      <a:gd name="T28" fmla="*/ 685 w 1624"/>
                      <a:gd name="T29" fmla="*/ 1233 h 3057"/>
                      <a:gd name="T30" fmla="*/ 687 w 1624"/>
                      <a:gd name="T31" fmla="*/ 1043 h 3057"/>
                      <a:gd name="T32" fmla="*/ 692 w 1624"/>
                      <a:gd name="T33" fmla="*/ 788 h 3057"/>
                      <a:gd name="T34" fmla="*/ 487 w 1624"/>
                      <a:gd name="T35" fmla="*/ 630 h 3057"/>
                      <a:gd name="T36" fmla="*/ 449 w 1624"/>
                      <a:gd name="T37" fmla="*/ 568 h 3057"/>
                      <a:gd name="T38" fmla="*/ 565 w 1624"/>
                      <a:gd name="T39" fmla="*/ 660 h 3057"/>
                      <a:gd name="T40" fmla="*/ 715 w 1624"/>
                      <a:gd name="T41" fmla="*/ 664 h 3057"/>
                      <a:gd name="T42" fmla="*/ 752 w 1624"/>
                      <a:gd name="T43" fmla="*/ 438 h 3057"/>
                      <a:gd name="T44" fmla="*/ 605 w 1624"/>
                      <a:gd name="T45" fmla="*/ 337 h 3057"/>
                      <a:gd name="T46" fmla="*/ 594 w 1624"/>
                      <a:gd name="T47" fmla="*/ 314 h 3057"/>
                      <a:gd name="T48" fmla="*/ 651 w 1624"/>
                      <a:gd name="T49" fmla="*/ 346 h 3057"/>
                      <a:gd name="T50" fmla="*/ 745 w 1624"/>
                      <a:gd name="T51" fmla="*/ 307 h 3057"/>
                      <a:gd name="T52" fmla="*/ 806 w 1624"/>
                      <a:gd name="T53" fmla="*/ 183 h 3057"/>
                      <a:gd name="T54" fmla="*/ 839 w 1624"/>
                      <a:gd name="T55" fmla="*/ 394 h 3057"/>
                      <a:gd name="T56" fmla="*/ 842 w 1624"/>
                      <a:gd name="T57" fmla="*/ 607 h 3057"/>
                      <a:gd name="T58" fmla="*/ 1027 w 1624"/>
                      <a:gd name="T59" fmla="*/ 471 h 3057"/>
                      <a:gd name="T60" fmla="*/ 1019 w 1624"/>
                      <a:gd name="T61" fmla="*/ 397 h 3057"/>
                      <a:gd name="T62" fmla="*/ 1219 w 1624"/>
                      <a:gd name="T63" fmla="*/ 332 h 3057"/>
                      <a:gd name="T64" fmla="*/ 1016 w 1624"/>
                      <a:gd name="T65" fmla="*/ 515 h 3057"/>
                      <a:gd name="T66" fmla="*/ 850 w 1624"/>
                      <a:gd name="T67" fmla="*/ 639 h 3057"/>
                      <a:gd name="T68" fmla="*/ 820 w 1624"/>
                      <a:gd name="T69" fmla="*/ 888 h 3057"/>
                      <a:gd name="T70" fmla="*/ 839 w 1624"/>
                      <a:gd name="T71" fmla="*/ 1038 h 3057"/>
                      <a:gd name="T72" fmla="*/ 1083 w 1624"/>
                      <a:gd name="T73" fmla="*/ 905 h 3057"/>
                      <a:gd name="T74" fmla="*/ 1252 w 1624"/>
                      <a:gd name="T75" fmla="*/ 529 h 3057"/>
                      <a:gd name="T76" fmla="*/ 1309 w 1624"/>
                      <a:gd name="T77" fmla="*/ 766 h 3057"/>
                      <a:gd name="T78" fmla="*/ 1121 w 1624"/>
                      <a:gd name="T79" fmla="*/ 903 h 3057"/>
                      <a:gd name="T80" fmla="*/ 989 w 1624"/>
                      <a:gd name="T81" fmla="*/ 1003 h 3057"/>
                      <a:gd name="T82" fmla="*/ 846 w 1624"/>
                      <a:gd name="T83" fmla="*/ 1168 h 3057"/>
                      <a:gd name="T84" fmla="*/ 940 w 1624"/>
                      <a:gd name="T85" fmla="*/ 1331 h 3057"/>
                      <a:gd name="T86" fmla="*/ 1181 w 1624"/>
                      <a:gd name="T87" fmla="*/ 1213 h 3057"/>
                      <a:gd name="T88" fmla="*/ 1309 w 1624"/>
                      <a:gd name="T89" fmla="*/ 1124 h 3057"/>
                      <a:gd name="T90" fmla="*/ 1373 w 1624"/>
                      <a:gd name="T91" fmla="*/ 950 h 3057"/>
                      <a:gd name="T92" fmla="*/ 1380 w 1624"/>
                      <a:gd name="T93" fmla="*/ 1020 h 3057"/>
                      <a:gd name="T94" fmla="*/ 1364 w 1624"/>
                      <a:gd name="T95" fmla="*/ 1124 h 3057"/>
                      <a:gd name="T96" fmla="*/ 1516 w 1624"/>
                      <a:gd name="T97" fmla="*/ 1071 h 3057"/>
                      <a:gd name="T98" fmla="*/ 1268 w 1624"/>
                      <a:gd name="T99" fmla="*/ 1213 h 3057"/>
                      <a:gd name="T100" fmla="*/ 1016 w 1624"/>
                      <a:gd name="T101" fmla="*/ 1349 h 3057"/>
                      <a:gd name="T102" fmla="*/ 888 w 1624"/>
                      <a:gd name="T103" fmla="*/ 1482 h 3057"/>
                      <a:gd name="T104" fmla="*/ 902 w 1624"/>
                      <a:gd name="T105" fmla="*/ 1668 h 3057"/>
                      <a:gd name="T106" fmla="*/ 918 w 1624"/>
                      <a:gd name="T107" fmla="*/ 2003 h 3057"/>
                      <a:gd name="T108" fmla="*/ 928 w 1624"/>
                      <a:gd name="T109" fmla="*/ 2297 h 3057"/>
                      <a:gd name="T110" fmla="*/ 937 w 1624"/>
                      <a:gd name="T111" fmla="*/ 2815 h 3057"/>
                      <a:gd name="T112" fmla="*/ 1004 w 1624"/>
                      <a:gd name="T113" fmla="*/ 3057 h 3057"/>
                      <a:gd name="T114" fmla="*/ 784 w 1624"/>
                      <a:gd name="T115" fmla="*/ 3057 h 3057"/>
                      <a:gd name="T116" fmla="*/ 672 w 1624"/>
                      <a:gd name="T117" fmla="*/ 3009 h 3057"/>
                      <a:gd name="T118" fmla="*/ 696 w 1624"/>
                      <a:gd name="T119" fmla="*/ 2606 h 305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624"/>
                      <a:gd name="T181" fmla="*/ 0 h 3057"/>
                      <a:gd name="T182" fmla="*/ 1624 w 1624"/>
                      <a:gd name="T183" fmla="*/ 3057 h 305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624" h="3057">
                        <a:moveTo>
                          <a:pt x="696" y="2337"/>
                        </a:moveTo>
                        <a:lnTo>
                          <a:pt x="687" y="2236"/>
                        </a:lnTo>
                        <a:lnTo>
                          <a:pt x="685" y="2118"/>
                        </a:lnTo>
                        <a:lnTo>
                          <a:pt x="692" y="2007"/>
                        </a:lnTo>
                        <a:lnTo>
                          <a:pt x="699" y="1926"/>
                        </a:lnTo>
                        <a:lnTo>
                          <a:pt x="703" y="1822"/>
                        </a:lnTo>
                        <a:lnTo>
                          <a:pt x="703" y="1763"/>
                        </a:lnTo>
                        <a:lnTo>
                          <a:pt x="703" y="1716"/>
                        </a:lnTo>
                        <a:lnTo>
                          <a:pt x="715" y="1646"/>
                        </a:lnTo>
                        <a:lnTo>
                          <a:pt x="658" y="1612"/>
                        </a:lnTo>
                        <a:lnTo>
                          <a:pt x="582" y="1571"/>
                        </a:lnTo>
                        <a:lnTo>
                          <a:pt x="501" y="1524"/>
                        </a:lnTo>
                        <a:lnTo>
                          <a:pt x="440" y="1479"/>
                        </a:lnTo>
                        <a:lnTo>
                          <a:pt x="361" y="1434"/>
                        </a:lnTo>
                        <a:lnTo>
                          <a:pt x="294" y="1384"/>
                        </a:lnTo>
                        <a:lnTo>
                          <a:pt x="234" y="1340"/>
                        </a:lnTo>
                        <a:lnTo>
                          <a:pt x="151" y="1278"/>
                        </a:lnTo>
                        <a:lnTo>
                          <a:pt x="0" y="1119"/>
                        </a:lnTo>
                        <a:lnTo>
                          <a:pt x="208" y="1289"/>
                        </a:lnTo>
                        <a:lnTo>
                          <a:pt x="196" y="1029"/>
                        </a:lnTo>
                        <a:lnTo>
                          <a:pt x="237" y="1308"/>
                        </a:lnTo>
                        <a:lnTo>
                          <a:pt x="323" y="1366"/>
                        </a:lnTo>
                        <a:lnTo>
                          <a:pt x="396" y="1417"/>
                        </a:lnTo>
                        <a:lnTo>
                          <a:pt x="475" y="1462"/>
                        </a:lnTo>
                        <a:lnTo>
                          <a:pt x="560" y="1520"/>
                        </a:lnTo>
                        <a:lnTo>
                          <a:pt x="625" y="1562"/>
                        </a:lnTo>
                        <a:lnTo>
                          <a:pt x="707" y="1595"/>
                        </a:lnTo>
                        <a:lnTo>
                          <a:pt x="699" y="1479"/>
                        </a:lnTo>
                        <a:lnTo>
                          <a:pt x="703" y="1437"/>
                        </a:lnTo>
                        <a:lnTo>
                          <a:pt x="692" y="1358"/>
                        </a:lnTo>
                        <a:lnTo>
                          <a:pt x="685" y="1284"/>
                        </a:lnTo>
                        <a:lnTo>
                          <a:pt x="643" y="1251"/>
                        </a:lnTo>
                        <a:lnTo>
                          <a:pt x="587" y="1219"/>
                        </a:lnTo>
                        <a:lnTo>
                          <a:pt x="504" y="1157"/>
                        </a:lnTo>
                        <a:lnTo>
                          <a:pt x="449" y="1112"/>
                        </a:lnTo>
                        <a:lnTo>
                          <a:pt x="377" y="1050"/>
                        </a:lnTo>
                        <a:lnTo>
                          <a:pt x="320" y="1012"/>
                        </a:lnTo>
                        <a:lnTo>
                          <a:pt x="196" y="882"/>
                        </a:lnTo>
                        <a:lnTo>
                          <a:pt x="344" y="1001"/>
                        </a:lnTo>
                        <a:lnTo>
                          <a:pt x="373" y="813"/>
                        </a:lnTo>
                        <a:lnTo>
                          <a:pt x="368" y="1006"/>
                        </a:lnTo>
                        <a:lnTo>
                          <a:pt x="451" y="1073"/>
                        </a:lnTo>
                        <a:lnTo>
                          <a:pt x="534" y="1139"/>
                        </a:lnTo>
                        <a:lnTo>
                          <a:pt x="602" y="1188"/>
                        </a:lnTo>
                        <a:lnTo>
                          <a:pt x="685" y="1233"/>
                        </a:lnTo>
                        <a:lnTo>
                          <a:pt x="692" y="1174"/>
                        </a:lnTo>
                        <a:lnTo>
                          <a:pt x="687" y="1118"/>
                        </a:lnTo>
                        <a:lnTo>
                          <a:pt x="687" y="1043"/>
                        </a:lnTo>
                        <a:lnTo>
                          <a:pt x="687" y="979"/>
                        </a:lnTo>
                        <a:lnTo>
                          <a:pt x="685" y="906"/>
                        </a:lnTo>
                        <a:lnTo>
                          <a:pt x="692" y="788"/>
                        </a:lnTo>
                        <a:lnTo>
                          <a:pt x="640" y="751"/>
                        </a:lnTo>
                        <a:lnTo>
                          <a:pt x="568" y="703"/>
                        </a:lnTo>
                        <a:lnTo>
                          <a:pt x="487" y="630"/>
                        </a:lnTo>
                        <a:lnTo>
                          <a:pt x="411" y="566"/>
                        </a:lnTo>
                        <a:lnTo>
                          <a:pt x="279" y="409"/>
                        </a:lnTo>
                        <a:lnTo>
                          <a:pt x="449" y="568"/>
                        </a:lnTo>
                        <a:lnTo>
                          <a:pt x="466" y="365"/>
                        </a:lnTo>
                        <a:lnTo>
                          <a:pt x="475" y="595"/>
                        </a:lnTo>
                        <a:lnTo>
                          <a:pt x="565" y="660"/>
                        </a:lnTo>
                        <a:lnTo>
                          <a:pt x="628" y="708"/>
                        </a:lnTo>
                        <a:lnTo>
                          <a:pt x="699" y="758"/>
                        </a:lnTo>
                        <a:lnTo>
                          <a:pt x="715" y="664"/>
                        </a:lnTo>
                        <a:lnTo>
                          <a:pt x="733" y="587"/>
                        </a:lnTo>
                        <a:lnTo>
                          <a:pt x="745" y="521"/>
                        </a:lnTo>
                        <a:lnTo>
                          <a:pt x="752" y="438"/>
                        </a:lnTo>
                        <a:lnTo>
                          <a:pt x="703" y="412"/>
                        </a:lnTo>
                        <a:lnTo>
                          <a:pt x="658" y="376"/>
                        </a:lnTo>
                        <a:lnTo>
                          <a:pt x="605" y="337"/>
                        </a:lnTo>
                        <a:lnTo>
                          <a:pt x="537" y="293"/>
                        </a:lnTo>
                        <a:lnTo>
                          <a:pt x="466" y="214"/>
                        </a:lnTo>
                        <a:lnTo>
                          <a:pt x="594" y="314"/>
                        </a:lnTo>
                        <a:lnTo>
                          <a:pt x="587" y="181"/>
                        </a:lnTo>
                        <a:lnTo>
                          <a:pt x="609" y="318"/>
                        </a:lnTo>
                        <a:lnTo>
                          <a:pt x="651" y="346"/>
                        </a:lnTo>
                        <a:lnTo>
                          <a:pt x="692" y="379"/>
                        </a:lnTo>
                        <a:lnTo>
                          <a:pt x="748" y="409"/>
                        </a:lnTo>
                        <a:lnTo>
                          <a:pt x="745" y="307"/>
                        </a:lnTo>
                        <a:lnTo>
                          <a:pt x="745" y="243"/>
                        </a:lnTo>
                        <a:lnTo>
                          <a:pt x="775" y="0"/>
                        </a:lnTo>
                        <a:lnTo>
                          <a:pt x="806" y="183"/>
                        </a:lnTo>
                        <a:lnTo>
                          <a:pt x="813" y="255"/>
                        </a:lnTo>
                        <a:lnTo>
                          <a:pt x="828" y="314"/>
                        </a:lnTo>
                        <a:lnTo>
                          <a:pt x="839" y="394"/>
                        </a:lnTo>
                        <a:lnTo>
                          <a:pt x="842" y="480"/>
                        </a:lnTo>
                        <a:lnTo>
                          <a:pt x="842" y="542"/>
                        </a:lnTo>
                        <a:lnTo>
                          <a:pt x="842" y="607"/>
                        </a:lnTo>
                        <a:lnTo>
                          <a:pt x="913" y="566"/>
                        </a:lnTo>
                        <a:lnTo>
                          <a:pt x="966" y="519"/>
                        </a:lnTo>
                        <a:lnTo>
                          <a:pt x="1027" y="471"/>
                        </a:lnTo>
                        <a:lnTo>
                          <a:pt x="1004" y="409"/>
                        </a:lnTo>
                        <a:lnTo>
                          <a:pt x="996" y="264"/>
                        </a:lnTo>
                        <a:lnTo>
                          <a:pt x="1019" y="397"/>
                        </a:lnTo>
                        <a:lnTo>
                          <a:pt x="1045" y="457"/>
                        </a:lnTo>
                        <a:lnTo>
                          <a:pt x="1102" y="423"/>
                        </a:lnTo>
                        <a:lnTo>
                          <a:pt x="1219" y="332"/>
                        </a:lnTo>
                        <a:lnTo>
                          <a:pt x="1132" y="427"/>
                        </a:lnTo>
                        <a:lnTo>
                          <a:pt x="1079" y="465"/>
                        </a:lnTo>
                        <a:lnTo>
                          <a:pt x="1016" y="515"/>
                        </a:lnTo>
                        <a:lnTo>
                          <a:pt x="963" y="557"/>
                        </a:lnTo>
                        <a:lnTo>
                          <a:pt x="895" y="601"/>
                        </a:lnTo>
                        <a:lnTo>
                          <a:pt x="850" y="639"/>
                        </a:lnTo>
                        <a:lnTo>
                          <a:pt x="830" y="739"/>
                        </a:lnTo>
                        <a:lnTo>
                          <a:pt x="823" y="817"/>
                        </a:lnTo>
                        <a:lnTo>
                          <a:pt x="820" y="888"/>
                        </a:lnTo>
                        <a:lnTo>
                          <a:pt x="823" y="932"/>
                        </a:lnTo>
                        <a:lnTo>
                          <a:pt x="823" y="979"/>
                        </a:lnTo>
                        <a:lnTo>
                          <a:pt x="839" y="1038"/>
                        </a:lnTo>
                        <a:lnTo>
                          <a:pt x="911" y="1015"/>
                        </a:lnTo>
                        <a:lnTo>
                          <a:pt x="989" y="967"/>
                        </a:lnTo>
                        <a:lnTo>
                          <a:pt x="1083" y="905"/>
                        </a:lnTo>
                        <a:lnTo>
                          <a:pt x="1151" y="848"/>
                        </a:lnTo>
                        <a:lnTo>
                          <a:pt x="1219" y="804"/>
                        </a:lnTo>
                        <a:lnTo>
                          <a:pt x="1252" y="529"/>
                        </a:lnTo>
                        <a:lnTo>
                          <a:pt x="1242" y="795"/>
                        </a:lnTo>
                        <a:lnTo>
                          <a:pt x="1435" y="645"/>
                        </a:lnTo>
                        <a:lnTo>
                          <a:pt x="1309" y="766"/>
                        </a:lnTo>
                        <a:lnTo>
                          <a:pt x="1245" y="822"/>
                        </a:lnTo>
                        <a:lnTo>
                          <a:pt x="1185" y="864"/>
                        </a:lnTo>
                        <a:lnTo>
                          <a:pt x="1121" y="903"/>
                        </a:lnTo>
                        <a:lnTo>
                          <a:pt x="1056" y="956"/>
                        </a:lnTo>
                        <a:lnTo>
                          <a:pt x="1027" y="976"/>
                        </a:lnTo>
                        <a:lnTo>
                          <a:pt x="989" y="1003"/>
                        </a:lnTo>
                        <a:lnTo>
                          <a:pt x="902" y="1050"/>
                        </a:lnTo>
                        <a:lnTo>
                          <a:pt x="842" y="1077"/>
                        </a:lnTo>
                        <a:lnTo>
                          <a:pt x="846" y="1168"/>
                        </a:lnTo>
                        <a:lnTo>
                          <a:pt x="854" y="1272"/>
                        </a:lnTo>
                        <a:lnTo>
                          <a:pt x="866" y="1362"/>
                        </a:lnTo>
                        <a:lnTo>
                          <a:pt x="940" y="1331"/>
                        </a:lnTo>
                        <a:lnTo>
                          <a:pt x="1023" y="1296"/>
                        </a:lnTo>
                        <a:lnTo>
                          <a:pt x="1109" y="1255"/>
                        </a:lnTo>
                        <a:lnTo>
                          <a:pt x="1181" y="1213"/>
                        </a:lnTo>
                        <a:lnTo>
                          <a:pt x="1245" y="1183"/>
                        </a:lnTo>
                        <a:lnTo>
                          <a:pt x="1294" y="1157"/>
                        </a:lnTo>
                        <a:lnTo>
                          <a:pt x="1309" y="1124"/>
                        </a:lnTo>
                        <a:lnTo>
                          <a:pt x="1331" y="1077"/>
                        </a:lnTo>
                        <a:lnTo>
                          <a:pt x="1357" y="1015"/>
                        </a:lnTo>
                        <a:lnTo>
                          <a:pt x="1373" y="950"/>
                        </a:lnTo>
                        <a:lnTo>
                          <a:pt x="1383" y="853"/>
                        </a:lnTo>
                        <a:lnTo>
                          <a:pt x="1387" y="964"/>
                        </a:lnTo>
                        <a:lnTo>
                          <a:pt x="1380" y="1020"/>
                        </a:lnTo>
                        <a:lnTo>
                          <a:pt x="1346" y="1079"/>
                        </a:lnTo>
                        <a:lnTo>
                          <a:pt x="1324" y="1141"/>
                        </a:lnTo>
                        <a:lnTo>
                          <a:pt x="1364" y="1124"/>
                        </a:lnTo>
                        <a:lnTo>
                          <a:pt x="1455" y="1088"/>
                        </a:lnTo>
                        <a:lnTo>
                          <a:pt x="1624" y="977"/>
                        </a:lnTo>
                        <a:lnTo>
                          <a:pt x="1516" y="1071"/>
                        </a:lnTo>
                        <a:lnTo>
                          <a:pt x="1447" y="1121"/>
                        </a:lnTo>
                        <a:lnTo>
                          <a:pt x="1361" y="1163"/>
                        </a:lnTo>
                        <a:lnTo>
                          <a:pt x="1268" y="1213"/>
                        </a:lnTo>
                        <a:lnTo>
                          <a:pt x="1174" y="1263"/>
                        </a:lnTo>
                        <a:lnTo>
                          <a:pt x="1090" y="1308"/>
                        </a:lnTo>
                        <a:lnTo>
                          <a:pt x="1016" y="1349"/>
                        </a:lnTo>
                        <a:lnTo>
                          <a:pt x="959" y="1381"/>
                        </a:lnTo>
                        <a:lnTo>
                          <a:pt x="880" y="1415"/>
                        </a:lnTo>
                        <a:lnTo>
                          <a:pt x="888" y="1482"/>
                        </a:lnTo>
                        <a:lnTo>
                          <a:pt x="899" y="1529"/>
                        </a:lnTo>
                        <a:lnTo>
                          <a:pt x="902" y="1605"/>
                        </a:lnTo>
                        <a:lnTo>
                          <a:pt x="902" y="1668"/>
                        </a:lnTo>
                        <a:lnTo>
                          <a:pt x="906" y="1778"/>
                        </a:lnTo>
                        <a:lnTo>
                          <a:pt x="918" y="1870"/>
                        </a:lnTo>
                        <a:lnTo>
                          <a:pt x="918" y="2003"/>
                        </a:lnTo>
                        <a:lnTo>
                          <a:pt x="911" y="2107"/>
                        </a:lnTo>
                        <a:lnTo>
                          <a:pt x="911" y="2216"/>
                        </a:lnTo>
                        <a:lnTo>
                          <a:pt x="928" y="2297"/>
                        </a:lnTo>
                        <a:lnTo>
                          <a:pt x="937" y="2445"/>
                        </a:lnTo>
                        <a:lnTo>
                          <a:pt x="927" y="2627"/>
                        </a:lnTo>
                        <a:lnTo>
                          <a:pt x="937" y="2815"/>
                        </a:lnTo>
                        <a:lnTo>
                          <a:pt x="937" y="3017"/>
                        </a:lnTo>
                        <a:lnTo>
                          <a:pt x="962" y="3038"/>
                        </a:lnTo>
                        <a:lnTo>
                          <a:pt x="1004" y="3057"/>
                        </a:lnTo>
                        <a:lnTo>
                          <a:pt x="911" y="3048"/>
                        </a:lnTo>
                        <a:lnTo>
                          <a:pt x="830" y="3038"/>
                        </a:lnTo>
                        <a:lnTo>
                          <a:pt x="784" y="3057"/>
                        </a:lnTo>
                        <a:lnTo>
                          <a:pt x="743" y="3040"/>
                        </a:lnTo>
                        <a:lnTo>
                          <a:pt x="611" y="3055"/>
                        </a:lnTo>
                        <a:lnTo>
                          <a:pt x="672" y="3009"/>
                        </a:lnTo>
                        <a:lnTo>
                          <a:pt x="678" y="2984"/>
                        </a:lnTo>
                        <a:lnTo>
                          <a:pt x="696" y="2761"/>
                        </a:lnTo>
                        <a:lnTo>
                          <a:pt x="696" y="2606"/>
                        </a:lnTo>
                        <a:lnTo>
                          <a:pt x="696" y="2465"/>
                        </a:lnTo>
                        <a:lnTo>
                          <a:pt x="696" y="2337"/>
                        </a:lnTo>
                        <a:close/>
                      </a:path>
                    </a:pathLst>
                  </a:custGeom>
                  <a:solidFill>
                    <a:srgbClr val="201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04" name="Freeform 444"/>
                  <p:cNvSpPr>
                    <a:spLocks/>
                  </p:cNvSpPr>
                  <p:nvPr/>
                </p:nvSpPr>
                <p:spPr bwMode="auto">
                  <a:xfrm>
                    <a:off x="1586" y="2296"/>
                    <a:ext cx="119" cy="596"/>
                  </a:xfrm>
                  <a:custGeom>
                    <a:avLst/>
                    <a:gdLst>
                      <a:gd name="T0" fmla="*/ 160 w 711"/>
                      <a:gd name="T1" fmla="*/ 2088 h 2977"/>
                      <a:gd name="T2" fmla="*/ 166 w 711"/>
                      <a:gd name="T3" fmla="*/ 1999 h 2977"/>
                      <a:gd name="T4" fmla="*/ 172 w 711"/>
                      <a:gd name="T5" fmla="*/ 1926 h 2977"/>
                      <a:gd name="T6" fmla="*/ 173 w 711"/>
                      <a:gd name="T7" fmla="*/ 1805 h 2977"/>
                      <a:gd name="T8" fmla="*/ 160 w 711"/>
                      <a:gd name="T9" fmla="*/ 1684 h 2977"/>
                      <a:gd name="T10" fmla="*/ 159 w 711"/>
                      <a:gd name="T11" fmla="*/ 1544 h 2977"/>
                      <a:gd name="T12" fmla="*/ 143 w 711"/>
                      <a:gd name="T13" fmla="*/ 1407 h 2977"/>
                      <a:gd name="T14" fmla="*/ 150 w 711"/>
                      <a:gd name="T15" fmla="*/ 1313 h 2977"/>
                      <a:gd name="T16" fmla="*/ 250 w 711"/>
                      <a:gd name="T17" fmla="*/ 1265 h 2977"/>
                      <a:gd name="T18" fmla="*/ 423 w 711"/>
                      <a:gd name="T19" fmla="*/ 1184 h 2977"/>
                      <a:gd name="T20" fmla="*/ 595 w 711"/>
                      <a:gd name="T21" fmla="*/ 1093 h 2977"/>
                      <a:gd name="T22" fmla="*/ 621 w 711"/>
                      <a:gd name="T23" fmla="*/ 1065 h 2977"/>
                      <a:gd name="T24" fmla="*/ 373 w 711"/>
                      <a:gd name="T25" fmla="*/ 1186 h 2977"/>
                      <a:gd name="T26" fmla="*/ 220 w 711"/>
                      <a:gd name="T27" fmla="*/ 1256 h 2977"/>
                      <a:gd name="T28" fmla="*/ 134 w 711"/>
                      <a:gd name="T29" fmla="*/ 1292 h 2977"/>
                      <a:gd name="T30" fmla="*/ 113 w 711"/>
                      <a:gd name="T31" fmla="*/ 1246 h 2977"/>
                      <a:gd name="T32" fmla="*/ 104 w 711"/>
                      <a:gd name="T33" fmla="*/ 1111 h 2977"/>
                      <a:gd name="T34" fmla="*/ 100 w 711"/>
                      <a:gd name="T35" fmla="*/ 1001 h 2977"/>
                      <a:gd name="T36" fmla="*/ 172 w 711"/>
                      <a:gd name="T37" fmla="*/ 954 h 2977"/>
                      <a:gd name="T38" fmla="*/ 262 w 711"/>
                      <a:gd name="T39" fmla="*/ 906 h 2977"/>
                      <a:gd name="T40" fmla="*/ 358 w 711"/>
                      <a:gd name="T41" fmla="*/ 839 h 2977"/>
                      <a:gd name="T42" fmla="*/ 448 w 711"/>
                      <a:gd name="T43" fmla="*/ 768 h 2977"/>
                      <a:gd name="T44" fmla="*/ 342 w 711"/>
                      <a:gd name="T45" fmla="*/ 839 h 2977"/>
                      <a:gd name="T46" fmla="*/ 212 w 711"/>
                      <a:gd name="T47" fmla="*/ 921 h 2977"/>
                      <a:gd name="T48" fmla="*/ 97 w 711"/>
                      <a:gd name="T49" fmla="*/ 972 h 2977"/>
                      <a:gd name="T50" fmla="*/ 78 w 711"/>
                      <a:gd name="T51" fmla="*/ 910 h 2977"/>
                      <a:gd name="T52" fmla="*/ 77 w 711"/>
                      <a:gd name="T53" fmla="*/ 826 h 2977"/>
                      <a:gd name="T54" fmla="*/ 80 w 711"/>
                      <a:gd name="T55" fmla="*/ 727 h 2977"/>
                      <a:gd name="T56" fmla="*/ 99 w 711"/>
                      <a:gd name="T57" fmla="*/ 608 h 2977"/>
                      <a:gd name="T58" fmla="*/ 140 w 711"/>
                      <a:gd name="T59" fmla="*/ 535 h 2977"/>
                      <a:gd name="T60" fmla="*/ 210 w 711"/>
                      <a:gd name="T61" fmla="*/ 481 h 2977"/>
                      <a:gd name="T62" fmla="*/ 295 w 711"/>
                      <a:gd name="T63" fmla="*/ 415 h 2977"/>
                      <a:gd name="T64" fmla="*/ 385 w 711"/>
                      <a:gd name="T65" fmla="*/ 347 h 2977"/>
                      <a:gd name="T66" fmla="*/ 277 w 711"/>
                      <a:gd name="T67" fmla="*/ 414 h 2977"/>
                      <a:gd name="T68" fmla="*/ 176 w 711"/>
                      <a:gd name="T69" fmla="*/ 497 h 2977"/>
                      <a:gd name="T70" fmla="*/ 97 w 711"/>
                      <a:gd name="T71" fmla="*/ 536 h 2977"/>
                      <a:gd name="T72" fmla="*/ 97 w 711"/>
                      <a:gd name="T73" fmla="*/ 413 h 2977"/>
                      <a:gd name="T74" fmla="*/ 80 w 711"/>
                      <a:gd name="T75" fmla="*/ 241 h 2977"/>
                      <a:gd name="T76" fmla="*/ 41 w 711"/>
                      <a:gd name="T77" fmla="*/ 0 h 2977"/>
                      <a:gd name="T78" fmla="*/ 62 w 711"/>
                      <a:gd name="T79" fmla="*/ 278 h 2977"/>
                      <a:gd name="T80" fmla="*/ 58 w 711"/>
                      <a:gd name="T81" fmla="*/ 420 h 2977"/>
                      <a:gd name="T82" fmla="*/ 45 w 711"/>
                      <a:gd name="T83" fmla="*/ 573 h 2977"/>
                      <a:gd name="T84" fmla="*/ 21 w 711"/>
                      <a:gd name="T85" fmla="*/ 697 h 2977"/>
                      <a:gd name="T86" fmla="*/ 0 w 711"/>
                      <a:gd name="T87" fmla="*/ 832 h 2977"/>
                      <a:gd name="T88" fmla="*/ 17 w 711"/>
                      <a:gd name="T89" fmla="*/ 936 h 2977"/>
                      <a:gd name="T90" fmla="*/ 25 w 711"/>
                      <a:gd name="T91" fmla="*/ 1059 h 2977"/>
                      <a:gd name="T92" fmla="*/ 32 w 711"/>
                      <a:gd name="T93" fmla="*/ 1212 h 2977"/>
                      <a:gd name="T94" fmla="*/ 47 w 711"/>
                      <a:gd name="T95" fmla="*/ 1361 h 2977"/>
                      <a:gd name="T96" fmla="*/ 53 w 711"/>
                      <a:gd name="T97" fmla="*/ 1515 h 2977"/>
                      <a:gd name="T98" fmla="*/ 69 w 711"/>
                      <a:gd name="T99" fmla="*/ 1628 h 2977"/>
                      <a:gd name="T100" fmla="*/ 67 w 711"/>
                      <a:gd name="T101" fmla="*/ 1758 h 2977"/>
                      <a:gd name="T102" fmla="*/ 62 w 711"/>
                      <a:gd name="T103" fmla="*/ 1876 h 2977"/>
                      <a:gd name="T104" fmla="*/ 66 w 711"/>
                      <a:gd name="T105" fmla="*/ 1983 h 2977"/>
                      <a:gd name="T106" fmla="*/ 61 w 711"/>
                      <a:gd name="T107" fmla="*/ 2080 h 2977"/>
                      <a:gd name="T108" fmla="*/ 60 w 711"/>
                      <a:gd name="T109" fmla="*/ 2167 h 2977"/>
                      <a:gd name="T110" fmla="*/ 65 w 711"/>
                      <a:gd name="T111" fmla="*/ 2358 h 2977"/>
                      <a:gd name="T112" fmla="*/ 62 w 711"/>
                      <a:gd name="T113" fmla="*/ 2722 h 2977"/>
                      <a:gd name="T114" fmla="*/ 68 w 711"/>
                      <a:gd name="T115" fmla="*/ 2943 h 2977"/>
                      <a:gd name="T116" fmla="*/ 111 w 711"/>
                      <a:gd name="T117" fmla="*/ 2949 h 2977"/>
                      <a:gd name="T118" fmla="*/ 225 w 711"/>
                      <a:gd name="T119" fmla="*/ 2976 h 2977"/>
                      <a:gd name="T120" fmla="*/ 182 w 711"/>
                      <a:gd name="T121" fmla="*/ 2871 h 2977"/>
                      <a:gd name="T122" fmla="*/ 175 w 711"/>
                      <a:gd name="T123" fmla="*/ 2631 h 2977"/>
                      <a:gd name="T124" fmla="*/ 178 w 711"/>
                      <a:gd name="T125" fmla="*/ 2325 h 2977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711"/>
                      <a:gd name="T190" fmla="*/ 0 h 2977"/>
                      <a:gd name="T191" fmla="*/ 711 w 711"/>
                      <a:gd name="T192" fmla="*/ 2977 h 2977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711" h="2977">
                        <a:moveTo>
                          <a:pt x="156" y="2158"/>
                        </a:moveTo>
                        <a:lnTo>
                          <a:pt x="162" y="2113"/>
                        </a:lnTo>
                        <a:lnTo>
                          <a:pt x="160" y="2088"/>
                        </a:lnTo>
                        <a:lnTo>
                          <a:pt x="164" y="2058"/>
                        </a:lnTo>
                        <a:lnTo>
                          <a:pt x="164" y="2030"/>
                        </a:lnTo>
                        <a:lnTo>
                          <a:pt x="166" y="1999"/>
                        </a:lnTo>
                        <a:lnTo>
                          <a:pt x="169" y="1973"/>
                        </a:lnTo>
                        <a:lnTo>
                          <a:pt x="171" y="1949"/>
                        </a:lnTo>
                        <a:lnTo>
                          <a:pt x="172" y="1926"/>
                        </a:lnTo>
                        <a:lnTo>
                          <a:pt x="175" y="1884"/>
                        </a:lnTo>
                        <a:lnTo>
                          <a:pt x="172" y="1847"/>
                        </a:lnTo>
                        <a:lnTo>
                          <a:pt x="173" y="1805"/>
                        </a:lnTo>
                        <a:lnTo>
                          <a:pt x="169" y="1762"/>
                        </a:lnTo>
                        <a:lnTo>
                          <a:pt x="164" y="1724"/>
                        </a:lnTo>
                        <a:lnTo>
                          <a:pt x="160" y="1684"/>
                        </a:lnTo>
                        <a:lnTo>
                          <a:pt x="159" y="1631"/>
                        </a:lnTo>
                        <a:lnTo>
                          <a:pt x="158" y="1584"/>
                        </a:lnTo>
                        <a:lnTo>
                          <a:pt x="159" y="1544"/>
                        </a:lnTo>
                        <a:lnTo>
                          <a:pt x="157" y="1506"/>
                        </a:lnTo>
                        <a:lnTo>
                          <a:pt x="157" y="1466"/>
                        </a:lnTo>
                        <a:lnTo>
                          <a:pt x="143" y="1407"/>
                        </a:lnTo>
                        <a:lnTo>
                          <a:pt x="136" y="1362"/>
                        </a:lnTo>
                        <a:lnTo>
                          <a:pt x="133" y="1342"/>
                        </a:lnTo>
                        <a:lnTo>
                          <a:pt x="150" y="1313"/>
                        </a:lnTo>
                        <a:lnTo>
                          <a:pt x="183" y="1292"/>
                        </a:lnTo>
                        <a:lnTo>
                          <a:pt x="207" y="1280"/>
                        </a:lnTo>
                        <a:lnTo>
                          <a:pt x="250" y="1265"/>
                        </a:lnTo>
                        <a:lnTo>
                          <a:pt x="301" y="1241"/>
                        </a:lnTo>
                        <a:lnTo>
                          <a:pt x="365" y="1209"/>
                        </a:lnTo>
                        <a:lnTo>
                          <a:pt x="423" y="1184"/>
                        </a:lnTo>
                        <a:lnTo>
                          <a:pt x="459" y="1160"/>
                        </a:lnTo>
                        <a:lnTo>
                          <a:pt x="520" y="1131"/>
                        </a:lnTo>
                        <a:lnTo>
                          <a:pt x="595" y="1093"/>
                        </a:lnTo>
                        <a:lnTo>
                          <a:pt x="711" y="1035"/>
                        </a:lnTo>
                        <a:lnTo>
                          <a:pt x="667" y="1048"/>
                        </a:lnTo>
                        <a:lnTo>
                          <a:pt x="621" y="1065"/>
                        </a:lnTo>
                        <a:lnTo>
                          <a:pt x="568" y="1090"/>
                        </a:lnTo>
                        <a:lnTo>
                          <a:pt x="435" y="1150"/>
                        </a:lnTo>
                        <a:lnTo>
                          <a:pt x="373" y="1186"/>
                        </a:lnTo>
                        <a:lnTo>
                          <a:pt x="324" y="1211"/>
                        </a:lnTo>
                        <a:lnTo>
                          <a:pt x="286" y="1230"/>
                        </a:lnTo>
                        <a:lnTo>
                          <a:pt x="220" y="1256"/>
                        </a:lnTo>
                        <a:lnTo>
                          <a:pt x="181" y="1275"/>
                        </a:lnTo>
                        <a:lnTo>
                          <a:pt x="147" y="1285"/>
                        </a:lnTo>
                        <a:lnTo>
                          <a:pt x="134" y="1292"/>
                        </a:lnTo>
                        <a:lnTo>
                          <a:pt x="121" y="1297"/>
                        </a:lnTo>
                        <a:lnTo>
                          <a:pt x="118" y="1270"/>
                        </a:lnTo>
                        <a:lnTo>
                          <a:pt x="113" y="1246"/>
                        </a:lnTo>
                        <a:lnTo>
                          <a:pt x="107" y="1205"/>
                        </a:lnTo>
                        <a:lnTo>
                          <a:pt x="106" y="1167"/>
                        </a:lnTo>
                        <a:lnTo>
                          <a:pt x="104" y="1111"/>
                        </a:lnTo>
                        <a:lnTo>
                          <a:pt x="99" y="1073"/>
                        </a:lnTo>
                        <a:lnTo>
                          <a:pt x="98" y="1043"/>
                        </a:lnTo>
                        <a:lnTo>
                          <a:pt x="100" y="1001"/>
                        </a:lnTo>
                        <a:lnTo>
                          <a:pt x="108" y="986"/>
                        </a:lnTo>
                        <a:lnTo>
                          <a:pt x="137" y="972"/>
                        </a:lnTo>
                        <a:lnTo>
                          <a:pt x="172" y="954"/>
                        </a:lnTo>
                        <a:lnTo>
                          <a:pt x="205" y="936"/>
                        </a:lnTo>
                        <a:lnTo>
                          <a:pt x="235" y="918"/>
                        </a:lnTo>
                        <a:lnTo>
                          <a:pt x="262" y="906"/>
                        </a:lnTo>
                        <a:lnTo>
                          <a:pt x="290" y="882"/>
                        </a:lnTo>
                        <a:lnTo>
                          <a:pt x="326" y="858"/>
                        </a:lnTo>
                        <a:lnTo>
                          <a:pt x="358" y="839"/>
                        </a:lnTo>
                        <a:lnTo>
                          <a:pt x="394" y="810"/>
                        </a:lnTo>
                        <a:lnTo>
                          <a:pt x="423" y="790"/>
                        </a:lnTo>
                        <a:lnTo>
                          <a:pt x="448" y="768"/>
                        </a:lnTo>
                        <a:lnTo>
                          <a:pt x="413" y="782"/>
                        </a:lnTo>
                        <a:lnTo>
                          <a:pt x="374" y="813"/>
                        </a:lnTo>
                        <a:lnTo>
                          <a:pt x="342" y="839"/>
                        </a:lnTo>
                        <a:lnTo>
                          <a:pt x="273" y="884"/>
                        </a:lnTo>
                        <a:lnTo>
                          <a:pt x="246" y="903"/>
                        </a:lnTo>
                        <a:lnTo>
                          <a:pt x="212" y="921"/>
                        </a:lnTo>
                        <a:lnTo>
                          <a:pt x="171" y="945"/>
                        </a:lnTo>
                        <a:lnTo>
                          <a:pt x="129" y="959"/>
                        </a:lnTo>
                        <a:lnTo>
                          <a:pt x="97" y="972"/>
                        </a:lnTo>
                        <a:lnTo>
                          <a:pt x="88" y="949"/>
                        </a:lnTo>
                        <a:lnTo>
                          <a:pt x="82" y="921"/>
                        </a:lnTo>
                        <a:lnTo>
                          <a:pt x="78" y="910"/>
                        </a:lnTo>
                        <a:lnTo>
                          <a:pt x="81" y="876"/>
                        </a:lnTo>
                        <a:lnTo>
                          <a:pt x="77" y="850"/>
                        </a:lnTo>
                        <a:lnTo>
                          <a:pt x="77" y="826"/>
                        </a:lnTo>
                        <a:lnTo>
                          <a:pt x="77" y="804"/>
                        </a:lnTo>
                        <a:lnTo>
                          <a:pt x="80" y="765"/>
                        </a:lnTo>
                        <a:lnTo>
                          <a:pt x="80" y="727"/>
                        </a:lnTo>
                        <a:lnTo>
                          <a:pt x="84" y="693"/>
                        </a:lnTo>
                        <a:lnTo>
                          <a:pt x="88" y="662"/>
                        </a:lnTo>
                        <a:lnTo>
                          <a:pt x="99" y="608"/>
                        </a:lnTo>
                        <a:lnTo>
                          <a:pt x="105" y="569"/>
                        </a:lnTo>
                        <a:lnTo>
                          <a:pt x="108" y="553"/>
                        </a:lnTo>
                        <a:lnTo>
                          <a:pt x="140" y="535"/>
                        </a:lnTo>
                        <a:lnTo>
                          <a:pt x="164" y="516"/>
                        </a:lnTo>
                        <a:lnTo>
                          <a:pt x="188" y="497"/>
                        </a:lnTo>
                        <a:lnTo>
                          <a:pt x="210" y="481"/>
                        </a:lnTo>
                        <a:lnTo>
                          <a:pt x="229" y="462"/>
                        </a:lnTo>
                        <a:lnTo>
                          <a:pt x="259" y="444"/>
                        </a:lnTo>
                        <a:lnTo>
                          <a:pt x="295" y="415"/>
                        </a:lnTo>
                        <a:lnTo>
                          <a:pt x="324" y="393"/>
                        </a:lnTo>
                        <a:lnTo>
                          <a:pt x="355" y="371"/>
                        </a:lnTo>
                        <a:lnTo>
                          <a:pt x="385" y="347"/>
                        </a:lnTo>
                        <a:lnTo>
                          <a:pt x="318" y="387"/>
                        </a:lnTo>
                        <a:lnTo>
                          <a:pt x="301" y="399"/>
                        </a:lnTo>
                        <a:lnTo>
                          <a:pt x="277" y="414"/>
                        </a:lnTo>
                        <a:lnTo>
                          <a:pt x="262" y="424"/>
                        </a:lnTo>
                        <a:lnTo>
                          <a:pt x="205" y="472"/>
                        </a:lnTo>
                        <a:lnTo>
                          <a:pt x="176" y="497"/>
                        </a:lnTo>
                        <a:lnTo>
                          <a:pt x="130" y="525"/>
                        </a:lnTo>
                        <a:lnTo>
                          <a:pt x="100" y="542"/>
                        </a:lnTo>
                        <a:lnTo>
                          <a:pt x="97" y="536"/>
                        </a:lnTo>
                        <a:lnTo>
                          <a:pt x="100" y="495"/>
                        </a:lnTo>
                        <a:lnTo>
                          <a:pt x="99" y="453"/>
                        </a:lnTo>
                        <a:lnTo>
                          <a:pt x="97" y="413"/>
                        </a:lnTo>
                        <a:lnTo>
                          <a:pt x="95" y="375"/>
                        </a:lnTo>
                        <a:lnTo>
                          <a:pt x="93" y="324"/>
                        </a:lnTo>
                        <a:lnTo>
                          <a:pt x="80" y="241"/>
                        </a:lnTo>
                        <a:lnTo>
                          <a:pt x="66" y="186"/>
                        </a:lnTo>
                        <a:lnTo>
                          <a:pt x="61" y="101"/>
                        </a:lnTo>
                        <a:lnTo>
                          <a:pt x="41" y="0"/>
                        </a:lnTo>
                        <a:lnTo>
                          <a:pt x="52" y="155"/>
                        </a:lnTo>
                        <a:lnTo>
                          <a:pt x="58" y="231"/>
                        </a:lnTo>
                        <a:lnTo>
                          <a:pt x="62" y="278"/>
                        </a:lnTo>
                        <a:lnTo>
                          <a:pt x="62" y="321"/>
                        </a:lnTo>
                        <a:lnTo>
                          <a:pt x="56" y="374"/>
                        </a:lnTo>
                        <a:lnTo>
                          <a:pt x="58" y="420"/>
                        </a:lnTo>
                        <a:lnTo>
                          <a:pt x="59" y="467"/>
                        </a:lnTo>
                        <a:lnTo>
                          <a:pt x="53" y="516"/>
                        </a:lnTo>
                        <a:lnTo>
                          <a:pt x="45" y="573"/>
                        </a:lnTo>
                        <a:lnTo>
                          <a:pt x="32" y="633"/>
                        </a:lnTo>
                        <a:lnTo>
                          <a:pt x="21" y="660"/>
                        </a:lnTo>
                        <a:lnTo>
                          <a:pt x="21" y="697"/>
                        </a:lnTo>
                        <a:lnTo>
                          <a:pt x="9" y="733"/>
                        </a:lnTo>
                        <a:lnTo>
                          <a:pt x="9" y="785"/>
                        </a:lnTo>
                        <a:lnTo>
                          <a:pt x="0" y="832"/>
                        </a:lnTo>
                        <a:lnTo>
                          <a:pt x="6" y="862"/>
                        </a:lnTo>
                        <a:lnTo>
                          <a:pt x="7" y="897"/>
                        </a:lnTo>
                        <a:lnTo>
                          <a:pt x="17" y="936"/>
                        </a:lnTo>
                        <a:lnTo>
                          <a:pt x="16" y="979"/>
                        </a:lnTo>
                        <a:lnTo>
                          <a:pt x="27" y="1018"/>
                        </a:lnTo>
                        <a:lnTo>
                          <a:pt x="25" y="1059"/>
                        </a:lnTo>
                        <a:lnTo>
                          <a:pt x="29" y="1086"/>
                        </a:lnTo>
                        <a:lnTo>
                          <a:pt x="30" y="1136"/>
                        </a:lnTo>
                        <a:lnTo>
                          <a:pt x="32" y="1212"/>
                        </a:lnTo>
                        <a:lnTo>
                          <a:pt x="36" y="1270"/>
                        </a:lnTo>
                        <a:lnTo>
                          <a:pt x="47" y="1319"/>
                        </a:lnTo>
                        <a:lnTo>
                          <a:pt x="47" y="1361"/>
                        </a:lnTo>
                        <a:lnTo>
                          <a:pt x="54" y="1421"/>
                        </a:lnTo>
                        <a:lnTo>
                          <a:pt x="54" y="1485"/>
                        </a:lnTo>
                        <a:lnTo>
                          <a:pt x="53" y="1515"/>
                        </a:lnTo>
                        <a:lnTo>
                          <a:pt x="62" y="1556"/>
                        </a:lnTo>
                        <a:lnTo>
                          <a:pt x="61" y="1592"/>
                        </a:lnTo>
                        <a:lnTo>
                          <a:pt x="69" y="1628"/>
                        </a:lnTo>
                        <a:lnTo>
                          <a:pt x="66" y="1682"/>
                        </a:lnTo>
                        <a:lnTo>
                          <a:pt x="60" y="1713"/>
                        </a:lnTo>
                        <a:lnTo>
                          <a:pt x="67" y="1758"/>
                        </a:lnTo>
                        <a:lnTo>
                          <a:pt x="62" y="1800"/>
                        </a:lnTo>
                        <a:lnTo>
                          <a:pt x="66" y="1841"/>
                        </a:lnTo>
                        <a:lnTo>
                          <a:pt x="62" y="1876"/>
                        </a:lnTo>
                        <a:lnTo>
                          <a:pt x="67" y="1932"/>
                        </a:lnTo>
                        <a:lnTo>
                          <a:pt x="62" y="1957"/>
                        </a:lnTo>
                        <a:lnTo>
                          <a:pt x="66" y="1983"/>
                        </a:lnTo>
                        <a:lnTo>
                          <a:pt x="66" y="2021"/>
                        </a:lnTo>
                        <a:lnTo>
                          <a:pt x="62" y="2050"/>
                        </a:lnTo>
                        <a:lnTo>
                          <a:pt x="61" y="2080"/>
                        </a:lnTo>
                        <a:lnTo>
                          <a:pt x="59" y="2122"/>
                        </a:lnTo>
                        <a:lnTo>
                          <a:pt x="58" y="2152"/>
                        </a:lnTo>
                        <a:lnTo>
                          <a:pt x="60" y="2167"/>
                        </a:lnTo>
                        <a:lnTo>
                          <a:pt x="54" y="2203"/>
                        </a:lnTo>
                        <a:lnTo>
                          <a:pt x="68" y="2299"/>
                        </a:lnTo>
                        <a:lnTo>
                          <a:pt x="65" y="2358"/>
                        </a:lnTo>
                        <a:lnTo>
                          <a:pt x="68" y="2448"/>
                        </a:lnTo>
                        <a:lnTo>
                          <a:pt x="75" y="2592"/>
                        </a:lnTo>
                        <a:lnTo>
                          <a:pt x="62" y="2722"/>
                        </a:lnTo>
                        <a:lnTo>
                          <a:pt x="78" y="2818"/>
                        </a:lnTo>
                        <a:lnTo>
                          <a:pt x="85" y="2890"/>
                        </a:lnTo>
                        <a:lnTo>
                          <a:pt x="68" y="2943"/>
                        </a:lnTo>
                        <a:lnTo>
                          <a:pt x="45" y="2977"/>
                        </a:lnTo>
                        <a:lnTo>
                          <a:pt x="90" y="2961"/>
                        </a:lnTo>
                        <a:lnTo>
                          <a:pt x="111" y="2949"/>
                        </a:lnTo>
                        <a:lnTo>
                          <a:pt x="136" y="2960"/>
                        </a:lnTo>
                        <a:lnTo>
                          <a:pt x="173" y="2967"/>
                        </a:lnTo>
                        <a:lnTo>
                          <a:pt x="225" y="2976"/>
                        </a:lnTo>
                        <a:lnTo>
                          <a:pt x="188" y="2955"/>
                        </a:lnTo>
                        <a:lnTo>
                          <a:pt x="183" y="2934"/>
                        </a:lnTo>
                        <a:lnTo>
                          <a:pt x="182" y="2871"/>
                        </a:lnTo>
                        <a:lnTo>
                          <a:pt x="178" y="2805"/>
                        </a:lnTo>
                        <a:lnTo>
                          <a:pt x="178" y="2724"/>
                        </a:lnTo>
                        <a:lnTo>
                          <a:pt x="175" y="2631"/>
                        </a:lnTo>
                        <a:lnTo>
                          <a:pt x="165" y="2522"/>
                        </a:lnTo>
                        <a:lnTo>
                          <a:pt x="178" y="2409"/>
                        </a:lnTo>
                        <a:lnTo>
                          <a:pt x="178" y="2325"/>
                        </a:lnTo>
                        <a:lnTo>
                          <a:pt x="169" y="2219"/>
                        </a:lnTo>
                        <a:lnTo>
                          <a:pt x="156" y="2158"/>
                        </a:lnTo>
                        <a:close/>
                      </a:path>
                    </a:pathLst>
                  </a:custGeom>
                  <a:solidFill>
                    <a:srgbClr val="4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7541" name="Freeform 445"/>
                <p:cNvSpPr>
                  <a:spLocks/>
                </p:cNvSpPr>
                <p:nvPr/>
              </p:nvSpPr>
              <p:spPr bwMode="auto">
                <a:xfrm>
                  <a:off x="1750" y="2506"/>
                  <a:ext cx="13" cy="16"/>
                </a:xfrm>
                <a:custGeom>
                  <a:avLst/>
                  <a:gdLst>
                    <a:gd name="T0" fmla="*/ 67 w 78"/>
                    <a:gd name="T1" fmla="*/ 0 h 80"/>
                    <a:gd name="T2" fmla="*/ 60 w 78"/>
                    <a:gd name="T3" fmla="*/ 33 h 80"/>
                    <a:gd name="T4" fmla="*/ 76 w 78"/>
                    <a:gd name="T5" fmla="*/ 56 h 80"/>
                    <a:gd name="T6" fmla="*/ 78 w 78"/>
                    <a:gd name="T7" fmla="*/ 80 h 80"/>
                    <a:gd name="T8" fmla="*/ 52 w 78"/>
                    <a:gd name="T9" fmla="*/ 59 h 80"/>
                    <a:gd name="T10" fmla="*/ 0 w 78"/>
                    <a:gd name="T11" fmla="*/ 48 h 80"/>
                    <a:gd name="T12" fmla="*/ 40 w 78"/>
                    <a:gd name="T13" fmla="*/ 33 h 80"/>
                    <a:gd name="T14" fmla="*/ 67 w 78"/>
                    <a:gd name="T15" fmla="*/ 0 h 8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8"/>
                    <a:gd name="T25" fmla="*/ 0 h 80"/>
                    <a:gd name="T26" fmla="*/ 78 w 78"/>
                    <a:gd name="T27" fmla="*/ 80 h 8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8" h="80">
                      <a:moveTo>
                        <a:pt x="67" y="0"/>
                      </a:moveTo>
                      <a:lnTo>
                        <a:pt x="60" y="33"/>
                      </a:lnTo>
                      <a:lnTo>
                        <a:pt x="76" y="56"/>
                      </a:lnTo>
                      <a:lnTo>
                        <a:pt x="78" y="80"/>
                      </a:lnTo>
                      <a:lnTo>
                        <a:pt x="52" y="59"/>
                      </a:lnTo>
                      <a:lnTo>
                        <a:pt x="0" y="48"/>
                      </a:lnTo>
                      <a:lnTo>
                        <a:pt x="40" y="33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542" name="Freeform 446"/>
                <p:cNvSpPr>
                  <a:spLocks/>
                </p:cNvSpPr>
                <p:nvPr/>
              </p:nvSpPr>
              <p:spPr bwMode="auto">
                <a:xfrm>
                  <a:off x="1737" y="2492"/>
                  <a:ext cx="15" cy="15"/>
                </a:xfrm>
                <a:custGeom>
                  <a:avLst/>
                  <a:gdLst>
                    <a:gd name="T0" fmla="*/ 0 w 87"/>
                    <a:gd name="T1" fmla="*/ 0 h 76"/>
                    <a:gd name="T2" fmla="*/ 23 w 87"/>
                    <a:gd name="T3" fmla="*/ 18 h 76"/>
                    <a:gd name="T4" fmla="*/ 0 w 87"/>
                    <a:gd name="T5" fmla="*/ 53 h 76"/>
                    <a:gd name="T6" fmla="*/ 23 w 87"/>
                    <a:gd name="T7" fmla="*/ 74 h 76"/>
                    <a:gd name="T8" fmla="*/ 54 w 87"/>
                    <a:gd name="T9" fmla="*/ 76 h 76"/>
                    <a:gd name="T10" fmla="*/ 87 w 87"/>
                    <a:gd name="T11" fmla="*/ 65 h 76"/>
                    <a:gd name="T12" fmla="*/ 38 w 87"/>
                    <a:gd name="T13" fmla="*/ 57 h 76"/>
                    <a:gd name="T14" fmla="*/ 87 w 87"/>
                    <a:gd name="T15" fmla="*/ 33 h 76"/>
                    <a:gd name="T16" fmla="*/ 61 w 87"/>
                    <a:gd name="T17" fmla="*/ 29 h 76"/>
                    <a:gd name="T18" fmla="*/ 0 w 87"/>
                    <a:gd name="T19" fmla="*/ 0 h 7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7"/>
                    <a:gd name="T31" fmla="*/ 0 h 76"/>
                    <a:gd name="T32" fmla="*/ 87 w 87"/>
                    <a:gd name="T33" fmla="*/ 76 h 7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7" h="76">
                      <a:moveTo>
                        <a:pt x="0" y="0"/>
                      </a:moveTo>
                      <a:lnTo>
                        <a:pt x="23" y="18"/>
                      </a:lnTo>
                      <a:lnTo>
                        <a:pt x="0" y="53"/>
                      </a:lnTo>
                      <a:lnTo>
                        <a:pt x="23" y="74"/>
                      </a:lnTo>
                      <a:lnTo>
                        <a:pt x="54" y="76"/>
                      </a:lnTo>
                      <a:lnTo>
                        <a:pt x="87" y="65"/>
                      </a:lnTo>
                      <a:lnTo>
                        <a:pt x="38" y="57"/>
                      </a:lnTo>
                      <a:lnTo>
                        <a:pt x="87" y="33"/>
                      </a:lnTo>
                      <a:lnTo>
                        <a:pt x="61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grpSp>
              <p:nvGrpSpPr>
                <p:cNvPr id="77543" name="Group 447"/>
                <p:cNvGrpSpPr>
                  <a:grpSpLocks/>
                </p:cNvGrpSpPr>
                <p:nvPr/>
              </p:nvGrpSpPr>
              <p:grpSpPr bwMode="auto">
                <a:xfrm>
                  <a:off x="1471" y="2385"/>
                  <a:ext cx="256" cy="115"/>
                  <a:chOff x="1471" y="2385"/>
                  <a:chExt cx="256" cy="115"/>
                </a:xfrm>
              </p:grpSpPr>
              <p:sp>
                <p:nvSpPr>
                  <p:cNvPr id="77589" name="Freeform 448"/>
                  <p:cNvSpPr>
                    <a:spLocks/>
                  </p:cNvSpPr>
                  <p:nvPr/>
                </p:nvSpPr>
                <p:spPr bwMode="auto">
                  <a:xfrm>
                    <a:off x="1471" y="2385"/>
                    <a:ext cx="256" cy="115"/>
                  </a:xfrm>
                  <a:custGeom>
                    <a:avLst/>
                    <a:gdLst>
                      <a:gd name="T0" fmla="*/ 23 w 1541"/>
                      <a:gd name="T1" fmla="*/ 467 h 574"/>
                      <a:gd name="T2" fmla="*/ 38 w 1541"/>
                      <a:gd name="T3" fmla="*/ 526 h 574"/>
                      <a:gd name="T4" fmla="*/ 129 w 1541"/>
                      <a:gd name="T5" fmla="*/ 508 h 574"/>
                      <a:gd name="T6" fmla="*/ 212 w 1541"/>
                      <a:gd name="T7" fmla="*/ 491 h 574"/>
                      <a:gd name="T8" fmla="*/ 264 w 1541"/>
                      <a:gd name="T9" fmla="*/ 491 h 574"/>
                      <a:gd name="T10" fmla="*/ 354 w 1541"/>
                      <a:gd name="T11" fmla="*/ 502 h 574"/>
                      <a:gd name="T12" fmla="*/ 445 w 1541"/>
                      <a:gd name="T13" fmla="*/ 504 h 574"/>
                      <a:gd name="T14" fmla="*/ 493 w 1541"/>
                      <a:gd name="T15" fmla="*/ 529 h 574"/>
                      <a:gd name="T16" fmla="*/ 538 w 1541"/>
                      <a:gd name="T17" fmla="*/ 547 h 574"/>
                      <a:gd name="T18" fmla="*/ 591 w 1541"/>
                      <a:gd name="T19" fmla="*/ 550 h 574"/>
                      <a:gd name="T20" fmla="*/ 654 w 1541"/>
                      <a:gd name="T21" fmla="*/ 526 h 574"/>
                      <a:gd name="T22" fmla="*/ 726 w 1541"/>
                      <a:gd name="T23" fmla="*/ 529 h 574"/>
                      <a:gd name="T24" fmla="*/ 781 w 1541"/>
                      <a:gd name="T25" fmla="*/ 491 h 574"/>
                      <a:gd name="T26" fmla="*/ 819 w 1541"/>
                      <a:gd name="T27" fmla="*/ 432 h 574"/>
                      <a:gd name="T28" fmla="*/ 872 w 1541"/>
                      <a:gd name="T29" fmla="*/ 379 h 574"/>
                      <a:gd name="T30" fmla="*/ 959 w 1541"/>
                      <a:gd name="T31" fmla="*/ 355 h 574"/>
                      <a:gd name="T32" fmla="*/ 1019 w 1541"/>
                      <a:gd name="T33" fmla="*/ 340 h 574"/>
                      <a:gd name="T34" fmla="*/ 1113 w 1541"/>
                      <a:gd name="T35" fmla="*/ 307 h 574"/>
                      <a:gd name="T36" fmla="*/ 1155 w 1541"/>
                      <a:gd name="T37" fmla="*/ 236 h 574"/>
                      <a:gd name="T38" fmla="*/ 1193 w 1541"/>
                      <a:gd name="T39" fmla="*/ 224 h 574"/>
                      <a:gd name="T40" fmla="*/ 1241 w 1541"/>
                      <a:gd name="T41" fmla="*/ 230 h 574"/>
                      <a:gd name="T42" fmla="*/ 1289 w 1541"/>
                      <a:gd name="T43" fmla="*/ 251 h 574"/>
                      <a:gd name="T44" fmla="*/ 1353 w 1541"/>
                      <a:gd name="T45" fmla="*/ 271 h 574"/>
                      <a:gd name="T46" fmla="*/ 1417 w 1541"/>
                      <a:gd name="T47" fmla="*/ 246 h 574"/>
                      <a:gd name="T48" fmla="*/ 1481 w 1541"/>
                      <a:gd name="T49" fmla="*/ 198 h 574"/>
                      <a:gd name="T50" fmla="*/ 1458 w 1541"/>
                      <a:gd name="T51" fmla="*/ 162 h 574"/>
                      <a:gd name="T52" fmla="*/ 1467 w 1541"/>
                      <a:gd name="T53" fmla="*/ 102 h 574"/>
                      <a:gd name="T54" fmla="*/ 1522 w 1541"/>
                      <a:gd name="T55" fmla="*/ 62 h 574"/>
                      <a:gd name="T56" fmla="*/ 1505 w 1541"/>
                      <a:gd name="T57" fmla="*/ 38 h 574"/>
                      <a:gd name="T58" fmla="*/ 1424 w 1541"/>
                      <a:gd name="T59" fmla="*/ 38 h 574"/>
                      <a:gd name="T60" fmla="*/ 1350 w 1541"/>
                      <a:gd name="T61" fmla="*/ 25 h 574"/>
                      <a:gd name="T62" fmla="*/ 1267 w 1541"/>
                      <a:gd name="T63" fmla="*/ 0 h 574"/>
                      <a:gd name="T64" fmla="*/ 1196 w 1541"/>
                      <a:gd name="T65" fmla="*/ 23 h 574"/>
                      <a:gd name="T66" fmla="*/ 1095 w 1541"/>
                      <a:gd name="T67" fmla="*/ 44 h 574"/>
                      <a:gd name="T68" fmla="*/ 1045 w 1541"/>
                      <a:gd name="T69" fmla="*/ 97 h 574"/>
                      <a:gd name="T70" fmla="*/ 993 w 1541"/>
                      <a:gd name="T71" fmla="*/ 132 h 574"/>
                      <a:gd name="T72" fmla="*/ 936 w 1541"/>
                      <a:gd name="T73" fmla="*/ 138 h 574"/>
                      <a:gd name="T74" fmla="*/ 900 w 1541"/>
                      <a:gd name="T75" fmla="*/ 168 h 574"/>
                      <a:gd name="T76" fmla="*/ 869 w 1541"/>
                      <a:gd name="T77" fmla="*/ 224 h 574"/>
                      <a:gd name="T78" fmla="*/ 850 w 1541"/>
                      <a:gd name="T79" fmla="*/ 278 h 574"/>
                      <a:gd name="T80" fmla="*/ 805 w 1541"/>
                      <a:gd name="T81" fmla="*/ 307 h 574"/>
                      <a:gd name="T82" fmla="*/ 774 w 1541"/>
                      <a:gd name="T83" fmla="*/ 338 h 574"/>
                      <a:gd name="T84" fmla="*/ 696 w 1541"/>
                      <a:gd name="T85" fmla="*/ 372 h 574"/>
                      <a:gd name="T86" fmla="*/ 594 w 1541"/>
                      <a:gd name="T87" fmla="*/ 333 h 574"/>
                      <a:gd name="T88" fmla="*/ 538 w 1541"/>
                      <a:gd name="T89" fmla="*/ 346 h 574"/>
                      <a:gd name="T90" fmla="*/ 553 w 1541"/>
                      <a:gd name="T91" fmla="*/ 428 h 574"/>
                      <a:gd name="T92" fmla="*/ 508 w 1541"/>
                      <a:gd name="T93" fmla="*/ 502 h 574"/>
                      <a:gd name="T94" fmla="*/ 504 w 1541"/>
                      <a:gd name="T95" fmla="*/ 447 h 574"/>
                      <a:gd name="T96" fmla="*/ 542 w 1541"/>
                      <a:gd name="T97" fmla="*/ 384 h 574"/>
                      <a:gd name="T98" fmla="*/ 497 w 1541"/>
                      <a:gd name="T99" fmla="*/ 363 h 574"/>
                      <a:gd name="T100" fmla="*/ 438 w 1541"/>
                      <a:gd name="T101" fmla="*/ 346 h 574"/>
                      <a:gd name="T102" fmla="*/ 402 w 1541"/>
                      <a:gd name="T103" fmla="*/ 310 h 574"/>
                      <a:gd name="T104" fmla="*/ 350 w 1541"/>
                      <a:gd name="T105" fmla="*/ 286 h 574"/>
                      <a:gd name="T106" fmla="*/ 271 w 1541"/>
                      <a:gd name="T107" fmla="*/ 303 h 574"/>
                      <a:gd name="T108" fmla="*/ 188 w 1541"/>
                      <a:gd name="T109" fmla="*/ 318 h 574"/>
                      <a:gd name="T110" fmla="*/ 114 w 1541"/>
                      <a:gd name="T111" fmla="*/ 332 h 574"/>
                      <a:gd name="T112" fmla="*/ 54 w 1541"/>
                      <a:gd name="T113" fmla="*/ 355 h 574"/>
                      <a:gd name="T114" fmla="*/ 23 w 1541"/>
                      <a:gd name="T115" fmla="*/ 378 h 574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541"/>
                      <a:gd name="T175" fmla="*/ 0 h 574"/>
                      <a:gd name="T176" fmla="*/ 1541 w 1541"/>
                      <a:gd name="T177" fmla="*/ 574 h 574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541" h="574">
                        <a:moveTo>
                          <a:pt x="9" y="420"/>
                        </a:moveTo>
                        <a:lnTo>
                          <a:pt x="23" y="467"/>
                        </a:lnTo>
                        <a:lnTo>
                          <a:pt x="0" y="510"/>
                        </a:lnTo>
                        <a:lnTo>
                          <a:pt x="38" y="526"/>
                        </a:lnTo>
                        <a:lnTo>
                          <a:pt x="83" y="502"/>
                        </a:lnTo>
                        <a:lnTo>
                          <a:pt x="129" y="508"/>
                        </a:lnTo>
                        <a:lnTo>
                          <a:pt x="159" y="485"/>
                        </a:lnTo>
                        <a:lnTo>
                          <a:pt x="212" y="491"/>
                        </a:lnTo>
                        <a:lnTo>
                          <a:pt x="226" y="467"/>
                        </a:lnTo>
                        <a:lnTo>
                          <a:pt x="264" y="491"/>
                        </a:lnTo>
                        <a:lnTo>
                          <a:pt x="317" y="488"/>
                        </a:lnTo>
                        <a:lnTo>
                          <a:pt x="354" y="502"/>
                        </a:lnTo>
                        <a:lnTo>
                          <a:pt x="400" y="523"/>
                        </a:lnTo>
                        <a:lnTo>
                          <a:pt x="445" y="504"/>
                        </a:lnTo>
                        <a:lnTo>
                          <a:pt x="452" y="526"/>
                        </a:lnTo>
                        <a:lnTo>
                          <a:pt x="493" y="529"/>
                        </a:lnTo>
                        <a:lnTo>
                          <a:pt x="500" y="556"/>
                        </a:lnTo>
                        <a:lnTo>
                          <a:pt x="538" y="547"/>
                        </a:lnTo>
                        <a:lnTo>
                          <a:pt x="564" y="574"/>
                        </a:lnTo>
                        <a:lnTo>
                          <a:pt x="591" y="550"/>
                        </a:lnTo>
                        <a:lnTo>
                          <a:pt x="636" y="553"/>
                        </a:lnTo>
                        <a:lnTo>
                          <a:pt x="654" y="526"/>
                        </a:lnTo>
                        <a:lnTo>
                          <a:pt x="692" y="544"/>
                        </a:lnTo>
                        <a:lnTo>
                          <a:pt x="726" y="529"/>
                        </a:lnTo>
                        <a:lnTo>
                          <a:pt x="759" y="515"/>
                        </a:lnTo>
                        <a:lnTo>
                          <a:pt x="781" y="491"/>
                        </a:lnTo>
                        <a:lnTo>
                          <a:pt x="786" y="453"/>
                        </a:lnTo>
                        <a:lnTo>
                          <a:pt x="819" y="432"/>
                        </a:lnTo>
                        <a:lnTo>
                          <a:pt x="827" y="399"/>
                        </a:lnTo>
                        <a:lnTo>
                          <a:pt x="872" y="379"/>
                        </a:lnTo>
                        <a:lnTo>
                          <a:pt x="922" y="384"/>
                        </a:lnTo>
                        <a:lnTo>
                          <a:pt x="959" y="355"/>
                        </a:lnTo>
                        <a:lnTo>
                          <a:pt x="989" y="357"/>
                        </a:lnTo>
                        <a:lnTo>
                          <a:pt x="1019" y="340"/>
                        </a:lnTo>
                        <a:lnTo>
                          <a:pt x="1067" y="332"/>
                        </a:lnTo>
                        <a:lnTo>
                          <a:pt x="1113" y="307"/>
                        </a:lnTo>
                        <a:lnTo>
                          <a:pt x="1125" y="260"/>
                        </a:lnTo>
                        <a:lnTo>
                          <a:pt x="1155" y="236"/>
                        </a:lnTo>
                        <a:lnTo>
                          <a:pt x="1165" y="207"/>
                        </a:lnTo>
                        <a:lnTo>
                          <a:pt x="1193" y="224"/>
                        </a:lnTo>
                        <a:lnTo>
                          <a:pt x="1237" y="209"/>
                        </a:lnTo>
                        <a:lnTo>
                          <a:pt x="1241" y="230"/>
                        </a:lnTo>
                        <a:lnTo>
                          <a:pt x="1271" y="230"/>
                        </a:lnTo>
                        <a:lnTo>
                          <a:pt x="1289" y="251"/>
                        </a:lnTo>
                        <a:lnTo>
                          <a:pt x="1324" y="246"/>
                        </a:lnTo>
                        <a:lnTo>
                          <a:pt x="1353" y="271"/>
                        </a:lnTo>
                        <a:lnTo>
                          <a:pt x="1391" y="278"/>
                        </a:lnTo>
                        <a:lnTo>
                          <a:pt x="1417" y="246"/>
                        </a:lnTo>
                        <a:lnTo>
                          <a:pt x="1451" y="215"/>
                        </a:lnTo>
                        <a:lnTo>
                          <a:pt x="1481" y="198"/>
                        </a:lnTo>
                        <a:lnTo>
                          <a:pt x="1500" y="192"/>
                        </a:lnTo>
                        <a:lnTo>
                          <a:pt x="1458" y="162"/>
                        </a:lnTo>
                        <a:lnTo>
                          <a:pt x="1477" y="129"/>
                        </a:lnTo>
                        <a:lnTo>
                          <a:pt x="1467" y="102"/>
                        </a:lnTo>
                        <a:lnTo>
                          <a:pt x="1489" y="87"/>
                        </a:lnTo>
                        <a:lnTo>
                          <a:pt x="1522" y="62"/>
                        </a:lnTo>
                        <a:lnTo>
                          <a:pt x="1541" y="24"/>
                        </a:lnTo>
                        <a:lnTo>
                          <a:pt x="1505" y="38"/>
                        </a:lnTo>
                        <a:lnTo>
                          <a:pt x="1462" y="25"/>
                        </a:lnTo>
                        <a:lnTo>
                          <a:pt x="1424" y="38"/>
                        </a:lnTo>
                        <a:lnTo>
                          <a:pt x="1376" y="48"/>
                        </a:lnTo>
                        <a:lnTo>
                          <a:pt x="1350" y="25"/>
                        </a:lnTo>
                        <a:lnTo>
                          <a:pt x="1312" y="23"/>
                        </a:lnTo>
                        <a:lnTo>
                          <a:pt x="1267" y="0"/>
                        </a:lnTo>
                        <a:lnTo>
                          <a:pt x="1210" y="6"/>
                        </a:lnTo>
                        <a:lnTo>
                          <a:pt x="1196" y="23"/>
                        </a:lnTo>
                        <a:lnTo>
                          <a:pt x="1128" y="48"/>
                        </a:lnTo>
                        <a:lnTo>
                          <a:pt x="1095" y="44"/>
                        </a:lnTo>
                        <a:lnTo>
                          <a:pt x="1079" y="79"/>
                        </a:lnTo>
                        <a:lnTo>
                          <a:pt x="1045" y="97"/>
                        </a:lnTo>
                        <a:lnTo>
                          <a:pt x="1038" y="130"/>
                        </a:lnTo>
                        <a:lnTo>
                          <a:pt x="993" y="132"/>
                        </a:lnTo>
                        <a:lnTo>
                          <a:pt x="962" y="123"/>
                        </a:lnTo>
                        <a:lnTo>
                          <a:pt x="936" y="138"/>
                        </a:lnTo>
                        <a:lnTo>
                          <a:pt x="910" y="130"/>
                        </a:lnTo>
                        <a:lnTo>
                          <a:pt x="900" y="168"/>
                        </a:lnTo>
                        <a:lnTo>
                          <a:pt x="895" y="203"/>
                        </a:lnTo>
                        <a:lnTo>
                          <a:pt x="869" y="224"/>
                        </a:lnTo>
                        <a:lnTo>
                          <a:pt x="869" y="248"/>
                        </a:lnTo>
                        <a:lnTo>
                          <a:pt x="850" y="278"/>
                        </a:lnTo>
                        <a:lnTo>
                          <a:pt x="831" y="299"/>
                        </a:lnTo>
                        <a:lnTo>
                          <a:pt x="805" y="307"/>
                        </a:lnTo>
                        <a:lnTo>
                          <a:pt x="805" y="333"/>
                        </a:lnTo>
                        <a:lnTo>
                          <a:pt x="774" y="338"/>
                        </a:lnTo>
                        <a:lnTo>
                          <a:pt x="752" y="373"/>
                        </a:lnTo>
                        <a:lnTo>
                          <a:pt x="696" y="372"/>
                        </a:lnTo>
                        <a:lnTo>
                          <a:pt x="654" y="338"/>
                        </a:lnTo>
                        <a:lnTo>
                          <a:pt x="594" y="333"/>
                        </a:lnTo>
                        <a:lnTo>
                          <a:pt x="564" y="327"/>
                        </a:lnTo>
                        <a:lnTo>
                          <a:pt x="538" y="346"/>
                        </a:lnTo>
                        <a:lnTo>
                          <a:pt x="542" y="380"/>
                        </a:lnTo>
                        <a:lnTo>
                          <a:pt x="553" y="428"/>
                        </a:lnTo>
                        <a:lnTo>
                          <a:pt x="533" y="467"/>
                        </a:lnTo>
                        <a:lnTo>
                          <a:pt x="508" y="502"/>
                        </a:lnTo>
                        <a:lnTo>
                          <a:pt x="497" y="472"/>
                        </a:lnTo>
                        <a:lnTo>
                          <a:pt x="504" y="447"/>
                        </a:lnTo>
                        <a:lnTo>
                          <a:pt x="523" y="431"/>
                        </a:lnTo>
                        <a:lnTo>
                          <a:pt x="542" y="384"/>
                        </a:lnTo>
                        <a:lnTo>
                          <a:pt x="538" y="346"/>
                        </a:lnTo>
                        <a:lnTo>
                          <a:pt x="497" y="363"/>
                        </a:lnTo>
                        <a:lnTo>
                          <a:pt x="460" y="361"/>
                        </a:lnTo>
                        <a:lnTo>
                          <a:pt x="438" y="346"/>
                        </a:lnTo>
                        <a:lnTo>
                          <a:pt x="438" y="313"/>
                        </a:lnTo>
                        <a:lnTo>
                          <a:pt x="402" y="310"/>
                        </a:lnTo>
                        <a:lnTo>
                          <a:pt x="400" y="278"/>
                        </a:lnTo>
                        <a:lnTo>
                          <a:pt x="350" y="286"/>
                        </a:lnTo>
                        <a:lnTo>
                          <a:pt x="309" y="277"/>
                        </a:lnTo>
                        <a:lnTo>
                          <a:pt x="271" y="303"/>
                        </a:lnTo>
                        <a:lnTo>
                          <a:pt x="222" y="301"/>
                        </a:lnTo>
                        <a:lnTo>
                          <a:pt x="188" y="318"/>
                        </a:lnTo>
                        <a:lnTo>
                          <a:pt x="152" y="310"/>
                        </a:lnTo>
                        <a:lnTo>
                          <a:pt x="114" y="332"/>
                        </a:lnTo>
                        <a:lnTo>
                          <a:pt x="69" y="327"/>
                        </a:lnTo>
                        <a:lnTo>
                          <a:pt x="54" y="355"/>
                        </a:lnTo>
                        <a:lnTo>
                          <a:pt x="9" y="350"/>
                        </a:lnTo>
                        <a:lnTo>
                          <a:pt x="23" y="378"/>
                        </a:lnTo>
                        <a:lnTo>
                          <a:pt x="9" y="42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0" name="Freeform 449"/>
                  <p:cNvSpPr>
                    <a:spLocks/>
                  </p:cNvSpPr>
                  <p:nvPr/>
                </p:nvSpPr>
                <p:spPr bwMode="auto">
                  <a:xfrm>
                    <a:off x="1676" y="2389"/>
                    <a:ext cx="11" cy="30"/>
                  </a:xfrm>
                  <a:custGeom>
                    <a:avLst/>
                    <a:gdLst>
                      <a:gd name="T0" fmla="*/ 0 w 64"/>
                      <a:gd name="T1" fmla="*/ 0 h 153"/>
                      <a:gd name="T2" fmla="*/ 12 w 64"/>
                      <a:gd name="T3" fmla="*/ 24 h 153"/>
                      <a:gd name="T4" fmla="*/ 22 w 64"/>
                      <a:gd name="T5" fmla="*/ 53 h 153"/>
                      <a:gd name="T6" fmla="*/ 0 w 64"/>
                      <a:gd name="T7" fmla="*/ 86 h 153"/>
                      <a:gd name="T8" fmla="*/ 22 w 64"/>
                      <a:gd name="T9" fmla="*/ 153 h 153"/>
                      <a:gd name="T10" fmla="*/ 30 w 64"/>
                      <a:gd name="T11" fmla="*/ 91 h 153"/>
                      <a:gd name="T12" fmla="*/ 56 w 64"/>
                      <a:gd name="T13" fmla="*/ 67 h 153"/>
                      <a:gd name="T14" fmla="*/ 64 w 64"/>
                      <a:gd name="T15" fmla="*/ 38 h 153"/>
                      <a:gd name="T16" fmla="*/ 0 w 64"/>
                      <a:gd name="T17" fmla="*/ 0 h 15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4"/>
                      <a:gd name="T28" fmla="*/ 0 h 153"/>
                      <a:gd name="T29" fmla="*/ 64 w 64"/>
                      <a:gd name="T30" fmla="*/ 153 h 15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4" h="153">
                        <a:moveTo>
                          <a:pt x="0" y="0"/>
                        </a:moveTo>
                        <a:lnTo>
                          <a:pt x="12" y="24"/>
                        </a:lnTo>
                        <a:lnTo>
                          <a:pt x="22" y="53"/>
                        </a:lnTo>
                        <a:lnTo>
                          <a:pt x="0" y="86"/>
                        </a:lnTo>
                        <a:lnTo>
                          <a:pt x="22" y="153"/>
                        </a:lnTo>
                        <a:lnTo>
                          <a:pt x="30" y="91"/>
                        </a:lnTo>
                        <a:lnTo>
                          <a:pt x="56" y="67"/>
                        </a:lnTo>
                        <a:lnTo>
                          <a:pt x="64" y="3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1" name="Freeform 450"/>
                  <p:cNvSpPr>
                    <a:spLocks/>
                  </p:cNvSpPr>
                  <p:nvPr/>
                </p:nvSpPr>
                <p:spPr bwMode="auto">
                  <a:xfrm>
                    <a:off x="1702" y="2392"/>
                    <a:ext cx="13" cy="22"/>
                  </a:xfrm>
                  <a:custGeom>
                    <a:avLst/>
                    <a:gdLst>
                      <a:gd name="T0" fmla="*/ 78 w 78"/>
                      <a:gd name="T1" fmla="*/ 0 h 107"/>
                      <a:gd name="T2" fmla="*/ 38 w 78"/>
                      <a:gd name="T3" fmla="*/ 18 h 107"/>
                      <a:gd name="T4" fmla="*/ 0 w 78"/>
                      <a:gd name="T5" fmla="*/ 20 h 107"/>
                      <a:gd name="T6" fmla="*/ 19 w 78"/>
                      <a:gd name="T7" fmla="*/ 38 h 107"/>
                      <a:gd name="T8" fmla="*/ 33 w 78"/>
                      <a:gd name="T9" fmla="*/ 77 h 107"/>
                      <a:gd name="T10" fmla="*/ 23 w 78"/>
                      <a:gd name="T11" fmla="*/ 107 h 107"/>
                      <a:gd name="T12" fmla="*/ 45 w 78"/>
                      <a:gd name="T13" fmla="*/ 94 h 107"/>
                      <a:gd name="T14" fmla="*/ 41 w 78"/>
                      <a:gd name="T15" fmla="*/ 44 h 107"/>
                      <a:gd name="T16" fmla="*/ 78 w 78"/>
                      <a:gd name="T17" fmla="*/ 0 h 10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8"/>
                      <a:gd name="T28" fmla="*/ 0 h 107"/>
                      <a:gd name="T29" fmla="*/ 78 w 78"/>
                      <a:gd name="T30" fmla="*/ 107 h 10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8" h="107">
                        <a:moveTo>
                          <a:pt x="78" y="0"/>
                        </a:moveTo>
                        <a:lnTo>
                          <a:pt x="38" y="18"/>
                        </a:lnTo>
                        <a:lnTo>
                          <a:pt x="0" y="20"/>
                        </a:lnTo>
                        <a:lnTo>
                          <a:pt x="19" y="38"/>
                        </a:lnTo>
                        <a:lnTo>
                          <a:pt x="33" y="77"/>
                        </a:lnTo>
                        <a:lnTo>
                          <a:pt x="23" y="107"/>
                        </a:lnTo>
                        <a:lnTo>
                          <a:pt x="45" y="94"/>
                        </a:lnTo>
                        <a:lnTo>
                          <a:pt x="41" y="44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2" name="Freeform 451"/>
                  <p:cNvSpPr>
                    <a:spLocks/>
                  </p:cNvSpPr>
                  <p:nvPr/>
                </p:nvSpPr>
                <p:spPr bwMode="auto">
                  <a:xfrm>
                    <a:off x="1692" y="2423"/>
                    <a:ext cx="15" cy="11"/>
                  </a:xfrm>
                  <a:custGeom>
                    <a:avLst/>
                    <a:gdLst>
                      <a:gd name="T0" fmla="*/ 91 w 91"/>
                      <a:gd name="T1" fmla="*/ 0 h 56"/>
                      <a:gd name="T2" fmla="*/ 55 w 91"/>
                      <a:gd name="T3" fmla="*/ 34 h 56"/>
                      <a:gd name="T4" fmla="*/ 48 w 91"/>
                      <a:gd name="T5" fmla="*/ 56 h 56"/>
                      <a:gd name="T6" fmla="*/ 0 w 91"/>
                      <a:gd name="T7" fmla="*/ 11 h 56"/>
                      <a:gd name="T8" fmla="*/ 41 w 91"/>
                      <a:gd name="T9" fmla="*/ 9 h 56"/>
                      <a:gd name="T10" fmla="*/ 91 w 91"/>
                      <a:gd name="T11" fmla="*/ 0 h 5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1"/>
                      <a:gd name="T19" fmla="*/ 0 h 56"/>
                      <a:gd name="T20" fmla="*/ 91 w 91"/>
                      <a:gd name="T21" fmla="*/ 56 h 5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1" h="56">
                        <a:moveTo>
                          <a:pt x="91" y="0"/>
                        </a:moveTo>
                        <a:lnTo>
                          <a:pt x="55" y="34"/>
                        </a:lnTo>
                        <a:lnTo>
                          <a:pt x="48" y="56"/>
                        </a:lnTo>
                        <a:lnTo>
                          <a:pt x="0" y="11"/>
                        </a:lnTo>
                        <a:lnTo>
                          <a:pt x="41" y="9"/>
                        </a:lnTo>
                        <a:lnTo>
                          <a:pt x="9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3" name="Freeform 452"/>
                  <p:cNvSpPr>
                    <a:spLocks/>
                  </p:cNvSpPr>
                  <p:nvPr/>
                </p:nvSpPr>
                <p:spPr bwMode="auto">
                  <a:xfrm>
                    <a:off x="1685" y="2396"/>
                    <a:ext cx="14" cy="25"/>
                  </a:xfrm>
                  <a:custGeom>
                    <a:avLst/>
                    <a:gdLst>
                      <a:gd name="T0" fmla="*/ 45 w 86"/>
                      <a:gd name="T1" fmla="*/ 0 h 125"/>
                      <a:gd name="T2" fmla="*/ 60 w 86"/>
                      <a:gd name="T3" fmla="*/ 15 h 125"/>
                      <a:gd name="T4" fmla="*/ 18 w 86"/>
                      <a:gd name="T5" fmla="*/ 53 h 125"/>
                      <a:gd name="T6" fmla="*/ 29 w 86"/>
                      <a:gd name="T7" fmla="*/ 68 h 125"/>
                      <a:gd name="T8" fmla="*/ 26 w 86"/>
                      <a:gd name="T9" fmla="*/ 101 h 125"/>
                      <a:gd name="T10" fmla="*/ 0 w 86"/>
                      <a:gd name="T11" fmla="*/ 125 h 125"/>
                      <a:gd name="T12" fmla="*/ 86 w 86"/>
                      <a:gd name="T13" fmla="*/ 104 h 125"/>
                      <a:gd name="T14" fmla="*/ 67 w 86"/>
                      <a:gd name="T15" fmla="*/ 87 h 125"/>
                      <a:gd name="T16" fmla="*/ 83 w 86"/>
                      <a:gd name="T17" fmla="*/ 63 h 125"/>
                      <a:gd name="T18" fmla="*/ 45 w 86"/>
                      <a:gd name="T19" fmla="*/ 0 h 12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"/>
                      <a:gd name="T31" fmla="*/ 0 h 125"/>
                      <a:gd name="T32" fmla="*/ 86 w 86"/>
                      <a:gd name="T33" fmla="*/ 125 h 12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" h="125">
                        <a:moveTo>
                          <a:pt x="45" y="0"/>
                        </a:moveTo>
                        <a:lnTo>
                          <a:pt x="60" y="15"/>
                        </a:lnTo>
                        <a:lnTo>
                          <a:pt x="18" y="53"/>
                        </a:lnTo>
                        <a:lnTo>
                          <a:pt x="29" y="68"/>
                        </a:lnTo>
                        <a:lnTo>
                          <a:pt x="26" y="101"/>
                        </a:lnTo>
                        <a:lnTo>
                          <a:pt x="0" y="125"/>
                        </a:lnTo>
                        <a:lnTo>
                          <a:pt x="86" y="104"/>
                        </a:lnTo>
                        <a:lnTo>
                          <a:pt x="67" y="87"/>
                        </a:lnTo>
                        <a:lnTo>
                          <a:pt x="83" y="63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4" name="Freeform 453"/>
                  <p:cNvSpPr>
                    <a:spLocks/>
                  </p:cNvSpPr>
                  <p:nvPr/>
                </p:nvSpPr>
                <p:spPr bwMode="auto">
                  <a:xfrm>
                    <a:off x="1651" y="2394"/>
                    <a:ext cx="15" cy="19"/>
                  </a:xfrm>
                  <a:custGeom>
                    <a:avLst/>
                    <a:gdLst>
                      <a:gd name="T0" fmla="*/ 89 w 89"/>
                      <a:gd name="T1" fmla="*/ 0 h 95"/>
                      <a:gd name="T2" fmla="*/ 60 w 89"/>
                      <a:gd name="T3" fmla="*/ 9 h 95"/>
                      <a:gd name="T4" fmla="*/ 27 w 89"/>
                      <a:gd name="T5" fmla="*/ 11 h 95"/>
                      <a:gd name="T6" fmla="*/ 34 w 89"/>
                      <a:gd name="T7" fmla="*/ 45 h 95"/>
                      <a:gd name="T8" fmla="*/ 27 w 89"/>
                      <a:gd name="T9" fmla="*/ 70 h 95"/>
                      <a:gd name="T10" fmla="*/ 0 w 89"/>
                      <a:gd name="T11" fmla="*/ 95 h 95"/>
                      <a:gd name="T12" fmla="*/ 45 w 89"/>
                      <a:gd name="T13" fmla="*/ 64 h 95"/>
                      <a:gd name="T14" fmla="*/ 89 w 89"/>
                      <a:gd name="T15" fmla="*/ 0 h 9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9"/>
                      <a:gd name="T25" fmla="*/ 0 h 95"/>
                      <a:gd name="T26" fmla="*/ 89 w 89"/>
                      <a:gd name="T27" fmla="*/ 95 h 9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9" h="95">
                        <a:moveTo>
                          <a:pt x="89" y="0"/>
                        </a:moveTo>
                        <a:lnTo>
                          <a:pt x="60" y="9"/>
                        </a:lnTo>
                        <a:lnTo>
                          <a:pt x="27" y="11"/>
                        </a:lnTo>
                        <a:lnTo>
                          <a:pt x="34" y="45"/>
                        </a:lnTo>
                        <a:lnTo>
                          <a:pt x="27" y="70"/>
                        </a:lnTo>
                        <a:lnTo>
                          <a:pt x="0" y="95"/>
                        </a:lnTo>
                        <a:lnTo>
                          <a:pt x="45" y="64"/>
                        </a:lnTo>
                        <a:lnTo>
                          <a:pt x="8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5" name="Freeform 454"/>
                  <p:cNvSpPr>
                    <a:spLocks/>
                  </p:cNvSpPr>
                  <p:nvPr/>
                </p:nvSpPr>
                <p:spPr bwMode="auto">
                  <a:xfrm>
                    <a:off x="1655" y="2408"/>
                    <a:ext cx="16" cy="14"/>
                  </a:xfrm>
                  <a:custGeom>
                    <a:avLst/>
                    <a:gdLst>
                      <a:gd name="T0" fmla="*/ 93 w 93"/>
                      <a:gd name="T1" fmla="*/ 68 h 68"/>
                      <a:gd name="T2" fmla="*/ 48 w 93"/>
                      <a:gd name="T3" fmla="*/ 42 h 68"/>
                      <a:gd name="T4" fmla="*/ 0 w 93"/>
                      <a:gd name="T5" fmla="*/ 45 h 68"/>
                      <a:gd name="T6" fmla="*/ 26 w 93"/>
                      <a:gd name="T7" fmla="*/ 33 h 68"/>
                      <a:gd name="T8" fmla="*/ 62 w 93"/>
                      <a:gd name="T9" fmla="*/ 0 h 68"/>
                      <a:gd name="T10" fmla="*/ 60 w 93"/>
                      <a:gd name="T11" fmla="*/ 31 h 68"/>
                      <a:gd name="T12" fmla="*/ 93 w 93"/>
                      <a:gd name="T13" fmla="*/ 31 h 68"/>
                      <a:gd name="T14" fmla="*/ 93 w 93"/>
                      <a:gd name="T15" fmla="*/ 68 h 6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3"/>
                      <a:gd name="T25" fmla="*/ 0 h 68"/>
                      <a:gd name="T26" fmla="*/ 93 w 93"/>
                      <a:gd name="T27" fmla="*/ 68 h 6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3" h="68">
                        <a:moveTo>
                          <a:pt x="93" y="68"/>
                        </a:moveTo>
                        <a:lnTo>
                          <a:pt x="48" y="42"/>
                        </a:lnTo>
                        <a:lnTo>
                          <a:pt x="0" y="45"/>
                        </a:lnTo>
                        <a:lnTo>
                          <a:pt x="26" y="33"/>
                        </a:lnTo>
                        <a:lnTo>
                          <a:pt x="62" y="0"/>
                        </a:lnTo>
                        <a:lnTo>
                          <a:pt x="60" y="31"/>
                        </a:lnTo>
                        <a:lnTo>
                          <a:pt x="93" y="31"/>
                        </a:lnTo>
                        <a:lnTo>
                          <a:pt x="93" y="68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6" name="Freeform 455"/>
                  <p:cNvSpPr>
                    <a:spLocks/>
                  </p:cNvSpPr>
                  <p:nvPr/>
                </p:nvSpPr>
                <p:spPr bwMode="auto">
                  <a:xfrm>
                    <a:off x="1624" y="2412"/>
                    <a:ext cx="24" cy="15"/>
                  </a:xfrm>
                  <a:custGeom>
                    <a:avLst/>
                    <a:gdLst>
                      <a:gd name="T0" fmla="*/ 56 w 143"/>
                      <a:gd name="T1" fmla="*/ 0 h 71"/>
                      <a:gd name="T2" fmla="*/ 30 w 143"/>
                      <a:gd name="T3" fmla="*/ 16 h 71"/>
                      <a:gd name="T4" fmla="*/ 0 w 143"/>
                      <a:gd name="T5" fmla="*/ 10 h 71"/>
                      <a:gd name="T6" fmla="*/ 11 w 143"/>
                      <a:gd name="T7" fmla="*/ 45 h 71"/>
                      <a:gd name="T8" fmla="*/ 30 w 143"/>
                      <a:gd name="T9" fmla="*/ 71 h 71"/>
                      <a:gd name="T10" fmla="*/ 25 w 143"/>
                      <a:gd name="T11" fmla="*/ 51 h 71"/>
                      <a:gd name="T12" fmla="*/ 60 w 143"/>
                      <a:gd name="T13" fmla="*/ 35 h 71"/>
                      <a:gd name="T14" fmla="*/ 143 w 143"/>
                      <a:gd name="T15" fmla="*/ 30 h 71"/>
                      <a:gd name="T16" fmla="*/ 56 w 143"/>
                      <a:gd name="T17" fmla="*/ 0 h 7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43"/>
                      <a:gd name="T28" fmla="*/ 0 h 71"/>
                      <a:gd name="T29" fmla="*/ 143 w 143"/>
                      <a:gd name="T30" fmla="*/ 71 h 7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43" h="71">
                        <a:moveTo>
                          <a:pt x="56" y="0"/>
                        </a:moveTo>
                        <a:lnTo>
                          <a:pt x="30" y="16"/>
                        </a:lnTo>
                        <a:lnTo>
                          <a:pt x="0" y="10"/>
                        </a:lnTo>
                        <a:lnTo>
                          <a:pt x="11" y="45"/>
                        </a:lnTo>
                        <a:lnTo>
                          <a:pt x="30" y="71"/>
                        </a:lnTo>
                        <a:lnTo>
                          <a:pt x="25" y="51"/>
                        </a:lnTo>
                        <a:lnTo>
                          <a:pt x="60" y="35"/>
                        </a:lnTo>
                        <a:lnTo>
                          <a:pt x="143" y="30"/>
                        </a:lnTo>
                        <a:lnTo>
                          <a:pt x="5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7" name="Freeform 456"/>
                  <p:cNvSpPr>
                    <a:spLocks/>
                  </p:cNvSpPr>
                  <p:nvPr/>
                </p:nvSpPr>
                <p:spPr bwMode="auto">
                  <a:xfrm>
                    <a:off x="1633" y="2430"/>
                    <a:ext cx="23" cy="16"/>
                  </a:xfrm>
                  <a:custGeom>
                    <a:avLst/>
                    <a:gdLst>
                      <a:gd name="T0" fmla="*/ 0 w 139"/>
                      <a:gd name="T1" fmla="*/ 22 h 83"/>
                      <a:gd name="T2" fmla="*/ 33 w 139"/>
                      <a:gd name="T3" fmla="*/ 47 h 83"/>
                      <a:gd name="T4" fmla="*/ 79 w 139"/>
                      <a:gd name="T5" fmla="*/ 59 h 83"/>
                      <a:gd name="T6" fmla="*/ 91 w 139"/>
                      <a:gd name="T7" fmla="*/ 83 h 83"/>
                      <a:gd name="T8" fmla="*/ 124 w 139"/>
                      <a:gd name="T9" fmla="*/ 56 h 83"/>
                      <a:gd name="T10" fmla="*/ 116 w 139"/>
                      <a:gd name="T11" fmla="*/ 27 h 83"/>
                      <a:gd name="T12" fmla="*/ 139 w 139"/>
                      <a:gd name="T13" fmla="*/ 6 h 83"/>
                      <a:gd name="T14" fmla="*/ 102 w 139"/>
                      <a:gd name="T15" fmla="*/ 0 h 83"/>
                      <a:gd name="T16" fmla="*/ 91 w 139"/>
                      <a:gd name="T17" fmla="*/ 36 h 83"/>
                      <a:gd name="T18" fmla="*/ 64 w 139"/>
                      <a:gd name="T19" fmla="*/ 22 h 83"/>
                      <a:gd name="T20" fmla="*/ 0 w 139"/>
                      <a:gd name="T21" fmla="*/ 22 h 8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9"/>
                      <a:gd name="T34" fmla="*/ 0 h 83"/>
                      <a:gd name="T35" fmla="*/ 139 w 139"/>
                      <a:gd name="T36" fmla="*/ 83 h 8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9" h="83">
                        <a:moveTo>
                          <a:pt x="0" y="22"/>
                        </a:moveTo>
                        <a:lnTo>
                          <a:pt x="33" y="47"/>
                        </a:lnTo>
                        <a:lnTo>
                          <a:pt x="79" y="59"/>
                        </a:lnTo>
                        <a:lnTo>
                          <a:pt x="91" y="83"/>
                        </a:lnTo>
                        <a:lnTo>
                          <a:pt x="124" y="56"/>
                        </a:lnTo>
                        <a:lnTo>
                          <a:pt x="116" y="27"/>
                        </a:lnTo>
                        <a:lnTo>
                          <a:pt x="139" y="6"/>
                        </a:lnTo>
                        <a:lnTo>
                          <a:pt x="102" y="0"/>
                        </a:lnTo>
                        <a:lnTo>
                          <a:pt x="91" y="36"/>
                        </a:lnTo>
                        <a:lnTo>
                          <a:pt x="64" y="22"/>
                        </a:lnTo>
                        <a:lnTo>
                          <a:pt x="0" y="22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8" name="Freeform 457"/>
                  <p:cNvSpPr>
                    <a:spLocks/>
                  </p:cNvSpPr>
                  <p:nvPr/>
                </p:nvSpPr>
                <p:spPr bwMode="auto">
                  <a:xfrm>
                    <a:off x="1580" y="2457"/>
                    <a:ext cx="24" cy="32"/>
                  </a:xfrm>
                  <a:custGeom>
                    <a:avLst/>
                    <a:gdLst>
                      <a:gd name="T0" fmla="*/ 0 w 143"/>
                      <a:gd name="T1" fmla="*/ 0 h 157"/>
                      <a:gd name="T2" fmla="*/ 34 w 143"/>
                      <a:gd name="T3" fmla="*/ 21 h 157"/>
                      <a:gd name="T4" fmla="*/ 87 w 143"/>
                      <a:gd name="T5" fmla="*/ 30 h 157"/>
                      <a:gd name="T6" fmla="*/ 135 w 143"/>
                      <a:gd name="T7" fmla="*/ 27 h 157"/>
                      <a:gd name="T8" fmla="*/ 143 w 143"/>
                      <a:gd name="T9" fmla="*/ 51 h 157"/>
                      <a:gd name="T10" fmla="*/ 113 w 143"/>
                      <a:gd name="T11" fmla="*/ 60 h 157"/>
                      <a:gd name="T12" fmla="*/ 109 w 143"/>
                      <a:gd name="T13" fmla="*/ 84 h 157"/>
                      <a:gd name="T14" fmla="*/ 106 w 143"/>
                      <a:gd name="T15" fmla="*/ 109 h 157"/>
                      <a:gd name="T16" fmla="*/ 78 w 143"/>
                      <a:gd name="T17" fmla="*/ 133 h 157"/>
                      <a:gd name="T18" fmla="*/ 30 w 143"/>
                      <a:gd name="T19" fmla="*/ 157 h 157"/>
                      <a:gd name="T20" fmla="*/ 38 w 143"/>
                      <a:gd name="T21" fmla="*/ 133 h 157"/>
                      <a:gd name="T22" fmla="*/ 78 w 143"/>
                      <a:gd name="T23" fmla="*/ 104 h 157"/>
                      <a:gd name="T24" fmla="*/ 61 w 143"/>
                      <a:gd name="T25" fmla="*/ 53 h 157"/>
                      <a:gd name="T26" fmla="*/ 30 w 143"/>
                      <a:gd name="T27" fmla="*/ 39 h 157"/>
                      <a:gd name="T28" fmla="*/ 0 w 143"/>
                      <a:gd name="T29" fmla="*/ 0 h 15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43"/>
                      <a:gd name="T46" fmla="*/ 0 h 157"/>
                      <a:gd name="T47" fmla="*/ 143 w 143"/>
                      <a:gd name="T48" fmla="*/ 157 h 15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43" h="157">
                        <a:moveTo>
                          <a:pt x="0" y="0"/>
                        </a:moveTo>
                        <a:lnTo>
                          <a:pt x="34" y="21"/>
                        </a:lnTo>
                        <a:lnTo>
                          <a:pt x="87" y="30"/>
                        </a:lnTo>
                        <a:lnTo>
                          <a:pt x="135" y="27"/>
                        </a:lnTo>
                        <a:lnTo>
                          <a:pt x="143" y="51"/>
                        </a:lnTo>
                        <a:lnTo>
                          <a:pt x="113" y="60"/>
                        </a:lnTo>
                        <a:lnTo>
                          <a:pt x="109" y="84"/>
                        </a:lnTo>
                        <a:lnTo>
                          <a:pt x="106" y="109"/>
                        </a:lnTo>
                        <a:lnTo>
                          <a:pt x="78" y="133"/>
                        </a:lnTo>
                        <a:lnTo>
                          <a:pt x="30" y="157"/>
                        </a:lnTo>
                        <a:lnTo>
                          <a:pt x="38" y="133"/>
                        </a:lnTo>
                        <a:lnTo>
                          <a:pt x="78" y="104"/>
                        </a:lnTo>
                        <a:lnTo>
                          <a:pt x="61" y="53"/>
                        </a:lnTo>
                        <a:lnTo>
                          <a:pt x="30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99" name="Freeform 458"/>
                  <p:cNvSpPr>
                    <a:spLocks/>
                  </p:cNvSpPr>
                  <p:nvPr/>
                </p:nvSpPr>
                <p:spPr bwMode="auto">
                  <a:xfrm>
                    <a:off x="1565" y="2457"/>
                    <a:ext cx="13" cy="19"/>
                  </a:xfrm>
                  <a:custGeom>
                    <a:avLst/>
                    <a:gdLst>
                      <a:gd name="T0" fmla="*/ 0 w 75"/>
                      <a:gd name="T1" fmla="*/ 0 h 95"/>
                      <a:gd name="T2" fmla="*/ 15 w 75"/>
                      <a:gd name="T3" fmla="*/ 36 h 95"/>
                      <a:gd name="T4" fmla="*/ 0 w 75"/>
                      <a:gd name="T5" fmla="*/ 95 h 95"/>
                      <a:gd name="T6" fmla="*/ 46 w 75"/>
                      <a:gd name="T7" fmla="*/ 90 h 95"/>
                      <a:gd name="T8" fmla="*/ 41 w 75"/>
                      <a:gd name="T9" fmla="*/ 62 h 95"/>
                      <a:gd name="T10" fmla="*/ 75 w 75"/>
                      <a:gd name="T11" fmla="*/ 36 h 95"/>
                      <a:gd name="T12" fmla="*/ 0 w 75"/>
                      <a:gd name="T13" fmla="*/ 0 h 9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5"/>
                      <a:gd name="T22" fmla="*/ 0 h 95"/>
                      <a:gd name="T23" fmla="*/ 75 w 75"/>
                      <a:gd name="T24" fmla="*/ 95 h 9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5" h="95">
                        <a:moveTo>
                          <a:pt x="0" y="0"/>
                        </a:moveTo>
                        <a:lnTo>
                          <a:pt x="15" y="36"/>
                        </a:lnTo>
                        <a:lnTo>
                          <a:pt x="0" y="95"/>
                        </a:lnTo>
                        <a:lnTo>
                          <a:pt x="46" y="90"/>
                        </a:lnTo>
                        <a:lnTo>
                          <a:pt x="41" y="62"/>
                        </a:lnTo>
                        <a:lnTo>
                          <a:pt x="75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00" name="Freeform 459"/>
                  <p:cNvSpPr>
                    <a:spLocks/>
                  </p:cNvSpPr>
                  <p:nvPr/>
                </p:nvSpPr>
                <p:spPr bwMode="auto">
                  <a:xfrm>
                    <a:off x="1526" y="2446"/>
                    <a:ext cx="30" cy="20"/>
                  </a:xfrm>
                  <a:custGeom>
                    <a:avLst/>
                    <a:gdLst>
                      <a:gd name="T0" fmla="*/ 180 w 180"/>
                      <a:gd name="T1" fmla="*/ 71 h 104"/>
                      <a:gd name="T2" fmla="*/ 147 w 180"/>
                      <a:gd name="T3" fmla="*/ 104 h 104"/>
                      <a:gd name="T4" fmla="*/ 109 w 180"/>
                      <a:gd name="T5" fmla="*/ 104 h 104"/>
                      <a:gd name="T6" fmla="*/ 69 w 180"/>
                      <a:gd name="T7" fmla="*/ 80 h 104"/>
                      <a:gd name="T8" fmla="*/ 60 w 180"/>
                      <a:gd name="T9" fmla="*/ 51 h 104"/>
                      <a:gd name="T10" fmla="*/ 34 w 180"/>
                      <a:gd name="T11" fmla="*/ 27 h 104"/>
                      <a:gd name="T12" fmla="*/ 0 w 180"/>
                      <a:gd name="T13" fmla="*/ 9 h 104"/>
                      <a:gd name="T14" fmla="*/ 42 w 180"/>
                      <a:gd name="T15" fmla="*/ 0 h 104"/>
                      <a:gd name="T16" fmla="*/ 69 w 180"/>
                      <a:gd name="T17" fmla="*/ 27 h 104"/>
                      <a:gd name="T18" fmla="*/ 79 w 180"/>
                      <a:gd name="T19" fmla="*/ 62 h 104"/>
                      <a:gd name="T20" fmla="*/ 107 w 180"/>
                      <a:gd name="T21" fmla="*/ 83 h 104"/>
                      <a:gd name="T22" fmla="*/ 180 w 180"/>
                      <a:gd name="T23" fmla="*/ 71 h 10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80"/>
                      <a:gd name="T37" fmla="*/ 0 h 104"/>
                      <a:gd name="T38" fmla="*/ 180 w 180"/>
                      <a:gd name="T39" fmla="*/ 104 h 10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80" h="104">
                        <a:moveTo>
                          <a:pt x="180" y="71"/>
                        </a:moveTo>
                        <a:lnTo>
                          <a:pt x="147" y="104"/>
                        </a:lnTo>
                        <a:lnTo>
                          <a:pt x="109" y="104"/>
                        </a:lnTo>
                        <a:lnTo>
                          <a:pt x="69" y="80"/>
                        </a:lnTo>
                        <a:lnTo>
                          <a:pt x="60" y="51"/>
                        </a:lnTo>
                        <a:lnTo>
                          <a:pt x="34" y="27"/>
                        </a:lnTo>
                        <a:lnTo>
                          <a:pt x="0" y="9"/>
                        </a:lnTo>
                        <a:lnTo>
                          <a:pt x="42" y="0"/>
                        </a:lnTo>
                        <a:lnTo>
                          <a:pt x="69" y="27"/>
                        </a:lnTo>
                        <a:lnTo>
                          <a:pt x="79" y="62"/>
                        </a:lnTo>
                        <a:lnTo>
                          <a:pt x="107" y="83"/>
                        </a:lnTo>
                        <a:lnTo>
                          <a:pt x="180" y="71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01" name="Freeform 460"/>
                  <p:cNvSpPr>
                    <a:spLocks/>
                  </p:cNvSpPr>
                  <p:nvPr/>
                </p:nvSpPr>
                <p:spPr bwMode="auto">
                  <a:xfrm>
                    <a:off x="1492" y="2451"/>
                    <a:ext cx="13" cy="27"/>
                  </a:xfrm>
                  <a:custGeom>
                    <a:avLst/>
                    <a:gdLst>
                      <a:gd name="T0" fmla="*/ 23 w 78"/>
                      <a:gd name="T1" fmla="*/ 0 h 136"/>
                      <a:gd name="T2" fmla="*/ 0 w 78"/>
                      <a:gd name="T3" fmla="*/ 18 h 136"/>
                      <a:gd name="T4" fmla="*/ 25 w 78"/>
                      <a:gd name="T5" fmla="*/ 35 h 136"/>
                      <a:gd name="T6" fmla="*/ 30 w 78"/>
                      <a:gd name="T7" fmla="*/ 74 h 136"/>
                      <a:gd name="T8" fmla="*/ 7 w 78"/>
                      <a:gd name="T9" fmla="*/ 103 h 136"/>
                      <a:gd name="T10" fmla="*/ 47 w 78"/>
                      <a:gd name="T11" fmla="*/ 122 h 136"/>
                      <a:gd name="T12" fmla="*/ 67 w 78"/>
                      <a:gd name="T13" fmla="*/ 136 h 136"/>
                      <a:gd name="T14" fmla="*/ 78 w 78"/>
                      <a:gd name="T15" fmla="*/ 97 h 136"/>
                      <a:gd name="T16" fmla="*/ 47 w 78"/>
                      <a:gd name="T17" fmla="*/ 97 h 136"/>
                      <a:gd name="T18" fmla="*/ 63 w 78"/>
                      <a:gd name="T19" fmla="*/ 53 h 136"/>
                      <a:gd name="T20" fmla="*/ 45 w 78"/>
                      <a:gd name="T21" fmla="*/ 41 h 136"/>
                      <a:gd name="T22" fmla="*/ 23 w 78"/>
                      <a:gd name="T23" fmla="*/ 0 h 1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8"/>
                      <a:gd name="T37" fmla="*/ 0 h 136"/>
                      <a:gd name="T38" fmla="*/ 78 w 78"/>
                      <a:gd name="T39" fmla="*/ 136 h 1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8" h="136">
                        <a:moveTo>
                          <a:pt x="23" y="0"/>
                        </a:moveTo>
                        <a:lnTo>
                          <a:pt x="0" y="18"/>
                        </a:lnTo>
                        <a:lnTo>
                          <a:pt x="25" y="35"/>
                        </a:lnTo>
                        <a:lnTo>
                          <a:pt x="30" y="74"/>
                        </a:lnTo>
                        <a:lnTo>
                          <a:pt x="7" y="103"/>
                        </a:lnTo>
                        <a:lnTo>
                          <a:pt x="47" y="122"/>
                        </a:lnTo>
                        <a:lnTo>
                          <a:pt x="67" y="136"/>
                        </a:lnTo>
                        <a:lnTo>
                          <a:pt x="78" y="97"/>
                        </a:lnTo>
                        <a:lnTo>
                          <a:pt x="47" y="97"/>
                        </a:lnTo>
                        <a:lnTo>
                          <a:pt x="63" y="53"/>
                        </a:lnTo>
                        <a:lnTo>
                          <a:pt x="45" y="41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602" name="Freeform 461"/>
                  <p:cNvSpPr>
                    <a:spLocks/>
                  </p:cNvSpPr>
                  <p:nvPr/>
                </p:nvSpPr>
                <p:spPr bwMode="auto">
                  <a:xfrm>
                    <a:off x="1520" y="2463"/>
                    <a:ext cx="19" cy="19"/>
                  </a:xfrm>
                  <a:custGeom>
                    <a:avLst/>
                    <a:gdLst>
                      <a:gd name="T0" fmla="*/ 10 w 115"/>
                      <a:gd name="T1" fmla="*/ 0 h 98"/>
                      <a:gd name="T2" fmla="*/ 0 w 115"/>
                      <a:gd name="T3" fmla="*/ 26 h 98"/>
                      <a:gd name="T4" fmla="*/ 17 w 115"/>
                      <a:gd name="T5" fmla="*/ 44 h 98"/>
                      <a:gd name="T6" fmla="*/ 36 w 115"/>
                      <a:gd name="T7" fmla="*/ 71 h 98"/>
                      <a:gd name="T8" fmla="*/ 67 w 115"/>
                      <a:gd name="T9" fmla="*/ 88 h 98"/>
                      <a:gd name="T10" fmla="*/ 115 w 115"/>
                      <a:gd name="T11" fmla="*/ 98 h 98"/>
                      <a:gd name="T12" fmla="*/ 67 w 115"/>
                      <a:gd name="T13" fmla="*/ 59 h 98"/>
                      <a:gd name="T14" fmla="*/ 82 w 115"/>
                      <a:gd name="T15" fmla="*/ 29 h 98"/>
                      <a:gd name="T16" fmla="*/ 47 w 115"/>
                      <a:gd name="T17" fmla="*/ 41 h 98"/>
                      <a:gd name="T18" fmla="*/ 10 w 115"/>
                      <a:gd name="T19" fmla="*/ 0 h 9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5"/>
                      <a:gd name="T31" fmla="*/ 0 h 98"/>
                      <a:gd name="T32" fmla="*/ 115 w 115"/>
                      <a:gd name="T33" fmla="*/ 98 h 9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5" h="98">
                        <a:moveTo>
                          <a:pt x="10" y="0"/>
                        </a:moveTo>
                        <a:lnTo>
                          <a:pt x="0" y="26"/>
                        </a:lnTo>
                        <a:lnTo>
                          <a:pt x="17" y="44"/>
                        </a:lnTo>
                        <a:lnTo>
                          <a:pt x="36" y="71"/>
                        </a:lnTo>
                        <a:lnTo>
                          <a:pt x="67" y="88"/>
                        </a:lnTo>
                        <a:lnTo>
                          <a:pt x="115" y="98"/>
                        </a:lnTo>
                        <a:lnTo>
                          <a:pt x="67" y="59"/>
                        </a:lnTo>
                        <a:lnTo>
                          <a:pt x="82" y="29"/>
                        </a:lnTo>
                        <a:lnTo>
                          <a:pt x="47" y="41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544" name="Group 462"/>
                <p:cNvGrpSpPr>
                  <a:grpSpLocks/>
                </p:cNvGrpSpPr>
                <p:nvPr/>
              </p:nvGrpSpPr>
              <p:grpSpPr bwMode="auto">
                <a:xfrm>
                  <a:off x="1473" y="2347"/>
                  <a:ext cx="155" cy="72"/>
                  <a:chOff x="1473" y="2347"/>
                  <a:chExt cx="155" cy="72"/>
                </a:xfrm>
              </p:grpSpPr>
              <p:sp>
                <p:nvSpPr>
                  <p:cNvPr id="77581" name="Freeform 463"/>
                  <p:cNvSpPr>
                    <a:spLocks/>
                  </p:cNvSpPr>
                  <p:nvPr/>
                </p:nvSpPr>
                <p:spPr bwMode="auto">
                  <a:xfrm>
                    <a:off x="1473" y="2347"/>
                    <a:ext cx="155" cy="72"/>
                  </a:xfrm>
                  <a:custGeom>
                    <a:avLst/>
                    <a:gdLst>
                      <a:gd name="T0" fmla="*/ 158 w 931"/>
                      <a:gd name="T1" fmla="*/ 0 h 361"/>
                      <a:gd name="T2" fmla="*/ 124 w 931"/>
                      <a:gd name="T3" fmla="*/ 26 h 361"/>
                      <a:gd name="T4" fmla="*/ 82 w 931"/>
                      <a:gd name="T5" fmla="*/ 44 h 361"/>
                      <a:gd name="T6" fmla="*/ 71 w 931"/>
                      <a:gd name="T7" fmla="*/ 82 h 361"/>
                      <a:gd name="T8" fmla="*/ 33 w 931"/>
                      <a:gd name="T9" fmla="*/ 104 h 361"/>
                      <a:gd name="T10" fmla="*/ 0 w 931"/>
                      <a:gd name="T11" fmla="*/ 115 h 361"/>
                      <a:gd name="T12" fmla="*/ 38 w 931"/>
                      <a:gd name="T13" fmla="*/ 139 h 361"/>
                      <a:gd name="T14" fmla="*/ 53 w 931"/>
                      <a:gd name="T15" fmla="*/ 172 h 361"/>
                      <a:gd name="T16" fmla="*/ 86 w 931"/>
                      <a:gd name="T17" fmla="*/ 187 h 361"/>
                      <a:gd name="T18" fmla="*/ 124 w 931"/>
                      <a:gd name="T19" fmla="*/ 196 h 361"/>
                      <a:gd name="T20" fmla="*/ 165 w 931"/>
                      <a:gd name="T21" fmla="*/ 184 h 361"/>
                      <a:gd name="T22" fmla="*/ 218 w 931"/>
                      <a:gd name="T23" fmla="*/ 196 h 361"/>
                      <a:gd name="T24" fmla="*/ 281 w 931"/>
                      <a:gd name="T25" fmla="*/ 180 h 361"/>
                      <a:gd name="T26" fmla="*/ 353 w 931"/>
                      <a:gd name="T27" fmla="*/ 204 h 361"/>
                      <a:gd name="T28" fmla="*/ 401 w 931"/>
                      <a:gd name="T29" fmla="*/ 201 h 361"/>
                      <a:gd name="T30" fmla="*/ 446 w 931"/>
                      <a:gd name="T31" fmla="*/ 221 h 361"/>
                      <a:gd name="T32" fmla="*/ 488 w 931"/>
                      <a:gd name="T33" fmla="*/ 234 h 361"/>
                      <a:gd name="T34" fmla="*/ 529 w 931"/>
                      <a:gd name="T35" fmla="*/ 221 h 361"/>
                      <a:gd name="T36" fmla="*/ 544 w 931"/>
                      <a:gd name="T37" fmla="*/ 245 h 361"/>
                      <a:gd name="T38" fmla="*/ 582 w 931"/>
                      <a:gd name="T39" fmla="*/ 243 h 361"/>
                      <a:gd name="T40" fmla="*/ 575 w 931"/>
                      <a:gd name="T41" fmla="*/ 275 h 361"/>
                      <a:gd name="T42" fmla="*/ 627 w 931"/>
                      <a:gd name="T43" fmla="*/ 290 h 361"/>
                      <a:gd name="T44" fmla="*/ 691 w 931"/>
                      <a:gd name="T45" fmla="*/ 307 h 361"/>
                      <a:gd name="T46" fmla="*/ 706 w 931"/>
                      <a:gd name="T47" fmla="*/ 331 h 361"/>
                      <a:gd name="T48" fmla="*/ 748 w 931"/>
                      <a:gd name="T49" fmla="*/ 337 h 361"/>
                      <a:gd name="T50" fmla="*/ 777 w 931"/>
                      <a:gd name="T51" fmla="*/ 361 h 361"/>
                      <a:gd name="T52" fmla="*/ 815 w 931"/>
                      <a:gd name="T53" fmla="*/ 349 h 361"/>
                      <a:gd name="T54" fmla="*/ 848 w 931"/>
                      <a:gd name="T55" fmla="*/ 346 h 361"/>
                      <a:gd name="T56" fmla="*/ 872 w 931"/>
                      <a:gd name="T57" fmla="*/ 311 h 361"/>
                      <a:gd name="T58" fmla="*/ 931 w 931"/>
                      <a:gd name="T59" fmla="*/ 296 h 361"/>
                      <a:gd name="T60" fmla="*/ 901 w 931"/>
                      <a:gd name="T61" fmla="*/ 257 h 361"/>
                      <a:gd name="T62" fmla="*/ 917 w 931"/>
                      <a:gd name="T63" fmla="*/ 221 h 361"/>
                      <a:gd name="T64" fmla="*/ 894 w 931"/>
                      <a:gd name="T65" fmla="*/ 180 h 361"/>
                      <a:gd name="T66" fmla="*/ 906 w 931"/>
                      <a:gd name="T67" fmla="*/ 159 h 361"/>
                      <a:gd name="T68" fmla="*/ 863 w 931"/>
                      <a:gd name="T69" fmla="*/ 159 h 361"/>
                      <a:gd name="T70" fmla="*/ 841 w 931"/>
                      <a:gd name="T71" fmla="*/ 139 h 361"/>
                      <a:gd name="T72" fmla="*/ 801 w 931"/>
                      <a:gd name="T73" fmla="*/ 153 h 361"/>
                      <a:gd name="T74" fmla="*/ 763 w 931"/>
                      <a:gd name="T75" fmla="*/ 142 h 361"/>
                      <a:gd name="T76" fmla="*/ 732 w 931"/>
                      <a:gd name="T77" fmla="*/ 124 h 361"/>
                      <a:gd name="T78" fmla="*/ 668 w 931"/>
                      <a:gd name="T79" fmla="*/ 121 h 361"/>
                      <a:gd name="T80" fmla="*/ 652 w 931"/>
                      <a:gd name="T81" fmla="*/ 190 h 361"/>
                      <a:gd name="T82" fmla="*/ 680 w 931"/>
                      <a:gd name="T83" fmla="*/ 192 h 361"/>
                      <a:gd name="T84" fmla="*/ 680 w 931"/>
                      <a:gd name="T85" fmla="*/ 225 h 361"/>
                      <a:gd name="T86" fmla="*/ 660 w 931"/>
                      <a:gd name="T87" fmla="*/ 251 h 361"/>
                      <a:gd name="T88" fmla="*/ 645 w 931"/>
                      <a:gd name="T89" fmla="*/ 222 h 361"/>
                      <a:gd name="T90" fmla="*/ 641 w 931"/>
                      <a:gd name="T91" fmla="*/ 207 h 361"/>
                      <a:gd name="T92" fmla="*/ 652 w 931"/>
                      <a:gd name="T93" fmla="*/ 190 h 361"/>
                      <a:gd name="T94" fmla="*/ 668 w 931"/>
                      <a:gd name="T95" fmla="*/ 122 h 361"/>
                      <a:gd name="T96" fmla="*/ 620 w 931"/>
                      <a:gd name="T97" fmla="*/ 121 h 361"/>
                      <a:gd name="T98" fmla="*/ 578 w 931"/>
                      <a:gd name="T99" fmla="*/ 129 h 361"/>
                      <a:gd name="T100" fmla="*/ 540 w 931"/>
                      <a:gd name="T101" fmla="*/ 118 h 361"/>
                      <a:gd name="T102" fmla="*/ 526 w 931"/>
                      <a:gd name="T103" fmla="*/ 80 h 361"/>
                      <a:gd name="T104" fmla="*/ 484 w 931"/>
                      <a:gd name="T105" fmla="*/ 71 h 361"/>
                      <a:gd name="T106" fmla="*/ 465 w 931"/>
                      <a:gd name="T107" fmla="*/ 50 h 361"/>
                      <a:gd name="T108" fmla="*/ 413 w 931"/>
                      <a:gd name="T109" fmla="*/ 42 h 361"/>
                      <a:gd name="T110" fmla="*/ 384 w 931"/>
                      <a:gd name="T111" fmla="*/ 23 h 361"/>
                      <a:gd name="T112" fmla="*/ 353 w 931"/>
                      <a:gd name="T113" fmla="*/ 32 h 361"/>
                      <a:gd name="T114" fmla="*/ 319 w 931"/>
                      <a:gd name="T115" fmla="*/ 23 h 361"/>
                      <a:gd name="T116" fmla="*/ 293 w 931"/>
                      <a:gd name="T117" fmla="*/ 44 h 361"/>
                      <a:gd name="T118" fmla="*/ 263 w 931"/>
                      <a:gd name="T119" fmla="*/ 42 h 361"/>
                      <a:gd name="T120" fmla="*/ 251 w 931"/>
                      <a:gd name="T121" fmla="*/ 14 h 361"/>
                      <a:gd name="T122" fmla="*/ 214 w 931"/>
                      <a:gd name="T123" fmla="*/ 6 h 361"/>
                      <a:gd name="T124" fmla="*/ 158 w 931"/>
                      <a:gd name="T125" fmla="*/ 0 h 36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931"/>
                      <a:gd name="T190" fmla="*/ 0 h 361"/>
                      <a:gd name="T191" fmla="*/ 931 w 931"/>
                      <a:gd name="T192" fmla="*/ 361 h 36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931" h="361">
                        <a:moveTo>
                          <a:pt x="158" y="0"/>
                        </a:moveTo>
                        <a:lnTo>
                          <a:pt x="124" y="26"/>
                        </a:lnTo>
                        <a:lnTo>
                          <a:pt x="82" y="44"/>
                        </a:lnTo>
                        <a:lnTo>
                          <a:pt x="71" y="82"/>
                        </a:lnTo>
                        <a:lnTo>
                          <a:pt x="33" y="104"/>
                        </a:lnTo>
                        <a:lnTo>
                          <a:pt x="0" y="115"/>
                        </a:lnTo>
                        <a:lnTo>
                          <a:pt x="38" y="139"/>
                        </a:lnTo>
                        <a:lnTo>
                          <a:pt x="53" y="172"/>
                        </a:lnTo>
                        <a:lnTo>
                          <a:pt x="86" y="187"/>
                        </a:lnTo>
                        <a:lnTo>
                          <a:pt x="124" y="196"/>
                        </a:lnTo>
                        <a:lnTo>
                          <a:pt x="165" y="184"/>
                        </a:lnTo>
                        <a:lnTo>
                          <a:pt x="218" y="196"/>
                        </a:lnTo>
                        <a:lnTo>
                          <a:pt x="281" y="180"/>
                        </a:lnTo>
                        <a:lnTo>
                          <a:pt x="353" y="204"/>
                        </a:lnTo>
                        <a:lnTo>
                          <a:pt x="401" y="201"/>
                        </a:lnTo>
                        <a:lnTo>
                          <a:pt x="446" y="221"/>
                        </a:lnTo>
                        <a:lnTo>
                          <a:pt x="488" y="234"/>
                        </a:lnTo>
                        <a:lnTo>
                          <a:pt x="529" y="221"/>
                        </a:lnTo>
                        <a:lnTo>
                          <a:pt x="544" y="245"/>
                        </a:lnTo>
                        <a:lnTo>
                          <a:pt x="582" y="243"/>
                        </a:lnTo>
                        <a:lnTo>
                          <a:pt x="575" y="275"/>
                        </a:lnTo>
                        <a:lnTo>
                          <a:pt x="627" y="290"/>
                        </a:lnTo>
                        <a:lnTo>
                          <a:pt x="691" y="307"/>
                        </a:lnTo>
                        <a:lnTo>
                          <a:pt x="706" y="331"/>
                        </a:lnTo>
                        <a:lnTo>
                          <a:pt x="748" y="337"/>
                        </a:lnTo>
                        <a:lnTo>
                          <a:pt x="777" y="361"/>
                        </a:lnTo>
                        <a:lnTo>
                          <a:pt x="815" y="349"/>
                        </a:lnTo>
                        <a:lnTo>
                          <a:pt x="848" y="346"/>
                        </a:lnTo>
                        <a:lnTo>
                          <a:pt x="872" y="311"/>
                        </a:lnTo>
                        <a:lnTo>
                          <a:pt x="931" y="296"/>
                        </a:lnTo>
                        <a:lnTo>
                          <a:pt x="901" y="257"/>
                        </a:lnTo>
                        <a:lnTo>
                          <a:pt x="917" y="221"/>
                        </a:lnTo>
                        <a:lnTo>
                          <a:pt x="894" y="180"/>
                        </a:lnTo>
                        <a:lnTo>
                          <a:pt x="906" y="159"/>
                        </a:lnTo>
                        <a:lnTo>
                          <a:pt x="863" y="159"/>
                        </a:lnTo>
                        <a:lnTo>
                          <a:pt x="841" y="139"/>
                        </a:lnTo>
                        <a:lnTo>
                          <a:pt x="801" y="153"/>
                        </a:lnTo>
                        <a:lnTo>
                          <a:pt x="763" y="142"/>
                        </a:lnTo>
                        <a:lnTo>
                          <a:pt x="732" y="124"/>
                        </a:lnTo>
                        <a:lnTo>
                          <a:pt x="668" y="121"/>
                        </a:lnTo>
                        <a:lnTo>
                          <a:pt x="652" y="190"/>
                        </a:lnTo>
                        <a:lnTo>
                          <a:pt x="680" y="192"/>
                        </a:lnTo>
                        <a:lnTo>
                          <a:pt x="680" y="225"/>
                        </a:lnTo>
                        <a:lnTo>
                          <a:pt x="660" y="251"/>
                        </a:lnTo>
                        <a:lnTo>
                          <a:pt x="645" y="222"/>
                        </a:lnTo>
                        <a:lnTo>
                          <a:pt x="641" y="207"/>
                        </a:lnTo>
                        <a:lnTo>
                          <a:pt x="652" y="190"/>
                        </a:lnTo>
                        <a:lnTo>
                          <a:pt x="668" y="122"/>
                        </a:lnTo>
                        <a:lnTo>
                          <a:pt x="620" y="121"/>
                        </a:lnTo>
                        <a:lnTo>
                          <a:pt x="578" y="129"/>
                        </a:lnTo>
                        <a:lnTo>
                          <a:pt x="540" y="118"/>
                        </a:lnTo>
                        <a:lnTo>
                          <a:pt x="526" y="80"/>
                        </a:lnTo>
                        <a:lnTo>
                          <a:pt x="484" y="71"/>
                        </a:lnTo>
                        <a:lnTo>
                          <a:pt x="465" y="50"/>
                        </a:lnTo>
                        <a:lnTo>
                          <a:pt x="413" y="42"/>
                        </a:lnTo>
                        <a:lnTo>
                          <a:pt x="384" y="23"/>
                        </a:lnTo>
                        <a:lnTo>
                          <a:pt x="353" y="32"/>
                        </a:lnTo>
                        <a:lnTo>
                          <a:pt x="319" y="23"/>
                        </a:lnTo>
                        <a:lnTo>
                          <a:pt x="293" y="44"/>
                        </a:lnTo>
                        <a:lnTo>
                          <a:pt x="263" y="42"/>
                        </a:lnTo>
                        <a:lnTo>
                          <a:pt x="251" y="14"/>
                        </a:lnTo>
                        <a:lnTo>
                          <a:pt x="214" y="6"/>
                        </a:lnTo>
                        <a:lnTo>
                          <a:pt x="158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82" name="Freeform 464"/>
                  <p:cNvSpPr>
                    <a:spLocks/>
                  </p:cNvSpPr>
                  <p:nvPr/>
                </p:nvSpPr>
                <p:spPr bwMode="auto">
                  <a:xfrm>
                    <a:off x="1554" y="2372"/>
                    <a:ext cx="40" cy="9"/>
                  </a:xfrm>
                  <a:custGeom>
                    <a:avLst/>
                    <a:gdLst>
                      <a:gd name="T0" fmla="*/ 157 w 240"/>
                      <a:gd name="T1" fmla="*/ 7 h 43"/>
                      <a:gd name="T2" fmla="*/ 184 w 240"/>
                      <a:gd name="T3" fmla="*/ 0 h 43"/>
                      <a:gd name="T4" fmla="*/ 199 w 240"/>
                      <a:gd name="T5" fmla="*/ 9 h 43"/>
                      <a:gd name="T6" fmla="*/ 236 w 240"/>
                      <a:gd name="T7" fmla="*/ 15 h 43"/>
                      <a:gd name="T8" fmla="*/ 240 w 240"/>
                      <a:gd name="T9" fmla="*/ 34 h 43"/>
                      <a:gd name="T10" fmla="*/ 197 w 240"/>
                      <a:gd name="T11" fmla="*/ 22 h 43"/>
                      <a:gd name="T12" fmla="*/ 168 w 240"/>
                      <a:gd name="T13" fmla="*/ 43 h 43"/>
                      <a:gd name="T14" fmla="*/ 90 w 240"/>
                      <a:gd name="T15" fmla="*/ 43 h 43"/>
                      <a:gd name="T16" fmla="*/ 0 w 240"/>
                      <a:gd name="T17" fmla="*/ 11 h 43"/>
                      <a:gd name="T18" fmla="*/ 128 w 240"/>
                      <a:gd name="T19" fmla="*/ 30 h 43"/>
                      <a:gd name="T20" fmla="*/ 157 w 240"/>
                      <a:gd name="T21" fmla="*/ 7 h 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40"/>
                      <a:gd name="T34" fmla="*/ 0 h 43"/>
                      <a:gd name="T35" fmla="*/ 240 w 240"/>
                      <a:gd name="T36" fmla="*/ 43 h 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40" h="43">
                        <a:moveTo>
                          <a:pt x="157" y="7"/>
                        </a:moveTo>
                        <a:lnTo>
                          <a:pt x="184" y="0"/>
                        </a:lnTo>
                        <a:lnTo>
                          <a:pt x="199" y="9"/>
                        </a:lnTo>
                        <a:lnTo>
                          <a:pt x="236" y="15"/>
                        </a:lnTo>
                        <a:lnTo>
                          <a:pt x="240" y="34"/>
                        </a:lnTo>
                        <a:lnTo>
                          <a:pt x="197" y="22"/>
                        </a:lnTo>
                        <a:lnTo>
                          <a:pt x="168" y="43"/>
                        </a:lnTo>
                        <a:lnTo>
                          <a:pt x="90" y="43"/>
                        </a:lnTo>
                        <a:lnTo>
                          <a:pt x="0" y="11"/>
                        </a:lnTo>
                        <a:lnTo>
                          <a:pt x="128" y="30"/>
                        </a:lnTo>
                        <a:lnTo>
                          <a:pt x="157" y="7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83" name="Freeform 465"/>
                  <p:cNvSpPr>
                    <a:spLocks/>
                  </p:cNvSpPr>
                  <p:nvPr/>
                </p:nvSpPr>
                <p:spPr bwMode="auto">
                  <a:xfrm>
                    <a:off x="1603" y="2382"/>
                    <a:ext cx="20" cy="19"/>
                  </a:xfrm>
                  <a:custGeom>
                    <a:avLst/>
                    <a:gdLst>
                      <a:gd name="T0" fmla="*/ 0 w 120"/>
                      <a:gd name="T1" fmla="*/ 0 h 92"/>
                      <a:gd name="T2" fmla="*/ 23 w 120"/>
                      <a:gd name="T3" fmla="*/ 13 h 92"/>
                      <a:gd name="T4" fmla="*/ 25 w 120"/>
                      <a:gd name="T5" fmla="*/ 60 h 92"/>
                      <a:gd name="T6" fmla="*/ 52 w 120"/>
                      <a:gd name="T7" fmla="*/ 66 h 92"/>
                      <a:gd name="T8" fmla="*/ 59 w 120"/>
                      <a:gd name="T9" fmla="*/ 92 h 92"/>
                      <a:gd name="T10" fmla="*/ 85 w 120"/>
                      <a:gd name="T11" fmla="*/ 66 h 92"/>
                      <a:gd name="T12" fmla="*/ 120 w 120"/>
                      <a:gd name="T13" fmla="*/ 47 h 92"/>
                      <a:gd name="T14" fmla="*/ 78 w 120"/>
                      <a:gd name="T15" fmla="*/ 33 h 92"/>
                      <a:gd name="T16" fmla="*/ 97 w 120"/>
                      <a:gd name="T17" fmla="*/ 7 h 92"/>
                      <a:gd name="T18" fmla="*/ 71 w 120"/>
                      <a:gd name="T19" fmla="*/ 0 h 92"/>
                      <a:gd name="T20" fmla="*/ 56 w 120"/>
                      <a:gd name="T21" fmla="*/ 13 h 92"/>
                      <a:gd name="T22" fmla="*/ 0 w 120"/>
                      <a:gd name="T23" fmla="*/ 0 h 9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0"/>
                      <a:gd name="T37" fmla="*/ 0 h 92"/>
                      <a:gd name="T38" fmla="*/ 120 w 120"/>
                      <a:gd name="T39" fmla="*/ 92 h 9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0" h="92">
                        <a:moveTo>
                          <a:pt x="0" y="0"/>
                        </a:moveTo>
                        <a:lnTo>
                          <a:pt x="23" y="13"/>
                        </a:lnTo>
                        <a:lnTo>
                          <a:pt x="25" y="60"/>
                        </a:lnTo>
                        <a:lnTo>
                          <a:pt x="52" y="66"/>
                        </a:lnTo>
                        <a:lnTo>
                          <a:pt x="59" y="92"/>
                        </a:lnTo>
                        <a:lnTo>
                          <a:pt x="85" y="66"/>
                        </a:lnTo>
                        <a:lnTo>
                          <a:pt x="120" y="47"/>
                        </a:lnTo>
                        <a:lnTo>
                          <a:pt x="78" y="33"/>
                        </a:lnTo>
                        <a:lnTo>
                          <a:pt x="97" y="7"/>
                        </a:lnTo>
                        <a:lnTo>
                          <a:pt x="71" y="0"/>
                        </a:lnTo>
                        <a:lnTo>
                          <a:pt x="56" y="1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84" name="Freeform 466"/>
                  <p:cNvSpPr>
                    <a:spLocks/>
                  </p:cNvSpPr>
                  <p:nvPr/>
                </p:nvSpPr>
                <p:spPr bwMode="auto">
                  <a:xfrm>
                    <a:off x="1591" y="2394"/>
                    <a:ext cx="12" cy="17"/>
                  </a:xfrm>
                  <a:custGeom>
                    <a:avLst/>
                    <a:gdLst>
                      <a:gd name="T0" fmla="*/ 22 w 68"/>
                      <a:gd name="T1" fmla="*/ 0 h 85"/>
                      <a:gd name="T2" fmla="*/ 0 w 68"/>
                      <a:gd name="T3" fmla="*/ 20 h 85"/>
                      <a:gd name="T4" fmla="*/ 19 w 68"/>
                      <a:gd name="T5" fmla="*/ 38 h 85"/>
                      <a:gd name="T6" fmla="*/ 10 w 68"/>
                      <a:gd name="T7" fmla="*/ 77 h 85"/>
                      <a:gd name="T8" fmla="*/ 63 w 68"/>
                      <a:gd name="T9" fmla="*/ 85 h 85"/>
                      <a:gd name="T10" fmla="*/ 45 w 68"/>
                      <a:gd name="T11" fmla="*/ 47 h 85"/>
                      <a:gd name="T12" fmla="*/ 68 w 68"/>
                      <a:gd name="T13" fmla="*/ 17 h 85"/>
                      <a:gd name="T14" fmla="*/ 22 w 68"/>
                      <a:gd name="T15" fmla="*/ 0 h 8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8"/>
                      <a:gd name="T25" fmla="*/ 0 h 85"/>
                      <a:gd name="T26" fmla="*/ 68 w 68"/>
                      <a:gd name="T27" fmla="*/ 85 h 8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8" h="85">
                        <a:moveTo>
                          <a:pt x="22" y="0"/>
                        </a:moveTo>
                        <a:lnTo>
                          <a:pt x="0" y="20"/>
                        </a:lnTo>
                        <a:lnTo>
                          <a:pt x="19" y="38"/>
                        </a:lnTo>
                        <a:lnTo>
                          <a:pt x="10" y="77"/>
                        </a:lnTo>
                        <a:lnTo>
                          <a:pt x="63" y="85"/>
                        </a:lnTo>
                        <a:lnTo>
                          <a:pt x="45" y="47"/>
                        </a:lnTo>
                        <a:lnTo>
                          <a:pt x="68" y="17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85" name="Freeform 467"/>
                  <p:cNvSpPr>
                    <a:spLocks/>
                  </p:cNvSpPr>
                  <p:nvPr/>
                </p:nvSpPr>
                <p:spPr bwMode="auto">
                  <a:xfrm>
                    <a:off x="1526" y="2355"/>
                    <a:ext cx="25" cy="12"/>
                  </a:xfrm>
                  <a:custGeom>
                    <a:avLst/>
                    <a:gdLst>
                      <a:gd name="T0" fmla="*/ 0 w 151"/>
                      <a:gd name="T1" fmla="*/ 11 h 62"/>
                      <a:gd name="T2" fmla="*/ 10 w 151"/>
                      <a:gd name="T3" fmla="*/ 0 h 62"/>
                      <a:gd name="T4" fmla="*/ 37 w 151"/>
                      <a:gd name="T5" fmla="*/ 8 h 62"/>
                      <a:gd name="T6" fmla="*/ 56 w 151"/>
                      <a:gd name="T7" fmla="*/ 2 h 62"/>
                      <a:gd name="T8" fmla="*/ 68 w 151"/>
                      <a:gd name="T9" fmla="*/ 11 h 62"/>
                      <a:gd name="T10" fmla="*/ 93 w 151"/>
                      <a:gd name="T11" fmla="*/ 20 h 62"/>
                      <a:gd name="T12" fmla="*/ 115 w 151"/>
                      <a:gd name="T13" fmla="*/ 37 h 62"/>
                      <a:gd name="T14" fmla="*/ 143 w 151"/>
                      <a:gd name="T15" fmla="*/ 44 h 62"/>
                      <a:gd name="T16" fmla="*/ 151 w 151"/>
                      <a:gd name="T17" fmla="*/ 62 h 62"/>
                      <a:gd name="T18" fmla="*/ 124 w 151"/>
                      <a:gd name="T19" fmla="*/ 55 h 62"/>
                      <a:gd name="T20" fmla="*/ 63 w 151"/>
                      <a:gd name="T21" fmla="*/ 35 h 62"/>
                      <a:gd name="T22" fmla="*/ 22 w 151"/>
                      <a:gd name="T23" fmla="*/ 53 h 62"/>
                      <a:gd name="T24" fmla="*/ 0 w 151"/>
                      <a:gd name="T25" fmla="*/ 11 h 6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1"/>
                      <a:gd name="T40" fmla="*/ 0 h 62"/>
                      <a:gd name="T41" fmla="*/ 151 w 151"/>
                      <a:gd name="T42" fmla="*/ 62 h 6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1" h="62">
                        <a:moveTo>
                          <a:pt x="0" y="11"/>
                        </a:moveTo>
                        <a:lnTo>
                          <a:pt x="10" y="0"/>
                        </a:lnTo>
                        <a:lnTo>
                          <a:pt x="37" y="8"/>
                        </a:lnTo>
                        <a:lnTo>
                          <a:pt x="56" y="2"/>
                        </a:lnTo>
                        <a:lnTo>
                          <a:pt x="68" y="11"/>
                        </a:lnTo>
                        <a:lnTo>
                          <a:pt x="93" y="20"/>
                        </a:lnTo>
                        <a:lnTo>
                          <a:pt x="115" y="37"/>
                        </a:lnTo>
                        <a:lnTo>
                          <a:pt x="143" y="44"/>
                        </a:lnTo>
                        <a:lnTo>
                          <a:pt x="151" y="62"/>
                        </a:lnTo>
                        <a:lnTo>
                          <a:pt x="124" y="55"/>
                        </a:lnTo>
                        <a:lnTo>
                          <a:pt x="63" y="35"/>
                        </a:lnTo>
                        <a:lnTo>
                          <a:pt x="22" y="53"/>
                        </a:lnTo>
                        <a:lnTo>
                          <a:pt x="0" y="11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86" name="Freeform 468"/>
                  <p:cNvSpPr>
                    <a:spLocks/>
                  </p:cNvSpPr>
                  <p:nvPr/>
                </p:nvSpPr>
                <p:spPr bwMode="auto">
                  <a:xfrm>
                    <a:off x="1529" y="2374"/>
                    <a:ext cx="18" cy="11"/>
                  </a:xfrm>
                  <a:custGeom>
                    <a:avLst/>
                    <a:gdLst>
                      <a:gd name="T0" fmla="*/ 0 w 109"/>
                      <a:gd name="T1" fmla="*/ 0 h 55"/>
                      <a:gd name="T2" fmla="*/ 8 w 109"/>
                      <a:gd name="T3" fmla="*/ 23 h 55"/>
                      <a:gd name="T4" fmla="*/ 35 w 109"/>
                      <a:gd name="T5" fmla="*/ 34 h 55"/>
                      <a:gd name="T6" fmla="*/ 87 w 109"/>
                      <a:gd name="T7" fmla="*/ 34 h 55"/>
                      <a:gd name="T8" fmla="*/ 109 w 109"/>
                      <a:gd name="T9" fmla="*/ 55 h 55"/>
                      <a:gd name="T10" fmla="*/ 95 w 109"/>
                      <a:gd name="T11" fmla="*/ 28 h 55"/>
                      <a:gd name="T12" fmla="*/ 0 w 109"/>
                      <a:gd name="T13" fmla="*/ 0 h 5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09"/>
                      <a:gd name="T22" fmla="*/ 0 h 55"/>
                      <a:gd name="T23" fmla="*/ 109 w 109"/>
                      <a:gd name="T24" fmla="*/ 55 h 5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09" h="55">
                        <a:moveTo>
                          <a:pt x="0" y="0"/>
                        </a:moveTo>
                        <a:lnTo>
                          <a:pt x="8" y="23"/>
                        </a:lnTo>
                        <a:lnTo>
                          <a:pt x="35" y="34"/>
                        </a:lnTo>
                        <a:lnTo>
                          <a:pt x="87" y="34"/>
                        </a:lnTo>
                        <a:lnTo>
                          <a:pt x="109" y="55"/>
                        </a:lnTo>
                        <a:lnTo>
                          <a:pt x="95" y="2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87" name="Freeform 469"/>
                  <p:cNvSpPr>
                    <a:spLocks/>
                  </p:cNvSpPr>
                  <p:nvPr/>
                </p:nvSpPr>
                <p:spPr bwMode="auto">
                  <a:xfrm>
                    <a:off x="1593" y="2379"/>
                    <a:ext cx="7" cy="13"/>
                  </a:xfrm>
                  <a:custGeom>
                    <a:avLst/>
                    <a:gdLst>
                      <a:gd name="T0" fmla="*/ 37 w 45"/>
                      <a:gd name="T1" fmla="*/ 0 h 64"/>
                      <a:gd name="T2" fmla="*/ 14 w 45"/>
                      <a:gd name="T3" fmla="*/ 19 h 64"/>
                      <a:gd name="T4" fmla="*/ 18 w 45"/>
                      <a:gd name="T5" fmla="*/ 41 h 64"/>
                      <a:gd name="T6" fmla="*/ 0 w 45"/>
                      <a:gd name="T7" fmla="*/ 56 h 64"/>
                      <a:gd name="T8" fmla="*/ 45 w 45"/>
                      <a:gd name="T9" fmla="*/ 64 h 64"/>
                      <a:gd name="T10" fmla="*/ 29 w 45"/>
                      <a:gd name="T11" fmla="*/ 50 h 64"/>
                      <a:gd name="T12" fmla="*/ 37 w 45"/>
                      <a:gd name="T13" fmla="*/ 0 h 6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5"/>
                      <a:gd name="T22" fmla="*/ 0 h 64"/>
                      <a:gd name="T23" fmla="*/ 45 w 45"/>
                      <a:gd name="T24" fmla="*/ 64 h 6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5" h="64">
                        <a:moveTo>
                          <a:pt x="37" y="0"/>
                        </a:moveTo>
                        <a:lnTo>
                          <a:pt x="14" y="19"/>
                        </a:lnTo>
                        <a:lnTo>
                          <a:pt x="18" y="41"/>
                        </a:lnTo>
                        <a:lnTo>
                          <a:pt x="0" y="56"/>
                        </a:lnTo>
                        <a:lnTo>
                          <a:pt x="45" y="64"/>
                        </a:lnTo>
                        <a:lnTo>
                          <a:pt x="29" y="50"/>
                        </a:lnTo>
                        <a:lnTo>
                          <a:pt x="3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88" name="Freeform 470"/>
                  <p:cNvSpPr>
                    <a:spLocks/>
                  </p:cNvSpPr>
                  <p:nvPr/>
                </p:nvSpPr>
                <p:spPr bwMode="auto">
                  <a:xfrm>
                    <a:off x="1495" y="2349"/>
                    <a:ext cx="25" cy="13"/>
                  </a:xfrm>
                  <a:custGeom>
                    <a:avLst/>
                    <a:gdLst>
                      <a:gd name="T0" fmla="*/ 0 w 150"/>
                      <a:gd name="T1" fmla="*/ 29 h 64"/>
                      <a:gd name="T2" fmla="*/ 30 w 150"/>
                      <a:gd name="T3" fmla="*/ 5 h 64"/>
                      <a:gd name="T4" fmla="*/ 45 w 150"/>
                      <a:gd name="T5" fmla="*/ 0 h 64"/>
                      <a:gd name="T6" fmla="*/ 67 w 150"/>
                      <a:gd name="T7" fmla="*/ 9 h 64"/>
                      <a:gd name="T8" fmla="*/ 86 w 150"/>
                      <a:gd name="T9" fmla="*/ 11 h 64"/>
                      <a:gd name="T10" fmla="*/ 98 w 150"/>
                      <a:gd name="T11" fmla="*/ 21 h 64"/>
                      <a:gd name="T12" fmla="*/ 98 w 150"/>
                      <a:gd name="T13" fmla="*/ 38 h 64"/>
                      <a:gd name="T14" fmla="*/ 120 w 150"/>
                      <a:gd name="T15" fmla="*/ 52 h 64"/>
                      <a:gd name="T16" fmla="*/ 150 w 150"/>
                      <a:gd name="T17" fmla="*/ 64 h 64"/>
                      <a:gd name="T18" fmla="*/ 101 w 150"/>
                      <a:gd name="T19" fmla="*/ 62 h 64"/>
                      <a:gd name="T20" fmla="*/ 75 w 150"/>
                      <a:gd name="T21" fmla="*/ 35 h 64"/>
                      <a:gd name="T22" fmla="*/ 45 w 150"/>
                      <a:gd name="T23" fmla="*/ 44 h 64"/>
                      <a:gd name="T24" fmla="*/ 0 w 150"/>
                      <a:gd name="T25" fmla="*/ 29 h 64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50"/>
                      <a:gd name="T40" fmla="*/ 0 h 64"/>
                      <a:gd name="T41" fmla="*/ 150 w 150"/>
                      <a:gd name="T42" fmla="*/ 64 h 64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50" h="64">
                        <a:moveTo>
                          <a:pt x="0" y="29"/>
                        </a:moveTo>
                        <a:lnTo>
                          <a:pt x="30" y="5"/>
                        </a:lnTo>
                        <a:lnTo>
                          <a:pt x="45" y="0"/>
                        </a:lnTo>
                        <a:lnTo>
                          <a:pt x="67" y="9"/>
                        </a:lnTo>
                        <a:lnTo>
                          <a:pt x="86" y="11"/>
                        </a:lnTo>
                        <a:lnTo>
                          <a:pt x="98" y="21"/>
                        </a:lnTo>
                        <a:lnTo>
                          <a:pt x="98" y="38"/>
                        </a:lnTo>
                        <a:lnTo>
                          <a:pt x="120" y="52"/>
                        </a:lnTo>
                        <a:lnTo>
                          <a:pt x="150" y="64"/>
                        </a:lnTo>
                        <a:lnTo>
                          <a:pt x="101" y="62"/>
                        </a:lnTo>
                        <a:lnTo>
                          <a:pt x="75" y="35"/>
                        </a:lnTo>
                        <a:lnTo>
                          <a:pt x="45" y="44"/>
                        </a:lnTo>
                        <a:lnTo>
                          <a:pt x="0" y="29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545" name="Group 471"/>
                <p:cNvGrpSpPr>
                  <a:grpSpLocks/>
                </p:cNvGrpSpPr>
                <p:nvPr/>
              </p:nvGrpSpPr>
              <p:grpSpPr bwMode="auto">
                <a:xfrm>
                  <a:off x="1521" y="2304"/>
                  <a:ext cx="56" cy="50"/>
                  <a:chOff x="1521" y="2304"/>
                  <a:chExt cx="56" cy="50"/>
                </a:xfrm>
              </p:grpSpPr>
              <p:sp>
                <p:nvSpPr>
                  <p:cNvPr id="77577" name="Freeform 472"/>
                  <p:cNvSpPr>
                    <a:spLocks/>
                  </p:cNvSpPr>
                  <p:nvPr/>
                </p:nvSpPr>
                <p:spPr bwMode="auto">
                  <a:xfrm>
                    <a:off x="1521" y="2304"/>
                    <a:ext cx="56" cy="50"/>
                  </a:xfrm>
                  <a:custGeom>
                    <a:avLst/>
                    <a:gdLst>
                      <a:gd name="T0" fmla="*/ 181 w 338"/>
                      <a:gd name="T1" fmla="*/ 0 h 250"/>
                      <a:gd name="T2" fmla="*/ 145 w 338"/>
                      <a:gd name="T3" fmla="*/ 13 h 250"/>
                      <a:gd name="T4" fmla="*/ 121 w 338"/>
                      <a:gd name="T5" fmla="*/ 10 h 250"/>
                      <a:gd name="T6" fmla="*/ 116 w 338"/>
                      <a:gd name="T7" fmla="*/ 18 h 250"/>
                      <a:gd name="T8" fmla="*/ 78 w 338"/>
                      <a:gd name="T9" fmla="*/ 33 h 250"/>
                      <a:gd name="T10" fmla="*/ 90 w 338"/>
                      <a:gd name="T11" fmla="*/ 50 h 250"/>
                      <a:gd name="T12" fmla="*/ 40 w 338"/>
                      <a:gd name="T13" fmla="*/ 72 h 250"/>
                      <a:gd name="T14" fmla="*/ 48 w 338"/>
                      <a:gd name="T15" fmla="*/ 80 h 250"/>
                      <a:gd name="T16" fmla="*/ 26 w 338"/>
                      <a:gd name="T17" fmla="*/ 104 h 250"/>
                      <a:gd name="T18" fmla="*/ 38 w 338"/>
                      <a:gd name="T19" fmla="*/ 128 h 250"/>
                      <a:gd name="T20" fmla="*/ 0 w 338"/>
                      <a:gd name="T21" fmla="*/ 148 h 250"/>
                      <a:gd name="T22" fmla="*/ 18 w 338"/>
                      <a:gd name="T23" fmla="*/ 166 h 250"/>
                      <a:gd name="T24" fmla="*/ 14 w 338"/>
                      <a:gd name="T25" fmla="*/ 181 h 250"/>
                      <a:gd name="T26" fmla="*/ 26 w 338"/>
                      <a:gd name="T27" fmla="*/ 190 h 250"/>
                      <a:gd name="T28" fmla="*/ 45 w 338"/>
                      <a:gd name="T29" fmla="*/ 208 h 250"/>
                      <a:gd name="T30" fmla="*/ 71 w 338"/>
                      <a:gd name="T31" fmla="*/ 202 h 250"/>
                      <a:gd name="T32" fmla="*/ 83 w 338"/>
                      <a:gd name="T33" fmla="*/ 220 h 250"/>
                      <a:gd name="T34" fmla="*/ 98 w 338"/>
                      <a:gd name="T35" fmla="*/ 232 h 250"/>
                      <a:gd name="T36" fmla="*/ 116 w 338"/>
                      <a:gd name="T37" fmla="*/ 229 h 250"/>
                      <a:gd name="T38" fmla="*/ 169 w 338"/>
                      <a:gd name="T39" fmla="*/ 243 h 250"/>
                      <a:gd name="T40" fmla="*/ 206 w 338"/>
                      <a:gd name="T41" fmla="*/ 250 h 250"/>
                      <a:gd name="T42" fmla="*/ 226 w 338"/>
                      <a:gd name="T43" fmla="*/ 238 h 250"/>
                      <a:gd name="T44" fmla="*/ 259 w 338"/>
                      <a:gd name="T45" fmla="*/ 232 h 250"/>
                      <a:gd name="T46" fmla="*/ 297 w 338"/>
                      <a:gd name="T47" fmla="*/ 223 h 250"/>
                      <a:gd name="T48" fmla="*/ 288 w 338"/>
                      <a:gd name="T49" fmla="*/ 199 h 250"/>
                      <a:gd name="T50" fmla="*/ 311 w 338"/>
                      <a:gd name="T51" fmla="*/ 184 h 250"/>
                      <a:gd name="T52" fmla="*/ 293 w 338"/>
                      <a:gd name="T53" fmla="*/ 161 h 250"/>
                      <a:gd name="T54" fmla="*/ 316 w 338"/>
                      <a:gd name="T55" fmla="*/ 148 h 250"/>
                      <a:gd name="T56" fmla="*/ 334 w 338"/>
                      <a:gd name="T57" fmla="*/ 123 h 250"/>
                      <a:gd name="T58" fmla="*/ 338 w 338"/>
                      <a:gd name="T59" fmla="*/ 104 h 250"/>
                      <a:gd name="T60" fmla="*/ 331 w 338"/>
                      <a:gd name="T61" fmla="*/ 84 h 250"/>
                      <a:gd name="T62" fmla="*/ 338 w 338"/>
                      <a:gd name="T63" fmla="*/ 69 h 250"/>
                      <a:gd name="T64" fmla="*/ 311 w 338"/>
                      <a:gd name="T65" fmla="*/ 61 h 250"/>
                      <a:gd name="T66" fmla="*/ 271 w 338"/>
                      <a:gd name="T67" fmla="*/ 61 h 250"/>
                      <a:gd name="T68" fmla="*/ 255 w 338"/>
                      <a:gd name="T69" fmla="*/ 24 h 250"/>
                      <a:gd name="T70" fmla="*/ 221 w 338"/>
                      <a:gd name="T71" fmla="*/ 24 h 250"/>
                      <a:gd name="T72" fmla="*/ 181 w 338"/>
                      <a:gd name="T73" fmla="*/ 0 h 25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38"/>
                      <a:gd name="T112" fmla="*/ 0 h 250"/>
                      <a:gd name="T113" fmla="*/ 338 w 338"/>
                      <a:gd name="T114" fmla="*/ 250 h 25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38" h="250">
                        <a:moveTo>
                          <a:pt x="181" y="0"/>
                        </a:moveTo>
                        <a:lnTo>
                          <a:pt x="145" y="13"/>
                        </a:lnTo>
                        <a:lnTo>
                          <a:pt x="121" y="10"/>
                        </a:lnTo>
                        <a:lnTo>
                          <a:pt x="116" y="18"/>
                        </a:lnTo>
                        <a:lnTo>
                          <a:pt x="78" y="33"/>
                        </a:lnTo>
                        <a:lnTo>
                          <a:pt x="90" y="50"/>
                        </a:lnTo>
                        <a:lnTo>
                          <a:pt x="40" y="72"/>
                        </a:lnTo>
                        <a:lnTo>
                          <a:pt x="48" y="80"/>
                        </a:lnTo>
                        <a:lnTo>
                          <a:pt x="26" y="104"/>
                        </a:lnTo>
                        <a:lnTo>
                          <a:pt x="38" y="128"/>
                        </a:lnTo>
                        <a:lnTo>
                          <a:pt x="0" y="148"/>
                        </a:lnTo>
                        <a:lnTo>
                          <a:pt x="18" y="166"/>
                        </a:lnTo>
                        <a:lnTo>
                          <a:pt x="14" y="181"/>
                        </a:lnTo>
                        <a:lnTo>
                          <a:pt x="26" y="190"/>
                        </a:lnTo>
                        <a:lnTo>
                          <a:pt x="45" y="208"/>
                        </a:lnTo>
                        <a:lnTo>
                          <a:pt x="71" y="202"/>
                        </a:lnTo>
                        <a:lnTo>
                          <a:pt x="83" y="220"/>
                        </a:lnTo>
                        <a:lnTo>
                          <a:pt x="98" y="232"/>
                        </a:lnTo>
                        <a:lnTo>
                          <a:pt x="116" y="229"/>
                        </a:lnTo>
                        <a:lnTo>
                          <a:pt x="169" y="243"/>
                        </a:lnTo>
                        <a:lnTo>
                          <a:pt x="206" y="250"/>
                        </a:lnTo>
                        <a:lnTo>
                          <a:pt x="226" y="238"/>
                        </a:lnTo>
                        <a:lnTo>
                          <a:pt x="259" y="232"/>
                        </a:lnTo>
                        <a:lnTo>
                          <a:pt x="297" y="223"/>
                        </a:lnTo>
                        <a:lnTo>
                          <a:pt x="288" y="199"/>
                        </a:lnTo>
                        <a:lnTo>
                          <a:pt x="311" y="184"/>
                        </a:lnTo>
                        <a:lnTo>
                          <a:pt x="293" y="161"/>
                        </a:lnTo>
                        <a:lnTo>
                          <a:pt x="316" y="148"/>
                        </a:lnTo>
                        <a:lnTo>
                          <a:pt x="334" y="123"/>
                        </a:lnTo>
                        <a:lnTo>
                          <a:pt x="338" y="104"/>
                        </a:lnTo>
                        <a:lnTo>
                          <a:pt x="331" y="84"/>
                        </a:lnTo>
                        <a:lnTo>
                          <a:pt x="338" y="69"/>
                        </a:lnTo>
                        <a:lnTo>
                          <a:pt x="311" y="61"/>
                        </a:lnTo>
                        <a:lnTo>
                          <a:pt x="271" y="61"/>
                        </a:lnTo>
                        <a:lnTo>
                          <a:pt x="255" y="24"/>
                        </a:lnTo>
                        <a:lnTo>
                          <a:pt x="221" y="24"/>
                        </a:lnTo>
                        <a:lnTo>
                          <a:pt x="181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78" name="Freeform 473"/>
                  <p:cNvSpPr>
                    <a:spLocks/>
                  </p:cNvSpPr>
                  <p:nvPr/>
                </p:nvSpPr>
                <p:spPr bwMode="auto">
                  <a:xfrm>
                    <a:off x="1546" y="2314"/>
                    <a:ext cx="25" cy="20"/>
                  </a:xfrm>
                  <a:custGeom>
                    <a:avLst/>
                    <a:gdLst>
                      <a:gd name="T0" fmla="*/ 0 w 150"/>
                      <a:gd name="T1" fmla="*/ 0 h 102"/>
                      <a:gd name="T2" fmla="*/ 38 w 150"/>
                      <a:gd name="T3" fmla="*/ 13 h 102"/>
                      <a:gd name="T4" fmla="*/ 53 w 150"/>
                      <a:gd name="T5" fmla="*/ 34 h 102"/>
                      <a:gd name="T6" fmla="*/ 49 w 150"/>
                      <a:gd name="T7" fmla="*/ 60 h 102"/>
                      <a:gd name="T8" fmla="*/ 78 w 150"/>
                      <a:gd name="T9" fmla="*/ 78 h 102"/>
                      <a:gd name="T10" fmla="*/ 83 w 150"/>
                      <a:gd name="T11" fmla="*/ 102 h 102"/>
                      <a:gd name="T12" fmla="*/ 124 w 150"/>
                      <a:gd name="T13" fmla="*/ 81 h 102"/>
                      <a:gd name="T14" fmla="*/ 150 w 150"/>
                      <a:gd name="T15" fmla="*/ 45 h 102"/>
                      <a:gd name="T16" fmla="*/ 114 w 150"/>
                      <a:gd name="T17" fmla="*/ 30 h 102"/>
                      <a:gd name="T18" fmla="*/ 90 w 150"/>
                      <a:gd name="T19" fmla="*/ 7 h 102"/>
                      <a:gd name="T20" fmla="*/ 60 w 150"/>
                      <a:gd name="T21" fmla="*/ 7 h 102"/>
                      <a:gd name="T22" fmla="*/ 0 w 150"/>
                      <a:gd name="T23" fmla="*/ 0 h 10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0"/>
                      <a:gd name="T37" fmla="*/ 0 h 102"/>
                      <a:gd name="T38" fmla="*/ 150 w 150"/>
                      <a:gd name="T39" fmla="*/ 102 h 10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0" h="102">
                        <a:moveTo>
                          <a:pt x="0" y="0"/>
                        </a:moveTo>
                        <a:lnTo>
                          <a:pt x="38" y="13"/>
                        </a:lnTo>
                        <a:lnTo>
                          <a:pt x="53" y="34"/>
                        </a:lnTo>
                        <a:lnTo>
                          <a:pt x="49" y="60"/>
                        </a:lnTo>
                        <a:lnTo>
                          <a:pt x="78" y="78"/>
                        </a:lnTo>
                        <a:lnTo>
                          <a:pt x="83" y="102"/>
                        </a:lnTo>
                        <a:lnTo>
                          <a:pt x="124" y="81"/>
                        </a:lnTo>
                        <a:lnTo>
                          <a:pt x="150" y="45"/>
                        </a:lnTo>
                        <a:lnTo>
                          <a:pt x="114" y="30"/>
                        </a:lnTo>
                        <a:lnTo>
                          <a:pt x="90" y="7"/>
                        </a:lnTo>
                        <a:lnTo>
                          <a:pt x="60" y="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79" name="Freeform 474"/>
                  <p:cNvSpPr>
                    <a:spLocks/>
                  </p:cNvSpPr>
                  <p:nvPr/>
                </p:nvSpPr>
                <p:spPr bwMode="auto">
                  <a:xfrm>
                    <a:off x="1542" y="2336"/>
                    <a:ext cx="25" cy="12"/>
                  </a:xfrm>
                  <a:custGeom>
                    <a:avLst/>
                    <a:gdLst>
                      <a:gd name="T0" fmla="*/ 0 w 151"/>
                      <a:gd name="T1" fmla="*/ 50 h 59"/>
                      <a:gd name="T2" fmla="*/ 38 w 151"/>
                      <a:gd name="T3" fmla="*/ 59 h 59"/>
                      <a:gd name="T4" fmla="*/ 76 w 151"/>
                      <a:gd name="T5" fmla="*/ 59 h 59"/>
                      <a:gd name="T6" fmla="*/ 105 w 151"/>
                      <a:gd name="T7" fmla="*/ 44 h 59"/>
                      <a:gd name="T8" fmla="*/ 129 w 151"/>
                      <a:gd name="T9" fmla="*/ 47 h 59"/>
                      <a:gd name="T10" fmla="*/ 129 w 151"/>
                      <a:gd name="T11" fmla="*/ 20 h 59"/>
                      <a:gd name="T12" fmla="*/ 151 w 151"/>
                      <a:gd name="T13" fmla="*/ 0 h 59"/>
                      <a:gd name="T14" fmla="*/ 110 w 151"/>
                      <a:gd name="T15" fmla="*/ 12 h 59"/>
                      <a:gd name="T16" fmla="*/ 94 w 151"/>
                      <a:gd name="T17" fmla="*/ 23 h 59"/>
                      <a:gd name="T18" fmla="*/ 53 w 151"/>
                      <a:gd name="T19" fmla="*/ 44 h 59"/>
                      <a:gd name="T20" fmla="*/ 0 w 151"/>
                      <a:gd name="T21" fmla="*/ 50 h 5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51"/>
                      <a:gd name="T34" fmla="*/ 0 h 59"/>
                      <a:gd name="T35" fmla="*/ 151 w 151"/>
                      <a:gd name="T36" fmla="*/ 59 h 5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51" h="59">
                        <a:moveTo>
                          <a:pt x="0" y="50"/>
                        </a:moveTo>
                        <a:lnTo>
                          <a:pt x="38" y="59"/>
                        </a:lnTo>
                        <a:lnTo>
                          <a:pt x="76" y="59"/>
                        </a:lnTo>
                        <a:lnTo>
                          <a:pt x="105" y="44"/>
                        </a:lnTo>
                        <a:lnTo>
                          <a:pt x="129" y="47"/>
                        </a:lnTo>
                        <a:lnTo>
                          <a:pt x="129" y="20"/>
                        </a:lnTo>
                        <a:lnTo>
                          <a:pt x="151" y="0"/>
                        </a:lnTo>
                        <a:lnTo>
                          <a:pt x="110" y="12"/>
                        </a:lnTo>
                        <a:lnTo>
                          <a:pt x="94" y="23"/>
                        </a:lnTo>
                        <a:lnTo>
                          <a:pt x="53" y="44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80" name="Freeform 475"/>
                  <p:cNvSpPr>
                    <a:spLocks/>
                  </p:cNvSpPr>
                  <p:nvPr/>
                </p:nvSpPr>
                <p:spPr bwMode="auto">
                  <a:xfrm>
                    <a:off x="1534" y="2318"/>
                    <a:ext cx="11" cy="19"/>
                  </a:xfrm>
                  <a:custGeom>
                    <a:avLst/>
                    <a:gdLst>
                      <a:gd name="T0" fmla="*/ 16 w 71"/>
                      <a:gd name="T1" fmla="*/ 0 h 94"/>
                      <a:gd name="T2" fmla="*/ 0 w 71"/>
                      <a:gd name="T3" fmla="*/ 14 h 94"/>
                      <a:gd name="T4" fmla="*/ 19 w 71"/>
                      <a:gd name="T5" fmla="*/ 32 h 94"/>
                      <a:gd name="T6" fmla="*/ 16 w 71"/>
                      <a:gd name="T7" fmla="*/ 53 h 94"/>
                      <a:gd name="T8" fmla="*/ 31 w 71"/>
                      <a:gd name="T9" fmla="*/ 59 h 94"/>
                      <a:gd name="T10" fmla="*/ 16 w 71"/>
                      <a:gd name="T11" fmla="*/ 94 h 94"/>
                      <a:gd name="T12" fmla="*/ 71 w 71"/>
                      <a:gd name="T13" fmla="*/ 62 h 94"/>
                      <a:gd name="T14" fmla="*/ 69 w 71"/>
                      <a:gd name="T15" fmla="*/ 44 h 94"/>
                      <a:gd name="T16" fmla="*/ 49 w 71"/>
                      <a:gd name="T17" fmla="*/ 32 h 94"/>
                      <a:gd name="T18" fmla="*/ 16 w 71"/>
                      <a:gd name="T19" fmla="*/ 0 h 9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1"/>
                      <a:gd name="T31" fmla="*/ 0 h 94"/>
                      <a:gd name="T32" fmla="*/ 71 w 71"/>
                      <a:gd name="T33" fmla="*/ 94 h 9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1" h="94">
                        <a:moveTo>
                          <a:pt x="16" y="0"/>
                        </a:moveTo>
                        <a:lnTo>
                          <a:pt x="0" y="14"/>
                        </a:lnTo>
                        <a:lnTo>
                          <a:pt x="19" y="32"/>
                        </a:lnTo>
                        <a:lnTo>
                          <a:pt x="16" y="53"/>
                        </a:lnTo>
                        <a:lnTo>
                          <a:pt x="31" y="59"/>
                        </a:lnTo>
                        <a:lnTo>
                          <a:pt x="16" y="94"/>
                        </a:lnTo>
                        <a:lnTo>
                          <a:pt x="71" y="62"/>
                        </a:lnTo>
                        <a:lnTo>
                          <a:pt x="69" y="44"/>
                        </a:lnTo>
                        <a:lnTo>
                          <a:pt x="49" y="32"/>
                        </a:lnTo>
                        <a:lnTo>
                          <a:pt x="1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546" name="Group 476"/>
                <p:cNvGrpSpPr>
                  <a:grpSpLocks/>
                </p:cNvGrpSpPr>
                <p:nvPr/>
              </p:nvGrpSpPr>
              <p:grpSpPr bwMode="auto">
                <a:xfrm>
                  <a:off x="1589" y="2320"/>
                  <a:ext cx="84" cy="60"/>
                  <a:chOff x="1589" y="2320"/>
                  <a:chExt cx="84" cy="60"/>
                </a:xfrm>
              </p:grpSpPr>
              <p:sp>
                <p:nvSpPr>
                  <p:cNvPr id="77573" name="Freeform 477"/>
                  <p:cNvSpPr>
                    <a:spLocks/>
                  </p:cNvSpPr>
                  <p:nvPr/>
                </p:nvSpPr>
                <p:spPr bwMode="auto">
                  <a:xfrm>
                    <a:off x="1589" y="2320"/>
                    <a:ext cx="84" cy="60"/>
                  </a:xfrm>
                  <a:custGeom>
                    <a:avLst/>
                    <a:gdLst>
                      <a:gd name="T0" fmla="*/ 268 w 503"/>
                      <a:gd name="T1" fmla="*/ 0 h 300"/>
                      <a:gd name="T2" fmla="*/ 218 w 503"/>
                      <a:gd name="T3" fmla="*/ 14 h 300"/>
                      <a:gd name="T4" fmla="*/ 178 w 503"/>
                      <a:gd name="T5" fmla="*/ 10 h 300"/>
                      <a:gd name="T6" fmla="*/ 173 w 503"/>
                      <a:gd name="T7" fmla="*/ 22 h 300"/>
                      <a:gd name="T8" fmla="*/ 116 w 503"/>
                      <a:gd name="T9" fmla="*/ 39 h 300"/>
                      <a:gd name="T10" fmla="*/ 133 w 503"/>
                      <a:gd name="T11" fmla="*/ 61 h 300"/>
                      <a:gd name="T12" fmla="*/ 61 w 503"/>
                      <a:gd name="T13" fmla="*/ 85 h 300"/>
                      <a:gd name="T14" fmla="*/ 71 w 503"/>
                      <a:gd name="T15" fmla="*/ 96 h 300"/>
                      <a:gd name="T16" fmla="*/ 38 w 503"/>
                      <a:gd name="T17" fmla="*/ 125 h 300"/>
                      <a:gd name="T18" fmla="*/ 55 w 503"/>
                      <a:gd name="T19" fmla="*/ 153 h 300"/>
                      <a:gd name="T20" fmla="*/ 0 w 503"/>
                      <a:gd name="T21" fmla="*/ 178 h 300"/>
                      <a:gd name="T22" fmla="*/ 26 w 503"/>
                      <a:gd name="T23" fmla="*/ 200 h 300"/>
                      <a:gd name="T24" fmla="*/ 22 w 503"/>
                      <a:gd name="T25" fmla="*/ 217 h 300"/>
                      <a:gd name="T26" fmla="*/ 38 w 503"/>
                      <a:gd name="T27" fmla="*/ 229 h 300"/>
                      <a:gd name="T28" fmla="*/ 65 w 503"/>
                      <a:gd name="T29" fmla="*/ 250 h 300"/>
                      <a:gd name="T30" fmla="*/ 106 w 503"/>
                      <a:gd name="T31" fmla="*/ 243 h 300"/>
                      <a:gd name="T32" fmla="*/ 122 w 503"/>
                      <a:gd name="T33" fmla="*/ 263 h 300"/>
                      <a:gd name="T34" fmla="*/ 145 w 503"/>
                      <a:gd name="T35" fmla="*/ 279 h 300"/>
                      <a:gd name="T36" fmla="*/ 173 w 503"/>
                      <a:gd name="T37" fmla="*/ 275 h 300"/>
                      <a:gd name="T38" fmla="*/ 251 w 503"/>
                      <a:gd name="T39" fmla="*/ 292 h 300"/>
                      <a:gd name="T40" fmla="*/ 307 w 503"/>
                      <a:gd name="T41" fmla="*/ 300 h 300"/>
                      <a:gd name="T42" fmla="*/ 335 w 503"/>
                      <a:gd name="T43" fmla="*/ 286 h 300"/>
                      <a:gd name="T44" fmla="*/ 386 w 503"/>
                      <a:gd name="T45" fmla="*/ 279 h 300"/>
                      <a:gd name="T46" fmla="*/ 441 w 503"/>
                      <a:gd name="T47" fmla="*/ 268 h 300"/>
                      <a:gd name="T48" fmla="*/ 431 w 503"/>
                      <a:gd name="T49" fmla="*/ 239 h 300"/>
                      <a:gd name="T50" fmla="*/ 464 w 503"/>
                      <a:gd name="T51" fmla="*/ 222 h 300"/>
                      <a:gd name="T52" fmla="*/ 435 w 503"/>
                      <a:gd name="T53" fmla="*/ 193 h 300"/>
                      <a:gd name="T54" fmla="*/ 470 w 503"/>
                      <a:gd name="T55" fmla="*/ 178 h 300"/>
                      <a:gd name="T56" fmla="*/ 498 w 503"/>
                      <a:gd name="T57" fmla="*/ 147 h 300"/>
                      <a:gd name="T58" fmla="*/ 503 w 503"/>
                      <a:gd name="T59" fmla="*/ 125 h 300"/>
                      <a:gd name="T60" fmla="*/ 492 w 503"/>
                      <a:gd name="T61" fmla="*/ 100 h 300"/>
                      <a:gd name="T62" fmla="*/ 503 w 503"/>
                      <a:gd name="T63" fmla="*/ 83 h 300"/>
                      <a:gd name="T64" fmla="*/ 464 w 503"/>
                      <a:gd name="T65" fmla="*/ 72 h 300"/>
                      <a:gd name="T66" fmla="*/ 402 w 503"/>
                      <a:gd name="T67" fmla="*/ 72 h 300"/>
                      <a:gd name="T68" fmla="*/ 380 w 503"/>
                      <a:gd name="T69" fmla="*/ 28 h 300"/>
                      <a:gd name="T70" fmla="*/ 329 w 503"/>
                      <a:gd name="T71" fmla="*/ 28 h 300"/>
                      <a:gd name="T72" fmla="*/ 268 w 503"/>
                      <a:gd name="T73" fmla="*/ 0 h 300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503"/>
                      <a:gd name="T112" fmla="*/ 0 h 300"/>
                      <a:gd name="T113" fmla="*/ 503 w 503"/>
                      <a:gd name="T114" fmla="*/ 300 h 300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503" h="300">
                        <a:moveTo>
                          <a:pt x="268" y="0"/>
                        </a:moveTo>
                        <a:lnTo>
                          <a:pt x="218" y="14"/>
                        </a:lnTo>
                        <a:lnTo>
                          <a:pt x="178" y="10"/>
                        </a:lnTo>
                        <a:lnTo>
                          <a:pt x="173" y="22"/>
                        </a:lnTo>
                        <a:lnTo>
                          <a:pt x="116" y="39"/>
                        </a:lnTo>
                        <a:lnTo>
                          <a:pt x="133" y="61"/>
                        </a:lnTo>
                        <a:lnTo>
                          <a:pt x="61" y="85"/>
                        </a:lnTo>
                        <a:lnTo>
                          <a:pt x="71" y="96"/>
                        </a:lnTo>
                        <a:lnTo>
                          <a:pt x="38" y="125"/>
                        </a:lnTo>
                        <a:lnTo>
                          <a:pt x="55" y="153"/>
                        </a:lnTo>
                        <a:lnTo>
                          <a:pt x="0" y="178"/>
                        </a:lnTo>
                        <a:lnTo>
                          <a:pt x="26" y="200"/>
                        </a:lnTo>
                        <a:lnTo>
                          <a:pt x="22" y="217"/>
                        </a:lnTo>
                        <a:lnTo>
                          <a:pt x="38" y="229"/>
                        </a:lnTo>
                        <a:lnTo>
                          <a:pt x="65" y="250"/>
                        </a:lnTo>
                        <a:lnTo>
                          <a:pt x="106" y="243"/>
                        </a:lnTo>
                        <a:lnTo>
                          <a:pt x="122" y="263"/>
                        </a:lnTo>
                        <a:lnTo>
                          <a:pt x="145" y="279"/>
                        </a:lnTo>
                        <a:lnTo>
                          <a:pt x="173" y="275"/>
                        </a:lnTo>
                        <a:lnTo>
                          <a:pt x="251" y="292"/>
                        </a:lnTo>
                        <a:lnTo>
                          <a:pt x="307" y="300"/>
                        </a:lnTo>
                        <a:lnTo>
                          <a:pt x="335" y="286"/>
                        </a:lnTo>
                        <a:lnTo>
                          <a:pt x="386" y="279"/>
                        </a:lnTo>
                        <a:lnTo>
                          <a:pt x="441" y="268"/>
                        </a:lnTo>
                        <a:lnTo>
                          <a:pt x="431" y="239"/>
                        </a:lnTo>
                        <a:lnTo>
                          <a:pt x="464" y="222"/>
                        </a:lnTo>
                        <a:lnTo>
                          <a:pt x="435" y="193"/>
                        </a:lnTo>
                        <a:lnTo>
                          <a:pt x="470" y="178"/>
                        </a:lnTo>
                        <a:lnTo>
                          <a:pt x="498" y="147"/>
                        </a:lnTo>
                        <a:lnTo>
                          <a:pt x="503" y="125"/>
                        </a:lnTo>
                        <a:lnTo>
                          <a:pt x="492" y="100"/>
                        </a:lnTo>
                        <a:lnTo>
                          <a:pt x="503" y="83"/>
                        </a:lnTo>
                        <a:lnTo>
                          <a:pt x="464" y="72"/>
                        </a:lnTo>
                        <a:lnTo>
                          <a:pt x="402" y="72"/>
                        </a:lnTo>
                        <a:lnTo>
                          <a:pt x="380" y="28"/>
                        </a:lnTo>
                        <a:lnTo>
                          <a:pt x="329" y="28"/>
                        </a:lnTo>
                        <a:lnTo>
                          <a:pt x="268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74" name="Freeform 478"/>
                  <p:cNvSpPr>
                    <a:spLocks/>
                  </p:cNvSpPr>
                  <p:nvPr/>
                </p:nvSpPr>
                <p:spPr bwMode="auto">
                  <a:xfrm>
                    <a:off x="1626" y="2332"/>
                    <a:ext cx="37" cy="24"/>
                  </a:xfrm>
                  <a:custGeom>
                    <a:avLst/>
                    <a:gdLst>
                      <a:gd name="T0" fmla="*/ 0 w 224"/>
                      <a:gd name="T1" fmla="*/ 0 h 121"/>
                      <a:gd name="T2" fmla="*/ 56 w 224"/>
                      <a:gd name="T3" fmla="*/ 14 h 121"/>
                      <a:gd name="T4" fmla="*/ 79 w 224"/>
                      <a:gd name="T5" fmla="*/ 39 h 121"/>
                      <a:gd name="T6" fmla="*/ 73 w 224"/>
                      <a:gd name="T7" fmla="*/ 71 h 121"/>
                      <a:gd name="T8" fmla="*/ 118 w 224"/>
                      <a:gd name="T9" fmla="*/ 92 h 121"/>
                      <a:gd name="T10" fmla="*/ 124 w 224"/>
                      <a:gd name="T11" fmla="*/ 121 h 121"/>
                      <a:gd name="T12" fmla="*/ 185 w 224"/>
                      <a:gd name="T13" fmla="*/ 96 h 121"/>
                      <a:gd name="T14" fmla="*/ 224 w 224"/>
                      <a:gd name="T15" fmla="*/ 53 h 121"/>
                      <a:gd name="T16" fmla="*/ 167 w 224"/>
                      <a:gd name="T17" fmla="*/ 35 h 121"/>
                      <a:gd name="T18" fmla="*/ 134 w 224"/>
                      <a:gd name="T19" fmla="*/ 6 h 121"/>
                      <a:gd name="T20" fmla="*/ 89 w 224"/>
                      <a:gd name="T21" fmla="*/ 6 h 121"/>
                      <a:gd name="T22" fmla="*/ 0 w 224"/>
                      <a:gd name="T23" fmla="*/ 0 h 12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24"/>
                      <a:gd name="T37" fmla="*/ 0 h 121"/>
                      <a:gd name="T38" fmla="*/ 224 w 224"/>
                      <a:gd name="T39" fmla="*/ 121 h 12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24" h="121">
                        <a:moveTo>
                          <a:pt x="0" y="0"/>
                        </a:moveTo>
                        <a:lnTo>
                          <a:pt x="56" y="14"/>
                        </a:lnTo>
                        <a:lnTo>
                          <a:pt x="79" y="39"/>
                        </a:lnTo>
                        <a:lnTo>
                          <a:pt x="73" y="71"/>
                        </a:lnTo>
                        <a:lnTo>
                          <a:pt x="118" y="92"/>
                        </a:lnTo>
                        <a:lnTo>
                          <a:pt x="124" y="121"/>
                        </a:lnTo>
                        <a:lnTo>
                          <a:pt x="185" y="96"/>
                        </a:lnTo>
                        <a:lnTo>
                          <a:pt x="224" y="53"/>
                        </a:lnTo>
                        <a:lnTo>
                          <a:pt x="167" y="35"/>
                        </a:lnTo>
                        <a:lnTo>
                          <a:pt x="134" y="6"/>
                        </a:lnTo>
                        <a:lnTo>
                          <a:pt x="89" y="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75" name="Freeform 479"/>
                  <p:cNvSpPr>
                    <a:spLocks/>
                  </p:cNvSpPr>
                  <p:nvPr/>
                </p:nvSpPr>
                <p:spPr bwMode="auto">
                  <a:xfrm>
                    <a:off x="1619" y="2359"/>
                    <a:ext cx="38" cy="14"/>
                  </a:xfrm>
                  <a:custGeom>
                    <a:avLst/>
                    <a:gdLst>
                      <a:gd name="T0" fmla="*/ 0 w 224"/>
                      <a:gd name="T1" fmla="*/ 61 h 72"/>
                      <a:gd name="T2" fmla="*/ 56 w 224"/>
                      <a:gd name="T3" fmla="*/ 72 h 72"/>
                      <a:gd name="T4" fmla="*/ 112 w 224"/>
                      <a:gd name="T5" fmla="*/ 72 h 72"/>
                      <a:gd name="T6" fmla="*/ 157 w 224"/>
                      <a:gd name="T7" fmla="*/ 54 h 72"/>
                      <a:gd name="T8" fmla="*/ 190 w 224"/>
                      <a:gd name="T9" fmla="*/ 57 h 72"/>
                      <a:gd name="T10" fmla="*/ 190 w 224"/>
                      <a:gd name="T11" fmla="*/ 26 h 72"/>
                      <a:gd name="T12" fmla="*/ 224 w 224"/>
                      <a:gd name="T13" fmla="*/ 0 h 72"/>
                      <a:gd name="T14" fmla="*/ 163 w 224"/>
                      <a:gd name="T15" fmla="*/ 14 h 72"/>
                      <a:gd name="T16" fmla="*/ 140 w 224"/>
                      <a:gd name="T17" fmla="*/ 29 h 72"/>
                      <a:gd name="T18" fmla="*/ 79 w 224"/>
                      <a:gd name="T19" fmla="*/ 54 h 72"/>
                      <a:gd name="T20" fmla="*/ 0 w 224"/>
                      <a:gd name="T21" fmla="*/ 61 h 7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24"/>
                      <a:gd name="T34" fmla="*/ 0 h 72"/>
                      <a:gd name="T35" fmla="*/ 224 w 224"/>
                      <a:gd name="T36" fmla="*/ 72 h 7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24" h="72">
                        <a:moveTo>
                          <a:pt x="0" y="61"/>
                        </a:moveTo>
                        <a:lnTo>
                          <a:pt x="56" y="72"/>
                        </a:lnTo>
                        <a:lnTo>
                          <a:pt x="112" y="72"/>
                        </a:lnTo>
                        <a:lnTo>
                          <a:pt x="157" y="54"/>
                        </a:lnTo>
                        <a:lnTo>
                          <a:pt x="190" y="57"/>
                        </a:lnTo>
                        <a:lnTo>
                          <a:pt x="190" y="26"/>
                        </a:lnTo>
                        <a:lnTo>
                          <a:pt x="224" y="0"/>
                        </a:lnTo>
                        <a:lnTo>
                          <a:pt x="163" y="14"/>
                        </a:lnTo>
                        <a:lnTo>
                          <a:pt x="140" y="29"/>
                        </a:lnTo>
                        <a:lnTo>
                          <a:pt x="79" y="54"/>
                        </a:lnTo>
                        <a:lnTo>
                          <a:pt x="0" y="61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76" name="Freeform 480"/>
                  <p:cNvSpPr>
                    <a:spLocks/>
                  </p:cNvSpPr>
                  <p:nvPr/>
                </p:nvSpPr>
                <p:spPr bwMode="auto">
                  <a:xfrm>
                    <a:off x="1607" y="2337"/>
                    <a:ext cx="18" cy="23"/>
                  </a:xfrm>
                  <a:custGeom>
                    <a:avLst/>
                    <a:gdLst>
                      <a:gd name="T0" fmla="*/ 23 w 108"/>
                      <a:gd name="T1" fmla="*/ 0 h 115"/>
                      <a:gd name="T2" fmla="*/ 0 w 108"/>
                      <a:gd name="T3" fmla="*/ 18 h 115"/>
                      <a:gd name="T4" fmla="*/ 29 w 108"/>
                      <a:gd name="T5" fmla="*/ 40 h 115"/>
                      <a:gd name="T6" fmla="*/ 23 w 108"/>
                      <a:gd name="T7" fmla="*/ 64 h 115"/>
                      <a:gd name="T8" fmla="*/ 45 w 108"/>
                      <a:gd name="T9" fmla="*/ 72 h 115"/>
                      <a:gd name="T10" fmla="*/ 23 w 108"/>
                      <a:gd name="T11" fmla="*/ 115 h 115"/>
                      <a:gd name="T12" fmla="*/ 108 w 108"/>
                      <a:gd name="T13" fmla="*/ 75 h 115"/>
                      <a:gd name="T14" fmla="*/ 102 w 108"/>
                      <a:gd name="T15" fmla="*/ 55 h 115"/>
                      <a:gd name="T16" fmla="*/ 74 w 108"/>
                      <a:gd name="T17" fmla="*/ 40 h 115"/>
                      <a:gd name="T18" fmla="*/ 23 w 108"/>
                      <a:gd name="T19" fmla="*/ 0 h 11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8"/>
                      <a:gd name="T31" fmla="*/ 0 h 115"/>
                      <a:gd name="T32" fmla="*/ 108 w 108"/>
                      <a:gd name="T33" fmla="*/ 115 h 11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8" h="115">
                        <a:moveTo>
                          <a:pt x="23" y="0"/>
                        </a:moveTo>
                        <a:lnTo>
                          <a:pt x="0" y="18"/>
                        </a:lnTo>
                        <a:lnTo>
                          <a:pt x="29" y="40"/>
                        </a:lnTo>
                        <a:lnTo>
                          <a:pt x="23" y="64"/>
                        </a:lnTo>
                        <a:lnTo>
                          <a:pt x="45" y="72"/>
                        </a:lnTo>
                        <a:lnTo>
                          <a:pt x="23" y="115"/>
                        </a:lnTo>
                        <a:lnTo>
                          <a:pt x="108" y="75"/>
                        </a:lnTo>
                        <a:lnTo>
                          <a:pt x="102" y="55"/>
                        </a:lnTo>
                        <a:lnTo>
                          <a:pt x="74" y="40"/>
                        </a:lnTo>
                        <a:lnTo>
                          <a:pt x="2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547" name="Group 481"/>
                <p:cNvGrpSpPr>
                  <a:grpSpLocks/>
                </p:cNvGrpSpPr>
                <p:nvPr/>
              </p:nvGrpSpPr>
              <p:grpSpPr bwMode="auto">
                <a:xfrm>
                  <a:off x="1569" y="2264"/>
                  <a:ext cx="57" cy="62"/>
                  <a:chOff x="1569" y="2264"/>
                  <a:chExt cx="57" cy="62"/>
                </a:xfrm>
              </p:grpSpPr>
              <p:sp>
                <p:nvSpPr>
                  <p:cNvPr id="77569" name="Freeform 482"/>
                  <p:cNvSpPr>
                    <a:spLocks/>
                  </p:cNvSpPr>
                  <p:nvPr/>
                </p:nvSpPr>
                <p:spPr bwMode="auto">
                  <a:xfrm>
                    <a:off x="1569" y="2264"/>
                    <a:ext cx="57" cy="62"/>
                  </a:xfrm>
                  <a:custGeom>
                    <a:avLst/>
                    <a:gdLst>
                      <a:gd name="T0" fmla="*/ 344 w 344"/>
                      <a:gd name="T1" fmla="*/ 167 h 313"/>
                      <a:gd name="T2" fmla="*/ 327 w 344"/>
                      <a:gd name="T3" fmla="*/ 134 h 313"/>
                      <a:gd name="T4" fmla="*/ 332 w 344"/>
                      <a:gd name="T5" fmla="*/ 111 h 313"/>
                      <a:gd name="T6" fmla="*/ 320 w 344"/>
                      <a:gd name="T7" fmla="*/ 107 h 313"/>
                      <a:gd name="T8" fmla="*/ 299 w 344"/>
                      <a:gd name="T9" fmla="*/ 72 h 313"/>
                      <a:gd name="T10" fmla="*/ 274 w 344"/>
                      <a:gd name="T11" fmla="*/ 82 h 313"/>
                      <a:gd name="T12" fmla="*/ 247 w 344"/>
                      <a:gd name="T13" fmla="*/ 37 h 313"/>
                      <a:gd name="T14" fmla="*/ 234 w 344"/>
                      <a:gd name="T15" fmla="*/ 43 h 313"/>
                      <a:gd name="T16" fmla="*/ 202 w 344"/>
                      <a:gd name="T17" fmla="*/ 24 h 313"/>
                      <a:gd name="T18" fmla="*/ 167 w 344"/>
                      <a:gd name="T19" fmla="*/ 34 h 313"/>
                      <a:gd name="T20" fmla="*/ 138 w 344"/>
                      <a:gd name="T21" fmla="*/ 0 h 313"/>
                      <a:gd name="T22" fmla="*/ 115 w 344"/>
                      <a:gd name="T23" fmla="*/ 16 h 313"/>
                      <a:gd name="T24" fmla="*/ 93 w 344"/>
                      <a:gd name="T25" fmla="*/ 14 h 313"/>
                      <a:gd name="T26" fmla="*/ 83 w 344"/>
                      <a:gd name="T27" fmla="*/ 24 h 313"/>
                      <a:gd name="T28" fmla="*/ 58 w 344"/>
                      <a:gd name="T29" fmla="*/ 41 h 313"/>
                      <a:gd name="T30" fmla="*/ 65 w 344"/>
                      <a:gd name="T31" fmla="*/ 66 h 313"/>
                      <a:gd name="T32" fmla="*/ 40 w 344"/>
                      <a:gd name="T33" fmla="*/ 76 h 313"/>
                      <a:gd name="T34" fmla="*/ 24 w 344"/>
                      <a:gd name="T35" fmla="*/ 89 h 313"/>
                      <a:gd name="T36" fmla="*/ 29 w 344"/>
                      <a:gd name="T37" fmla="*/ 107 h 313"/>
                      <a:gd name="T38" fmla="*/ 8 w 344"/>
                      <a:gd name="T39" fmla="*/ 157 h 313"/>
                      <a:gd name="T40" fmla="*/ 0 w 344"/>
                      <a:gd name="T41" fmla="*/ 191 h 313"/>
                      <a:gd name="T42" fmla="*/ 16 w 344"/>
                      <a:gd name="T43" fmla="*/ 209 h 313"/>
                      <a:gd name="T44" fmla="*/ 24 w 344"/>
                      <a:gd name="T45" fmla="*/ 239 h 313"/>
                      <a:gd name="T46" fmla="*/ 36 w 344"/>
                      <a:gd name="T47" fmla="*/ 274 h 313"/>
                      <a:gd name="T48" fmla="*/ 70 w 344"/>
                      <a:gd name="T49" fmla="*/ 268 h 313"/>
                      <a:gd name="T50" fmla="*/ 90 w 344"/>
                      <a:gd name="T51" fmla="*/ 288 h 313"/>
                      <a:gd name="T52" fmla="*/ 122 w 344"/>
                      <a:gd name="T53" fmla="*/ 271 h 313"/>
                      <a:gd name="T54" fmla="*/ 138 w 344"/>
                      <a:gd name="T55" fmla="*/ 293 h 313"/>
                      <a:gd name="T56" fmla="*/ 176 w 344"/>
                      <a:gd name="T57" fmla="*/ 309 h 313"/>
                      <a:gd name="T58" fmla="*/ 202 w 344"/>
                      <a:gd name="T59" fmla="*/ 313 h 313"/>
                      <a:gd name="T60" fmla="*/ 229 w 344"/>
                      <a:gd name="T61" fmla="*/ 307 h 313"/>
                      <a:gd name="T62" fmla="*/ 249 w 344"/>
                      <a:gd name="T63" fmla="*/ 313 h 313"/>
                      <a:gd name="T64" fmla="*/ 262 w 344"/>
                      <a:gd name="T65" fmla="*/ 288 h 313"/>
                      <a:gd name="T66" fmla="*/ 262 w 344"/>
                      <a:gd name="T67" fmla="*/ 249 h 313"/>
                      <a:gd name="T68" fmla="*/ 311 w 344"/>
                      <a:gd name="T69" fmla="*/ 236 h 313"/>
                      <a:gd name="T70" fmla="*/ 311 w 344"/>
                      <a:gd name="T71" fmla="*/ 205 h 313"/>
                      <a:gd name="T72" fmla="*/ 344 w 344"/>
                      <a:gd name="T73" fmla="*/ 167 h 31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44"/>
                      <a:gd name="T112" fmla="*/ 0 h 313"/>
                      <a:gd name="T113" fmla="*/ 344 w 344"/>
                      <a:gd name="T114" fmla="*/ 313 h 31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44" h="313">
                        <a:moveTo>
                          <a:pt x="344" y="167"/>
                        </a:moveTo>
                        <a:lnTo>
                          <a:pt x="327" y="134"/>
                        </a:lnTo>
                        <a:lnTo>
                          <a:pt x="332" y="111"/>
                        </a:lnTo>
                        <a:lnTo>
                          <a:pt x="320" y="107"/>
                        </a:lnTo>
                        <a:lnTo>
                          <a:pt x="299" y="72"/>
                        </a:lnTo>
                        <a:lnTo>
                          <a:pt x="274" y="82"/>
                        </a:lnTo>
                        <a:lnTo>
                          <a:pt x="247" y="37"/>
                        </a:lnTo>
                        <a:lnTo>
                          <a:pt x="234" y="43"/>
                        </a:lnTo>
                        <a:lnTo>
                          <a:pt x="202" y="24"/>
                        </a:lnTo>
                        <a:lnTo>
                          <a:pt x="167" y="34"/>
                        </a:lnTo>
                        <a:lnTo>
                          <a:pt x="138" y="0"/>
                        </a:lnTo>
                        <a:lnTo>
                          <a:pt x="115" y="16"/>
                        </a:lnTo>
                        <a:lnTo>
                          <a:pt x="93" y="14"/>
                        </a:lnTo>
                        <a:lnTo>
                          <a:pt x="83" y="24"/>
                        </a:lnTo>
                        <a:lnTo>
                          <a:pt x="58" y="41"/>
                        </a:lnTo>
                        <a:lnTo>
                          <a:pt x="65" y="66"/>
                        </a:lnTo>
                        <a:lnTo>
                          <a:pt x="40" y="76"/>
                        </a:lnTo>
                        <a:lnTo>
                          <a:pt x="24" y="89"/>
                        </a:lnTo>
                        <a:lnTo>
                          <a:pt x="29" y="107"/>
                        </a:lnTo>
                        <a:lnTo>
                          <a:pt x="8" y="157"/>
                        </a:lnTo>
                        <a:lnTo>
                          <a:pt x="0" y="191"/>
                        </a:lnTo>
                        <a:lnTo>
                          <a:pt x="16" y="209"/>
                        </a:lnTo>
                        <a:lnTo>
                          <a:pt x="24" y="239"/>
                        </a:lnTo>
                        <a:lnTo>
                          <a:pt x="36" y="274"/>
                        </a:lnTo>
                        <a:lnTo>
                          <a:pt x="70" y="268"/>
                        </a:lnTo>
                        <a:lnTo>
                          <a:pt x="90" y="288"/>
                        </a:lnTo>
                        <a:lnTo>
                          <a:pt x="122" y="271"/>
                        </a:lnTo>
                        <a:lnTo>
                          <a:pt x="138" y="293"/>
                        </a:lnTo>
                        <a:lnTo>
                          <a:pt x="176" y="309"/>
                        </a:lnTo>
                        <a:lnTo>
                          <a:pt x="202" y="313"/>
                        </a:lnTo>
                        <a:lnTo>
                          <a:pt x="229" y="307"/>
                        </a:lnTo>
                        <a:lnTo>
                          <a:pt x="249" y="313"/>
                        </a:lnTo>
                        <a:lnTo>
                          <a:pt x="262" y="288"/>
                        </a:lnTo>
                        <a:lnTo>
                          <a:pt x="262" y="249"/>
                        </a:lnTo>
                        <a:lnTo>
                          <a:pt x="311" y="236"/>
                        </a:lnTo>
                        <a:lnTo>
                          <a:pt x="311" y="205"/>
                        </a:lnTo>
                        <a:lnTo>
                          <a:pt x="344" y="167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70" name="Freeform 483"/>
                  <p:cNvSpPr>
                    <a:spLocks/>
                  </p:cNvSpPr>
                  <p:nvPr/>
                </p:nvSpPr>
                <p:spPr bwMode="auto">
                  <a:xfrm>
                    <a:off x="1591" y="2292"/>
                    <a:ext cx="24" cy="27"/>
                  </a:xfrm>
                  <a:custGeom>
                    <a:avLst/>
                    <a:gdLst>
                      <a:gd name="T0" fmla="*/ 139 w 139"/>
                      <a:gd name="T1" fmla="*/ 0 h 139"/>
                      <a:gd name="T2" fmla="*/ 124 w 139"/>
                      <a:gd name="T3" fmla="*/ 34 h 139"/>
                      <a:gd name="T4" fmla="*/ 94 w 139"/>
                      <a:gd name="T5" fmla="*/ 48 h 139"/>
                      <a:gd name="T6" fmla="*/ 57 w 139"/>
                      <a:gd name="T7" fmla="*/ 45 h 139"/>
                      <a:gd name="T8" fmla="*/ 32 w 139"/>
                      <a:gd name="T9" fmla="*/ 73 h 139"/>
                      <a:gd name="T10" fmla="*/ 0 w 139"/>
                      <a:gd name="T11" fmla="*/ 77 h 139"/>
                      <a:gd name="T12" fmla="*/ 29 w 139"/>
                      <a:gd name="T13" fmla="*/ 116 h 139"/>
                      <a:gd name="T14" fmla="*/ 79 w 139"/>
                      <a:gd name="T15" fmla="*/ 139 h 139"/>
                      <a:gd name="T16" fmla="*/ 99 w 139"/>
                      <a:gd name="T17" fmla="*/ 104 h 139"/>
                      <a:gd name="T18" fmla="*/ 131 w 139"/>
                      <a:gd name="T19" fmla="*/ 83 h 139"/>
                      <a:gd name="T20" fmla="*/ 131 w 139"/>
                      <a:gd name="T21" fmla="*/ 56 h 139"/>
                      <a:gd name="T22" fmla="*/ 139 w 139"/>
                      <a:gd name="T23" fmla="*/ 0 h 139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39"/>
                      <a:gd name="T37" fmla="*/ 0 h 139"/>
                      <a:gd name="T38" fmla="*/ 139 w 139"/>
                      <a:gd name="T39" fmla="*/ 139 h 139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39" h="139">
                        <a:moveTo>
                          <a:pt x="139" y="0"/>
                        </a:moveTo>
                        <a:lnTo>
                          <a:pt x="124" y="34"/>
                        </a:lnTo>
                        <a:lnTo>
                          <a:pt x="94" y="48"/>
                        </a:lnTo>
                        <a:lnTo>
                          <a:pt x="57" y="45"/>
                        </a:lnTo>
                        <a:lnTo>
                          <a:pt x="32" y="73"/>
                        </a:lnTo>
                        <a:lnTo>
                          <a:pt x="0" y="77"/>
                        </a:lnTo>
                        <a:lnTo>
                          <a:pt x="29" y="116"/>
                        </a:lnTo>
                        <a:lnTo>
                          <a:pt x="79" y="139"/>
                        </a:lnTo>
                        <a:lnTo>
                          <a:pt x="99" y="104"/>
                        </a:lnTo>
                        <a:lnTo>
                          <a:pt x="131" y="83"/>
                        </a:lnTo>
                        <a:lnTo>
                          <a:pt x="131" y="56"/>
                        </a:lnTo>
                        <a:lnTo>
                          <a:pt x="13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71" name="Freeform 484"/>
                  <p:cNvSpPr>
                    <a:spLocks/>
                  </p:cNvSpPr>
                  <p:nvPr/>
                </p:nvSpPr>
                <p:spPr bwMode="auto">
                  <a:xfrm>
                    <a:off x="1575" y="2287"/>
                    <a:ext cx="14" cy="28"/>
                  </a:xfrm>
                  <a:custGeom>
                    <a:avLst/>
                    <a:gdLst>
                      <a:gd name="T0" fmla="*/ 11 w 83"/>
                      <a:gd name="T1" fmla="*/ 0 h 141"/>
                      <a:gd name="T2" fmla="*/ 0 w 83"/>
                      <a:gd name="T3" fmla="*/ 35 h 141"/>
                      <a:gd name="T4" fmla="*/ 0 w 83"/>
                      <a:gd name="T5" fmla="*/ 70 h 141"/>
                      <a:gd name="T6" fmla="*/ 22 w 83"/>
                      <a:gd name="T7" fmla="*/ 98 h 141"/>
                      <a:gd name="T8" fmla="*/ 17 w 83"/>
                      <a:gd name="T9" fmla="*/ 118 h 141"/>
                      <a:gd name="T10" fmla="*/ 54 w 83"/>
                      <a:gd name="T11" fmla="*/ 118 h 141"/>
                      <a:gd name="T12" fmla="*/ 83 w 83"/>
                      <a:gd name="T13" fmla="*/ 141 h 141"/>
                      <a:gd name="T14" fmla="*/ 67 w 83"/>
                      <a:gd name="T15" fmla="*/ 102 h 141"/>
                      <a:gd name="T16" fmla="*/ 49 w 83"/>
                      <a:gd name="T17" fmla="*/ 87 h 141"/>
                      <a:gd name="T18" fmla="*/ 22 w 83"/>
                      <a:gd name="T19" fmla="*/ 50 h 141"/>
                      <a:gd name="T20" fmla="*/ 11 w 83"/>
                      <a:gd name="T21" fmla="*/ 0 h 14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3"/>
                      <a:gd name="T34" fmla="*/ 0 h 141"/>
                      <a:gd name="T35" fmla="*/ 83 w 83"/>
                      <a:gd name="T36" fmla="*/ 141 h 14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3" h="141">
                        <a:moveTo>
                          <a:pt x="11" y="0"/>
                        </a:moveTo>
                        <a:lnTo>
                          <a:pt x="0" y="35"/>
                        </a:lnTo>
                        <a:lnTo>
                          <a:pt x="0" y="70"/>
                        </a:lnTo>
                        <a:lnTo>
                          <a:pt x="22" y="98"/>
                        </a:lnTo>
                        <a:lnTo>
                          <a:pt x="17" y="118"/>
                        </a:lnTo>
                        <a:lnTo>
                          <a:pt x="54" y="118"/>
                        </a:lnTo>
                        <a:lnTo>
                          <a:pt x="83" y="141"/>
                        </a:lnTo>
                        <a:lnTo>
                          <a:pt x="67" y="102"/>
                        </a:lnTo>
                        <a:lnTo>
                          <a:pt x="49" y="87"/>
                        </a:lnTo>
                        <a:lnTo>
                          <a:pt x="22" y="50"/>
                        </a:lnTo>
                        <a:lnTo>
                          <a:pt x="1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72" name="Freeform 485"/>
                  <p:cNvSpPr>
                    <a:spLocks/>
                  </p:cNvSpPr>
                  <p:nvPr/>
                </p:nvSpPr>
                <p:spPr bwMode="auto">
                  <a:xfrm>
                    <a:off x="1588" y="2278"/>
                    <a:ext cx="22" cy="13"/>
                  </a:xfrm>
                  <a:custGeom>
                    <a:avLst/>
                    <a:gdLst>
                      <a:gd name="T0" fmla="*/ 132 w 132"/>
                      <a:gd name="T1" fmla="*/ 13 h 65"/>
                      <a:gd name="T2" fmla="*/ 111 w 132"/>
                      <a:gd name="T3" fmla="*/ 0 h 65"/>
                      <a:gd name="T4" fmla="*/ 87 w 132"/>
                      <a:gd name="T5" fmla="*/ 17 h 65"/>
                      <a:gd name="T6" fmla="*/ 58 w 132"/>
                      <a:gd name="T7" fmla="*/ 13 h 65"/>
                      <a:gd name="T8" fmla="*/ 49 w 132"/>
                      <a:gd name="T9" fmla="*/ 28 h 65"/>
                      <a:gd name="T10" fmla="*/ 0 w 132"/>
                      <a:gd name="T11" fmla="*/ 13 h 65"/>
                      <a:gd name="T12" fmla="*/ 45 w 132"/>
                      <a:gd name="T13" fmla="*/ 65 h 65"/>
                      <a:gd name="T14" fmla="*/ 69 w 132"/>
                      <a:gd name="T15" fmla="*/ 63 h 65"/>
                      <a:gd name="T16" fmla="*/ 87 w 132"/>
                      <a:gd name="T17" fmla="*/ 45 h 65"/>
                      <a:gd name="T18" fmla="*/ 132 w 132"/>
                      <a:gd name="T19" fmla="*/ 13 h 65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2"/>
                      <a:gd name="T31" fmla="*/ 0 h 65"/>
                      <a:gd name="T32" fmla="*/ 132 w 132"/>
                      <a:gd name="T33" fmla="*/ 65 h 65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2" h="65">
                        <a:moveTo>
                          <a:pt x="132" y="13"/>
                        </a:moveTo>
                        <a:lnTo>
                          <a:pt x="111" y="0"/>
                        </a:lnTo>
                        <a:lnTo>
                          <a:pt x="87" y="17"/>
                        </a:lnTo>
                        <a:lnTo>
                          <a:pt x="58" y="13"/>
                        </a:lnTo>
                        <a:lnTo>
                          <a:pt x="49" y="28"/>
                        </a:lnTo>
                        <a:lnTo>
                          <a:pt x="0" y="13"/>
                        </a:lnTo>
                        <a:lnTo>
                          <a:pt x="45" y="65"/>
                        </a:lnTo>
                        <a:lnTo>
                          <a:pt x="69" y="63"/>
                        </a:lnTo>
                        <a:lnTo>
                          <a:pt x="87" y="45"/>
                        </a:lnTo>
                        <a:lnTo>
                          <a:pt x="132" y="13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548" name="Group 486"/>
                <p:cNvGrpSpPr>
                  <a:grpSpLocks/>
                </p:cNvGrpSpPr>
                <p:nvPr/>
              </p:nvGrpSpPr>
              <p:grpSpPr bwMode="auto">
                <a:xfrm>
                  <a:off x="1432" y="2449"/>
                  <a:ext cx="344" cy="119"/>
                  <a:chOff x="1432" y="2449"/>
                  <a:chExt cx="344" cy="119"/>
                </a:xfrm>
              </p:grpSpPr>
              <p:grpSp>
                <p:nvGrpSpPr>
                  <p:cNvPr id="77549" name="Group 487"/>
                  <p:cNvGrpSpPr>
                    <a:grpSpLocks/>
                  </p:cNvGrpSpPr>
                  <p:nvPr/>
                </p:nvGrpSpPr>
                <p:grpSpPr bwMode="auto">
                  <a:xfrm>
                    <a:off x="1432" y="2449"/>
                    <a:ext cx="344" cy="119"/>
                    <a:chOff x="1432" y="2449"/>
                    <a:chExt cx="344" cy="119"/>
                  </a:xfrm>
                </p:grpSpPr>
                <p:sp>
                  <p:nvSpPr>
                    <p:cNvPr id="77552" name="Freeform 488"/>
                    <p:cNvSpPr>
                      <a:spLocks/>
                    </p:cNvSpPr>
                    <p:nvPr/>
                  </p:nvSpPr>
                  <p:spPr bwMode="auto">
                    <a:xfrm>
                      <a:off x="1432" y="2449"/>
                      <a:ext cx="344" cy="119"/>
                    </a:xfrm>
                    <a:custGeom>
                      <a:avLst/>
                      <a:gdLst>
                        <a:gd name="T0" fmla="*/ 34 w 2062"/>
                        <a:gd name="T1" fmla="*/ 419 h 593"/>
                        <a:gd name="T2" fmla="*/ 102 w 2062"/>
                        <a:gd name="T3" fmla="*/ 337 h 593"/>
                        <a:gd name="T4" fmla="*/ 155 w 2062"/>
                        <a:gd name="T5" fmla="*/ 250 h 593"/>
                        <a:gd name="T6" fmla="*/ 291 w 2062"/>
                        <a:gd name="T7" fmla="*/ 245 h 593"/>
                        <a:gd name="T8" fmla="*/ 382 w 2062"/>
                        <a:gd name="T9" fmla="*/ 225 h 593"/>
                        <a:gd name="T10" fmla="*/ 456 w 2062"/>
                        <a:gd name="T11" fmla="*/ 275 h 593"/>
                        <a:gd name="T12" fmla="*/ 407 w 2062"/>
                        <a:gd name="T13" fmla="*/ 305 h 593"/>
                        <a:gd name="T14" fmla="*/ 351 w 2062"/>
                        <a:gd name="T15" fmla="*/ 396 h 593"/>
                        <a:gd name="T16" fmla="*/ 279 w 2062"/>
                        <a:gd name="T17" fmla="*/ 449 h 593"/>
                        <a:gd name="T18" fmla="*/ 324 w 2062"/>
                        <a:gd name="T19" fmla="*/ 487 h 593"/>
                        <a:gd name="T20" fmla="*/ 418 w 2062"/>
                        <a:gd name="T21" fmla="*/ 384 h 593"/>
                        <a:gd name="T22" fmla="*/ 453 w 2062"/>
                        <a:gd name="T23" fmla="*/ 308 h 593"/>
                        <a:gd name="T24" fmla="*/ 555 w 2062"/>
                        <a:gd name="T25" fmla="*/ 315 h 593"/>
                        <a:gd name="T26" fmla="*/ 683 w 2062"/>
                        <a:gd name="T27" fmla="*/ 362 h 593"/>
                        <a:gd name="T28" fmla="*/ 823 w 2062"/>
                        <a:gd name="T29" fmla="*/ 371 h 593"/>
                        <a:gd name="T30" fmla="*/ 755 w 2062"/>
                        <a:gd name="T31" fmla="*/ 452 h 593"/>
                        <a:gd name="T32" fmla="*/ 850 w 2062"/>
                        <a:gd name="T33" fmla="*/ 475 h 593"/>
                        <a:gd name="T34" fmla="*/ 834 w 2062"/>
                        <a:gd name="T35" fmla="*/ 399 h 593"/>
                        <a:gd name="T36" fmla="*/ 850 w 2062"/>
                        <a:gd name="T37" fmla="*/ 332 h 593"/>
                        <a:gd name="T38" fmla="*/ 934 w 2062"/>
                        <a:gd name="T39" fmla="*/ 366 h 593"/>
                        <a:gd name="T40" fmla="*/ 978 w 2062"/>
                        <a:gd name="T41" fmla="*/ 300 h 593"/>
                        <a:gd name="T42" fmla="*/ 1069 w 2062"/>
                        <a:gd name="T43" fmla="*/ 275 h 593"/>
                        <a:gd name="T44" fmla="*/ 1168 w 2062"/>
                        <a:gd name="T45" fmla="*/ 305 h 593"/>
                        <a:gd name="T46" fmla="*/ 1261 w 2062"/>
                        <a:gd name="T47" fmla="*/ 258 h 593"/>
                        <a:gd name="T48" fmla="*/ 1348 w 2062"/>
                        <a:gd name="T49" fmla="*/ 193 h 593"/>
                        <a:gd name="T50" fmla="*/ 1417 w 2062"/>
                        <a:gd name="T51" fmla="*/ 126 h 593"/>
                        <a:gd name="T52" fmla="*/ 1544 w 2062"/>
                        <a:gd name="T53" fmla="*/ 58 h 593"/>
                        <a:gd name="T54" fmla="*/ 1606 w 2062"/>
                        <a:gd name="T55" fmla="*/ 9 h 593"/>
                        <a:gd name="T56" fmla="*/ 1656 w 2062"/>
                        <a:gd name="T57" fmla="*/ 68 h 593"/>
                        <a:gd name="T58" fmla="*/ 1689 w 2062"/>
                        <a:gd name="T59" fmla="*/ 169 h 593"/>
                        <a:gd name="T60" fmla="*/ 1790 w 2062"/>
                        <a:gd name="T61" fmla="*/ 208 h 593"/>
                        <a:gd name="T62" fmla="*/ 1875 w 2062"/>
                        <a:gd name="T63" fmla="*/ 193 h 593"/>
                        <a:gd name="T64" fmla="*/ 1931 w 2062"/>
                        <a:gd name="T65" fmla="*/ 225 h 593"/>
                        <a:gd name="T66" fmla="*/ 1976 w 2062"/>
                        <a:gd name="T67" fmla="*/ 255 h 593"/>
                        <a:gd name="T68" fmla="*/ 1998 w 2062"/>
                        <a:gd name="T69" fmla="*/ 332 h 593"/>
                        <a:gd name="T70" fmla="*/ 2058 w 2062"/>
                        <a:gd name="T71" fmla="*/ 386 h 593"/>
                        <a:gd name="T72" fmla="*/ 2006 w 2062"/>
                        <a:gd name="T73" fmla="*/ 396 h 593"/>
                        <a:gd name="T74" fmla="*/ 1912 w 2062"/>
                        <a:gd name="T75" fmla="*/ 394 h 593"/>
                        <a:gd name="T76" fmla="*/ 1816 w 2062"/>
                        <a:gd name="T77" fmla="*/ 356 h 593"/>
                        <a:gd name="T78" fmla="*/ 1757 w 2062"/>
                        <a:gd name="T79" fmla="*/ 331 h 593"/>
                        <a:gd name="T80" fmla="*/ 1682 w 2062"/>
                        <a:gd name="T81" fmla="*/ 282 h 593"/>
                        <a:gd name="T82" fmla="*/ 1669 w 2062"/>
                        <a:gd name="T83" fmla="*/ 349 h 593"/>
                        <a:gd name="T84" fmla="*/ 1713 w 2062"/>
                        <a:gd name="T85" fmla="*/ 429 h 593"/>
                        <a:gd name="T86" fmla="*/ 1661 w 2062"/>
                        <a:gd name="T87" fmla="*/ 443 h 593"/>
                        <a:gd name="T88" fmla="*/ 1544 w 2062"/>
                        <a:gd name="T89" fmla="*/ 482 h 593"/>
                        <a:gd name="T90" fmla="*/ 1459 w 2062"/>
                        <a:gd name="T91" fmla="*/ 477 h 593"/>
                        <a:gd name="T92" fmla="*/ 1448 w 2062"/>
                        <a:gd name="T93" fmla="*/ 408 h 593"/>
                        <a:gd name="T94" fmla="*/ 1526 w 2062"/>
                        <a:gd name="T95" fmla="*/ 332 h 593"/>
                        <a:gd name="T96" fmla="*/ 1637 w 2062"/>
                        <a:gd name="T97" fmla="*/ 245 h 593"/>
                        <a:gd name="T98" fmla="*/ 1500 w 2062"/>
                        <a:gd name="T99" fmla="*/ 287 h 593"/>
                        <a:gd name="T100" fmla="*/ 1387 w 2062"/>
                        <a:gd name="T101" fmla="*/ 325 h 593"/>
                        <a:gd name="T102" fmla="*/ 1273 w 2062"/>
                        <a:gd name="T103" fmla="*/ 360 h 593"/>
                        <a:gd name="T104" fmla="*/ 1183 w 2062"/>
                        <a:gd name="T105" fmla="*/ 410 h 593"/>
                        <a:gd name="T106" fmla="*/ 1072 w 2062"/>
                        <a:gd name="T107" fmla="*/ 440 h 593"/>
                        <a:gd name="T108" fmla="*/ 994 w 2062"/>
                        <a:gd name="T109" fmla="*/ 518 h 593"/>
                        <a:gd name="T110" fmla="*/ 883 w 2062"/>
                        <a:gd name="T111" fmla="*/ 518 h 593"/>
                        <a:gd name="T112" fmla="*/ 755 w 2062"/>
                        <a:gd name="T113" fmla="*/ 522 h 593"/>
                        <a:gd name="T114" fmla="*/ 623 w 2062"/>
                        <a:gd name="T115" fmla="*/ 487 h 593"/>
                        <a:gd name="T116" fmla="*/ 488 w 2062"/>
                        <a:gd name="T117" fmla="*/ 526 h 593"/>
                        <a:gd name="T118" fmla="*/ 362 w 2062"/>
                        <a:gd name="T119" fmla="*/ 571 h 593"/>
                        <a:gd name="T120" fmla="*/ 246 w 2062"/>
                        <a:gd name="T121" fmla="*/ 565 h 593"/>
                        <a:gd name="T122" fmla="*/ 90 w 2062"/>
                        <a:gd name="T123" fmla="*/ 528 h 593"/>
                        <a:gd name="T124" fmla="*/ 12 w 2062"/>
                        <a:gd name="T125" fmla="*/ 470 h 593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2062"/>
                        <a:gd name="T190" fmla="*/ 0 h 593"/>
                        <a:gd name="T191" fmla="*/ 2062 w 2062"/>
                        <a:gd name="T192" fmla="*/ 593 h 593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2062" h="593">
                          <a:moveTo>
                            <a:pt x="12" y="470"/>
                          </a:moveTo>
                          <a:lnTo>
                            <a:pt x="34" y="447"/>
                          </a:lnTo>
                          <a:lnTo>
                            <a:pt x="34" y="419"/>
                          </a:lnTo>
                          <a:lnTo>
                            <a:pt x="64" y="402"/>
                          </a:lnTo>
                          <a:lnTo>
                            <a:pt x="67" y="360"/>
                          </a:lnTo>
                          <a:lnTo>
                            <a:pt x="102" y="337"/>
                          </a:lnTo>
                          <a:lnTo>
                            <a:pt x="95" y="303"/>
                          </a:lnTo>
                          <a:lnTo>
                            <a:pt x="143" y="281"/>
                          </a:lnTo>
                          <a:lnTo>
                            <a:pt x="155" y="250"/>
                          </a:lnTo>
                          <a:lnTo>
                            <a:pt x="188" y="252"/>
                          </a:lnTo>
                          <a:lnTo>
                            <a:pt x="218" y="231"/>
                          </a:lnTo>
                          <a:lnTo>
                            <a:pt x="291" y="245"/>
                          </a:lnTo>
                          <a:lnTo>
                            <a:pt x="329" y="234"/>
                          </a:lnTo>
                          <a:lnTo>
                            <a:pt x="366" y="207"/>
                          </a:lnTo>
                          <a:lnTo>
                            <a:pt x="382" y="225"/>
                          </a:lnTo>
                          <a:lnTo>
                            <a:pt x="418" y="228"/>
                          </a:lnTo>
                          <a:lnTo>
                            <a:pt x="429" y="249"/>
                          </a:lnTo>
                          <a:lnTo>
                            <a:pt x="456" y="275"/>
                          </a:lnTo>
                          <a:lnTo>
                            <a:pt x="502" y="281"/>
                          </a:lnTo>
                          <a:lnTo>
                            <a:pt x="453" y="308"/>
                          </a:lnTo>
                          <a:lnTo>
                            <a:pt x="407" y="305"/>
                          </a:lnTo>
                          <a:lnTo>
                            <a:pt x="382" y="325"/>
                          </a:lnTo>
                          <a:lnTo>
                            <a:pt x="382" y="360"/>
                          </a:lnTo>
                          <a:lnTo>
                            <a:pt x="351" y="396"/>
                          </a:lnTo>
                          <a:lnTo>
                            <a:pt x="346" y="424"/>
                          </a:lnTo>
                          <a:lnTo>
                            <a:pt x="306" y="429"/>
                          </a:lnTo>
                          <a:lnTo>
                            <a:pt x="279" y="449"/>
                          </a:lnTo>
                          <a:lnTo>
                            <a:pt x="294" y="487"/>
                          </a:lnTo>
                          <a:lnTo>
                            <a:pt x="279" y="515"/>
                          </a:lnTo>
                          <a:lnTo>
                            <a:pt x="324" y="487"/>
                          </a:lnTo>
                          <a:lnTo>
                            <a:pt x="355" y="443"/>
                          </a:lnTo>
                          <a:lnTo>
                            <a:pt x="384" y="394"/>
                          </a:lnTo>
                          <a:lnTo>
                            <a:pt x="418" y="384"/>
                          </a:lnTo>
                          <a:lnTo>
                            <a:pt x="418" y="349"/>
                          </a:lnTo>
                          <a:lnTo>
                            <a:pt x="453" y="343"/>
                          </a:lnTo>
                          <a:lnTo>
                            <a:pt x="453" y="308"/>
                          </a:lnTo>
                          <a:lnTo>
                            <a:pt x="502" y="282"/>
                          </a:lnTo>
                          <a:lnTo>
                            <a:pt x="511" y="303"/>
                          </a:lnTo>
                          <a:lnTo>
                            <a:pt x="555" y="315"/>
                          </a:lnTo>
                          <a:lnTo>
                            <a:pt x="573" y="349"/>
                          </a:lnTo>
                          <a:lnTo>
                            <a:pt x="623" y="363"/>
                          </a:lnTo>
                          <a:lnTo>
                            <a:pt x="683" y="362"/>
                          </a:lnTo>
                          <a:lnTo>
                            <a:pt x="714" y="337"/>
                          </a:lnTo>
                          <a:lnTo>
                            <a:pt x="805" y="325"/>
                          </a:lnTo>
                          <a:lnTo>
                            <a:pt x="823" y="371"/>
                          </a:lnTo>
                          <a:lnTo>
                            <a:pt x="793" y="394"/>
                          </a:lnTo>
                          <a:lnTo>
                            <a:pt x="785" y="431"/>
                          </a:lnTo>
                          <a:lnTo>
                            <a:pt x="755" y="452"/>
                          </a:lnTo>
                          <a:lnTo>
                            <a:pt x="778" y="472"/>
                          </a:lnTo>
                          <a:lnTo>
                            <a:pt x="812" y="455"/>
                          </a:lnTo>
                          <a:lnTo>
                            <a:pt x="850" y="475"/>
                          </a:lnTo>
                          <a:lnTo>
                            <a:pt x="876" y="452"/>
                          </a:lnTo>
                          <a:lnTo>
                            <a:pt x="850" y="421"/>
                          </a:lnTo>
                          <a:lnTo>
                            <a:pt x="834" y="399"/>
                          </a:lnTo>
                          <a:lnTo>
                            <a:pt x="820" y="362"/>
                          </a:lnTo>
                          <a:lnTo>
                            <a:pt x="805" y="325"/>
                          </a:lnTo>
                          <a:lnTo>
                            <a:pt x="850" y="332"/>
                          </a:lnTo>
                          <a:lnTo>
                            <a:pt x="857" y="360"/>
                          </a:lnTo>
                          <a:lnTo>
                            <a:pt x="895" y="376"/>
                          </a:lnTo>
                          <a:lnTo>
                            <a:pt x="934" y="366"/>
                          </a:lnTo>
                          <a:lnTo>
                            <a:pt x="934" y="328"/>
                          </a:lnTo>
                          <a:lnTo>
                            <a:pt x="968" y="318"/>
                          </a:lnTo>
                          <a:lnTo>
                            <a:pt x="978" y="300"/>
                          </a:lnTo>
                          <a:lnTo>
                            <a:pt x="1012" y="305"/>
                          </a:lnTo>
                          <a:lnTo>
                            <a:pt x="1039" y="277"/>
                          </a:lnTo>
                          <a:lnTo>
                            <a:pt x="1069" y="275"/>
                          </a:lnTo>
                          <a:lnTo>
                            <a:pt x="1099" y="293"/>
                          </a:lnTo>
                          <a:lnTo>
                            <a:pt x="1150" y="287"/>
                          </a:lnTo>
                          <a:lnTo>
                            <a:pt x="1168" y="305"/>
                          </a:lnTo>
                          <a:lnTo>
                            <a:pt x="1205" y="326"/>
                          </a:lnTo>
                          <a:lnTo>
                            <a:pt x="1266" y="287"/>
                          </a:lnTo>
                          <a:lnTo>
                            <a:pt x="1261" y="258"/>
                          </a:lnTo>
                          <a:lnTo>
                            <a:pt x="1303" y="237"/>
                          </a:lnTo>
                          <a:lnTo>
                            <a:pt x="1311" y="208"/>
                          </a:lnTo>
                          <a:lnTo>
                            <a:pt x="1348" y="193"/>
                          </a:lnTo>
                          <a:lnTo>
                            <a:pt x="1366" y="145"/>
                          </a:lnTo>
                          <a:lnTo>
                            <a:pt x="1399" y="145"/>
                          </a:lnTo>
                          <a:lnTo>
                            <a:pt x="1417" y="126"/>
                          </a:lnTo>
                          <a:lnTo>
                            <a:pt x="1462" y="112"/>
                          </a:lnTo>
                          <a:lnTo>
                            <a:pt x="1489" y="74"/>
                          </a:lnTo>
                          <a:lnTo>
                            <a:pt x="1544" y="58"/>
                          </a:lnTo>
                          <a:lnTo>
                            <a:pt x="1567" y="25"/>
                          </a:lnTo>
                          <a:lnTo>
                            <a:pt x="1598" y="0"/>
                          </a:lnTo>
                          <a:lnTo>
                            <a:pt x="1606" y="9"/>
                          </a:lnTo>
                          <a:lnTo>
                            <a:pt x="1628" y="49"/>
                          </a:lnTo>
                          <a:lnTo>
                            <a:pt x="1621" y="78"/>
                          </a:lnTo>
                          <a:lnTo>
                            <a:pt x="1656" y="68"/>
                          </a:lnTo>
                          <a:lnTo>
                            <a:pt x="1659" y="119"/>
                          </a:lnTo>
                          <a:lnTo>
                            <a:pt x="1693" y="131"/>
                          </a:lnTo>
                          <a:lnTo>
                            <a:pt x="1689" y="169"/>
                          </a:lnTo>
                          <a:lnTo>
                            <a:pt x="1734" y="180"/>
                          </a:lnTo>
                          <a:lnTo>
                            <a:pt x="1742" y="219"/>
                          </a:lnTo>
                          <a:lnTo>
                            <a:pt x="1790" y="208"/>
                          </a:lnTo>
                          <a:lnTo>
                            <a:pt x="1813" y="183"/>
                          </a:lnTo>
                          <a:lnTo>
                            <a:pt x="1828" y="196"/>
                          </a:lnTo>
                          <a:lnTo>
                            <a:pt x="1875" y="193"/>
                          </a:lnTo>
                          <a:lnTo>
                            <a:pt x="1889" y="215"/>
                          </a:lnTo>
                          <a:lnTo>
                            <a:pt x="1915" y="202"/>
                          </a:lnTo>
                          <a:lnTo>
                            <a:pt x="1931" y="225"/>
                          </a:lnTo>
                          <a:lnTo>
                            <a:pt x="1960" y="225"/>
                          </a:lnTo>
                          <a:lnTo>
                            <a:pt x="1938" y="245"/>
                          </a:lnTo>
                          <a:lnTo>
                            <a:pt x="1976" y="255"/>
                          </a:lnTo>
                          <a:lnTo>
                            <a:pt x="2018" y="281"/>
                          </a:lnTo>
                          <a:lnTo>
                            <a:pt x="1988" y="299"/>
                          </a:lnTo>
                          <a:lnTo>
                            <a:pt x="1998" y="332"/>
                          </a:lnTo>
                          <a:lnTo>
                            <a:pt x="1998" y="360"/>
                          </a:lnTo>
                          <a:lnTo>
                            <a:pt x="2062" y="362"/>
                          </a:lnTo>
                          <a:lnTo>
                            <a:pt x="2058" y="386"/>
                          </a:lnTo>
                          <a:lnTo>
                            <a:pt x="2058" y="425"/>
                          </a:lnTo>
                          <a:lnTo>
                            <a:pt x="2025" y="419"/>
                          </a:lnTo>
                          <a:lnTo>
                            <a:pt x="2006" y="396"/>
                          </a:lnTo>
                          <a:lnTo>
                            <a:pt x="1976" y="405"/>
                          </a:lnTo>
                          <a:lnTo>
                            <a:pt x="1953" y="378"/>
                          </a:lnTo>
                          <a:lnTo>
                            <a:pt x="1912" y="394"/>
                          </a:lnTo>
                          <a:lnTo>
                            <a:pt x="1867" y="366"/>
                          </a:lnTo>
                          <a:lnTo>
                            <a:pt x="1848" y="332"/>
                          </a:lnTo>
                          <a:lnTo>
                            <a:pt x="1816" y="356"/>
                          </a:lnTo>
                          <a:lnTo>
                            <a:pt x="1794" y="346"/>
                          </a:lnTo>
                          <a:lnTo>
                            <a:pt x="1757" y="366"/>
                          </a:lnTo>
                          <a:lnTo>
                            <a:pt x="1757" y="331"/>
                          </a:lnTo>
                          <a:lnTo>
                            <a:pt x="1723" y="328"/>
                          </a:lnTo>
                          <a:lnTo>
                            <a:pt x="1719" y="293"/>
                          </a:lnTo>
                          <a:lnTo>
                            <a:pt x="1682" y="282"/>
                          </a:lnTo>
                          <a:lnTo>
                            <a:pt x="1653" y="296"/>
                          </a:lnTo>
                          <a:lnTo>
                            <a:pt x="1665" y="328"/>
                          </a:lnTo>
                          <a:lnTo>
                            <a:pt x="1669" y="349"/>
                          </a:lnTo>
                          <a:lnTo>
                            <a:pt x="1687" y="381"/>
                          </a:lnTo>
                          <a:lnTo>
                            <a:pt x="1725" y="402"/>
                          </a:lnTo>
                          <a:lnTo>
                            <a:pt x="1713" y="429"/>
                          </a:lnTo>
                          <a:lnTo>
                            <a:pt x="1744" y="449"/>
                          </a:lnTo>
                          <a:lnTo>
                            <a:pt x="1698" y="462"/>
                          </a:lnTo>
                          <a:lnTo>
                            <a:pt x="1661" y="443"/>
                          </a:lnTo>
                          <a:lnTo>
                            <a:pt x="1635" y="473"/>
                          </a:lnTo>
                          <a:lnTo>
                            <a:pt x="1591" y="462"/>
                          </a:lnTo>
                          <a:lnTo>
                            <a:pt x="1544" y="482"/>
                          </a:lnTo>
                          <a:lnTo>
                            <a:pt x="1522" y="497"/>
                          </a:lnTo>
                          <a:lnTo>
                            <a:pt x="1455" y="500"/>
                          </a:lnTo>
                          <a:lnTo>
                            <a:pt x="1459" y="477"/>
                          </a:lnTo>
                          <a:lnTo>
                            <a:pt x="1448" y="455"/>
                          </a:lnTo>
                          <a:lnTo>
                            <a:pt x="1474" y="438"/>
                          </a:lnTo>
                          <a:lnTo>
                            <a:pt x="1448" y="408"/>
                          </a:lnTo>
                          <a:lnTo>
                            <a:pt x="1474" y="379"/>
                          </a:lnTo>
                          <a:lnTo>
                            <a:pt x="1459" y="351"/>
                          </a:lnTo>
                          <a:lnTo>
                            <a:pt x="1526" y="332"/>
                          </a:lnTo>
                          <a:lnTo>
                            <a:pt x="1563" y="320"/>
                          </a:lnTo>
                          <a:lnTo>
                            <a:pt x="1620" y="293"/>
                          </a:lnTo>
                          <a:lnTo>
                            <a:pt x="1637" y="245"/>
                          </a:lnTo>
                          <a:lnTo>
                            <a:pt x="1570" y="263"/>
                          </a:lnTo>
                          <a:lnTo>
                            <a:pt x="1533" y="255"/>
                          </a:lnTo>
                          <a:lnTo>
                            <a:pt x="1500" y="287"/>
                          </a:lnTo>
                          <a:lnTo>
                            <a:pt x="1455" y="282"/>
                          </a:lnTo>
                          <a:lnTo>
                            <a:pt x="1429" y="315"/>
                          </a:lnTo>
                          <a:lnTo>
                            <a:pt x="1387" y="325"/>
                          </a:lnTo>
                          <a:lnTo>
                            <a:pt x="1374" y="356"/>
                          </a:lnTo>
                          <a:lnTo>
                            <a:pt x="1319" y="363"/>
                          </a:lnTo>
                          <a:lnTo>
                            <a:pt x="1273" y="360"/>
                          </a:lnTo>
                          <a:lnTo>
                            <a:pt x="1247" y="384"/>
                          </a:lnTo>
                          <a:lnTo>
                            <a:pt x="1210" y="378"/>
                          </a:lnTo>
                          <a:lnTo>
                            <a:pt x="1183" y="410"/>
                          </a:lnTo>
                          <a:lnTo>
                            <a:pt x="1152" y="406"/>
                          </a:lnTo>
                          <a:lnTo>
                            <a:pt x="1114" y="431"/>
                          </a:lnTo>
                          <a:lnTo>
                            <a:pt x="1072" y="440"/>
                          </a:lnTo>
                          <a:lnTo>
                            <a:pt x="1069" y="466"/>
                          </a:lnTo>
                          <a:lnTo>
                            <a:pt x="1009" y="481"/>
                          </a:lnTo>
                          <a:lnTo>
                            <a:pt x="994" y="518"/>
                          </a:lnTo>
                          <a:lnTo>
                            <a:pt x="963" y="525"/>
                          </a:lnTo>
                          <a:lnTo>
                            <a:pt x="926" y="544"/>
                          </a:lnTo>
                          <a:lnTo>
                            <a:pt x="883" y="518"/>
                          </a:lnTo>
                          <a:lnTo>
                            <a:pt x="838" y="530"/>
                          </a:lnTo>
                          <a:lnTo>
                            <a:pt x="805" y="512"/>
                          </a:lnTo>
                          <a:lnTo>
                            <a:pt x="755" y="522"/>
                          </a:lnTo>
                          <a:lnTo>
                            <a:pt x="703" y="503"/>
                          </a:lnTo>
                          <a:lnTo>
                            <a:pt x="654" y="515"/>
                          </a:lnTo>
                          <a:lnTo>
                            <a:pt x="623" y="487"/>
                          </a:lnTo>
                          <a:lnTo>
                            <a:pt x="585" y="500"/>
                          </a:lnTo>
                          <a:lnTo>
                            <a:pt x="533" y="496"/>
                          </a:lnTo>
                          <a:lnTo>
                            <a:pt x="488" y="526"/>
                          </a:lnTo>
                          <a:lnTo>
                            <a:pt x="453" y="549"/>
                          </a:lnTo>
                          <a:lnTo>
                            <a:pt x="399" y="540"/>
                          </a:lnTo>
                          <a:lnTo>
                            <a:pt x="362" y="571"/>
                          </a:lnTo>
                          <a:lnTo>
                            <a:pt x="313" y="590"/>
                          </a:lnTo>
                          <a:lnTo>
                            <a:pt x="261" y="593"/>
                          </a:lnTo>
                          <a:lnTo>
                            <a:pt x="246" y="565"/>
                          </a:lnTo>
                          <a:lnTo>
                            <a:pt x="192" y="565"/>
                          </a:lnTo>
                          <a:lnTo>
                            <a:pt x="147" y="534"/>
                          </a:lnTo>
                          <a:lnTo>
                            <a:pt x="90" y="528"/>
                          </a:lnTo>
                          <a:lnTo>
                            <a:pt x="38" y="515"/>
                          </a:lnTo>
                          <a:lnTo>
                            <a:pt x="0" y="496"/>
                          </a:lnTo>
                          <a:lnTo>
                            <a:pt x="12" y="470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53" name="Freeform 489"/>
                    <p:cNvSpPr>
                      <a:spLocks/>
                    </p:cNvSpPr>
                    <p:nvPr/>
                  </p:nvSpPr>
                  <p:spPr bwMode="auto">
                    <a:xfrm>
                      <a:off x="1697" y="2521"/>
                      <a:ext cx="12" cy="17"/>
                    </a:xfrm>
                    <a:custGeom>
                      <a:avLst/>
                      <a:gdLst>
                        <a:gd name="T0" fmla="*/ 22 w 75"/>
                        <a:gd name="T1" fmla="*/ 0 h 86"/>
                        <a:gd name="T2" fmla="*/ 29 w 75"/>
                        <a:gd name="T3" fmla="*/ 22 h 86"/>
                        <a:gd name="T4" fmla="*/ 5 w 75"/>
                        <a:gd name="T5" fmla="*/ 42 h 86"/>
                        <a:gd name="T6" fmla="*/ 27 w 75"/>
                        <a:gd name="T7" fmla="*/ 61 h 86"/>
                        <a:gd name="T8" fmla="*/ 0 w 75"/>
                        <a:gd name="T9" fmla="*/ 84 h 86"/>
                        <a:gd name="T10" fmla="*/ 29 w 75"/>
                        <a:gd name="T11" fmla="*/ 86 h 86"/>
                        <a:gd name="T12" fmla="*/ 60 w 75"/>
                        <a:gd name="T13" fmla="*/ 57 h 86"/>
                        <a:gd name="T14" fmla="*/ 75 w 75"/>
                        <a:gd name="T15" fmla="*/ 51 h 86"/>
                        <a:gd name="T16" fmla="*/ 22 w 75"/>
                        <a:gd name="T17" fmla="*/ 0 h 8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75"/>
                        <a:gd name="T28" fmla="*/ 0 h 86"/>
                        <a:gd name="T29" fmla="*/ 75 w 75"/>
                        <a:gd name="T30" fmla="*/ 86 h 8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75" h="86">
                          <a:moveTo>
                            <a:pt x="22" y="0"/>
                          </a:moveTo>
                          <a:lnTo>
                            <a:pt x="29" y="22"/>
                          </a:lnTo>
                          <a:lnTo>
                            <a:pt x="5" y="42"/>
                          </a:lnTo>
                          <a:lnTo>
                            <a:pt x="27" y="61"/>
                          </a:lnTo>
                          <a:lnTo>
                            <a:pt x="0" y="84"/>
                          </a:lnTo>
                          <a:lnTo>
                            <a:pt x="29" y="86"/>
                          </a:lnTo>
                          <a:lnTo>
                            <a:pt x="60" y="57"/>
                          </a:lnTo>
                          <a:lnTo>
                            <a:pt x="75" y="51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54" name="Freeform 490"/>
                    <p:cNvSpPr>
                      <a:spLocks/>
                    </p:cNvSpPr>
                    <p:nvPr/>
                  </p:nvSpPr>
                  <p:spPr bwMode="auto">
                    <a:xfrm>
                      <a:off x="1681" y="2519"/>
                      <a:ext cx="10" cy="23"/>
                    </a:xfrm>
                    <a:custGeom>
                      <a:avLst/>
                      <a:gdLst>
                        <a:gd name="T0" fmla="*/ 26 w 61"/>
                        <a:gd name="T1" fmla="*/ 0 h 114"/>
                        <a:gd name="T2" fmla="*/ 30 w 61"/>
                        <a:gd name="T3" fmla="*/ 22 h 114"/>
                        <a:gd name="T4" fmla="*/ 4 w 61"/>
                        <a:gd name="T5" fmla="*/ 43 h 114"/>
                        <a:gd name="T6" fmla="*/ 16 w 61"/>
                        <a:gd name="T7" fmla="*/ 63 h 114"/>
                        <a:gd name="T8" fmla="*/ 0 w 61"/>
                        <a:gd name="T9" fmla="*/ 114 h 114"/>
                        <a:gd name="T10" fmla="*/ 61 w 61"/>
                        <a:gd name="T11" fmla="*/ 57 h 114"/>
                        <a:gd name="T12" fmla="*/ 26 w 61"/>
                        <a:gd name="T13" fmla="*/ 0 h 114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1"/>
                        <a:gd name="T22" fmla="*/ 0 h 114"/>
                        <a:gd name="T23" fmla="*/ 61 w 61"/>
                        <a:gd name="T24" fmla="*/ 114 h 114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1" h="114">
                          <a:moveTo>
                            <a:pt x="26" y="0"/>
                          </a:moveTo>
                          <a:lnTo>
                            <a:pt x="30" y="22"/>
                          </a:lnTo>
                          <a:lnTo>
                            <a:pt x="4" y="43"/>
                          </a:lnTo>
                          <a:lnTo>
                            <a:pt x="16" y="63"/>
                          </a:lnTo>
                          <a:lnTo>
                            <a:pt x="0" y="114"/>
                          </a:lnTo>
                          <a:lnTo>
                            <a:pt x="61" y="57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55" name="Freeform 491"/>
                    <p:cNvSpPr>
                      <a:spLocks/>
                    </p:cNvSpPr>
                    <p:nvPr/>
                  </p:nvSpPr>
                  <p:spPr bwMode="auto">
                    <a:xfrm>
                      <a:off x="1707" y="2485"/>
                      <a:ext cx="12" cy="13"/>
                    </a:xfrm>
                    <a:custGeom>
                      <a:avLst/>
                      <a:gdLst>
                        <a:gd name="T0" fmla="*/ 0 w 76"/>
                        <a:gd name="T1" fmla="*/ 0 h 66"/>
                        <a:gd name="T2" fmla="*/ 15 w 76"/>
                        <a:gd name="T3" fmla="*/ 12 h 66"/>
                        <a:gd name="T4" fmla="*/ 15 w 76"/>
                        <a:gd name="T5" fmla="*/ 66 h 66"/>
                        <a:gd name="T6" fmla="*/ 76 w 76"/>
                        <a:gd name="T7" fmla="*/ 56 h 66"/>
                        <a:gd name="T8" fmla="*/ 50 w 76"/>
                        <a:gd name="T9" fmla="*/ 37 h 66"/>
                        <a:gd name="T10" fmla="*/ 72 w 76"/>
                        <a:gd name="T11" fmla="*/ 15 h 66"/>
                        <a:gd name="T12" fmla="*/ 0 w 76"/>
                        <a:gd name="T13" fmla="*/ 0 h 66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76"/>
                        <a:gd name="T22" fmla="*/ 0 h 66"/>
                        <a:gd name="T23" fmla="*/ 76 w 76"/>
                        <a:gd name="T24" fmla="*/ 66 h 66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76" h="66">
                          <a:moveTo>
                            <a:pt x="0" y="0"/>
                          </a:moveTo>
                          <a:lnTo>
                            <a:pt x="15" y="12"/>
                          </a:lnTo>
                          <a:lnTo>
                            <a:pt x="15" y="66"/>
                          </a:lnTo>
                          <a:lnTo>
                            <a:pt x="76" y="56"/>
                          </a:lnTo>
                          <a:lnTo>
                            <a:pt x="50" y="37"/>
                          </a:lnTo>
                          <a:lnTo>
                            <a:pt x="72" y="1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56" name="Freeform 492"/>
                    <p:cNvSpPr>
                      <a:spLocks/>
                    </p:cNvSpPr>
                    <p:nvPr/>
                  </p:nvSpPr>
                  <p:spPr bwMode="auto">
                    <a:xfrm>
                      <a:off x="1685" y="2455"/>
                      <a:ext cx="18" cy="41"/>
                    </a:xfrm>
                    <a:custGeom>
                      <a:avLst/>
                      <a:gdLst>
                        <a:gd name="T0" fmla="*/ 73 w 106"/>
                        <a:gd name="T1" fmla="*/ 0 h 206"/>
                        <a:gd name="T2" fmla="*/ 49 w 106"/>
                        <a:gd name="T3" fmla="*/ 44 h 206"/>
                        <a:gd name="T4" fmla="*/ 64 w 106"/>
                        <a:gd name="T5" fmla="*/ 89 h 206"/>
                        <a:gd name="T6" fmla="*/ 49 w 106"/>
                        <a:gd name="T7" fmla="*/ 118 h 206"/>
                        <a:gd name="T8" fmla="*/ 68 w 106"/>
                        <a:gd name="T9" fmla="*/ 139 h 206"/>
                        <a:gd name="T10" fmla="*/ 37 w 106"/>
                        <a:gd name="T11" fmla="*/ 180 h 206"/>
                        <a:gd name="T12" fmla="*/ 0 w 106"/>
                        <a:gd name="T13" fmla="*/ 195 h 206"/>
                        <a:gd name="T14" fmla="*/ 35 w 106"/>
                        <a:gd name="T15" fmla="*/ 201 h 206"/>
                        <a:gd name="T16" fmla="*/ 49 w 106"/>
                        <a:gd name="T17" fmla="*/ 206 h 206"/>
                        <a:gd name="T18" fmla="*/ 87 w 106"/>
                        <a:gd name="T19" fmla="*/ 189 h 206"/>
                        <a:gd name="T20" fmla="*/ 106 w 106"/>
                        <a:gd name="T21" fmla="*/ 133 h 206"/>
                        <a:gd name="T22" fmla="*/ 75 w 106"/>
                        <a:gd name="T23" fmla="*/ 118 h 206"/>
                        <a:gd name="T24" fmla="*/ 90 w 106"/>
                        <a:gd name="T25" fmla="*/ 91 h 206"/>
                        <a:gd name="T26" fmla="*/ 68 w 106"/>
                        <a:gd name="T27" fmla="*/ 58 h 206"/>
                        <a:gd name="T28" fmla="*/ 73 w 106"/>
                        <a:gd name="T29" fmla="*/ 0 h 20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106"/>
                        <a:gd name="T46" fmla="*/ 0 h 206"/>
                        <a:gd name="T47" fmla="*/ 106 w 106"/>
                        <a:gd name="T48" fmla="*/ 206 h 20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106" h="206">
                          <a:moveTo>
                            <a:pt x="73" y="0"/>
                          </a:moveTo>
                          <a:lnTo>
                            <a:pt x="49" y="44"/>
                          </a:lnTo>
                          <a:lnTo>
                            <a:pt x="64" y="89"/>
                          </a:lnTo>
                          <a:lnTo>
                            <a:pt x="49" y="118"/>
                          </a:lnTo>
                          <a:lnTo>
                            <a:pt x="68" y="139"/>
                          </a:lnTo>
                          <a:lnTo>
                            <a:pt x="37" y="180"/>
                          </a:lnTo>
                          <a:lnTo>
                            <a:pt x="0" y="195"/>
                          </a:lnTo>
                          <a:lnTo>
                            <a:pt x="35" y="201"/>
                          </a:lnTo>
                          <a:lnTo>
                            <a:pt x="49" y="206"/>
                          </a:lnTo>
                          <a:lnTo>
                            <a:pt x="87" y="189"/>
                          </a:lnTo>
                          <a:lnTo>
                            <a:pt x="106" y="133"/>
                          </a:lnTo>
                          <a:lnTo>
                            <a:pt x="75" y="118"/>
                          </a:lnTo>
                          <a:lnTo>
                            <a:pt x="90" y="91"/>
                          </a:lnTo>
                          <a:lnTo>
                            <a:pt x="68" y="58"/>
                          </a:lnTo>
                          <a:lnTo>
                            <a:pt x="73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57" name="Freeform 493"/>
                    <p:cNvSpPr>
                      <a:spLocks/>
                    </p:cNvSpPr>
                    <p:nvPr/>
                  </p:nvSpPr>
                  <p:spPr bwMode="auto">
                    <a:xfrm>
                      <a:off x="1660" y="2477"/>
                      <a:ext cx="20" cy="35"/>
                    </a:xfrm>
                    <a:custGeom>
                      <a:avLst/>
                      <a:gdLst>
                        <a:gd name="T0" fmla="*/ 94 w 124"/>
                        <a:gd name="T1" fmla="*/ 0 h 175"/>
                        <a:gd name="T2" fmla="*/ 52 w 124"/>
                        <a:gd name="T3" fmla="*/ 17 h 175"/>
                        <a:gd name="T4" fmla="*/ 64 w 124"/>
                        <a:gd name="T5" fmla="*/ 39 h 175"/>
                        <a:gd name="T6" fmla="*/ 48 w 124"/>
                        <a:gd name="T7" fmla="*/ 80 h 175"/>
                        <a:gd name="T8" fmla="*/ 22 w 124"/>
                        <a:gd name="T9" fmla="*/ 101 h 175"/>
                        <a:gd name="T10" fmla="*/ 22 w 124"/>
                        <a:gd name="T11" fmla="*/ 125 h 175"/>
                        <a:gd name="T12" fmla="*/ 19 w 124"/>
                        <a:gd name="T13" fmla="*/ 148 h 175"/>
                        <a:gd name="T14" fmla="*/ 0 w 124"/>
                        <a:gd name="T15" fmla="*/ 175 h 175"/>
                        <a:gd name="T16" fmla="*/ 48 w 124"/>
                        <a:gd name="T17" fmla="*/ 157 h 175"/>
                        <a:gd name="T18" fmla="*/ 64 w 124"/>
                        <a:gd name="T19" fmla="*/ 115 h 175"/>
                        <a:gd name="T20" fmla="*/ 124 w 124"/>
                        <a:gd name="T21" fmla="*/ 97 h 175"/>
                        <a:gd name="T22" fmla="*/ 86 w 124"/>
                        <a:gd name="T23" fmla="*/ 74 h 175"/>
                        <a:gd name="T24" fmla="*/ 86 w 124"/>
                        <a:gd name="T25" fmla="*/ 50 h 175"/>
                        <a:gd name="T26" fmla="*/ 94 w 124"/>
                        <a:gd name="T27" fmla="*/ 0 h 175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24"/>
                        <a:gd name="T43" fmla="*/ 0 h 175"/>
                        <a:gd name="T44" fmla="*/ 124 w 124"/>
                        <a:gd name="T45" fmla="*/ 175 h 175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24" h="175">
                          <a:moveTo>
                            <a:pt x="94" y="0"/>
                          </a:moveTo>
                          <a:lnTo>
                            <a:pt x="52" y="17"/>
                          </a:lnTo>
                          <a:lnTo>
                            <a:pt x="64" y="39"/>
                          </a:lnTo>
                          <a:lnTo>
                            <a:pt x="48" y="80"/>
                          </a:lnTo>
                          <a:lnTo>
                            <a:pt x="22" y="101"/>
                          </a:lnTo>
                          <a:lnTo>
                            <a:pt x="22" y="125"/>
                          </a:lnTo>
                          <a:lnTo>
                            <a:pt x="19" y="148"/>
                          </a:lnTo>
                          <a:lnTo>
                            <a:pt x="0" y="175"/>
                          </a:lnTo>
                          <a:lnTo>
                            <a:pt x="48" y="157"/>
                          </a:lnTo>
                          <a:lnTo>
                            <a:pt x="64" y="115"/>
                          </a:lnTo>
                          <a:lnTo>
                            <a:pt x="124" y="97"/>
                          </a:lnTo>
                          <a:lnTo>
                            <a:pt x="86" y="74"/>
                          </a:lnTo>
                          <a:lnTo>
                            <a:pt x="86" y="50"/>
                          </a:lnTo>
                          <a:lnTo>
                            <a:pt x="94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58" name="Freeform 494"/>
                    <p:cNvSpPr>
                      <a:spLocks/>
                    </p:cNvSpPr>
                    <p:nvPr/>
                  </p:nvSpPr>
                  <p:spPr bwMode="auto">
                    <a:xfrm>
                      <a:off x="1609" y="2508"/>
                      <a:ext cx="23" cy="11"/>
                    </a:xfrm>
                    <a:custGeom>
                      <a:avLst/>
                      <a:gdLst>
                        <a:gd name="T0" fmla="*/ 0 w 139"/>
                        <a:gd name="T1" fmla="*/ 0 h 53"/>
                        <a:gd name="T2" fmla="*/ 19 w 139"/>
                        <a:gd name="T3" fmla="*/ 6 h 53"/>
                        <a:gd name="T4" fmla="*/ 45 w 139"/>
                        <a:gd name="T5" fmla="*/ 8 h 53"/>
                        <a:gd name="T6" fmla="*/ 71 w 139"/>
                        <a:gd name="T7" fmla="*/ 8 h 53"/>
                        <a:gd name="T8" fmla="*/ 91 w 139"/>
                        <a:gd name="T9" fmla="*/ 24 h 53"/>
                        <a:gd name="T10" fmla="*/ 102 w 139"/>
                        <a:gd name="T11" fmla="*/ 36 h 53"/>
                        <a:gd name="T12" fmla="*/ 139 w 139"/>
                        <a:gd name="T13" fmla="*/ 47 h 53"/>
                        <a:gd name="T14" fmla="*/ 105 w 139"/>
                        <a:gd name="T15" fmla="*/ 53 h 53"/>
                        <a:gd name="T16" fmla="*/ 60 w 139"/>
                        <a:gd name="T17" fmla="*/ 32 h 53"/>
                        <a:gd name="T18" fmla="*/ 0 w 139"/>
                        <a:gd name="T19" fmla="*/ 0 h 53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39"/>
                        <a:gd name="T31" fmla="*/ 0 h 53"/>
                        <a:gd name="T32" fmla="*/ 139 w 139"/>
                        <a:gd name="T33" fmla="*/ 53 h 53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39" h="53">
                          <a:moveTo>
                            <a:pt x="0" y="0"/>
                          </a:moveTo>
                          <a:lnTo>
                            <a:pt x="19" y="6"/>
                          </a:lnTo>
                          <a:lnTo>
                            <a:pt x="45" y="8"/>
                          </a:lnTo>
                          <a:lnTo>
                            <a:pt x="71" y="8"/>
                          </a:lnTo>
                          <a:lnTo>
                            <a:pt x="91" y="24"/>
                          </a:lnTo>
                          <a:lnTo>
                            <a:pt x="102" y="36"/>
                          </a:lnTo>
                          <a:lnTo>
                            <a:pt x="139" y="47"/>
                          </a:lnTo>
                          <a:lnTo>
                            <a:pt x="105" y="53"/>
                          </a:lnTo>
                          <a:lnTo>
                            <a:pt x="60" y="3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59" name="Freeform 495"/>
                    <p:cNvSpPr>
                      <a:spLocks/>
                    </p:cNvSpPr>
                    <p:nvPr/>
                  </p:nvSpPr>
                  <p:spPr bwMode="auto">
                    <a:xfrm>
                      <a:off x="1573" y="2511"/>
                      <a:ext cx="37" cy="23"/>
                    </a:xfrm>
                    <a:custGeom>
                      <a:avLst/>
                      <a:gdLst>
                        <a:gd name="T0" fmla="*/ 221 w 221"/>
                        <a:gd name="T1" fmla="*/ 0 h 115"/>
                        <a:gd name="T2" fmla="*/ 179 w 221"/>
                        <a:gd name="T3" fmla="*/ 29 h 115"/>
                        <a:gd name="T4" fmla="*/ 167 w 221"/>
                        <a:gd name="T5" fmla="*/ 56 h 115"/>
                        <a:gd name="T6" fmla="*/ 143 w 221"/>
                        <a:gd name="T7" fmla="*/ 85 h 115"/>
                        <a:gd name="T8" fmla="*/ 120 w 221"/>
                        <a:gd name="T9" fmla="*/ 115 h 115"/>
                        <a:gd name="T10" fmla="*/ 74 w 221"/>
                        <a:gd name="T11" fmla="*/ 94 h 115"/>
                        <a:gd name="T12" fmla="*/ 2 w 221"/>
                        <a:gd name="T13" fmla="*/ 74 h 115"/>
                        <a:gd name="T14" fmla="*/ 0 w 221"/>
                        <a:gd name="T15" fmla="*/ 56 h 115"/>
                        <a:gd name="T16" fmla="*/ 44 w 221"/>
                        <a:gd name="T17" fmla="*/ 79 h 115"/>
                        <a:gd name="T18" fmla="*/ 89 w 221"/>
                        <a:gd name="T19" fmla="*/ 83 h 115"/>
                        <a:gd name="T20" fmla="*/ 138 w 221"/>
                        <a:gd name="T21" fmla="*/ 68 h 115"/>
                        <a:gd name="T22" fmla="*/ 127 w 221"/>
                        <a:gd name="T23" fmla="*/ 35 h 115"/>
                        <a:gd name="T24" fmla="*/ 157 w 221"/>
                        <a:gd name="T25" fmla="*/ 15 h 115"/>
                        <a:gd name="T26" fmla="*/ 221 w 221"/>
                        <a:gd name="T27" fmla="*/ 0 h 115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221"/>
                        <a:gd name="T43" fmla="*/ 0 h 115"/>
                        <a:gd name="T44" fmla="*/ 221 w 221"/>
                        <a:gd name="T45" fmla="*/ 115 h 115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221" h="115">
                          <a:moveTo>
                            <a:pt x="221" y="0"/>
                          </a:moveTo>
                          <a:lnTo>
                            <a:pt x="179" y="29"/>
                          </a:lnTo>
                          <a:lnTo>
                            <a:pt x="167" y="56"/>
                          </a:lnTo>
                          <a:lnTo>
                            <a:pt x="143" y="85"/>
                          </a:lnTo>
                          <a:lnTo>
                            <a:pt x="120" y="115"/>
                          </a:lnTo>
                          <a:lnTo>
                            <a:pt x="74" y="94"/>
                          </a:lnTo>
                          <a:lnTo>
                            <a:pt x="2" y="74"/>
                          </a:lnTo>
                          <a:lnTo>
                            <a:pt x="0" y="56"/>
                          </a:lnTo>
                          <a:lnTo>
                            <a:pt x="44" y="79"/>
                          </a:lnTo>
                          <a:lnTo>
                            <a:pt x="89" y="83"/>
                          </a:lnTo>
                          <a:lnTo>
                            <a:pt x="138" y="68"/>
                          </a:lnTo>
                          <a:lnTo>
                            <a:pt x="127" y="35"/>
                          </a:lnTo>
                          <a:lnTo>
                            <a:pt x="157" y="15"/>
                          </a:lnTo>
                          <a:lnTo>
                            <a:pt x="221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0" name="Freeform 496"/>
                    <p:cNvSpPr>
                      <a:spLocks/>
                    </p:cNvSpPr>
                    <p:nvPr/>
                  </p:nvSpPr>
                  <p:spPr bwMode="auto">
                    <a:xfrm>
                      <a:off x="1598" y="2522"/>
                      <a:ext cx="20" cy="20"/>
                    </a:xfrm>
                    <a:custGeom>
                      <a:avLst/>
                      <a:gdLst>
                        <a:gd name="T0" fmla="*/ 78 w 124"/>
                        <a:gd name="T1" fmla="*/ 0 h 100"/>
                        <a:gd name="T2" fmla="*/ 78 w 124"/>
                        <a:gd name="T3" fmla="*/ 19 h 100"/>
                        <a:gd name="T4" fmla="*/ 41 w 124"/>
                        <a:gd name="T5" fmla="*/ 43 h 100"/>
                        <a:gd name="T6" fmla="*/ 45 w 124"/>
                        <a:gd name="T7" fmla="*/ 64 h 100"/>
                        <a:gd name="T8" fmla="*/ 10 w 124"/>
                        <a:gd name="T9" fmla="*/ 79 h 100"/>
                        <a:gd name="T10" fmla="*/ 0 w 124"/>
                        <a:gd name="T11" fmla="*/ 100 h 100"/>
                        <a:gd name="T12" fmla="*/ 45 w 124"/>
                        <a:gd name="T13" fmla="*/ 79 h 100"/>
                        <a:gd name="T14" fmla="*/ 89 w 124"/>
                        <a:gd name="T15" fmla="*/ 58 h 100"/>
                        <a:gd name="T16" fmla="*/ 89 w 124"/>
                        <a:gd name="T17" fmla="*/ 43 h 100"/>
                        <a:gd name="T18" fmla="*/ 124 w 124"/>
                        <a:gd name="T19" fmla="*/ 8 h 100"/>
                        <a:gd name="T20" fmla="*/ 78 w 124"/>
                        <a:gd name="T21" fmla="*/ 0 h 10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124"/>
                        <a:gd name="T34" fmla="*/ 0 h 100"/>
                        <a:gd name="T35" fmla="*/ 124 w 124"/>
                        <a:gd name="T36" fmla="*/ 100 h 10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124" h="100">
                          <a:moveTo>
                            <a:pt x="78" y="0"/>
                          </a:moveTo>
                          <a:lnTo>
                            <a:pt x="78" y="19"/>
                          </a:lnTo>
                          <a:lnTo>
                            <a:pt x="41" y="43"/>
                          </a:lnTo>
                          <a:lnTo>
                            <a:pt x="45" y="64"/>
                          </a:lnTo>
                          <a:lnTo>
                            <a:pt x="10" y="79"/>
                          </a:lnTo>
                          <a:lnTo>
                            <a:pt x="0" y="100"/>
                          </a:lnTo>
                          <a:lnTo>
                            <a:pt x="45" y="79"/>
                          </a:lnTo>
                          <a:lnTo>
                            <a:pt x="89" y="58"/>
                          </a:lnTo>
                          <a:lnTo>
                            <a:pt x="89" y="43"/>
                          </a:lnTo>
                          <a:lnTo>
                            <a:pt x="124" y="8"/>
                          </a:lnTo>
                          <a:lnTo>
                            <a:pt x="78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1" name="Freeform 497"/>
                    <p:cNvSpPr>
                      <a:spLocks/>
                    </p:cNvSpPr>
                    <p:nvPr/>
                  </p:nvSpPr>
                  <p:spPr bwMode="auto">
                    <a:xfrm>
                      <a:off x="1680" y="2471"/>
                      <a:ext cx="4" cy="8"/>
                    </a:xfrm>
                    <a:custGeom>
                      <a:avLst/>
                      <a:gdLst>
                        <a:gd name="T0" fmla="*/ 15 w 22"/>
                        <a:gd name="T1" fmla="*/ 0 h 41"/>
                        <a:gd name="T2" fmla="*/ 0 w 22"/>
                        <a:gd name="T3" fmla="*/ 24 h 41"/>
                        <a:gd name="T4" fmla="*/ 3 w 22"/>
                        <a:gd name="T5" fmla="*/ 41 h 41"/>
                        <a:gd name="T6" fmla="*/ 22 w 22"/>
                        <a:gd name="T7" fmla="*/ 39 h 41"/>
                        <a:gd name="T8" fmla="*/ 15 w 22"/>
                        <a:gd name="T9" fmla="*/ 0 h 41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22"/>
                        <a:gd name="T16" fmla="*/ 0 h 41"/>
                        <a:gd name="T17" fmla="*/ 22 w 22"/>
                        <a:gd name="T18" fmla="*/ 41 h 41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22" h="41">
                          <a:moveTo>
                            <a:pt x="15" y="0"/>
                          </a:moveTo>
                          <a:lnTo>
                            <a:pt x="0" y="24"/>
                          </a:lnTo>
                          <a:lnTo>
                            <a:pt x="3" y="41"/>
                          </a:lnTo>
                          <a:lnTo>
                            <a:pt x="22" y="39"/>
                          </a:lnTo>
                          <a:lnTo>
                            <a:pt x="15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2" name="Freeform 498"/>
                    <p:cNvSpPr>
                      <a:spLocks/>
                    </p:cNvSpPr>
                    <p:nvPr/>
                  </p:nvSpPr>
                  <p:spPr bwMode="auto">
                    <a:xfrm>
                      <a:off x="1584" y="2543"/>
                      <a:ext cx="11" cy="13"/>
                    </a:xfrm>
                    <a:custGeom>
                      <a:avLst/>
                      <a:gdLst>
                        <a:gd name="T0" fmla="*/ 0 w 64"/>
                        <a:gd name="T1" fmla="*/ 0 h 62"/>
                        <a:gd name="T2" fmla="*/ 18 w 64"/>
                        <a:gd name="T3" fmla="*/ 11 h 62"/>
                        <a:gd name="T4" fmla="*/ 11 w 64"/>
                        <a:gd name="T5" fmla="*/ 29 h 62"/>
                        <a:gd name="T6" fmla="*/ 0 w 64"/>
                        <a:gd name="T7" fmla="*/ 34 h 62"/>
                        <a:gd name="T8" fmla="*/ 22 w 64"/>
                        <a:gd name="T9" fmla="*/ 62 h 62"/>
                        <a:gd name="T10" fmla="*/ 53 w 64"/>
                        <a:gd name="T11" fmla="*/ 20 h 62"/>
                        <a:gd name="T12" fmla="*/ 64 w 64"/>
                        <a:gd name="T13" fmla="*/ 2 h 62"/>
                        <a:gd name="T14" fmla="*/ 0 w 64"/>
                        <a:gd name="T15" fmla="*/ 0 h 62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64"/>
                        <a:gd name="T25" fmla="*/ 0 h 62"/>
                        <a:gd name="T26" fmla="*/ 64 w 64"/>
                        <a:gd name="T27" fmla="*/ 62 h 62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64" h="62">
                          <a:moveTo>
                            <a:pt x="0" y="0"/>
                          </a:moveTo>
                          <a:lnTo>
                            <a:pt x="18" y="11"/>
                          </a:lnTo>
                          <a:lnTo>
                            <a:pt x="11" y="29"/>
                          </a:lnTo>
                          <a:lnTo>
                            <a:pt x="0" y="34"/>
                          </a:lnTo>
                          <a:lnTo>
                            <a:pt x="22" y="62"/>
                          </a:lnTo>
                          <a:lnTo>
                            <a:pt x="53" y="20"/>
                          </a:lnTo>
                          <a:lnTo>
                            <a:pt x="64" y="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3" name="Freeform 499"/>
                    <p:cNvSpPr>
                      <a:spLocks/>
                    </p:cNvSpPr>
                    <p:nvPr/>
                  </p:nvSpPr>
                  <p:spPr bwMode="auto">
                    <a:xfrm>
                      <a:off x="1546" y="2517"/>
                      <a:ext cx="20" cy="23"/>
                    </a:xfrm>
                    <a:custGeom>
                      <a:avLst/>
                      <a:gdLst>
                        <a:gd name="T0" fmla="*/ 124 w 124"/>
                        <a:gd name="T1" fmla="*/ 0 h 115"/>
                        <a:gd name="T2" fmla="*/ 97 w 124"/>
                        <a:gd name="T3" fmla="*/ 6 h 115"/>
                        <a:gd name="T4" fmla="*/ 64 w 124"/>
                        <a:gd name="T5" fmla="*/ 6 h 115"/>
                        <a:gd name="T6" fmla="*/ 36 w 124"/>
                        <a:gd name="T7" fmla="*/ 18 h 115"/>
                        <a:gd name="T8" fmla="*/ 26 w 124"/>
                        <a:gd name="T9" fmla="*/ 36 h 115"/>
                        <a:gd name="T10" fmla="*/ 0 w 124"/>
                        <a:gd name="T11" fmla="*/ 44 h 115"/>
                        <a:gd name="T12" fmla="*/ 41 w 124"/>
                        <a:gd name="T13" fmla="*/ 51 h 115"/>
                        <a:gd name="T14" fmla="*/ 59 w 124"/>
                        <a:gd name="T15" fmla="*/ 95 h 115"/>
                        <a:gd name="T16" fmla="*/ 41 w 124"/>
                        <a:gd name="T17" fmla="*/ 115 h 115"/>
                        <a:gd name="T18" fmla="*/ 86 w 124"/>
                        <a:gd name="T19" fmla="*/ 83 h 115"/>
                        <a:gd name="T20" fmla="*/ 79 w 124"/>
                        <a:gd name="T21" fmla="*/ 62 h 115"/>
                        <a:gd name="T22" fmla="*/ 79 w 124"/>
                        <a:gd name="T23" fmla="*/ 30 h 115"/>
                        <a:gd name="T24" fmla="*/ 124 w 124"/>
                        <a:gd name="T25" fmla="*/ 0 h 115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124"/>
                        <a:gd name="T40" fmla="*/ 0 h 115"/>
                        <a:gd name="T41" fmla="*/ 124 w 124"/>
                        <a:gd name="T42" fmla="*/ 115 h 115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124" h="115">
                          <a:moveTo>
                            <a:pt x="124" y="0"/>
                          </a:moveTo>
                          <a:lnTo>
                            <a:pt x="97" y="6"/>
                          </a:lnTo>
                          <a:lnTo>
                            <a:pt x="64" y="6"/>
                          </a:lnTo>
                          <a:lnTo>
                            <a:pt x="36" y="18"/>
                          </a:lnTo>
                          <a:lnTo>
                            <a:pt x="26" y="36"/>
                          </a:lnTo>
                          <a:lnTo>
                            <a:pt x="0" y="44"/>
                          </a:lnTo>
                          <a:lnTo>
                            <a:pt x="41" y="51"/>
                          </a:lnTo>
                          <a:lnTo>
                            <a:pt x="59" y="95"/>
                          </a:lnTo>
                          <a:lnTo>
                            <a:pt x="41" y="115"/>
                          </a:lnTo>
                          <a:lnTo>
                            <a:pt x="86" y="83"/>
                          </a:lnTo>
                          <a:lnTo>
                            <a:pt x="79" y="62"/>
                          </a:lnTo>
                          <a:lnTo>
                            <a:pt x="79" y="30"/>
                          </a:lnTo>
                          <a:lnTo>
                            <a:pt x="124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4" name="Freeform 500"/>
                    <p:cNvSpPr>
                      <a:spLocks/>
                    </p:cNvSpPr>
                    <p:nvPr/>
                  </p:nvSpPr>
                  <p:spPr bwMode="auto">
                    <a:xfrm>
                      <a:off x="1531" y="2539"/>
                      <a:ext cx="17" cy="7"/>
                    </a:xfrm>
                    <a:custGeom>
                      <a:avLst/>
                      <a:gdLst>
                        <a:gd name="T0" fmla="*/ 0 w 102"/>
                        <a:gd name="T1" fmla="*/ 12 h 39"/>
                        <a:gd name="T2" fmla="*/ 42 w 102"/>
                        <a:gd name="T3" fmla="*/ 15 h 39"/>
                        <a:gd name="T4" fmla="*/ 57 w 102"/>
                        <a:gd name="T5" fmla="*/ 32 h 39"/>
                        <a:gd name="T6" fmla="*/ 73 w 102"/>
                        <a:gd name="T7" fmla="*/ 39 h 39"/>
                        <a:gd name="T8" fmla="*/ 102 w 102"/>
                        <a:gd name="T9" fmla="*/ 18 h 39"/>
                        <a:gd name="T10" fmla="*/ 97 w 102"/>
                        <a:gd name="T11" fmla="*/ 0 h 39"/>
                        <a:gd name="T12" fmla="*/ 73 w 102"/>
                        <a:gd name="T13" fmla="*/ 0 h 39"/>
                        <a:gd name="T14" fmla="*/ 0 w 102"/>
                        <a:gd name="T15" fmla="*/ 12 h 39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102"/>
                        <a:gd name="T25" fmla="*/ 0 h 39"/>
                        <a:gd name="T26" fmla="*/ 102 w 102"/>
                        <a:gd name="T27" fmla="*/ 39 h 39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102" h="39">
                          <a:moveTo>
                            <a:pt x="0" y="12"/>
                          </a:moveTo>
                          <a:lnTo>
                            <a:pt x="42" y="15"/>
                          </a:lnTo>
                          <a:lnTo>
                            <a:pt x="57" y="32"/>
                          </a:lnTo>
                          <a:lnTo>
                            <a:pt x="73" y="39"/>
                          </a:lnTo>
                          <a:lnTo>
                            <a:pt x="102" y="18"/>
                          </a:lnTo>
                          <a:lnTo>
                            <a:pt x="97" y="0"/>
                          </a:lnTo>
                          <a:lnTo>
                            <a:pt x="73" y="0"/>
                          </a:lnTo>
                          <a:lnTo>
                            <a:pt x="0" y="12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5" name="Freeform 501"/>
                    <p:cNvSpPr>
                      <a:spLocks/>
                    </p:cNvSpPr>
                    <p:nvPr/>
                  </p:nvSpPr>
                  <p:spPr bwMode="auto">
                    <a:xfrm>
                      <a:off x="1502" y="2511"/>
                      <a:ext cx="21" cy="22"/>
                    </a:xfrm>
                    <a:custGeom>
                      <a:avLst/>
                      <a:gdLst>
                        <a:gd name="T0" fmla="*/ 60 w 120"/>
                        <a:gd name="T1" fmla="*/ 0 h 109"/>
                        <a:gd name="T2" fmla="*/ 56 w 120"/>
                        <a:gd name="T3" fmla="*/ 29 h 109"/>
                        <a:gd name="T4" fmla="*/ 38 w 120"/>
                        <a:gd name="T5" fmla="*/ 51 h 109"/>
                        <a:gd name="T6" fmla="*/ 30 w 120"/>
                        <a:gd name="T7" fmla="*/ 77 h 109"/>
                        <a:gd name="T8" fmla="*/ 0 w 120"/>
                        <a:gd name="T9" fmla="*/ 109 h 109"/>
                        <a:gd name="T10" fmla="*/ 49 w 120"/>
                        <a:gd name="T11" fmla="*/ 109 h 109"/>
                        <a:gd name="T12" fmla="*/ 79 w 120"/>
                        <a:gd name="T13" fmla="*/ 44 h 109"/>
                        <a:gd name="T14" fmla="*/ 117 w 120"/>
                        <a:gd name="T15" fmla="*/ 51 h 109"/>
                        <a:gd name="T16" fmla="*/ 120 w 120"/>
                        <a:gd name="T17" fmla="*/ 23 h 109"/>
                        <a:gd name="T18" fmla="*/ 60 w 120"/>
                        <a:gd name="T19" fmla="*/ 0 h 109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20"/>
                        <a:gd name="T31" fmla="*/ 0 h 109"/>
                        <a:gd name="T32" fmla="*/ 120 w 120"/>
                        <a:gd name="T33" fmla="*/ 109 h 109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20" h="109">
                          <a:moveTo>
                            <a:pt x="60" y="0"/>
                          </a:moveTo>
                          <a:lnTo>
                            <a:pt x="56" y="29"/>
                          </a:lnTo>
                          <a:lnTo>
                            <a:pt x="38" y="51"/>
                          </a:lnTo>
                          <a:lnTo>
                            <a:pt x="30" y="77"/>
                          </a:lnTo>
                          <a:lnTo>
                            <a:pt x="0" y="109"/>
                          </a:lnTo>
                          <a:lnTo>
                            <a:pt x="49" y="109"/>
                          </a:lnTo>
                          <a:lnTo>
                            <a:pt x="79" y="44"/>
                          </a:lnTo>
                          <a:lnTo>
                            <a:pt x="117" y="51"/>
                          </a:lnTo>
                          <a:lnTo>
                            <a:pt x="120" y="23"/>
                          </a:lnTo>
                          <a:lnTo>
                            <a:pt x="6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6" name="Freeform 502"/>
                    <p:cNvSpPr>
                      <a:spLocks/>
                    </p:cNvSpPr>
                    <p:nvPr/>
                  </p:nvSpPr>
                  <p:spPr bwMode="auto">
                    <a:xfrm>
                      <a:off x="1499" y="2540"/>
                      <a:ext cx="15" cy="12"/>
                    </a:xfrm>
                    <a:custGeom>
                      <a:avLst/>
                      <a:gdLst>
                        <a:gd name="T0" fmla="*/ 72 w 95"/>
                        <a:gd name="T1" fmla="*/ 0 h 63"/>
                        <a:gd name="T2" fmla="*/ 68 w 95"/>
                        <a:gd name="T3" fmla="*/ 36 h 63"/>
                        <a:gd name="T4" fmla="*/ 53 w 95"/>
                        <a:gd name="T5" fmla="*/ 48 h 63"/>
                        <a:gd name="T6" fmla="*/ 16 w 95"/>
                        <a:gd name="T7" fmla="*/ 48 h 63"/>
                        <a:gd name="T8" fmla="*/ 0 w 95"/>
                        <a:gd name="T9" fmla="*/ 63 h 63"/>
                        <a:gd name="T10" fmla="*/ 50 w 95"/>
                        <a:gd name="T11" fmla="*/ 60 h 63"/>
                        <a:gd name="T12" fmla="*/ 95 w 95"/>
                        <a:gd name="T13" fmla="*/ 45 h 63"/>
                        <a:gd name="T14" fmla="*/ 72 w 95"/>
                        <a:gd name="T15" fmla="*/ 0 h 6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95"/>
                        <a:gd name="T25" fmla="*/ 0 h 63"/>
                        <a:gd name="T26" fmla="*/ 95 w 95"/>
                        <a:gd name="T27" fmla="*/ 63 h 6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95" h="63">
                          <a:moveTo>
                            <a:pt x="72" y="0"/>
                          </a:moveTo>
                          <a:lnTo>
                            <a:pt x="68" y="36"/>
                          </a:lnTo>
                          <a:lnTo>
                            <a:pt x="53" y="48"/>
                          </a:lnTo>
                          <a:lnTo>
                            <a:pt x="16" y="48"/>
                          </a:lnTo>
                          <a:lnTo>
                            <a:pt x="0" y="63"/>
                          </a:lnTo>
                          <a:lnTo>
                            <a:pt x="50" y="60"/>
                          </a:lnTo>
                          <a:lnTo>
                            <a:pt x="95" y="45"/>
                          </a:lnTo>
                          <a:lnTo>
                            <a:pt x="72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7" name="Freeform 503"/>
                    <p:cNvSpPr>
                      <a:spLocks/>
                    </p:cNvSpPr>
                    <p:nvPr/>
                  </p:nvSpPr>
                  <p:spPr bwMode="auto">
                    <a:xfrm>
                      <a:off x="1516" y="2525"/>
                      <a:ext cx="11" cy="14"/>
                    </a:xfrm>
                    <a:custGeom>
                      <a:avLst/>
                      <a:gdLst>
                        <a:gd name="T0" fmla="*/ 65 w 65"/>
                        <a:gd name="T1" fmla="*/ 0 h 68"/>
                        <a:gd name="T2" fmla="*/ 16 w 65"/>
                        <a:gd name="T3" fmla="*/ 15 h 68"/>
                        <a:gd name="T4" fmla="*/ 21 w 65"/>
                        <a:gd name="T5" fmla="*/ 41 h 68"/>
                        <a:gd name="T6" fmla="*/ 0 w 65"/>
                        <a:gd name="T7" fmla="*/ 56 h 68"/>
                        <a:gd name="T8" fmla="*/ 43 w 65"/>
                        <a:gd name="T9" fmla="*/ 68 h 68"/>
                        <a:gd name="T10" fmla="*/ 45 w 65"/>
                        <a:gd name="T11" fmla="*/ 47 h 68"/>
                        <a:gd name="T12" fmla="*/ 65 w 65"/>
                        <a:gd name="T13" fmla="*/ 0 h 68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65"/>
                        <a:gd name="T22" fmla="*/ 0 h 68"/>
                        <a:gd name="T23" fmla="*/ 65 w 65"/>
                        <a:gd name="T24" fmla="*/ 68 h 68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65" h="68">
                          <a:moveTo>
                            <a:pt x="65" y="0"/>
                          </a:moveTo>
                          <a:lnTo>
                            <a:pt x="16" y="15"/>
                          </a:lnTo>
                          <a:lnTo>
                            <a:pt x="21" y="41"/>
                          </a:lnTo>
                          <a:lnTo>
                            <a:pt x="0" y="56"/>
                          </a:lnTo>
                          <a:lnTo>
                            <a:pt x="43" y="68"/>
                          </a:lnTo>
                          <a:lnTo>
                            <a:pt x="45" y="47"/>
                          </a:lnTo>
                          <a:lnTo>
                            <a:pt x="65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568" name="Freeform 504"/>
                    <p:cNvSpPr>
                      <a:spLocks/>
                    </p:cNvSpPr>
                    <p:nvPr/>
                  </p:nvSpPr>
                  <p:spPr bwMode="auto">
                    <a:xfrm>
                      <a:off x="1456" y="2504"/>
                      <a:ext cx="20" cy="21"/>
                    </a:xfrm>
                    <a:custGeom>
                      <a:avLst/>
                      <a:gdLst>
                        <a:gd name="T0" fmla="*/ 124 w 124"/>
                        <a:gd name="T1" fmla="*/ 3 h 106"/>
                        <a:gd name="T2" fmla="*/ 98 w 124"/>
                        <a:gd name="T3" fmla="*/ 0 h 106"/>
                        <a:gd name="T4" fmla="*/ 44 w 124"/>
                        <a:gd name="T5" fmla="*/ 9 h 106"/>
                        <a:gd name="T6" fmla="*/ 10 w 124"/>
                        <a:gd name="T7" fmla="*/ 42 h 106"/>
                        <a:gd name="T8" fmla="*/ 22 w 124"/>
                        <a:gd name="T9" fmla="*/ 59 h 106"/>
                        <a:gd name="T10" fmla="*/ 0 w 124"/>
                        <a:gd name="T11" fmla="*/ 106 h 106"/>
                        <a:gd name="T12" fmla="*/ 60 w 124"/>
                        <a:gd name="T13" fmla="*/ 65 h 106"/>
                        <a:gd name="T14" fmla="*/ 75 w 124"/>
                        <a:gd name="T15" fmla="*/ 39 h 106"/>
                        <a:gd name="T16" fmla="*/ 124 w 124"/>
                        <a:gd name="T17" fmla="*/ 3 h 10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124"/>
                        <a:gd name="T28" fmla="*/ 0 h 106"/>
                        <a:gd name="T29" fmla="*/ 124 w 124"/>
                        <a:gd name="T30" fmla="*/ 106 h 106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124" h="106">
                          <a:moveTo>
                            <a:pt x="124" y="3"/>
                          </a:moveTo>
                          <a:lnTo>
                            <a:pt x="98" y="0"/>
                          </a:lnTo>
                          <a:lnTo>
                            <a:pt x="44" y="9"/>
                          </a:lnTo>
                          <a:lnTo>
                            <a:pt x="10" y="42"/>
                          </a:lnTo>
                          <a:lnTo>
                            <a:pt x="22" y="59"/>
                          </a:lnTo>
                          <a:lnTo>
                            <a:pt x="0" y="106"/>
                          </a:lnTo>
                          <a:lnTo>
                            <a:pt x="60" y="65"/>
                          </a:lnTo>
                          <a:lnTo>
                            <a:pt x="75" y="39"/>
                          </a:lnTo>
                          <a:lnTo>
                            <a:pt x="124" y="3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77550" name="Freeform 505"/>
                  <p:cNvSpPr>
                    <a:spLocks/>
                  </p:cNvSpPr>
                  <p:nvPr/>
                </p:nvSpPr>
                <p:spPr bwMode="auto">
                  <a:xfrm>
                    <a:off x="1732" y="2494"/>
                    <a:ext cx="27" cy="26"/>
                  </a:xfrm>
                  <a:custGeom>
                    <a:avLst/>
                    <a:gdLst>
                      <a:gd name="T0" fmla="*/ 34 w 166"/>
                      <a:gd name="T1" fmla="*/ 14 h 133"/>
                      <a:gd name="T2" fmla="*/ 0 w 166"/>
                      <a:gd name="T3" fmla="*/ 29 h 133"/>
                      <a:gd name="T4" fmla="*/ 53 w 166"/>
                      <a:gd name="T5" fmla="*/ 47 h 133"/>
                      <a:gd name="T6" fmla="*/ 88 w 166"/>
                      <a:gd name="T7" fmla="*/ 57 h 133"/>
                      <a:gd name="T8" fmla="*/ 114 w 166"/>
                      <a:gd name="T9" fmla="*/ 92 h 133"/>
                      <a:gd name="T10" fmla="*/ 143 w 166"/>
                      <a:gd name="T11" fmla="*/ 115 h 133"/>
                      <a:gd name="T12" fmla="*/ 166 w 166"/>
                      <a:gd name="T13" fmla="*/ 133 h 133"/>
                      <a:gd name="T14" fmla="*/ 150 w 166"/>
                      <a:gd name="T15" fmla="*/ 85 h 133"/>
                      <a:gd name="T16" fmla="*/ 140 w 166"/>
                      <a:gd name="T17" fmla="*/ 76 h 133"/>
                      <a:gd name="T18" fmla="*/ 162 w 166"/>
                      <a:gd name="T19" fmla="*/ 59 h 133"/>
                      <a:gd name="T20" fmla="*/ 117 w 166"/>
                      <a:gd name="T21" fmla="*/ 45 h 133"/>
                      <a:gd name="T22" fmla="*/ 121 w 166"/>
                      <a:gd name="T23" fmla="*/ 23 h 133"/>
                      <a:gd name="T24" fmla="*/ 103 w 166"/>
                      <a:gd name="T25" fmla="*/ 26 h 133"/>
                      <a:gd name="T26" fmla="*/ 121 w 166"/>
                      <a:gd name="T27" fmla="*/ 0 h 133"/>
                      <a:gd name="T28" fmla="*/ 34 w 166"/>
                      <a:gd name="T29" fmla="*/ 14 h 13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66"/>
                      <a:gd name="T46" fmla="*/ 0 h 133"/>
                      <a:gd name="T47" fmla="*/ 166 w 166"/>
                      <a:gd name="T48" fmla="*/ 133 h 13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66" h="133">
                        <a:moveTo>
                          <a:pt x="34" y="14"/>
                        </a:moveTo>
                        <a:lnTo>
                          <a:pt x="0" y="29"/>
                        </a:lnTo>
                        <a:lnTo>
                          <a:pt x="53" y="47"/>
                        </a:lnTo>
                        <a:lnTo>
                          <a:pt x="88" y="57"/>
                        </a:lnTo>
                        <a:lnTo>
                          <a:pt x="114" y="92"/>
                        </a:lnTo>
                        <a:lnTo>
                          <a:pt x="143" y="115"/>
                        </a:lnTo>
                        <a:lnTo>
                          <a:pt x="166" y="133"/>
                        </a:lnTo>
                        <a:lnTo>
                          <a:pt x="150" y="85"/>
                        </a:lnTo>
                        <a:lnTo>
                          <a:pt x="140" y="76"/>
                        </a:lnTo>
                        <a:lnTo>
                          <a:pt x="162" y="59"/>
                        </a:lnTo>
                        <a:lnTo>
                          <a:pt x="117" y="45"/>
                        </a:lnTo>
                        <a:lnTo>
                          <a:pt x="121" y="23"/>
                        </a:lnTo>
                        <a:lnTo>
                          <a:pt x="103" y="26"/>
                        </a:lnTo>
                        <a:lnTo>
                          <a:pt x="121" y="0"/>
                        </a:lnTo>
                        <a:lnTo>
                          <a:pt x="34" y="1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551" name="Freeform 506"/>
                  <p:cNvSpPr>
                    <a:spLocks/>
                  </p:cNvSpPr>
                  <p:nvPr/>
                </p:nvSpPr>
                <p:spPr bwMode="auto">
                  <a:xfrm>
                    <a:off x="1721" y="2503"/>
                    <a:ext cx="14" cy="10"/>
                  </a:xfrm>
                  <a:custGeom>
                    <a:avLst/>
                    <a:gdLst>
                      <a:gd name="T0" fmla="*/ 0 w 85"/>
                      <a:gd name="T1" fmla="*/ 0 h 48"/>
                      <a:gd name="T2" fmla="*/ 10 w 85"/>
                      <a:gd name="T3" fmla="*/ 12 h 48"/>
                      <a:gd name="T4" fmla="*/ 10 w 85"/>
                      <a:gd name="T5" fmla="*/ 29 h 48"/>
                      <a:gd name="T6" fmla="*/ 33 w 85"/>
                      <a:gd name="T7" fmla="*/ 35 h 48"/>
                      <a:gd name="T8" fmla="*/ 47 w 85"/>
                      <a:gd name="T9" fmla="*/ 48 h 48"/>
                      <a:gd name="T10" fmla="*/ 85 w 85"/>
                      <a:gd name="T11" fmla="*/ 33 h 48"/>
                      <a:gd name="T12" fmla="*/ 40 w 85"/>
                      <a:gd name="T13" fmla="*/ 24 h 48"/>
                      <a:gd name="T14" fmla="*/ 0 w 85"/>
                      <a:gd name="T15" fmla="*/ 0 h 4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5"/>
                      <a:gd name="T25" fmla="*/ 0 h 48"/>
                      <a:gd name="T26" fmla="*/ 85 w 85"/>
                      <a:gd name="T27" fmla="*/ 48 h 4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5" h="48">
                        <a:moveTo>
                          <a:pt x="0" y="0"/>
                        </a:moveTo>
                        <a:lnTo>
                          <a:pt x="10" y="12"/>
                        </a:lnTo>
                        <a:lnTo>
                          <a:pt x="10" y="29"/>
                        </a:lnTo>
                        <a:lnTo>
                          <a:pt x="33" y="35"/>
                        </a:lnTo>
                        <a:lnTo>
                          <a:pt x="47" y="48"/>
                        </a:lnTo>
                        <a:lnTo>
                          <a:pt x="85" y="33"/>
                        </a:lnTo>
                        <a:lnTo>
                          <a:pt x="40" y="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</p:grpSp>
        <p:grpSp>
          <p:nvGrpSpPr>
            <p:cNvPr id="77101" name="Group 507"/>
            <p:cNvGrpSpPr>
              <a:grpSpLocks/>
            </p:cNvGrpSpPr>
            <p:nvPr/>
          </p:nvGrpSpPr>
          <p:grpSpPr bwMode="auto">
            <a:xfrm>
              <a:off x="5094" y="2054"/>
              <a:ext cx="80" cy="95"/>
              <a:chOff x="2307" y="1326"/>
              <a:chExt cx="1626" cy="1666"/>
            </a:xfrm>
          </p:grpSpPr>
          <p:sp>
            <p:nvSpPr>
              <p:cNvPr id="77526" name="Freeform 508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CCFF66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27" name="Freeform 509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28" name="Freeform 510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29" name="Freeform 511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30" name="Freeform 512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02" name="Group 513"/>
            <p:cNvGrpSpPr>
              <a:grpSpLocks/>
            </p:cNvGrpSpPr>
            <p:nvPr/>
          </p:nvGrpSpPr>
          <p:grpSpPr bwMode="auto">
            <a:xfrm>
              <a:off x="4737" y="1991"/>
              <a:ext cx="79" cy="94"/>
              <a:chOff x="2307" y="1326"/>
              <a:chExt cx="1626" cy="1666"/>
            </a:xfrm>
          </p:grpSpPr>
          <p:sp>
            <p:nvSpPr>
              <p:cNvPr id="77521" name="Freeform 514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6699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22" name="Freeform 515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23" name="Freeform 516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24" name="Freeform 517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25" name="Freeform 518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03" name="Group 519"/>
            <p:cNvGrpSpPr>
              <a:grpSpLocks/>
            </p:cNvGrpSpPr>
            <p:nvPr/>
          </p:nvGrpSpPr>
          <p:grpSpPr bwMode="auto">
            <a:xfrm>
              <a:off x="4538" y="1959"/>
              <a:ext cx="79" cy="95"/>
              <a:chOff x="2307" y="1326"/>
              <a:chExt cx="1626" cy="1666"/>
            </a:xfrm>
          </p:grpSpPr>
          <p:sp>
            <p:nvSpPr>
              <p:cNvPr id="77516" name="Freeform 520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17" name="Freeform 521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18" name="Freeform 522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19" name="Freeform 523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20" name="Freeform 524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04" name="Group 525"/>
            <p:cNvGrpSpPr>
              <a:grpSpLocks/>
            </p:cNvGrpSpPr>
            <p:nvPr/>
          </p:nvGrpSpPr>
          <p:grpSpPr bwMode="auto">
            <a:xfrm>
              <a:off x="4339" y="1927"/>
              <a:ext cx="80" cy="95"/>
              <a:chOff x="2307" y="1326"/>
              <a:chExt cx="1626" cy="1666"/>
            </a:xfrm>
          </p:grpSpPr>
          <p:sp>
            <p:nvSpPr>
              <p:cNvPr id="77511" name="Freeform 526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12" name="Freeform 527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13" name="Freeform 528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14" name="Freeform 529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15" name="Freeform 530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05" name="Group 531"/>
            <p:cNvGrpSpPr>
              <a:grpSpLocks/>
            </p:cNvGrpSpPr>
            <p:nvPr/>
          </p:nvGrpSpPr>
          <p:grpSpPr bwMode="auto">
            <a:xfrm>
              <a:off x="4260" y="1927"/>
              <a:ext cx="79" cy="95"/>
              <a:chOff x="2307" y="1326"/>
              <a:chExt cx="1626" cy="1666"/>
            </a:xfrm>
          </p:grpSpPr>
          <p:sp>
            <p:nvSpPr>
              <p:cNvPr id="77506" name="Freeform 532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07" name="Freeform 533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08" name="Freeform 534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09" name="Freeform 535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10" name="Freeform 536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06" name="Group 537"/>
            <p:cNvGrpSpPr>
              <a:grpSpLocks/>
            </p:cNvGrpSpPr>
            <p:nvPr/>
          </p:nvGrpSpPr>
          <p:grpSpPr bwMode="auto">
            <a:xfrm>
              <a:off x="4061" y="1800"/>
              <a:ext cx="79" cy="96"/>
              <a:chOff x="2307" y="1326"/>
              <a:chExt cx="1626" cy="1666"/>
            </a:xfrm>
          </p:grpSpPr>
          <p:sp>
            <p:nvSpPr>
              <p:cNvPr id="77501" name="Freeform 538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02" name="Freeform 539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03" name="Freeform 540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04" name="Freeform 541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05" name="Freeform 542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07" name="Group 543"/>
            <p:cNvGrpSpPr>
              <a:grpSpLocks/>
            </p:cNvGrpSpPr>
            <p:nvPr/>
          </p:nvGrpSpPr>
          <p:grpSpPr bwMode="auto">
            <a:xfrm>
              <a:off x="4021" y="1864"/>
              <a:ext cx="80" cy="95"/>
              <a:chOff x="2307" y="1326"/>
              <a:chExt cx="1626" cy="1666"/>
            </a:xfrm>
          </p:grpSpPr>
          <p:sp>
            <p:nvSpPr>
              <p:cNvPr id="77496" name="Freeform 544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6699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97" name="Freeform 545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98" name="Freeform 546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99" name="Freeform 547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500" name="Freeform 548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66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08" name="Group 549"/>
            <p:cNvGrpSpPr>
              <a:grpSpLocks/>
            </p:cNvGrpSpPr>
            <p:nvPr/>
          </p:nvGrpSpPr>
          <p:grpSpPr bwMode="auto">
            <a:xfrm>
              <a:off x="3942" y="1864"/>
              <a:ext cx="79" cy="95"/>
              <a:chOff x="2307" y="1326"/>
              <a:chExt cx="1626" cy="1666"/>
            </a:xfrm>
          </p:grpSpPr>
          <p:sp>
            <p:nvSpPr>
              <p:cNvPr id="77491" name="Freeform 550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92" name="Freeform 551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93" name="Freeform 552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94" name="Freeform 553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95" name="Freeform 554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09" name="Group 555"/>
            <p:cNvGrpSpPr>
              <a:grpSpLocks/>
            </p:cNvGrpSpPr>
            <p:nvPr/>
          </p:nvGrpSpPr>
          <p:grpSpPr bwMode="auto">
            <a:xfrm>
              <a:off x="3862" y="1864"/>
              <a:ext cx="80" cy="95"/>
              <a:chOff x="2307" y="1326"/>
              <a:chExt cx="1626" cy="1666"/>
            </a:xfrm>
          </p:grpSpPr>
          <p:sp>
            <p:nvSpPr>
              <p:cNvPr id="77486" name="Freeform 556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CCFF66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87" name="Freeform 557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88" name="Freeform 558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89" name="Freeform 559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90" name="Freeform 560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10" name="Group 561"/>
            <p:cNvGrpSpPr>
              <a:grpSpLocks/>
            </p:cNvGrpSpPr>
            <p:nvPr/>
          </p:nvGrpSpPr>
          <p:grpSpPr bwMode="auto">
            <a:xfrm>
              <a:off x="3743" y="1769"/>
              <a:ext cx="79" cy="95"/>
              <a:chOff x="2307" y="1326"/>
              <a:chExt cx="1626" cy="1666"/>
            </a:xfrm>
          </p:grpSpPr>
          <p:sp>
            <p:nvSpPr>
              <p:cNvPr id="77481" name="Freeform 562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82" name="Freeform 563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83" name="Freeform 564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84" name="Freeform 565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85" name="Freeform 566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11" name="Group 567"/>
            <p:cNvGrpSpPr>
              <a:grpSpLocks/>
            </p:cNvGrpSpPr>
            <p:nvPr/>
          </p:nvGrpSpPr>
          <p:grpSpPr bwMode="auto">
            <a:xfrm>
              <a:off x="4816" y="1896"/>
              <a:ext cx="80" cy="95"/>
              <a:chOff x="2307" y="1326"/>
              <a:chExt cx="1626" cy="1666"/>
            </a:xfrm>
          </p:grpSpPr>
          <p:sp>
            <p:nvSpPr>
              <p:cNvPr id="77476" name="Freeform 568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004000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77" name="Freeform 569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78" name="Freeform 570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79" name="Freeform 571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80" name="Freeform 572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12" name="Group 573"/>
            <p:cNvGrpSpPr>
              <a:grpSpLocks/>
            </p:cNvGrpSpPr>
            <p:nvPr/>
          </p:nvGrpSpPr>
          <p:grpSpPr bwMode="auto">
            <a:xfrm>
              <a:off x="4896" y="2022"/>
              <a:ext cx="79" cy="95"/>
              <a:chOff x="2307" y="1326"/>
              <a:chExt cx="1626" cy="1666"/>
            </a:xfrm>
          </p:grpSpPr>
          <p:sp>
            <p:nvSpPr>
              <p:cNvPr id="77471" name="Freeform 574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CCFF66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72" name="Freeform 575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73" name="Freeform 576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74" name="Freeform 577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75" name="Freeform 578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7113" name="Group 579"/>
            <p:cNvGrpSpPr>
              <a:grpSpLocks/>
            </p:cNvGrpSpPr>
            <p:nvPr/>
          </p:nvGrpSpPr>
          <p:grpSpPr bwMode="auto">
            <a:xfrm>
              <a:off x="4578" y="1991"/>
              <a:ext cx="79" cy="94"/>
              <a:chOff x="2307" y="1326"/>
              <a:chExt cx="1626" cy="1666"/>
            </a:xfrm>
          </p:grpSpPr>
          <p:sp>
            <p:nvSpPr>
              <p:cNvPr id="77466" name="Freeform 580"/>
              <p:cNvSpPr>
                <a:spLocks/>
              </p:cNvSpPr>
              <p:nvPr/>
            </p:nvSpPr>
            <p:spPr bwMode="auto">
              <a:xfrm>
                <a:off x="2307" y="1326"/>
                <a:ext cx="1626" cy="1666"/>
              </a:xfrm>
              <a:custGeom>
                <a:avLst/>
                <a:gdLst>
                  <a:gd name="T0" fmla="*/ 585 w 1626"/>
                  <a:gd name="T1" fmla="*/ 75 h 1666"/>
                  <a:gd name="T2" fmla="*/ 456 w 1626"/>
                  <a:gd name="T3" fmla="*/ 108 h 1666"/>
                  <a:gd name="T4" fmla="*/ 396 w 1626"/>
                  <a:gd name="T5" fmla="*/ 192 h 1666"/>
                  <a:gd name="T6" fmla="*/ 375 w 1626"/>
                  <a:gd name="T7" fmla="*/ 342 h 1666"/>
                  <a:gd name="T8" fmla="*/ 435 w 1626"/>
                  <a:gd name="T9" fmla="*/ 472 h 1666"/>
                  <a:gd name="T10" fmla="*/ 540 w 1626"/>
                  <a:gd name="T11" fmla="*/ 546 h 1666"/>
                  <a:gd name="T12" fmla="*/ 633 w 1626"/>
                  <a:gd name="T13" fmla="*/ 636 h 1666"/>
                  <a:gd name="T14" fmla="*/ 486 w 1626"/>
                  <a:gd name="T15" fmla="*/ 561 h 1666"/>
                  <a:gd name="T16" fmla="*/ 324 w 1626"/>
                  <a:gd name="T17" fmla="*/ 519 h 1666"/>
                  <a:gd name="T18" fmla="*/ 165 w 1626"/>
                  <a:gd name="T19" fmla="*/ 525 h 1666"/>
                  <a:gd name="T20" fmla="*/ 42 w 1626"/>
                  <a:gd name="T21" fmla="*/ 585 h 1666"/>
                  <a:gd name="T22" fmla="*/ 0 w 1626"/>
                  <a:gd name="T23" fmla="*/ 681 h 1666"/>
                  <a:gd name="T24" fmla="*/ 39 w 1626"/>
                  <a:gd name="T25" fmla="*/ 789 h 1666"/>
                  <a:gd name="T26" fmla="*/ 90 w 1626"/>
                  <a:gd name="T27" fmla="*/ 876 h 1666"/>
                  <a:gd name="T28" fmla="*/ 93 w 1626"/>
                  <a:gd name="T29" fmla="*/ 1012 h 1666"/>
                  <a:gd name="T30" fmla="*/ 141 w 1626"/>
                  <a:gd name="T31" fmla="*/ 1110 h 1666"/>
                  <a:gd name="T32" fmla="*/ 255 w 1626"/>
                  <a:gd name="T33" fmla="*/ 1149 h 1666"/>
                  <a:gd name="T34" fmla="*/ 375 w 1626"/>
                  <a:gd name="T35" fmla="*/ 1125 h 1666"/>
                  <a:gd name="T36" fmla="*/ 465 w 1626"/>
                  <a:gd name="T37" fmla="*/ 1056 h 1666"/>
                  <a:gd name="T38" fmla="*/ 540 w 1626"/>
                  <a:gd name="T39" fmla="*/ 984 h 1666"/>
                  <a:gd name="T40" fmla="*/ 669 w 1626"/>
                  <a:gd name="T41" fmla="*/ 922 h 1666"/>
                  <a:gd name="T42" fmla="*/ 534 w 1626"/>
                  <a:gd name="T43" fmla="*/ 1035 h 1666"/>
                  <a:gd name="T44" fmla="*/ 429 w 1626"/>
                  <a:gd name="T45" fmla="*/ 1173 h 1666"/>
                  <a:gd name="T46" fmla="*/ 369 w 1626"/>
                  <a:gd name="T47" fmla="*/ 1344 h 1666"/>
                  <a:gd name="T48" fmla="*/ 339 w 1626"/>
                  <a:gd name="T49" fmla="*/ 1522 h 1666"/>
                  <a:gd name="T50" fmla="*/ 387 w 1626"/>
                  <a:gd name="T51" fmla="*/ 1519 h 1666"/>
                  <a:gd name="T52" fmla="*/ 408 w 1626"/>
                  <a:gd name="T53" fmla="*/ 1350 h 1666"/>
                  <a:gd name="T54" fmla="*/ 462 w 1626"/>
                  <a:gd name="T55" fmla="*/ 1200 h 1666"/>
                  <a:gd name="T56" fmla="*/ 549 w 1626"/>
                  <a:gd name="T57" fmla="*/ 1068 h 1666"/>
                  <a:gd name="T58" fmla="*/ 687 w 1626"/>
                  <a:gd name="T59" fmla="*/ 970 h 1666"/>
                  <a:gd name="T60" fmla="*/ 603 w 1626"/>
                  <a:gd name="T61" fmla="*/ 1108 h 1666"/>
                  <a:gd name="T62" fmla="*/ 570 w 1626"/>
                  <a:gd name="T63" fmla="*/ 1263 h 1666"/>
                  <a:gd name="T64" fmla="*/ 609 w 1626"/>
                  <a:gd name="T65" fmla="*/ 1407 h 1666"/>
                  <a:gd name="T66" fmla="*/ 696 w 1626"/>
                  <a:gd name="T67" fmla="*/ 1485 h 1666"/>
                  <a:gd name="T68" fmla="*/ 837 w 1626"/>
                  <a:gd name="T69" fmla="*/ 1500 h 1666"/>
                  <a:gd name="T70" fmla="*/ 957 w 1626"/>
                  <a:gd name="T71" fmla="*/ 1452 h 1666"/>
                  <a:gd name="T72" fmla="*/ 1068 w 1626"/>
                  <a:gd name="T73" fmla="*/ 1425 h 1666"/>
                  <a:gd name="T74" fmla="*/ 1176 w 1626"/>
                  <a:gd name="T75" fmla="*/ 1371 h 1666"/>
                  <a:gd name="T76" fmla="*/ 1206 w 1626"/>
                  <a:gd name="T77" fmla="*/ 1233 h 1666"/>
                  <a:gd name="T78" fmla="*/ 1158 w 1626"/>
                  <a:gd name="T79" fmla="*/ 1113 h 1666"/>
                  <a:gd name="T80" fmla="*/ 1089 w 1626"/>
                  <a:gd name="T81" fmla="*/ 1018 h 1666"/>
                  <a:gd name="T82" fmla="*/ 1155 w 1626"/>
                  <a:gd name="T83" fmla="*/ 1035 h 1666"/>
                  <a:gd name="T84" fmla="*/ 1287 w 1626"/>
                  <a:gd name="T85" fmla="*/ 1101 h 1666"/>
                  <a:gd name="T86" fmla="*/ 1416 w 1626"/>
                  <a:gd name="T87" fmla="*/ 1104 h 1666"/>
                  <a:gd name="T88" fmla="*/ 1548 w 1626"/>
                  <a:gd name="T89" fmla="*/ 1050 h 1666"/>
                  <a:gd name="T90" fmla="*/ 1605 w 1626"/>
                  <a:gd name="T91" fmla="*/ 927 h 1666"/>
                  <a:gd name="T92" fmla="*/ 1587 w 1626"/>
                  <a:gd name="T93" fmla="*/ 798 h 1666"/>
                  <a:gd name="T94" fmla="*/ 1587 w 1626"/>
                  <a:gd name="T95" fmla="*/ 693 h 1666"/>
                  <a:gd name="T96" fmla="*/ 1620 w 1626"/>
                  <a:gd name="T97" fmla="*/ 579 h 1666"/>
                  <a:gd name="T98" fmla="*/ 1614 w 1626"/>
                  <a:gd name="T99" fmla="*/ 471 h 1666"/>
                  <a:gd name="T100" fmla="*/ 1545 w 1626"/>
                  <a:gd name="T101" fmla="*/ 375 h 1666"/>
                  <a:gd name="T102" fmla="*/ 1404 w 1626"/>
                  <a:gd name="T103" fmla="*/ 333 h 1666"/>
                  <a:gd name="T104" fmla="*/ 1242 w 1626"/>
                  <a:gd name="T105" fmla="*/ 360 h 1666"/>
                  <a:gd name="T106" fmla="*/ 1140 w 1626"/>
                  <a:gd name="T107" fmla="*/ 441 h 1666"/>
                  <a:gd name="T108" fmla="*/ 1047 w 1626"/>
                  <a:gd name="T109" fmla="*/ 556 h 1666"/>
                  <a:gd name="T110" fmla="*/ 1089 w 1626"/>
                  <a:gd name="T111" fmla="*/ 390 h 1666"/>
                  <a:gd name="T112" fmla="*/ 1101 w 1626"/>
                  <a:gd name="T113" fmla="*/ 249 h 1666"/>
                  <a:gd name="T114" fmla="*/ 1089 w 1626"/>
                  <a:gd name="T115" fmla="*/ 123 h 1666"/>
                  <a:gd name="T116" fmla="*/ 1011 w 1626"/>
                  <a:gd name="T117" fmla="*/ 45 h 1666"/>
                  <a:gd name="T118" fmla="*/ 879 w 1626"/>
                  <a:gd name="T119" fmla="*/ 0 h 1666"/>
                  <a:gd name="T120" fmla="*/ 762 w 1626"/>
                  <a:gd name="T121" fmla="*/ 21 h 1666"/>
                  <a:gd name="T122" fmla="*/ 693 w 1626"/>
                  <a:gd name="T123" fmla="*/ 94 h 166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626"/>
                  <a:gd name="T187" fmla="*/ 0 h 1666"/>
                  <a:gd name="T188" fmla="*/ 1626 w 1626"/>
                  <a:gd name="T189" fmla="*/ 1666 h 166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626" h="1666">
                    <a:moveTo>
                      <a:pt x="693" y="94"/>
                    </a:moveTo>
                    <a:lnTo>
                      <a:pt x="630" y="87"/>
                    </a:lnTo>
                    <a:lnTo>
                      <a:pt x="585" y="75"/>
                    </a:lnTo>
                    <a:lnTo>
                      <a:pt x="531" y="76"/>
                    </a:lnTo>
                    <a:lnTo>
                      <a:pt x="480" y="87"/>
                    </a:lnTo>
                    <a:lnTo>
                      <a:pt x="456" y="108"/>
                    </a:lnTo>
                    <a:lnTo>
                      <a:pt x="426" y="126"/>
                    </a:lnTo>
                    <a:lnTo>
                      <a:pt x="411" y="160"/>
                    </a:lnTo>
                    <a:lnTo>
                      <a:pt x="396" y="192"/>
                    </a:lnTo>
                    <a:lnTo>
                      <a:pt x="381" y="237"/>
                    </a:lnTo>
                    <a:lnTo>
                      <a:pt x="375" y="298"/>
                    </a:lnTo>
                    <a:lnTo>
                      <a:pt x="375" y="342"/>
                    </a:lnTo>
                    <a:lnTo>
                      <a:pt x="387" y="381"/>
                    </a:lnTo>
                    <a:lnTo>
                      <a:pt x="402" y="426"/>
                    </a:lnTo>
                    <a:lnTo>
                      <a:pt x="435" y="472"/>
                    </a:lnTo>
                    <a:lnTo>
                      <a:pt x="462" y="495"/>
                    </a:lnTo>
                    <a:lnTo>
                      <a:pt x="501" y="519"/>
                    </a:lnTo>
                    <a:lnTo>
                      <a:pt x="540" y="546"/>
                    </a:lnTo>
                    <a:lnTo>
                      <a:pt x="573" y="570"/>
                    </a:lnTo>
                    <a:lnTo>
                      <a:pt x="603" y="597"/>
                    </a:lnTo>
                    <a:lnTo>
                      <a:pt x="633" y="636"/>
                    </a:lnTo>
                    <a:lnTo>
                      <a:pt x="573" y="603"/>
                    </a:lnTo>
                    <a:lnTo>
                      <a:pt x="534" y="579"/>
                    </a:lnTo>
                    <a:lnTo>
                      <a:pt x="486" y="561"/>
                    </a:lnTo>
                    <a:lnTo>
                      <a:pt x="426" y="540"/>
                    </a:lnTo>
                    <a:lnTo>
                      <a:pt x="375" y="528"/>
                    </a:lnTo>
                    <a:lnTo>
                      <a:pt x="324" y="519"/>
                    </a:lnTo>
                    <a:lnTo>
                      <a:pt x="270" y="513"/>
                    </a:lnTo>
                    <a:lnTo>
                      <a:pt x="216" y="513"/>
                    </a:lnTo>
                    <a:lnTo>
                      <a:pt x="165" y="525"/>
                    </a:lnTo>
                    <a:lnTo>
                      <a:pt x="126" y="540"/>
                    </a:lnTo>
                    <a:lnTo>
                      <a:pt x="78" y="561"/>
                    </a:lnTo>
                    <a:lnTo>
                      <a:pt x="42" y="585"/>
                    </a:lnTo>
                    <a:lnTo>
                      <a:pt x="21" y="612"/>
                    </a:lnTo>
                    <a:lnTo>
                      <a:pt x="12" y="645"/>
                    </a:lnTo>
                    <a:lnTo>
                      <a:pt x="0" y="681"/>
                    </a:lnTo>
                    <a:lnTo>
                      <a:pt x="0" y="720"/>
                    </a:lnTo>
                    <a:lnTo>
                      <a:pt x="21" y="766"/>
                    </a:lnTo>
                    <a:lnTo>
                      <a:pt x="39" y="789"/>
                    </a:lnTo>
                    <a:lnTo>
                      <a:pt x="66" y="813"/>
                    </a:lnTo>
                    <a:lnTo>
                      <a:pt x="105" y="844"/>
                    </a:lnTo>
                    <a:lnTo>
                      <a:pt x="90" y="876"/>
                    </a:lnTo>
                    <a:lnTo>
                      <a:pt x="78" y="924"/>
                    </a:lnTo>
                    <a:lnTo>
                      <a:pt x="81" y="966"/>
                    </a:lnTo>
                    <a:lnTo>
                      <a:pt x="93" y="1012"/>
                    </a:lnTo>
                    <a:lnTo>
                      <a:pt x="108" y="1050"/>
                    </a:lnTo>
                    <a:lnTo>
                      <a:pt x="123" y="1083"/>
                    </a:lnTo>
                    <a:lnTo>
                      <a:pt x="141" y="1110"/>
                    </a:lnTo>
                    <a:lnTo>
                      <a:pt x="171" y="1134"/>
                    </a:lnTo>
                    <a:lnTo>
                      <a:pt x="207" y="1146"/>
                    </a:lnTo>
                    <a:lnTo>
                      <a:pt x="255" y="1149"/>
                    </a:lnTo>
                    <a:lnTo>
                      <a:pt x="297" y="1146"/>
                    </a:lnTo>
                    <a:lnTo>
                      <a:pt x="336" y="1143"/>
                    </a:lnTo>
                    <a:lnTo>
                      <a:pt x="375" y="1125"/>
                    </a:lnTo>
                    <a:lnTo>
                      <a:pt x="408" y="1104"/>
                    </a:lnTo>
                    <a:lnTo>
                      <a:pt x="438" y="1077"/>
                    </a:lnTo>
                    <a:lnTo>
                      <a:pt x="465" y="1056"/>
                    </a:lnTo>
                    <a:lnTo>
                      <a:pt x="486" y="1035"/>
                    </a:lnTo>
                    <a:lnTo>
                      <a:pt x="507" y="1012"/>
                    </a:lnTo>
                    <a:lnTo>
                      <a:pt x="540" y="984"/>
                    </a:lnTo>
                    <a:lnTo>
                      <a:pt x="579" y="954"/>
                    </a:lnTo>
                    <a:lnTo>
                      <a:pt x="615" y="933"/>
                    </a:lnTo>
                    <a:lnTo>
                      <a:pt x="669" y="922"/>
                    </a:lnTo>
                    <a:lnTo>
                      <a:pt x="618" y="966"/>
                    </a:lnTo>
                    <a:lnTo>
                      <a:pt x="576" y="1002"/>
                    </a:lnTo>
                    <a:lnTo>
                      <a:pt x="534" y="1035"/>
                    </a:lnTo>
                    <a:lnTo>
                      <a:pt x="489" y="1080"/>
                    </a:lnTo>
                    <a:lnTo>
                      <a:pt x="456" y="1128"/>
                    </a:lnTo>
                    <a:lnTo>
                      <a:pt x="429" y="1173"/>
                    </a:lnTo>
                    <a:lnTo>
                      <a:pt x="411" y="1221"/>
                    </a:lnTo>
                    <a:lnTo>
                      <a:pt x="390" y="1284"/>
                    </a:lnTo>
                    <a:lnTo>
                      <a:pt x="369" y="1344"/>
                    </a:lnTo>
                    <a:lnTo>
                      <a:pt x="357" y="1407"/>
                    </a:lnTo>
                    <a:lnTo>
                      <a:pt x="351" y="1468"/>
                    </a:lnTo>
                    <a:lnTo>
                      <a:pt x="339" y="1522"/>
                    </a:lnTo>
                    <a:lnTo>
                      <a:pt x="399" y="1666"/>
                    </a:lnTo>
                    <a:lnTo>
                      <a:pt x="384" y="1561"/>
                    </a:lnTo>
                    <a:lnTo>
                      <a:pt x="387" y="1519"/>
                    </a:lnTo>
                    <a:lnTo>
                      <a:pt x="393" y="1456"/>
                    </a:lnTo>
                    <a:lnTo>
                      <a:pt x="399" y="1407"/>
                    </a:lnTo>
                    <a:lnTo>
                      <a:pt x="408" y="1350"/>
                    </a:lnTo>
                    <a:lnTo>
                      <a:pt x="423" y="1308"/>
                    </a:lnTo>
                    <a:lnTo>
                      <a:pt x="441" y="1254"/>
                    </a:lnTo>
                    <a:lnTo>
                      <a:pt x="462" y="1200"/>
                    </a:lnTo>
                    <a:lnTo>
                      <a:pt x="480" y="1153"/>
                    </a:lnTo>
                    <a:lnTo>
                      <a:pt x="513" y="1107"/>
                    </a:lnTo>
                    <a:lnTo>
                      <a:pt x="549" y="1068"/>
                    </a:lnTo>
                    <a:lnTo>
                      <a:pt x="585" y="1041"/>
                    </a:lnTo>
                    <a:lnTo>
                      <a:pt x="624" y="1005"/>
                    </a:lnTo>
                    <a:lnTo>
                      <a:pt x="687" y="970"/>
                    </a:lnTo>
                    <a:lnTo>
                      <a:pt x="648" y="1029"/>
                    </a:lnTo>
                    <a:lnTo>
                      <a:pt x="621" y="1062"/>
                    </a:lnTo>
                    <a:lnTo>
                      <a:pt x="603" y="1108"/>
                    </a:lnTo>
                    <a:lnTo>
                      <a:pt x="585" y="1161"/>
                    </a:lnTo>
                    <a:lnTo>
                      <a:pt x="579" y="1215"/>
                    </a:lnTo>
                    <a:lnTo>
                      <a:pt x="570" y="1263"/>
                    </a:lnTo>
                    <a:lnTo>
                      <a:pt x="579" y="1312"/>
                    </a:lnTo>
                    <a:lnTo>
                      <a:pt x="591" y="1365"/>
                    </a:lnTo>
                    <a:lnTo>
                      <a:pt x="609" y="1407"/>
                    </a:lnTo>
                    <a:lnTo>
                      <a:pt x="627" y="1440"/>
                    </a:lnTo>
                    <a:lnTo>
                      <a:pt x="663" y="1464"/>
                    </a:lnTo>
                    <a:lnTo>
                      <a:pt x="696" y="1485"/>
                    </a:lnTo>
                    <a:lnTo>
                      <a:pt x="741" y="1494"/>
                    </a:lnTo>
                    <a:lnTo>
                      <a:pt x="795" y="1500"/>
                    </a:lnTo>
                    <a:lnTo>
                      <a:pt x="837" y="1500"/>
                    </a:lnTo>
                    <a:lnTo>
                      <a:pt x="885" y="1491"/>
                    </a:lnTo>
                    <a:lnTo>
                      <a:pt x="927" y="1479"/>
                    </a:lnTo>
                    <a:lnTo>
                      <a:pt x="957" y="1452"/>
                    </a:lnTo>
                    <a:lnTo>
                      <a:pt x="981" y="1420"/>
                    </a:lnTo>
                    <a:lnTo>
                      <a:pt x="1023" y="1425"/>
                    </a:lnTo>
                    <a:lnTo>
                      <a:pt x="1068" y="1425"/>
                    </a:lnTo>
                    <a:lnTo>
                      <a:pt x="1107" y="1419"/>
                    </a:lnTo>
                    <a:lnTo>
                      <a:pt x="1143" y="1398"/>
                    </a:lnTo>
                    <a:lnTo>
                      <a:pt x="1176" y="1371"/>
                    </a:lnTo>
                    <a:lnTo>
                      <a:pt x="1200" y="1323"/>
                    </a:lnTo>
                    <a:lnTo>
                      <a:pt x="1206" y="1278"/>
                    </a:lnTo>
                    <a:lnTo>
                      <a:pt x="1206" y="1233"/>
                    </a:lnTo>
                    <a:lnTo>
                      <a:pt x="1200" y="1200"/>
                    </a:lnTo>
                    <a:lnTo>
                      <a:pt x="1182" y="1158"/>
                    </a:lnTo>
                    <a:lnTo>
                      <a:pt x="1158" y="1113"/>
                    </a:lnTo>
                    <a:lnTo>
                      <a:pt x="1131" y="1080"/>
                    </a:lnTo>
                    <a:lnTo>
                      <a:pt x="1110" y="1053"/>
                    </a:lnTo>
                    <a:lnTo>
                      <a:pt x="1089" y="1018"/>
                    </a:lnTo>
                    <a:lnTo>
                      <a:pt x="1059" y="940"/>
                    </a:lnTo>
                    <a:lnTo>
                      <a:pt x="1128" y="1005"/>
                    </a:lnTo>
                    <a:lnTo>
                      <a:pt x="1155" y="1035"/>
                    </a:lnTo>
                    <a:lnTo>
                      <a:pt x="1197" y="1065"/>
                    </a:lnTo>
                    <a:lnTo>
                      <a:pt x="1242" y="1086"/>
                    </a:lnTo>
                    <a:lnTo>
                      <a:pt x="1287" y="1101"/>
                    </a:lnTo>
                    <a:lnTo>
                      <a:pt x="1335" y="1113"/>
                    </a:lnTo>
                    <a:lnTo>
                      <a:pt x="1368" y="1110"/>
                    </a:lnTo>
                    <a:lnTo>
                      <a:pt x="1416" y="1104"/>
                    </a:lnTo>
                    <a:lnTo>
                      <a:pt x="1464" y="1089"/>
                    </a:lnTo>
                    <a:lnTo>
                      <a:pt x="1515" y="1068"/>
                    </a:lnTo>
                    <a:lnTo>
                      <a:pt x="1548" y="1050"/>
                    </a:lnTo>
                    <a:lnTo>
                      <a:pt x="1575" y="1017"/>
                    </a:lnTo>
                    <a:lnTo>
                      <a:pt x="1590" y="981"/>
                    </a:lnTo>
                    <a:lnTo>
                      <a:pt x="1605" y="927"/>
                    </a:lnTo>
                    <a:lnTo>
                      <a:pt x="1605" y="885"/>
                    </a:lnTo>
                    <a:lnTo>
                      <a:pt x="1602" y="837"/>
                    </a:lnTo>
                    <a:lnTo>
                      <a:pt x="1587" y="798"/>
                    </a:lnTo>
                    <a:lnTo>
                      <a:pt x="1566" y="762"/>
                    </a:lnTo>
                    <a:lnTo>
                      <a:pt x="1575" y="726"/>
                    </a:lnTo>
                    <a:lnTo>
                      <a:pt x="1587" y="693"/>
                    </a:lnTo>
                    <a:lnTo>
                      <a:pt x="1599" y="670"/>
                    </a:lnTo>
                    <a:lnTo>
                      <a:pt x="1611" y="624"/>
                    </a:lnTo>
                    <a:lnTo>
                      <a:pt x="1620" y="579"/>
                    </a:lnTo>
                    <a:lnTo>
                      <a:pt x="1626" y="546"/>
                    </a:lnTo>
                    <a:lnTo>
                      <a:pt x="1626" y="510"/>
                    </a:lnTo>
                    <a:lnTo>
                      <a:pt x="1614" y="471"/>
                    </a:lnTo>
                    <a:lnTo>
                      <a:pt x="1593" y="438"/>
                    </a:lnTo>
                    <a:lnTo>
                      <a:pt x="1572" y="405"/>
                    </a:lnTo>
                    <a:lnTo>
                      <a:pt x="1545" y="375"/>
                    </a:lnTo>
                    <a:lnTo>
                      <a:pt x="1503" y="354"/>
                    </a:lnTo>
                    <a:lnTo>
                      <a:pt x="1449" y="336"/>
                    </a:lnTo>
                    <a:lnTo>
                      <a:pt x="1404" y="333"/>
                    </a:lnTo>
                    <a:lnTo>
                      <a:pt x="1353" y="334"/>
                    </a:lnTo>
                    <a:lnTo>
                      <a:pt x="1290" y="339"/>
                    </a:lnTo>
                    <a:lnTo>
                      <a:pt x="1242" y="360"/>
                    </a:lnTo>
                    <a:lnTo>
                      <a:pt x="1209" y="381"/>
                    </a:lnTo>
                    <a:lnTo>
                      <a:pt x="1173" y="402"/>
                    </a:lnTo>
                    <a:lnTo>
                      <a:pt x="1140" y="441"/>
                    </a:lnTo>
                    <a:lnTo>
                      <a:pt x="1107" y="478"/>
                    </a:lnTo>
                    <a:lnTo>
                      <a:pt x="1077" y="516"/>
                    </a:lnTo>
                    <a:lnTo>
                      <a:pt x="1047" y="556"/>
                    </a:lnTo>
                    <a:lnTo>
                      <a:pt x="1074" y="480"/>
                    </a:lnTo>
                    <a:lnTo>
                      <a:pt x="1083" y="435"/>
                    </a:lnTo>
                    <a:lnTo>
                      <a:pt x="1089" y="390"/>
                    </a:lnTo>
                    <a:lnTo>
                      <a:pt x="1098" y="342"/>
                    </a:lnTo>
                    <a:lnTo>
                      <a:pt x="1101" y="300"/>
                    </a:lnTo>
                    <a:lnTo>
                      <a:pt x="1101" y="249"/>
                    </a:lnTo>
                    <a:lnTo>
                      <a:pt x="1101" y="204"/>
                    </a:lnTo>
                    <a:lnTo>
                      <a:pt x="1098" y="162"/>
                    </a:lnTo>
                    <a:lnTo>
                      <a:pt x="1089" y="123"/>
                    </a:lnTo>
                    <a:lnTo>
                      <a:pt x="1071" y="90"/>
                    </a:lnTo>
                    <a:lnTo>
                      <a:pt x="1047" y="66"/>
                    </a:lnTo>
                    <a:lnTo>
                      <a:pt x="1011" y="45"/>
                    </a:lnTo>
                    <a:lnTo>
                      <a:pt x="972" y="24"/>
                    </a:lnTo>
                    <a:lnTo>
                      <a:pt x="930" y="9"/>
                    </a:lnTo>
                    <a:lnTo>
                      <a:pt x="879" y="0"/>
                    </a:lnTo>
                    <a:lnTo>
                      <a:pt x="840" y="0"/>
                    </a:lnTo>
                    <a:lnTo>
                      <a:pt x="795" y="10"/>
                    </a:lnTo>
                    <a:lnTo>
                      <a:pt x="762" y="21"/>
                    </a:lnTo>
                    <a:lnTo>
                      <a:pt x="741" y="39"/>
                    </a:lnTo>
                    <a:lnTo>
                      <a:pt x="720" y="66"/>
                    </a:lnTo>
                    <a:lnTo>
                      <a:pt x="693" y="94"/>
                    </a:lnTo>
                    <a:close/>
                  </a:path>
                </a:pathLst>
              </a:custGeom>
              <a:solidFill>
                <a:srgbClr val="CCFF66"/>
              </a:solidFill>
              <a:ln w="12700">
                <a:solidFill>
                  <a:srgbClr val="002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67" name="Freeform 581"/>
              <p:cNvSpPr>
                <a:spLocks/>
              </p:cNvSpPr>
              <p:nvPr/>
            </p:nvSpPr>
            <p:spPr bwMode="auto">
              <a:xfrm>
                <a:off x="2484" y="2077"/>
                <a:ext cx="546" cy="78"/>
              </a:xfrm>
              <a:custGeom>
                <a:avLst/>
                <a:gdLst>
                  <a:gd name="T0" fmla="*/ 0 w 546"/>
                  <a:gd name="T1" fmla="*/ 78 h 78"/>
                  <a:gd name="T2" fmla="*/ 111 w 546"/>
                  <a:gd name="T3" fmla="*/ 27 h 78"/>
                  <a:gd name="T4" fmla="*/ 270 w 546"/>
                  <a:gd name="T5" fmla="*/ 21 h 78"/>
                  <a:gd name="T6" fmla="*/ 387 w 546"/>
                  <a:gd name="T7" fmla="*/ 27 h 78"/>
                  <a:gd name="T8" fmla="*/ 498 w 546"/>
                  <a:gd name="T9" fmla="*/ 42 h 78"/>
                  <a:gd name="T10" fmla="*/ 546 w 546"/>
                  <a:gd name="T11" fmla="*/ 60 h 78"/>
                  <a:gd name="T12" fmla="*/ 438 w 546"/>
                  <a:gd name="T13" fmla="*/ 12 h 78"/>
                  <a:gd name="T14" fmla="*/ 330 w 546"/>
                  <a:gd name="T15" fmla="*/ 3 h 78"/>
                  <a:gd name="T16" fmla="*/ 198 w 546"/>
                  <a:gd name="T17" fmla="*/ 0 h 78"/>
                  <a:gd name="T18" fmla="*/ 108 w 546"/>
                  <a:gd name="T19" fmla="*/ 12 h 78"/>
                  <a:gd name="T20" fmla="*/ 57 w 546"/>
                  <a:gd name="T21" fmla="*/ 30 h 78"/>
                  <a:gd name="T22" fmla="*/ 0 w 546"/>
                  <a:gd name="T23" fmla="*/ 78 h 7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46"/>
                  <a:gd name="T37" fmla="*/ 0 h 78"/>
                  <a:gd name="T38" fmla="*/ 546 w 546"/>
                  <a:gd name="T39" fmla="*/ 78 h 7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46" h="78">
                    <a:moveTo>
                      <a:pt x="0" y="78"/>
                    </a:moveTo>
                    <a:lnTo>
                      <a:pt x="111" y="27"/>
                    </a:lnTo>
                    <a:lnTo>
                      <a:pt x="270" y="21"/>
                    </a:lnTo>
                    <a:lnTo>
                      <a:pt x="387" y="27"/>
                    </a:lnTo>
                    <a:lnTo>
                      <a:pt x="498" y="42"/>
                    </a:lnTo>
                    <a:lnTo>
                      <a:pt x="546" y="60"/>
                    </a:lnTo>
                    <a:lnTo>
                      <a:pt x="438" y="12"/>
                    </a:lnTo>
                    <a:lnTo>
                      <a:pt x="330" y="3"/>
                    </a:lnTo>
                    <a:lnTo>
                      <a:pt x="198" y="0"/>
                    </a:lnTo>
                    <a:lnTo>
                      <a:pt x="108" y="12"/>
                    </a:lnTo>
                    <a:lnTo>
                      <a:pt x="57" y="30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68" name="Freeform 582"/>
              <p:cNvSpPr>
                <a:spLocks/>
              </p:cNvSpPr>
              <p:nvPr/>
            </p:nvSpPr>
            <p:spPr bwMode="auto">
              <a:xfrm>
                <a:off x="3129" y="2347"/>
                <a:ext cx="135" cy="378"/>
              </a:xfrm>
              <a:custGeom>
                <a:avLst/>
                <a:gdLst>
                  <a:gd name="T0" fmla="*/ 0 w 135"/>
                  <a:gd name="T1" fmla="*/ 0 h 378"/>
                  <a:gd name="T2" fmla="*/ 9 w 135"/>
                  <a:gd name="T3" fmla="*/ 108 h 378"/>
                  <a:gd name="T4" fmla="*/ 27 w 135"/>
                  <a:gd name="T5" fmla="*/ 210 h 378"/>
                  <a:gd name="T6" fmla="*/ 78 w 135"/>
                  <a:gd name="T7" fmla="*/ 321 h 378"/>
                  <a:gd name="T8" fmla="*/ 135 w 135"/>
                  <a:gd name="T9" fmla="*/ 378 h 378"/>
                  <a:gd name="T10" fmla="*/ 78 w 135"/>
                  <a:gd name="T11" fmla="*/ 285 h 378"/>
                  <a:gd name="T12" fmla="*/ 36 w 135"/>
                  <a:gd name="T13" fmla="*/ 180 h 378"/>
                  <a:gd name="T14" fmla="*/ 12 w 135"/>
                  <a:gd name="T15" fmla="*/ 75 h 378"/>
                  <a:gd name="T16" fmla="*/ 0 w 135"/>
                  <a:gd name="T17" fmla="*/ 0 h 37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35"/>
                  <a:gd name="T28" fmla="*/ 0 h 378"/>
                  <a:gd name="T29" fmla="*/ 135 w 135"/>
                  <a:gd name="T30" fmla="*/ 378 h 37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35" h="378">
                    <a:moveTo>
                      <a:pt x="0" y="0"/>
                    </a:moveTo>
                    <a:lnTo>
                      <a:pt x="9" y="108"/>
                    </a:lnTo>
                    <a:lnTo>
                      <a:pt x="27" y="210"/>
                    </a:lnTo>
                    <a:lnTo>
                      <a:pt x="78" y="321"/>
                    </a:lnTo>
                    <a:lnTo>
                      <a:pt x="135" y="378"/>
                    </a:lnTo>
                    <a:lnTo>
                      <a:pt x="78" y="285"/>
                    </a:lnTo>
                    <a:lnTo>
                      <a:pt x="36" y="180"/>
                    </a:lnTo>
                    <a:lnTo>
                      <a:pt x="12" y="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69" name="Freeform 583"/>
              <p:cNvSpPr>
                <a:spLocks/>
              </p:cNvSpPr>
              <p:nvPr/>
            </p:nvSpPr>
            <p:spPr bwMode="auto">
              <a:xfrm>
                <a:off x="3000" y="1444"/>
                <a:ext cx="147" cy="516"/>
              </a:xfrm>
              <a:custGeom>
                <a:avLst/>
                <a:gdLst>
                  <a:gd name="T0" fmla="*/ 0 w 147"/>
                  <a:gd name="T1" fmla="*/ 0 h 516"/>
                  <a:gd name="T2" fmla="*/ 48 w 147"/>
                  <a:gd name="T3" fmla="*/ 60 h 516"/>
                  <a:gd name="T4" fmla="*/ 84 w 147"/>
                  <a:gd name="T5" fmla="*/ 138 h 516"/>
                  <a:gd name="T6" fmla="*/ 105 w 147"/>
                  <a:gd name="T7" fmla="*/ 207 h 516"/>
                  <a:gd name="T8" fmla="*/ 123 w 147"/>
                  <a:gd name="T9" fmla="*/ 303 h 516"/>
                  <a:gd name="T10" fmla="*/ 138 w 147"/>
                  <a:gd name="T11" fmla="*/ 381 h 516"/>
                  <a:gd name="T12" fmla="*/ 135 w 147"/>
                  <a:gd name="T13" fmla="*/ 471 h 516"/>
                  <a:gd name="T14" fmla="*/ 135 w 147"/>
                  <a:gd name="T15" fmla="*/ 516 h 516"/>
                  <a:gd name="T16" fmla="*/ 147 w 147"/>
                  <a:gd name="T17" fmla="*/ 387 h 516"/>
                  <a:gd name="T18" fmla="*/ 144 w 147"/>
                  <a:gd name="T19" fmla="*/ 291 h 516"/>
                  <a:gd name="T20" fmla="*/ 132 w 147"/>
                  <a:gd name="T21" fmla="*/ 192 h 516"/>
                  <a:gd name="T22" fmla="*/ 105 w 147"/>
                  <a:gd name="T23" fmla="*/ 105 h 516"/>
                  <a:gd name="T24" fmla="*/ 69 w 147"/>
                  <a:gd name="T25" fmla="*/ 57 h 516"/>
                  <a:gd name="T26" fmla="*/ 0 w 147"/>
                  <a:gd name="T27" fmla="*/ 0 h 5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47"/>
                  <a:gd name="T43" fmla="*/ 0 h 516"/>
                  <a:gd name="T44" fmla="*/ 147 w 147"/>
                  <a:gd name="T45" fmla="*/ 516 h 51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47" h="516">
                    <a:moveTo>
                      <a:pt x="0" y="0"/>
                    </a:moveTo>
                    <a:lnTo>
                      <a:pt x="48" y="60"/>
                    </a:lnTo>
                    <a:lnTo>
                      <a:pt x="84" y="138"/>
                    </a:lnTo>
                    <a:lnTo>
                      <a:pt x="105" y="207"/>
                    </a:lnTo>
                    <a:lnTo>
                      <a:pt x="123" y="303"/>
                    </a:lnTo>
                    <a:lnTo>
                      <a:pt x="138" y="381"/>
                    </a:lnTo>
                    <a:lnTo>
                      <a:pt x="135" y="471"/>
                    </a:lnTo>
                    <a:lnTo>
                      <a:pt x="135" y="516"/>
                    </a:lnTo>
                    <a:lnTo>
                      <a:pt x="147" y="387"/>
                    </a:lnTo>
                    <a:lnTo>
                      <a:pt x="144" y="291"/>
                    </a:lnTo>
                    <a:lnTo>
                      <a:pt x="132" y="192"/>
                    </a:lnTo>
                    <a:lnTo>
                      <a:pt x="105" y="105"/>
                    </a:lnTo>
                    <a:lnTo>
                      <a:pt x="69" y="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470" name="Freeform 584"/>
              <p:cNvSpPr>
                <a:spLocks/>
              </p:cNvSpPr>
              <p:nvPr/>
            </p:nvSpPr>
            <p:spPr bwMode="auto">
              <a:xfrm>
                <a:off x="3357" y="2050"/>
                <a:ext cx="477" cy="102"/>
              </a:xfrm>
              <a:custGeom>
                <a:avLst/>
                <a:gdLst>
                  <a:gd name="T0" fmla="*/ 0 w 477"/>
                  <a:gd name="T1" fmla="*/ 102 h 102"/>
                  <a:gd name="T2" fmla="*/ 111 w 477"/>
                  <a:gd name="T3" fmla="*/ 48 h 102"/>
                  <a:gd name="T4" fmla="*/ 174 w 477"/>
                  <a:gd name="T5" fmla="*/ 30 h 102"/>
                  <a:gd name="T6" fmla="*/ 258 w 477"/>
                  <a:gd name="T7" fmla="*/ 18 h 102"/>
                  <a:gd name="T8" fmla="*/ 318 w 477"/>
                  <a:gd name="T9" fmla="*/ 24 h 102"/>
                  <a:gd name="T10" fmla="*/ 393 w 477"/>
                  <a:gd name="T11" fmla="*/ 30 h 102"/>
                  <a:gd name="T12" fmla="*/ 477 w 477"/>
                  <a:gd name="T13" fmla="*/ 45 h 102"/>
                  <a:gd name="T14" fmla="*/ 357 w 477"/>
                  <a:gd name="T15" fmla="*/ 12 h 102"/>
                  <a:gd name="T16" fmla="*/ 288 w 477"/>
                  <a:gd name="T17" fmla="*/ 0 h 102"/>
                  <a:gd name="T18" fmla="*/ 228 w 477"/>
                  <a:gd name="T19" fmla="*/ 0 h 102"/>
                  <a:gd name="T20" fmla="*/ 180 w 477"/>
                  <a:gd name="T21" fmla="*/ 6 h 102"/>
                  <a:gd name="T22" fmla="*/ 117 w 477"/>
                  <a:gd name="T23" fmla="*/ 24 h 102"/>
                  <a:gd name="T24" fmla="*/ 57 w 477"/>
                  <a:gd name="T25" fmla="*/ 54 h 102"/>
                  <a:gd name="T26" fmla="*/ 0 w 477"/>
                  <a:gd name="T27" fmla="*/ 102 h 10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7"/>
                  <a:gd name="T43" fmla="*/ 0 h 102"/>
                  <a:gd name="T44" fmla="*/ 477 w 477"/>
                  <a:gd name="T45" fmla="*/ 102 h 10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7" h="102">
                    <a:moveTo>
                      <a:pt x="0" y="102"/>
                    </a:moveTo>
                    <a:lnTo>
                      <a:pt x="111" y="48"/>
                    </a:lnTo>
                    <a:lnTo>
                      <a:pt x="174" y="30"/>
                    </a:lnTo>
                    <a:lnTo>
                      <a:pt x="258" y="18"/>
                    </a:lnTo>
                    <a:lnTo>
                      <a:pt x="318" y="24"/>
                    </a:lnTo>
                    <a:lnTo>
                      <a:pt x="393" y="30"/>
                    </a:lnTo>
                    <a:lnTo>
                      <a:pt x="477" y="45"/>
                    </a:lnTo>
                    <a:lnTo>
                      <a:pt x="357" y="12"/>
                    </a:lnTo>
                    <a:lnTo>
                      <a:pt x="288" y="0"/>
                    </a:lnTo>
                    <a:lnTo>
                      <a:pt x="228" y="0"/>
                    </a:lnTo>
                    <a:lnTo>
                      <a:pt x="180" y="6"/>
                    </a:lnTo>
                    <a:lnTo>
                      <a:pt x="117" y="24"/>
                    </a:lnTo>
                    <a:lnTo>
                      <a:pt x="57" y="54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CCF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sp>
          <p:nvSpPr>
            <p:cNvPr id="77114" name="Freeform 585"/>
            <p:cNvSpPr>
              <a:spLocks/>
            </p:cNvSpPr>
            <p:nvPr/>
          </p:nvSpPr>
          <p:spPr bwMode="auto">
            <a:xfrm flipH="1">
              <a:off x="4394" y="2084"/>
              <a:ext cx="114" cy="26"/>
            </a:xfrm>
            <a:custGeom>
              <a:avLst/>
              <a:gdLst>
                <a:gd name="T0" fmla="*/ 104 w 824"/>
                <a:gd name="T1" fmla="*/ 64 h 196"/>
                <a:gd name="T2" fmla="*/ 127 w 824"/>
                <a:gd name="T3" fmla="*/ 59 h 196"/>
                <a:gd name="T4" fmla="*/ 146 w 824"/>
                <a:gd name="T5" fmla="*/ 54 h 196"/>
                <a:gd name="T6" fmla="*/ 164 w 824"/>
                <a:gd name="T7" fmla="*/ 50 h 196"/>
                <a:gd name="T8" fmla="*/ 199 w 824"/>
                <a:gd name="T9" fmla="*/ 43 h 196"/>
                <a:gd name="T10" fmla="*/ 207 w 824"/>
                <a:gd name="T11" fmla="*/ 36 h 196"/>
                <a:gd name="T12" fmla="*/ 226 w 824"/>
                <a:gd name="T13" fmla="*/ 29 h 196"/>
                <a:gd name="T14" fmla="*/ 226 w 824"/>
                <a:gd name="T15" fmla="*/ 26 h 196"/>
                <a:gd name="T16" fmla="*/ 245 w 824"/>
                <a:gd name="T17" fmla="*/ 21 h 196"/>
                <a:gd name="T18" fmla="*/ 279 w 824"/>
                <a:gd name="T19" fmla="*/ 16 h 196"/>
                <a:gd name="T20" fmla="*/ 306 w 824"/>
                <a:gd name="T21" fmla="*/ 12 h 196"/>
                <a:gd name="T22" fmla="*/ 340 w 824"/>
                <a:gd name="T23" fmla="*/ 8 h 196"/>
                <a:gd name="T24" fmla="*/ 366 w 824"/>
                <a:gd name="T25" fmla="*/ 1 h 196"/>
                <a:gd name="T26" fmla="*/ 404 w 824"/>
                <a:gd name="T27" fmla="*/ 0 h 196"/>
                <a:gd name="T28" fmla="*/ 478 w 824"/>
                <a:gd name="T29" fmla="*/ 0 h 196"/>
                <a:gd name="T30" fmla="*/ 519 w 824"/>
                <a:gd name="T31" fmla="*/ 4 h 196"/>
                <a:gd name="T32" fmla="*/ 538 w 824"/>
                <a:gd name="T33" fmla="*/ 8 h 196"/>
                <a:gd name="T34" fmla="*/ 558 w 824"/>
                <a:gd name="T35" fmla="*/ 13 h 196"/>
                <a:gd name="T36" fmla="*/ 580 w 824"/>
                <a:gd name="T37" fmla="*/ 17 h 196"/>
                <a:gd name="T38" fmla="*/ 637 w 824"/>
                <a:gd name="T39" fmla="*/ 19 h 196"/>
                <a:gd name="T40" fmla="*/ 637 w 824"/>
                <a:gd name="T41" fmla="*/ 22 h 196"/>
                <a:gd name="T42" fmla="*/ 645 w 824"/>
                <a:gd name="T43" fmla="*/ 27 h 196"/>
                <a:gd name="T44" fmla="*/ 680 w 824"/>
                <a:gd name="T45" fmla="*/ 37 h 196"/>
                <a:gd name="T46" fmla="*/ 699 w 824"/>
                <a:gd name="T47" fmla="*/ 45 h 196"/>
                <a:gd name="T48" fmla="*/ 680 w 824"/>
                <a:gd name="T49" fmla="*/ 51 h 196"/>
                <a:gd name="T50" fmla="*/ 706 w 824"/>
                <a:gd name="T51" fmla="*/ 57 h 196"/>
                <a:gd name="T52" fmla="*/ 699 w 824"/>
                <a:gd name="T53" fmla="*/ 65 h 196"/>
                <a:gd name="T54" fmla="*/ 726 w 824"/>
                <a:gd name="T55" fmla="*/ 67 h 196"/>
                <a:gd name="T56" fmla="*/ 699 w 824"/>
                <a:gd name="T57" fmla="*/ 71 h 196"/>
                <a:gd name="T58" fmla="*/ 726 w 824"/>
                <a:gd name="T59" fmla="*/ 76 h 196"/>
                <a:gd name="T60" fmla="*/ 745 w 824"/>
                <a:gd name="T61" fmla="*/ 82 h 196"/>
                <a:gd name="T62" fmla="*/ 798 w 824"/>
                <a:gd name="T63" fmla="*/ 90 h 196"/>
                <a:gd name="T64" fmla="*/ 779 w 824"/>
                <a:gd name="T65" fmla="*/ 96 h 196"/>
                <a:gd name="T66" fmla="*/ 805 w 824"/>
                <a:gd name="T67" fmla="*/ 104 h 196"/>
                <a:gd name="T68" fmla="*/ 786 w 824"/>
                <a:gd name="T69" fmla="*/ 110 h 196"/>
                <a:gd name="T70" fmla="*/ 824 w 824"/>
                <a:gd name="T71" fmla="*/ 118 h 196"/>
                <a:gd name="T72" fmla="*/ 786 w 824"/>
                <a:gd name="T73" fmla="*/ 125 h 196"/>
                <a:gd name="T74" fmla="*/ 824 w 824"/>
                <a:gd name="T75" fmla="*/ 137 h 196"/>
                <a:gd name="T76" fmla="*/ 779 w 824"/>
                <a:gd name="T77" fmla="*/ 145 h 196"/>
                <a:gd name="T78" fmla="*/ 699 w 824"/>
                <a:gd name="T79" fmla="*/ 160 h 196"/>
                <a:gd name="T80" fmla="*/ 664 w 824"/>
                <a:gd name="T81" fmla="*/ 166 h 196"/>
                <a:gd name="T82" fmla="*/ 626 w 824"/>
                <a:gd name="T83" fmla="*/ 174 h 196"/>
                <a:gd name="T84" fmla="*/ 599 w 824"/>
                <a:gd name="T85" fmla="*/ 183 h 196"/>
                <a:gd name="T86" fmla="*/ 546 w 824"/>
                <a:gd name="T87" fmla="*/ 190 h 196"/>
                <a:gd name="T88" fmla="*/ 500 w 824"/>
                <a:gd name="T89" fmla="*/ 196 h 196"/>
                <a:gd name="T90" fmla="*/ 420 w 824"/>
                <a:gd name="T91" fmla="*/ 192 h 196"/>
                <a:gd name="T92" fmla="*/ 378 w 824"/>
                <a:gd name="T93" fmla="*/ 187 h 196"/>
                <a:gd name="T94" fmla="*/ 317 w 824"/>
                <a:gd name="T95" fmla="*/ 181 h 196"/>
                <a:gd name="T96" fmla="*/ 264 w 824"/>
                <a:gd name="T97" fmla="*/ 179 h 196"/>
                <a:gd name="T98" fmla="*/ 245 w 824"/>
                <a:gd name="T99" fmla="*/ 173 h 196"/>
                <a:gd name="T100" fmla="*/ 183 w 824"/>
                <a:gd name="T101" fmla="*/ 168 h 196"/>
                <a:gd name="T102" fmla="*/ 138 w 824"/>
                <a:gd name="T103" fmla="*/ 165 h 196"/>
                <a:gd name="T104" fmla="*/ 127 w 824"/>
                <a:gd name="T105" fmla="*/ 161 h 196"/>
                <a:gd name="T106" fmla="*/ 99 w 824"/>
                <a:gd name="T107" fmla="*/ 156 h 196"/>
                <a:gd name="T108" fmla="*/ 84 w 824"/>
                <a:gd name="T109" fmla="*/ 151 h 196"/>
                <a:gd name="T110" fmla="*/ 77 w 824"/>
                <a:gd name="T111" fmla="*/ 147 h 196"/>
                <a:gd name="T112" fmla="*/ 146 w 824"/>
                <a:gd name="T113" fmla="*/ 74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4"/>
                <a:gd name="T172" fmla="*/ 0 h 196"/>
                <a:gd name="T173" fmla="*/ 824 w 824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4" h="196">
                  <a:moveTo>
                    <a:pt x="138" y="68"/>
                  </a:moveTo>
                  <a:lnTo>
                    <a:pt x="104" y="64"/>
                  </a:lnTo>
                  <a:lnTo>
                    <a:pt x="138" y="62"/>
                  </a:lnTo>
                  <a:lnTo>
                    <a:pt x="127" y="59"/>
                  </a:lnTo>
                  <a:lnTo>
                    <a:pt x="157" y="57"/>
                  </a:lnTo>
                  <a:lnTo>
                    <a:pt x="146" y="54"/>
                  </a:lnTo>
                  <a:lnTo>
                    <a:pt x="180" y="53"/>
                  </a:lnTo>
                  <a:lnTo>
                    <a:pt x="164" y="50"/>
                  </a:lnTo>
                  <a:lnTo>
                    <a:pt x="218" y="44"/>
                  </a:lnTo>
                  <a:lnTo>
                    <a:pt x="199" y="43"/>
                  </a:lnTo>
                  <a:lnTo>
                    <a:pt x="207" y="39"/>
                  </a:lnTo>
                  <a:lnTo>
                    <a:pt x="207" y="36"/>
                  </a:lnTo>
                  <a:lnTo>
                    <a:pt x="237" y="32"/>
                  </a:lnTo>
                  <a:lnTo>
                    <a:pt x="226" y="29"/>
                  </a:lnTo>
                  <a:lnTo>
                    <a:pt x="260" y="27"/>
                  </a:lnTo>
                  <a:lnTo>
                    <a:pt x="226" y="26"/>
                  </a:lnTo>
                  <a:lnTo>
                    <a:pt x="264" y="23"/>
                  </a:lnTo>
                  <a:lnTo>
                    <a:pt x="245" y="21"/>
                  </a:lnTo>
                  <a:lnTo>
                    <a:pt x="279" y="17"/>
                  </a:lnTo>
                  <a:lnTo>
                    <a:pt x="279" y="16"/>
                  </a:lnTo>
                  <a:lnTo>
                    <a:pt x="317" y="16"/>
                  </a:lnTo>
                  <a:lnTo>
                    <a:pt x="306" y="12"/>
                  </a:lnTo>
                  <a:lnTo>
                    <a:pt x="344" y="11"/>
                  </a:lnTo>
                  <a:lnTo>
                    <a:pt x="340" y="8"/>
                  </a:lnTo>
                  <a:lnTo>
                    <a:pt x="359" y="4"/>
                  </a:lnTo>
                  <a:lnTo>
                    <a:pt x="366" y="1"/>
                  </a:lnTo>
                  <a:lnTo>
                    <a:pt x="385" y="1"/>
                  </a:lnTo>
                  <a:lnTo>
                    <a:pt x="404" y="0"/>
                  </a:lnTo>
                  <a:lnTo>
                    <a:pt x="440" y="1"/>
                  </a:lnTo>
                  <a:lnTo>
                    <a:pt x="478" y="0"/>
                  </a:lnTo>
                  <a:lnTo>
                    <a:pt x="478" y="2"/>
                  </a:lnTo>
                  <a:lnTo>
                    <a:pt x="519" y="4"/>
                  </a:lnTo>
                  <a:lnTo>
                    <a:pt x="519" y="8"/>
                  </a:lnTo>
                  <a:lnTo>
                    <a:pt x="538" y="8"/>
                  </a:lnTo>
                  <a:lnTo>
                    <a:pt x="580" y="11"/>
                  </a:lnTo>
                  <a:lnTo>
                    <a:pt x="558" y="13"/>
                  </a:lnTo>
                  <a:lnTo>
                    <a:pt x="580" y="14"/>
                  </a:lnTo>
                  <a:lnTo>
                    <a:pt x="580" y="17"/>
                  </a:lnTo>
                  <a:lnTo>
                    <a:pt x="584" y="19"/>
                  </a:lnTo>
                  <a:lnTo>
                    <a:pt x="637" y="19"/>
                  </a:lnTo>
                  <a:lnTo>
                    <a:pt x="645" y="21"/>
                  </a:lnTo>
                  <a:lnTo>
                    <a:pt x="637" y="22"/>
                  </a:lnTo>
                  <a:lnTo>
                    <a:pt x="661" y="25"/>
                  </a:lnTo>
                  <a:lnTo>
                    <a:pt x="645" y="27"/>
                  </a:lnTo>
                  <a:lnTo>
                    <a:pt x="699" y="34"/>
                  </a:lnTo>
                  <a:lnTo>
                    <a:pt x="680" y="37"/>
                  </a:lnTo>
                  <a:lnTo>
                    <a:pt x="699" y="40"/>
                  </a:lnTo>
                  <a:lnTo>
                    <a:pt x="699" y="45"/>
                  </a:lnTo>
                  <a:lnTo>
                    <a:pt x="664" y="46"/>
                  </a:lnTo>
                  <a:lnTo>
                    <a:pt x="680" y="51"/>
                  </a:lnTo>
                  <a:lnTo>
                    <a:pt x="706" y="54"/>
                  </a:lnTo>
                  <a:lnTo>
                    <a:pt x="706" y="57"/>
                  </a:lnTo>
                  <a:lnTo>
                    <a:pt x="680" y="63"/>
                  </a:lnTo>
                  <a:lnTo>
                    <a:pt x="699" y="65"/>
                  </a:lnTo>
                  <a:lnTo>
                    <a:pt x="726" y="65"/>
                  </a:lnTo>
                  <a:lnTo>
                    <a:pt x="726" y="67"/>
                  </a:lnTo>
                  <a:lnTo>
                    <a:pt x="717" y="69"/>
                  </a:lnTo>
                  <a:lnTo>
                    <a:pt x="699" y="71"/>
                  </a:lnTo>
                  <a:lnTo>
                    <a:pt x="717" y="73"/>
                  </a:lnTo>
                  <a:lnTo>
                    <a:pt x="726" y="76"/>
                  </a:lnTo>
                  <a:lnTo>
                    <a:pt x="726" y="80"/>
                  </a:lnTo>
                  <a:lnTo>
                    <a:pt x="745" y="82"/>
                  </a:lnTo>
                  <a:lnTo>
                    <a:pt x="798" y="86"/>
                  </a:lnTo>
                  <a:lnTo>
                    <a:pt x="798" y="90"/>
                  </a:lnTo>
                  <a:lnTo>
                    <a:pt x="779" y="91"/>
                  </a:lnTo>
                  <a:lnTo>
                    <a:pt x="779" y="96"/>
                  </a:lnTo>
                  <a:lnTo>
                    <a:pt x="798" y="96"/>
                  </a:lnTo>
                  <a:lnTo>
                    <a:pt x="805" y="104"/>
                  </a:lnTo>
                  <a:lnTo>
                    <a:pt x="805" y="108"/>
                  </a:lnTo>
                  <a:lnTo>
                    <a:pt x="786" y="110"/>
                  </a:lnTo>
                  <a:lnTo>
                    <a:pt x="805" y="114"/>
                  </a:lnTo>
                  <a:lnTo>
                    <a:pt x="824" y="118"/>
                  </a:lnTo>
                  <a:lnTo>
                    <a:pt x="805" y="124"/>
                  </a:lnTo>
                  <a:lnTo>
                    <a:pt x="786" y="125"/>
                  </a:lnTo>
                  <a:lnTo>
                    <a:pt x="805" y="129"/>
                  </a:lnTo>
                  <a:lnTo>
                    <a:pt x="824" y="137"/>
                  </a:lnTo>
                  <a:lnTo>
                    <a:pt x="820" y="143"/>
                  </a:lnTo>
                  <a:lnTo>
                    <a:pt x="779" y="145"/>
                  </a:lnTo>
                  <a:lnTo>
                    <a:pt x="706" y="152"/>
                  </a:lnTo>
                  <a:lnTo>
                    <a:pt x="699" y="160"/>
                  </a:lnTo>
                  <a:lnTo>
                    <a:pt x="664" y="161"/>
                  </a:lnTo>
                  <a:lnTo>
                    <a:pt x="664" y="166"/>
                  </a:lnTo>
                  <a:lnTo>
                    <a:pt x="626" y="169"/>
                  </a:lnTo>
                  <a:lnTo>
                    <a:pt x="626" y="174"/>
                  </a:lnTo>
                  <a:lnTo>
                    <a:pt x="608" y="177"/>
                  </a:lnTo>
                  <a:lnTo>
                    <a:pt x="599" y="183"/>
                  </a:lnTo>
                  <a:lnTo>
                    <a:pt x="558" y="186"/>
                  </a:lnTo>
                  <a:lnTo>
                    <a:pt x="546" y="190"/>
                  </a:lnTo>
                  <a:lnTo>
                    <a:pt x="504" y="193"/>
                  </a:lnTo>
                  <a:lnTo>
                    <a:pt x="500" y="196"/>
                  </a:lnTo>
                  <a:lnTo>
                    <a:pt x="424" y="196"/>
                  </a:lnTo>
                  <a:lnTo>
                    <a:pt x="420" y="192"/>
                  </a:lnTo>
                  <a:lnTo>
                    <a:pt x="378" y="192"/>
                  </a:lnTo>
                  <a:lnTo>
                    <a:pt x="378" y="187"/>
                  </a:lnTo>
                  <a:lnTo>
                    <a:pt x="325" y="185"/>
                  </a:lnTo>
                  <a:lnTo>
                    <a:pt x="317" y="181"/>
                  </a:lnTo>
                  <a:lnTo>
                    <a:pt x="317" y="179"/>
                  </a:lnTo>
                  <a:lnTo>
                    <a:pt x="264" y="179"/>
                  </a:lnTo>
                  <a:lnTo>
                    <a:pt x="260" y="175"/>
                  </a:lnTo>
                  <a:lnTo>
                    <a:pt x="245" y="173"/>
                  </a:lnTo>
                  <a:lnTo>
                    <a:pt x="199" y="170"/>
                  </a:lnTo>
                  <a:lnTo>
                    <a:pt x="183" y="168"/>
                  </a:lnTo>
                  <a:lnTo>
                    <a:pt x="138" y="167"/>
                  </a:lnTo>
                  <a:lnTo>
                    <a:pt x="138" y="165"/>
                  </a:lnTo>
                  <a:lnTo>
                    <a:pt x="127" y="163"/>
                  </a:lnTo>
                  <a:lnTo>
                    <a:pt x="127" y="161"/>
                  </a:lnTo>
                  <a:lnTo>
                    <a:pt x="99" y="160"/>
                  </a:lnTo>
                  <a:lnTo>
                    <a:pt x="99" y="156"/>
                  </a:lnTo>
                  <a:lnTo>
                    <a:pt x="77" y="155"/>
                  </a:lnTo>
                  <a:lnTo>
                    <a:pt x="84" y="151"/>
                  </a:lnTo>
                  <a:lnTo>
                    <a:pt x="65" y="149"/>
                  </a:lnTo>
                  <a:lnTo>
                    <a:pt x="77" y="147"/>
                  </a:lnTo>
                  <a:lnTo>
                    <a:pt x="0" y="141"/>
                  </a:lnTo>
                  <a:lnTo>
                    <a:pt x="146" y="74"/>
                  </a:lnTo>
                  <a:lnTo>
                    <a:pt x="138" y="68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15" name="Freeform 586"/>
            <p:cNvSpPr>
              <a:spLocks/>
            </p:cNvSpPr>
            <p:nvPr/>
          </p:nvSpPr>
          <p:spPr bwMode="auto">
            <a:xfrm flipH="1">
              <a:off x="4449" y="2034"/>
              <a:ext cx="114" cy="26"/>
            </a:xfrm>
            <a:custGeom>
              <a:avLst/>
              <a:gdLst>
                <a:gd name="T0" fmla="*/ 720 w 824"/>
                <a:gd name="T1" fmla="*/ 64 h 196"/>
                <a:gd name="T2" fmla="*/ 698 w 824"/>
                <a:gd name="T3" fmla="*/ 59 h 196"/>
                <a:gd name="T4" fmla="*/ 679 w 824"/>
                <a:gd name="T5" fmla="*/ 54 h 196"/>
                <a:gd name="T6" fmla="*/ 660 w 824"/>
                <a:gd name="T7" fmla="*/ 50 h 196"/>
                <a:gd name="T8" fmla="*/ 625 w 824"/>
                <a:gd name="T9" fmla="*/ 43 h 196"/>
                <a:gd name="T10" fmla="*/ 617 w 824"/>
                <a:gd name="T11" fmla="*/ 36 h 196"/>
                <a:gd name="T12" fmla="*/ 598 w 824"/>
                <a:gd name="T13" fmla="*/ 30 h 196"/>
                <a:gd name="T14" fmla="*/ 598 w 824"/>
                <a:gd name="T15" fmla="*/ 27 h 196"/>
                <a:gd name="T16" fmla="*/ 579 w 824"/>
                <a:gd name="T17" fmla="*/ 22 h 196"/>
                <a:gd name="T18" fmla="*/ 545 w 824"/>
                <a:gd name="T19" fmla="*/ 16 h 196"/>
                <a:gd name="T20" fmla="*/ 518 w 824"/>
                <a:gd name="T21" fmla="*/ 12 h 196"/>
                <a:gd name="T22" fmla="*/ 484 w 824"/>
                <a:gd name="T23" fmla="*/ 8 h 196"/>
                <a:gd name="T24" fmla="*/ 458 w 824"/>
                <a:gd name="T25" fmla="*/ 1 h 196"/>
                <a:gd name="T26" fmla="*/ 420 w 824"/>
                <a:gd name="T27" fmla="*/ 0 h 196"/>
                <a:gd name="T28" fmla="*/ 347 w 824"/>
                <a:gd name="T29" fmla="*/ 0 h 196"/>
                <a:gd name="T30" fmla="*/ 305 w 824"/>
                <a:gd name="T31" fmla="*/ 4 h 196"/>
                <a:gd name="T32" fmla="*/ 286 w 824"/>
                <a:gd name="T33" fmla="*/ 8 h 196"/>
                <a:gd name="T34" fmla="*/ 266 w 824"/>
                <a:gd name="T35" fmla="*/ 13 h 196"/>
                <a:gd name="T36" fmla="*/ 244 w 824"/>
                <a:gd name="T37" fmla="*/ 17 h 196"/>
                <a:gd name="T38" fmla="*/ 187 w 824"/>
                <a:gd name="T39" fmla="*/ 19 h 196"/>
                <a:gd name="T40" fmla="*/ 187 w 824"/>
                <a:gd name="T41" fmla="*/ 23 h 196"/>
                <a:gd name="T42" fmla="*/ 179 w 824"/>
                <a:gd name="T43" fmla="*/ 28 h 196"/>
                <a:gd name="T44" fmla="*/ 145 w 824"/>
                <a:gd name="T45" fmla="*/ 37 h 196"/>
                <a:gd name="T46" fmla="*/ 126 w 824"/>
                <a:gd name="T47" fmla="*/ 45 h 196"/>
                <a:gd name="T48" fmla="*/ 145 w 824"/>
                <a:gd name="T49" fmla="*/ 51 h 196"/>
                <a:gd name="T50" fmla="*/ 119 w 824"/>
                <a:gd name="T51" fmla="*/ 57 h 196"/>
                <a:gd name="T52" fmla="*/ 126 w 824"/>
                <a:gd name="T53" fmla="*/ 65 h 196"/>
                <a:gd name="T54" fmla="*/ 98 w 824"/>
                <a:gd name="T55" fmla="*/ 67 h 196"/>
                <a:gd name="T56" fmla="*/ 126 w 824"/>
                <a:gd name="T57" fmla="*/ 72 h 196"/>
                <a:gd name="T58" fmla="*/ 98 w 824"/>
                <a:gd name="T59" fmla="*/ 77 h 196"/>
                <a:gd name="T60" fmla="*/ 80 w 824"/>
                <a:gd name="T61" fmla="*/ 83 h 196"/>
                <a:gd name="T62" fmla="*/ 26 w 824"/>
                <a:gd name="T63" fmla="*/ 90 h 196"/>
                <a:gd name="T64" fmla="*/ 45 w 824"/>
                <a:gd name="T65" fmla="*/ 96 h 196"/>
                <a:gd name="T66" fmla="*/ 19 w 824"/>
                <a:gd name="T67" fmla="*/ 104 h 196"/>
                <a:gd name="T68" fmla="*/ 38 w 824"/>
                <a:gd name="T69" fmla="*/ 110 h 196"/>
                <a:gd name="T70" fmla="*/ 0 w 824"/>
                <a:gd name="T71" fmla="*/ 118 h 196"/>
                <a:gd name="T72" fmla="*/ 38 w 824"/>
                <a:gd name="T73" fmla="*/ 126 h 196"/>
                <a:gd name="T74" fmla="*/ 0 w 824"/>
                <a:gd name="T75" fmla="*/ 137 h 196"/>
                <a:gd name="T76" fmla="*/ 45 w 824"/>
                <a:gd name="T77" fmla="*/ 145 h 196"/>
                <a:gd name="T78" fmla="*/ 126 w 824"/>
                <a:gd name="T79" fmla="*/ 160 h 196"/>
                <a:gd name="T80" fmla="*/ 160 w 824"/>
                <a:gd name="T81" fmla="*/ 166 h 196"/>
                <a:gd name="T82" fmla="*/ 198 w 824"/>
                <a:gd name="T83" fmla="*/ 175 h 196"/>
                <a:gd name="T84" fmla="*/ 225 w 824"/>
                <a:gd name="T85" fmla="*/ 183 h 196"/>
                <a:gd name="T86" fmla="*/ 278 w 824"/>
                <a:gd name="T87" fmla="*/ 190 h 196"/>
                <a:gd name="T88" fmla="*/ 324 w 824"/>
                <a:gd name="T89" fmla="*/ 196 h 196"/>
                <a:gd name="T90" fmla="*/ 404 w 824"/>
                <a:gd name="T91" fmla="*/ 192 h 196"/>
                <a:gd name="T92" fmla="*/ 446 w 824"/>
                <a:gd name="T93" fmla="*/ 187 h 196"/>
                <a:gd name="T94" fmla="*/ 507 w 824"/>
                <a:gd name="T95" fmla="*/ 182 h 196"/>
                <a:gd name="T96" fmla="*/ 560 w 824"/>
                <a:gd name="T97" fmla="*/ 180 h 196"/>
                <a:gd name="T98" fmla="*/ 579 w 824"/>
                <a:gd name="T99" fmla="*/ 174 h 196"/>
                <a:gd name="T100" fmla="*/ 641 w 824"/>
                <a:gd name="T101" fmla="*/ 169 h 196"/>
                <a:gd name="T102" fmla="*/ 686 w 824"/>
                <a:gd name="T103" fmla="*/ 165 h 196"/>
                <a:gd name="T104" fmla="*/ 698 w 824"/>
                <a:gd name="T105" fmla="*/ 161 h 196"/>
                <a:gd name="T106" fmla="*/ 725 w 824"/>
                <a:gd name="T107" fmla="*/ 156 h 196"/>
                <a:gd name="T108" fmla="*/ 740 w 824"/>
                <a:gd name="T109" fmla="*/ 151 h 196"/>
                <a:gd name="T110" fmla="*/ 747 w 824"/>
                <a:gd name="T111" fmla="*/ 147 h 196"/>
                <a:gd name="T112" fmla="*/ 679 w 824"/>
                <a:gd name="T113" fmla="*/ 75 h 19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24"/>
                <a:gd name="T172" fmla="*/ 0 h 196"/>
                <a:gd name="T173" fmla="*/ 824 w 824"/>
                <a:gd name="T174" fmla="*/ 196 h 19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24" h="196">
                  <a:moveTo>
                    <a:pt x="686" y="68"/>
                  </a:moveTo>
                  <a:lnTo>
                    <a:pt x="720" y="64"/>
                  </a:lnTo>
                  <a:lnTo>
                    <a:pt x="686" y="62"/>
                  </a:lnTo>
                  <a:lnTo>
                    <a:pt x="698" y="59"/>
                  </a:lnTo>
                  <a:lnTo>
                    <a:pt x="667" y="57"/>
                  </a:lnTo>
                  <a:lnTo>
                    <a:pt x="679" y="54"/>
                  </a:lnTo>
                  <a:lnTo>
                    <a:pt x="644" y="53"/>
                  </a:lnTo>
                  <a:lnTo>
                    <a:pt x="660" y="50"/>
                  </a:lnTo>
                  <a:lnTo>
                    <a:pt x="607" y="44"/>
                  </a:lnTo>
                  <a:lnTo>
                    <a:pt x="625" y="43"/>
                  </a:lnTo>
                  <a:lnTo>
                    <a:pt x="617" y="39"/>
                  </a:lnTo>
                  <a:lnTo>
                    <a:pt x="617" y="36"/>
                  </a:lnTo>
                  <a:lnTo>
                    <a:pt x="588" y="33"/>
                  </a:lnTo>
                  <a:lnTo>
                    <a:pt x="598" y="30"/>
                  </a:lnTo>
                  <a:lnTo>
                    <a:pt x="564" y="28"/>
                  </a:lnTo>
                  <a:lnTo>
                    <a:pt x="598" y="27"/>
                  </a:lnTo>
                  <a:lnTo>
                    <a:pt x="560" y="24"/>
                  </a:lnTo>
                  <a:lnTo>
                    <a:pt x="579" y="22"/>
                  </a:lnTo>
                  <a:lnTo>
                    <a:pt x="545" y="17"/>
                  </a:lnTo>
                  <a:lnTo>
                    <a:pt x="545" y="16"/>
                  </a:lnTo>
                  <a:lnTo>
                    <a:pt x="507" y="16"/>
                  </a:lnTo>
                  <a:lnTo>
                    <a:pt x="518" y="12"/>
                  </a:lnTo>
                  <a:lnTo>
                    <a:pt x="480" y="11"/>
                  </a:lnTo>
                  <a:lnTo>
                    <a:pt x="484" y="8"/>
                  </a:lnTo>
                  <a:lnTo>
                    <a:pt x="465" y="4"/>
                  </a:lnTo>
                  <a:lnTo>
                    <a:pt x="458" y="1"/>
                  </a:lnTo>
                  <a:lnTo>
                    <a:pt x="439" y="1"/>
                  </a:lnTo>
                  <a:lnTo>
                    <a:pt x="420" y="0"/>
                  </a:lnTo>
                  <a:lnTo>
                    <a:pt x="384" y="1"/>
                  </a:lnTo>
                  <a:lnTo>
                    <a:pt x="347" y="0"/>
                  </a:lnTo>
                  <a:lnTo>
                    <a:pt x="347" y="2"/>
                  </a:lnTo>
                  <a:lnTo>
                    <a:pt x="305" y="4"/>
                  </a:lnTo>
                  <a:lnTo>
                    <a:pt x="305" y="8"/>
                  </a:lnTo>
                  <a:lnTo>
                    <a:pt x="286" y="8"/>
                  </a:lnTo>
                  <a:lnTo>
                    <a:pt x="244" y="11"/>
                  </a:lnTo>
                  <a:lnTo>
                    <a:pt x="266" y="13"/>
                  </a:lnTo>
                  <a:lnTo>
                    <a:pt x="244" y="14"/>
                  </a:lnTo>
                  <a:lnTo>
                    <a:pt x="244" y="17"/>
                  </a:lnTo>
                  <a:lnTo>
                    <a:pt x="240" y="19"/>
                  </a:lnTo>
                  <a:lnTo>
                    <a:pt x="187" y="19"/>
                  </a:lnTo>
                  <a:lnTo>
                    <a:pt x="179" y="22"/>
                  </a:lnTo>
                  <a:lnTo>
                    <a:pt x="187" y="23"/>
                  </a:lnTo>
                  <a:lnTo>
                    <a:pt x="163" y="26"/>
                  </a:lnTo>
                  <a:lnTo>
                    <a:pt x="179" y="28"/>
                  </a:lnTo>
                  <a:lnTo>
                    <a:pt x="126" y="35"/>
                  </a:lnTo>
                  <a:lnTo>
                    <a:pt x="145" y="37"/>
                  </a:lnTo>
                  <a:lnTo>
                    <a:pt x="126" y="40"/>
                  </a:lnTo>
                  <a:lnTo>
                    <a:pt x="126" y="45"/>
                  </a:lnTo>
                  <a:lnTo>
                    <a:pt x="160" y="46"/>
                  </a:lnTo>
                  <a:lnTo>
                    <a:pt x="145" y="51"/>
                  </a:lnTo>
                  <a:lnTo>
                    <a:pt x="119" y="54"/>
                  </a:lnTo>
                  <a:lnTo>
                    <a:pt x="119" y="57"/>
                  </a:lnTo>
                  <a:lnTo>
                    <a:pt x="145" y="63"/>
                  </a:lnTo>
                  <a:lnTo>
                    <a:pt x="126" y="65"/>
                  </a:lnTo>
                  <a:lnTo>
                    <a:pt x="98" y="65"/>
                  </a:lnTo>
                  <a:lnTo>
                    <a:pt x="98" y="67"/>
                  </a:lnTo>
                  <a:lnTo>
                    <a:pt x="107" y="69"/>
                  </a:lnTo>
                  <a:lnTo>
                    <a:pt x="126" y="72"/>
                  </a:lnTo>
                  <a:lnTo>
                    <a:pt x="107" y="74"/>
                  </a:lnTo>
                  <a:lnTo>
                    <a:pt x="98" y="77"/>
                  </a:lnTo>
                  <a:lnTo>
                    <a:pt x="98" y="81"/>
                  </a:lnTo>
                  <a:lnTo>
                    <a:pt x="80" y="83"/>
                  </a:lnTo>
                  <a:lnTo>
                    <a:pt x="26" y="86"/>
                  </a:lnTo>
                  <a:lnTo>
                    <a:pt x="26" y="90"/>
                  </a:lnTo>
                  <a:lnTo>
                    <a:pt x="45" y="91"/>
                  </a:lnTo>
                  <a:lnTo>
                    <a:pt x="45" y="96"/>
                  </a:lnTo>
                  <a:lnTo>
                    <a:pt x="26" y="96"/>
                  </a:lnTo>
                  <a:lnTo>
                    <a:pt x="19" y="104"/>
                  </a:lnTo>
                  <a:lnTo>
                    <a:pt x="19" y="108"/>
                  </a:lnTo>
                  <a:lnTo>
                    <a:pt x="38" y="110"/>
                  </a:lnTo>
                  <a:lnTo>
                    <a:pt x="19" y="114"/>
                  </a:lnTo>
                  <a:lnTo>
                    <a:pt x="0" y="118"/>
                  </a:lnTo>
                  <a:lnTo>
                    <a:pt x="19" y="125"/>
                  </a:lnTo>
                  <a:lnTo>
                    <a:pt x="38" y="126"/>
                  </a:lnTo>
                  <a:lnTo>
                    <a:pt x="19" y="130"/>
                  </a:lnTo>
                  <a:lnTo>
                    <a:pt x="0" y="137"/>
                  </a:lnTo>
                  <a:lnTo>
                    <a:pt x="4" y="143"/>
                  </a:lnTo>
                  <a:lnTo>
                    <a:pt x="45" y="145"/>
                  </a:lnTo>
                  <a:lnTo>
                    <a:pt x="119" y="152"/>
                  </a:lnTo>
                  <a:lnTo>
                    <a:pt x="126" y="160"/>
                  </a:lnTo>
                  <a:lnTo>
                    <a:pt x="160" y="161"/>
                  </a:lnTo>
                  <a:lnTo>
                    <a:pt x="160" y="166"/>
                  </a:lnTo>
                  <a:lnTo>
                    <a:pt x="198" y="170"/>
                  </a:lnTo>
                  <a:lnTo>
                    <a:pt x="198" y="175"/>
                  </a:lnTo>
                  <a:lnTo>
                    <a:pt x="217" y="178"/>
                  </a:lnTo>
                  <a:lnTo>
                    <a:pt x="225" y="183"/>
                  </a:lnTo>
                  <a:lnTo>
                    <a:pt x="266" y="186"/>
                  </a:lnTo>
                  <a:lnTo>
                    <a:pt x="278" y="190"/>
                  </a:lnTo>
                  <a:lnTo>
                    <a:pt x="321" y="193"/>
                  </a:lnTo>
                  <a:lnTo>
                    <a:pt x="324" y="196"/>
                  </a:lnTo>
                  <a:lnTo>
                    <a:pt x="400" y="196"/>
                  </a:lnTo>
                  <a:lnTo>
                    <a:pt x="404" y="192"/>
                  </a:lnTo>
                  <a:lnTo>
                    <a:pt x="446" y="192"/>
                  </a:lnTo>
                  <a:lnTo>
                    <a:pt x="446" y="187"/>
                  </a:lnTo>
                  <a:lnTo>
                    <a:pt x="499" y="185"/>
                  </a:lnTo>
                  <a:lnTo>
                    <a:pt x="507" y="182"/>
                  </a:lnTo>
                  <a:lnTo>
                    <a:pt x="507" y="180"/>
                  </a:lnTo>
                  <a:lnTo>
                    <a:pt x="560" y="180"/>
                  </a:lnTo>
                  <a:lnTo>
                    <a:pt x="564" y="176"/>
                  </a:lnTo>
                  <a:lnTo>
                    <a:pt x="579" y="174"/>
                  </a:lnTo>
                  <a:lnTo>
                    <a:pt x="625" y="171"/>
                  </a:lnTo>
                  <a:lnTo>
                    <a:pt x="641" y="169"/>
                  </a:lnTo>
                  <a:lnTo>
                    <a:pt x="686" y="167"/>
                  </a:lnTo>
                  <a:lnTo>
                    <a:pt x="686" y="165"/>
                  </a:lnTo>
                  <a:lnTo>
                    <a:pt x="698" y="163"/>
                  </a:lnTo>
                  <a:lnTo>
                    <a:pt x="698" y="161"/>
                  </a:lnTo>
                  <a:lnTo>
                    <a:pt x="725" y="160"/>
                  </a:lnTo>
                  <a:lnTo>
                    <a:pt x="725" y="156"/>
                  </a:lnTo>
                  <a:lnTo>
                    <a:pt x="747" y="155"/>
                  </a:lnTo>
                  <a:lnTo>
                    <a:pt x="740" y="151"/>
                  </a:lnTo>
                  <a:lnTo>
                    <a:pt x="759" y="149"/>
                  </a:lnTo>
                  <a:lnTo>
                    <a:pt x="747" y="147"/>
                  </a:lnTo>
                  <a:lnTo>
                    <a:pt x="824" y="141"/>
                  </a:lnTo>
                  <a:lnTo>
                    <a:pt x="679" y="75"/>
                  </a:lnTo>
                  <a:lnTo>
                    <a:pt x="686" y="68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16" name="Freeform 587"/>
            <p:cNvSpPr>
              <a:spLocks/>
            </p:cNvSpPr>
            <p:nvPr/>
          </p:nvSpPr>
          <p:spPr bwMode="auto">
            <a:xfrm flipH="1">
              <a:off x="4783" y="2102"/>
              <a:ext cx="144" cy="29"/>
            </a:xfrm>
            <a:custGeom>
              <a:avLst/>
              <a:gdLst>
                <a:gd name="T0" fmla="*/ 696 w 1035"/>
                <a:gd name="T1" fmla="*/ 27 h 220"/>
                <a:gd name="T2" fmla="*/ 723 w 1035"/>
                <a:gd name="T3" fmla="*/ 33 h 220"/>
                <a:gd name="T4" fmla="*/ 747 w 1035"/>
                <a:gd name="T5" fmla="*/ 38 h 220"/>
                <a:gd name="T6" fmla="*/ 772 w 1035"/>
                <a:gd name="T7" fmla="*/ 43 h 220"/>
                <a:gd name="T8" fmla="*/ 806 w 1035"/>
                <a:gd name="T9" fmla="*/ 53 h 220"/>
                <a:gd name="T10" fmla="*/ 845 w 1035"/>
                <a:gd name="T11" fmla="*/ 55 h 220"/>
                <a:gd name="T12" fmla="*/ 879 w 1035"/>
                <a:gd name="T13" fmla="*/ 60 h 220"/>
                <a:gd name="T14" fmla="*/ 893 w 1035"/>
                <a:gd name="T15" fmla="*/ 60 h 220"/>
                <a:gd name="T16" fmla="*/ 922 w 1035"/>
                <a:gd name="T17" fmla="*/ 65 h 220"/>
                <a:gd name="T18" fmla="*/ 949 w 1035"/>
                <a:gd name="T19" fmla="*/ 74 h 220"/>
                <a:gd name="T20" fmla="*/ 967 w 1035"/>
                <a:gd name="T21" fmla="*/ 81 h 220"/>
                <a:gd name="T22" fmla="*/ 989 w 1035"/>
                <a:gd name="T23" fmla="*/ 90 h 220"/>
                <a:gd name="T24" fmla="*/ 1026 w 1035"/>
                <a:gd name="T25" fmla="*/ 98 h 220"/>
                <a:gd name="T26" fmla="*/ 1035 w 1035"/>
                <a:gd name="T27" fmla="*/ 108 h 220"/>
                <a:gd name="T28" fmla="*/ 1035 w 1035"/>
                <a:gd name="T29" fmla="*/ 127 h 220"/>
                <a:gd name="T30" fmla="*/ 1009 w 1035"/>
                <a:gd name="T31" fmla="*/ 138 h 220"/>
                <a:gd name="T32" fmla="*/ 991 w 1035"/>
                <a:gd name="T33" fmla="*/ 143 h 220"/>
                <a:gd name="T34" fmla="*/ 963 w 1035"/>
                <a:gd name="T35" fmla="*/ 149 h 220"/>
                <a:gd name="T36" fmla="*/ 943 w 1035"/>
                <a:gd name="T37" fmla="*/ 155 h 220"/>
                <a:gd name="T38" fmla="*/ 931 w 1035"/>
                <a:gd name="T39" fmla="*/ 170 h 220"/>
                <a:gd name="T40" fmla="*/ 915 w 1035"/>
                <a:gd name="T41" fmla="*/ 170 h 220"/>
                <a:gd name="T42" fmla="*/ 885 w 1035"/>
                <a:gd name="T43" fmla="*/ 172 h 220"/>
                <a:gd name="T44" fmla="*/ 841 w 1035"/>
                <a:gd name="T45" fmla="*/ 181 h 220"/>
                <a:gd name="T46" fmla="*/ 795 w 1035"/>
                <a:gd name="T47" fmla="*/ 186 h 220"/>
                <a:gd name="T48" fmla="*/ 763 w 1035"/>
                <a:gd name="T49" fmla="*/ 181 h 220"/>
                <a:gd name="T50" fmla="*/ 729 w 1035"/>
                <a:gd name="T51" fmla="*/ 188 h 220"/>
                <a:gd name="T52" fmla="*/ 690 w 1035"/>
                <a:gd name="T53" fmla="*/ 186 h 220"/>
                <a:gd name="T54" fmla="*/ 677 w 1035"/>
                <a:gd name="T55" fmla="*/ 193 h 220"/>
                <a:gd name="T56" fmla="*/ 656 w 1035"/>
                <a:gd name="T57" fmla="*/ 186 h 220"/>
                <a:gd name="T58" fmla="*/ 627 w 1035"/>
                <a:gd name="T59" fmla="*/ 193 h 220"/>
                <a:gd name="T60" fmla="*/ 597 w 1035"/>
                <a:gd name="T61" fmla="*/ 199 h 220"/>
                <a:gd name="T62" fmla="*/ 561 w 1035"/>
                <a:gd name="T63" fmla="*/ 213 h 220"/>
                <a:gd name="T64" fmla="*/ 528 w 1035"/>
                <a:gd name="T65" fmla="*/ 208 h 220"/>
                <a:gd name="T66" fmla="*/ 487 w 1035"/>
                <a:gd name="T67" fmla="*/ 215 h 220"/>
                <a:gd name="T68" fmla="*/ 451 w 1035"/>
                <a:gd name="T69" fmla="*/ 210 h 220"/>
                <a:gd name="T70" fmla="*/ 408 w 1035"/>
                <a:gd name="T71" fmla="*/ 220 h 220"/>
                <a:gd name="T72" fmla="*/ 371 w 1035"/>
                <a:gd name="T73" fmla="*/ 210 h 220"/>
                <a:gd name="T74" fmla="*/ 314 w 1035"/>
                <a:gd name="T75" fmla="*/ 220 h 220"/>
                <a:gd name="T76" fmla="*/ 272 w 1035"/>
                <a:gd name="T77" fmla="*/ 208 h 220"/>
                <a:gd name="T78" fmla="*/ 191 w 1035"/>
                <a:gd name="T79" fmla="*/ 186 h 220"/>
                <a:gd name="T80" fmla="*/ 157 w 1035"/>
                <a:gd name="T81" fmla="*/ 177 h 220"/>
                <a:gd name="T82" fmla="*/ 112 w 1035"/>
                <a:gd name="T83" fmla="*/ 167 h 220"/>
                <a:gd name="T84" fmla="*/ 72 w 1035"/>
                <a:gd name="T85" fmla="*/ 160 h 220"/>
                <a:gd name="T86" fmla="*/ 35 w 1035"/>
                <a:gd name="T87" fmla="*/ 145 h 220"/>
                <a:gd name="T88" fmla="*/ 0 w 1035"/>
                <a:gd name="T89" fmla="*/ 133 h 220"/>
                <a:gd name="T90" fmla="*/ 24 w 1035"/>
                <a:gd name="T91" fmla="*/ 112 h 220"/>
                <a:gd name="T92" fmla="*/ 47 w 1035"/>
                <a:gd name="T93" fmla="*/ 101 h 220"/>
                <a:gd name="T94" fmla="*/ 76 w 1035"/>
                <a:gd name="T95" fmla="*/ 84 h 220"/>
                <a:gd name="T96" fmla="*/ 89 w 1035"/>
                <a:gd name="T97" fmla="*/ 70 h 220"/>
                <a:gd name="T98" fmla="*/ 122 w 1035"/>
                <a:gd name="T99" fmla="*/ 65 h 220"/>
                <a:gd name="T100" fmla="*/ 145 w 1035"/>
                <a:gd name="T101" fmla="*/ 49 h 220"/>
                <a:gd name="T102" fmla="*/ 164 w 1035"/>
                <a:gd name="T103" fmla="*/ 36 h 220"/>
                <a:gd name="T104" fmla="*/ 186 w 1035"/>
                <a:gd name="T105" fmla="*/ 33 h 220"/>
                <a:gd name="T106" fmla="*/ 209 w 1035"/>
                <a:gd name="T107" fmla="*/ 26 h 220"/>
                <a:gd name="T108" fmla="*/ 240 w 1035"/>
                <a:gd name="T109" fmla="*/ 22 h 220"/>
                <a:gd name="T110" fmla="*/ 261 w 1035"/>
                <a:gd name="T111" fmla="*/ 20 h 220"/>
                <a:gd name="T112" fmla="*/ 643 w 1035"/>
                <a:gd name="T113" fmla="*/ 38 h 2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35"/>
                <a:gd name="T172" fmla="*/ 0 h 220"/>
                <a:gd name="T173" fmla="*/ 1035 w 1035"/>
                <a:gd name="T174" fmla="*/ 220 h 22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35" h="220">
                  <a:moveTo>
                    <a:pt x="674" y="36"/>
                  </a:moveTo>
                  <a:lnTo>
                    <a:pt x="696" y="27"/>
                  </a:lnTo>
                  <a:lnTo>
                    <a:pt x="707" y="36"/>
                  </a:lnTo>
                  <a:lnTo>
                    <a:pt x="723" y="33"/>
                  </a:lnTo>
                  <a:lnTo>
                    <a:pt x="729" y="41"/>
                  </a:lnTo>
                  <a:lnTo>
                    <a:pt x="747" y="38"/>
                  </a:lnTo>
                  <a:lnTo>
                    <a:pt x="754" y="48"/>
                  </a:lnTo>
                  <a:lnTo>
                    <a:pt x="772" y="43"/>
                  </a:lnTo>
                  <a:lnTo>
                    <a:pt x="799" y="58"/>
                  </a:lnTo>
                  <a:lnTo>
                    <a:pt x="806" y="53"/>
                  </a:lnTo>
                  <a:lnTo>
                    <a:pt x="827" y="55"/>
                  </a:lnTo>
                  <a:lnTo>
                    <a:pt x="845" y="55"/>
                  </a:lnTo>
                  <a:lnTo>
                    <a:pt x="858" y="63"/>
                  </a:lnTo>
                  <a:lnTo>
                    <a:pt x="879" y="60"/>
                  </a:lnTo>
                  <a:lnTo>
                    <a:pt x="887" y="69"/>
                  </a:lnTo>
                  <a:lnTo>
                    <a:pt x="893" y="60"/>
                  </a:lnTo>
                  <a:lnTo>
                    <a:pt x="909" y="70"/>
                  </a:lnTo>
                  <a:lnTo>
                    <a:pt x="922" y="65"/>
                  </a:lnTo>
                  <a:lnTo>
                    <a:pt x="939" y="74"/>
                  </a:lnTo>
                  <a:lnTo>
                    <a:pt x="949" y="74"/>
                  </a:lnTo>
                  <a:lnTo>
                    <a:pt x="949" y="84"/>
                  </a:lnTo>
                  <a:lnTo>
                    <a:pt x="967" y="81"/>
                  </a:lnTo>
                  <a:lnTo>
                    <a:pt x="974" y="91"/>
                  </a:lnTo>
                  <a:lnTo>
                    <a:pt x="989" y="90"/>
                  </a:lnTo>
                  <a:lnTo>
                    <a:pt x="1009" y="95"/>
                  </a:lnTo>
                  <a:lnTo>
                    <a:pt x="1026" y="98"/>
                  </a:lnTo>
                  <a:lnTo>
                    <a:pt x="1024" y="103"/>
                  </a:lnTo>
                  <a:lnTo>
                    <a:pt x="1035" y="108"/>
                  </a:lnTo>
                  <a:lnTo>
                    <a:pt x="1024" y="117"/>
                  </a:lnTo>
                  <a:lnTo>
                    <a:pt x="1035" y="127"/>
                  </a:lnTo>
                  <a:lnTo>
                    <a:pt x="1020" y="127"/>
                  </a:lnTo>
                  <a:lnTo>
                    <a:pt x="1009" y="138"/>
                  </a:lnTo>
                  <a:lnTo>
                    <a:pt x="991" y="138"/>
                  </a:lnTo>
                  <a:lnTo>
                    <a:pt x="991" y="143"/>
                  </a:lnTo>
                  <a:lnTo>
                    <a:pt x="974" y="155"/>
                  </a:lnTo>
                  <a:lnTo>
                    <a:pt x="963" y="149"/>
                  </a:lnTo>
                  <a:lnTo>
                    <a:pt x="955" y="155"/>
                  </a:lnTo>
                  <a:lnTo>
                    <a:pt x="943" y="155"/>
                  </a:lnTo>
                  <a:lnTo>
                    <a:pt x="931" y="156"/>
                  </a:lnTo>
                  <a:lnTo>
                    <a:pt x="931" y="170"/>
                  </a:lnTo>
                  <a:lnTo>
                    <a:pt x="922" y="172"/>
                  </a:lnTo>
                  <a:lnTo>
                    <a:pt x="915" y="170"/>
                  </a:lnTo>
                  <a:lnTo>
                    <a:pt x="899" y="176"/>
                  </a:lnTo>
                  <a:lnTo>
                    <a:pt x="885" y="172"/>
                  </a:lnTo>
                  <a:lnTo>
                    <a:pt x="851" y="186"/>
                  </a:lnTo>
                  <a:lnTo>
                    <a:pt x="841" y="181"/>
                  </a:lnTo>
                  <a:lnTo>
                    <a:pt x="821" y="186"/>
                  </a:lnTo>
                  <a:lnTo>
                    <a:pt x="795" y="186"/>
                  </a:lnTo>
                  <a:lnTo>
                    <a:pt x="789" y="177"/>
                  </a:lnTo>
                  <a:lnTo>
                    <a:pt x="763" y="181"/>
                  </a:lnTo>
                  <a:lnTo>
                    <a:pt x="747" y="188"/>
                  </a:lnTo>
                  <a:lnTo>
                    <a:pt x="729" y="188"/>
                  </a:lnTo>
                  <a:lnTo>
                    <a:pt x="701" y="181"/>
                  </a:lnTo>
                  <a:lnTo>
                    <a:pt x="690" y="186"/>
                  </a:lnTo>
                  <a:lnTo>
                    <a:pt x="689" y="193"/>
                  </a:lnTo>
                  <a:lnTo>
                    <a:pt x="677" y="193"/>
                  </a:lnTo>
                  <a:lnTo>
                    <a:pt x="665" y="191"/>
                  </a:lnTo>
                  <a:lnTo>
                    <a:pt x="656" y="186"/>
                  </a:lnTo>
                  <a:lnTo>
                    <a:pt x="644" y="191"/>
                  </a:lnTo>
                  <a:lnTo>
                    <a:pt x="627" y="193"/>
                  </a:lnTo>
                  <a:lnTo>
                    <a:pt x="610" y="193"/>
                  </a:lnTo>
                  <a:lnTo>
                    <a:pt x="597" y="199"/>
                  </a:lnTo>
                  <a:lnTo>
                    <a:pt x="580" y="213"/>
                  </a:lnTo>
                  <a:lnTo>
                    <a:pt x="561" y="213"/>
                  </a:lnTo>
                  <a:lnTo>
                    <a:pt x="552" y="208"/>
                  </a:lnTo>
                  <a:lnTo>
                    <a:pt x="528" y="208"/>
                  </a:lnTo>
                  <a:lnTo>
                    <a:pt x="527" y="213"/>
                  </a:lnTo>
                  <a:lnTo>
                    <a:pt x="487" y="215"/>
                  </a:lnTo>
                  <a:lnTo>
                    <a:pt x="463" y="215"/>
                  </a:lnTo>
                  <a:lnTo>
                    <a:pt x="451" y="210"/>
                  </a:lnTo>
                  <a:lnTo>
                    <a:pt x="430" y="215"/>
                  </a:lnTo>
                  <a:lnTo>
                    <a:pt x="408" y="220"/>
                  </a:lnTo>
                  <a:lnTo>
                    <a:pt x="377" y="215"/>
                  </a:lnTo>
                  <a:lnTo>
                    <a:pt x="371" y="210"/>
                  </a:lnTo>
                  <a:lnTo>
                    <a:pt x="350" y="215"/>
                  </a:lnTo>
                  <a:lnTo>
                    <a:pt x="314" y="220"/>
                  </a:lnTo>
                  <a:lnTo>
                    <a:pt x="278" y="219"/>
                  </a:lnTo>
                  <a:lnTo>
                    <a:pt x="272" y="208"/>
                  </a:lnTo>
                  <a:lnTo>
                    <a:pt x="232" y="188"/>
                  </a:lnTo>
                  <a:lnTo>
                    <a:pt x="191" y="186"/>
                  </a:lnTo>
                  <a:lnTo>
                    <a:pt x="182" y="177"/>
                  </a:lnTo>
                  <a:lnTo>
                    <a:pt x="157" y="177"/>
                  </a:lnTo>
                  <a:lnTo>
                    <a:pt x="141" y="167"/>
                  </a:lnTo>
                  <a:lnTo>
                    <a:pt x="112" y="167"/>
                  </a:lnTo>
                  <a:lnTo>
                    <a:pt x="99" y="162"/>
                  </a:lnTo>
                  <a:lnTo>
                    <a:pt x="72" y="160"/>
                  </a:lnTo>
                  <a:lnTo>
                    <a:pt x="54" y="149"/>
                  </a:lnTo>
                  <a:lnTo>
                    <a:pt x="35" y="145"/>
                  </a:lnTo>
                  <a:lnTo>
                    <a:pt x="18" y="134"/>
                  </a:lnTo>
                  <a:lnTo>
                    <a:pt x="0" y="133"/>
                  </a:lnTo>
                  <a:lnTo>
                    <a:pt x="0" y="113"/>
                  </a:lnTo>
                  <a:lnTo>
                    <a:pt x="24" y="112"/>
                  </a:lnTo>
                  <a:lnTo>
                    <a:pt x="24" y="101"/>
                  </a:lnTo>
                  <a:lnTo>
                    <a:pt x="47" y="101"/>
                  </a:lnTo>
                  <a:lnTo>
                    <a:pt x="58" y="86"/>
                  </a:lnTo>
                  <a:lnTo>
                    <a:pt x="76" y="84"/>
                  </a:lnTo>
                  <a:lnTo>
                    <a:pt x="89" y="84"/>
                  </a:lnTo>
                  <a:lnTo>
                    <a:pt x="89" y="70"/>
                  </a:lnTo>
                  <a:lnTo>
                    <a:pt x="110" y="69"/>
                  </a:lnTo>
                  <a:lnTo>
                    <a:pt x="122" y="65"/>
                  </a:lnTo>
                  <a:lnTo>
                    <a:pt x="134" y="53"/>
                  </a:lnTo>
                  <a:lnTo>
                    <a:pt x="145" y="49"/>
                  </a:lnTo>
                  <a:lnTo>
                    <a:pt x="151" y="36"/>
                  </a:lnTo>
                  <a:lnTo>
                    <a:pt x="164" y="36"/>
                  </a:lnTo>
                  <a:lnTo>
                    <a:pt x="174" y="33"/>
                  </a:lnTo>
                  <a:lnTo>
                    <a:pt x="186" y="33"/>
                  </a:lnTo>
                  <a:lnTo>
                    <a:pt x="191" y="26"/>
                  </a:lnTo>
                  <a:lnTo>
                    <a:pt x="209" y="26"/>
                  </a:lnTo>
                  <a:lnTo>
                    <a:pt x="214" y="20"/>
                  </a:lnTo>
                  <a:lnTo>
                    <a:pt x="240" y="22"/>
                  </a:lnTo>
                  <a:lnTo>
                    <a:pt x="246" y="17"/>
                  </a:lnTo>
                  <a:lnTo>
                    <a:pt x="261" y="20"/>
                  </a:lnTo>
                  <a:lnTo>
                    <a:pt x="292" y="0"/>
                  </a:lnTo>
                  <a:lnTo>
                    <a:pt x="643" y="38"/>
                  </a:lnTo>
                  <a:lnTo>
                    <a:pt x="674" y="36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17" name="Freeform 588"/>
            <p:cNvSpPr>
              <a:spLocks/>
            </p:cNvSpPr>
            <p:nvPr/>
          </p:nvSpPr>
          <p:spPr bwMode="auto">
            <a:xfrm flipH="1">
              <a:off x="4605" y="2068"/>
              <a:ext cx="144" cy="29"/>
            </a:xfrm>
            <a:custGeom>
              <a:avLst/>
              <a:gdLst>
                <a:gd name="T0" fmla="*/ 339 w 1035"/>
                <a:gd name="T1" fmla="*/ 28 h 221"/>
                <a:gd name="T2" fmla="*/ 312 w 1035"/>
                <a:gd name="T3" fmla="*/ 34 h 221"/>
                <a:gd name="T4" fmla="*/ 289 w 1035"/>
                <a:gd name="T5" fmla="*/ 39 h 221"/>
                <a:gd name="T6" fmla="*/ 264 w 1035"/>
                <a:gd name="T7" fmla="*/ 44 h 221"/>
                <a:gd name="T8" fmla="*/ 230 w 1035"/>
                <a:gd name="T9" fmla="*/ 53 h 221"/>
                <a:gd name="T10" fmla="*/ 191 w 1035"/>
                <a:gd name="T11" fmla="*/ 55 h 221"/>
                <a:gd name="T12" fmla="*/ 156 w 1035"/>
                <a:gd name="T13" fmla="*/ 61 h 221"/>
                <a:gd name="T14" fmla="*/ 142 w 1035"/>
                <a:gd name="T15" fmla="*/ 61 h 221"/>
                <a:gd name="T16" fmla="*/ 114 w 1035"/>
                <a:gd name="T17" fmla="*/ 66 h 221"/>
                <a:gd name="T18" fmla="*/ 87 w 1035"/>
                <a:gd name="T19" fmla="*/ 75 h 221"/>
                <a:gd name="T20" fmla="*/ 69 w 1035"/>
                <a:gd name="T21" fmla="*/ 82 h 221"/>
                <a:gd name="T22" fmla="*/ 46 w 1035"/>
                <a:gd name="T23" fmla="*/ 91 h 221"/>
                <a:gd name="T24" fmla="*/ 10 w 1035"/>
                <a:gd name="T25" fmla="*/ 98 h 221"/>
                <a:gd name="T26" fmla="*/ 0 w 1035"/>
                <a:gd name="T27" fmla="*/ 109 h 221"/>
                <a:gd name="T28" fmla="*/ 0 w 1035"/>
                <a:gd name="T29" fmla="*/ 128 h 221"/>
                <a:gd name="T30" fmla="*/ 26 w 1035"/>
                <a:gd name="T31" fmla="*/ 139 h 221"/>
                <a:gd name="T32" fmla="*/ 44 w 1035"/>
                <a:gd name="T33" fmla="*/ 144 h 221"/>
                <a:gd name="T34" fmla="*/ 72 w 1035"/>
                <a:gd name="T35" fmla="*/ 149 h 221"/>
                <a:gd name="T36" fmla="*/ 93 w 1035"/>
                <a:gd name="T37" fmla="*/ 155 h 221"/>
                <a:gd name="T38" fmla="*/ 104 w 1035"/>
                <a:gd name="T39" fmla="*/ 171 h 221"/>
                <a:gd name="T40" fmla="*/ 121 w 1035"/>
                <a:gd name="T41" fmla="*/ 171 h 221"/>
                <a:gd name="T42" fmla="*/ 150 w 1035"/>
                <a:gd name="T43" fmla="*/ 173 h 221"/>
                <a:gd name="T44" fmla="*/ 194 w 1035"/>
                <a:gd name="T45" fmla="*/ 182 h 221"/>
                <a:gd name="T46" fmla="*/ 240 w 1035"/>
                <a:gd name="T47" fmla="*/ 187 h 221"/>
                <a:gd name="T48" fmla="*/ 272 w 1035"/>
                <a:gd name="T49" fmla="*/ 182 h 221"/>
                <a:gd name="T50" fmla="*/ 306 w 1035"/>
                <a:gd name="T51" fmla="*/ 189 h 221"/>
                <a:gd name="T52" fmla="*/ 345 w 1035"/>
                <a:gd name="T53" fmla="*/ 187 h 221"/>
                <a:gd name="T54" fmla="*/ 358 w 1035"/>
                <a:gd name="T55" fmla="*/ 194 h 221"/>
                <a:gd name="T56" fmla="*/ 380 w 1035"/>
                <a:gd name="T57" fmla="*/ 187 h 221"/>
                <a:gd name="T58" fmla="*/ 408 w 1035"/>
                <a:gd name="T59" fmla="*/ 194 h 221"/>
                <a:gd name="T60" fmla="*/ 439 w 1035"/>
                <a:gd name="T61" fmla="*/ 199 h 221"/>
                <a:gd name="T62" fmla="*/ 474 w 1035"/>
                <a:gd name="T63" fmla="*/ 214 h 221"/>
                <a:gd name="T64" fmla="*/ 507 w 1035"/>
                <a:gd name="T65" fmla="*/ 209 h 221"/>
                <a:gd name="T66" fmla="*/ 549 w 1035"/>
                <a:gd name="T67" fmla="*/ 216 h 221"/>
                <a:gd name="T68" fmla="*/ 584 w 1035"/>
                <a:gd name="T69" fmla="*/ 211 h 221"/>
                <a:gd name="T70" fmla="*/ 628 w 1035"/>
                <a:gd name="T71" fmla="*/ 221 h 221"/>
                <a:gd name="T72" fmla="*/ 664 w 1035"/>
                <a:gd name="T73" fmla="*/ 211 h 221"/>
                <a:gd name="T74" fmla="*/ 721 w 1035"/>
                <a:gd name="T75" fmla="*/ 221 h 221"/>
                <a:gd name="T76" fmla="*/ 764 w 1035"/>
                <a:gd name="T77" fmla="*/ 209 h 221"/>
                <a:gd name="T78" fmla="*/ 844 w 1035"/>
                <a:gd name="T79" fmla="*/ 187 h 221"/>
                <a:gd name="T80" fmla="*/ 878 w 1035"/>
                <a:gd name="T81" fmla="*/ 178 h 221"/>
                <a:gd name="T82" fmla="*/ 923 w 1035"/>
                <a:gd name="T83" fmla="*/ 168 h 221"/>
                <a:gd name="T84" fmla="*/ 963 w 1035"/>
                <a:gd name="T85" fmla="*/ 161 h 221"/>
                <a:gd name="T86" fmla="*/ 1000 w 1035"/>
                <a:gd name="T87" fmla="*/ 146 h 221"/>
                <a:gd name="T88" fmla="*/ 1035 w 1035"/>
                <a:gd name="T89" fmla="*/ 134 h 221"/>
                <a:gd name="T90" fmla="*/ 1012 w 1035"/>
                <a:gd name="T91" fmla="*/ 113 h 221"/>
                <a:gd name="T92" fmla="*/ 988 w 1035"/>
                <a:gd name="T93" fmla="*/ 101 h 221"/>
                <a:gd name="T94" fmla="*/ 960 w 1035"/>
                <a:gd name="T95" fmla="*/ 85 h 221"/>
                <a:gd name="T96" fmla="*/ 947 w 1035"/>
                <a:gd name="T97" fmla="*/ 71 h 221"/>
                <a:gd name="T98" fmla="*/ 914 w 1035"/>
                <a:gd name="T99" fmla="*/ 66 h 221"/>
                <a:gd name="T100" fmla="*/ 890 w 1035"/>
                <a:gd name="T101" fmla="*/ 49 h 221"/>
                <a:gd name="T102" fmla="*/ 871 w 1035"/>
                <a:gd name="T103" fmla="*/ 37 h 221"/>
                <a:gd name="T104" fmla="*/ 850 w 1035"/>
                <a:gd name="T105" fmla="*/ 34 h 221"/>
                <a:gd name="T106" fmla="*/ 826 w 1035"/>
                <a:gd name="T107" fmla="*/ 27 h 221"/>
                <a:gd name="T108" fmla="*/ 796 w 1035"/>
                <a:gd name="T109" fmla="*/ 23 h 221"/>
                <a:gd name="T110" fmla="*/ 774 w 1035"/>
                <a:gd name="T111" fmla="*/ 21 h 221"/>
                <a:gd name="T112" fmla="*/ 393 w 1035"/>
                <a:gd name="T113" fmla="*/ 39 h 2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035"/>
                <a:gd name="T172" fmla="*/ 0 h 221"/>
                <a:gd name="T173" fmla="*/ 1035 w 1035"/>
                <a:gd name="T174" fmla="*/ 221 h 2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035" h="221">
                  <a:moveTo>
                    <a:pt x="362" y="37"/>
                  </a:moveTo>
                  <a:lnTo>
                    <a:pt x="339" y="28"/>
                  </a:lnTo>
                  <a:lnTo>
                    <a:pt x="329" y="37"/>
                  </a:lnTo>
                  <a:lnTo>
                    <a:pt x="312" y="34"/>
                  </a:lnTo>
                  <a:lnTo>
                    <a:pt x="306" y="42"/>
                  </a:lnTo>
                  <a:lnTo>
                    <a:pt x="289" y="39"/>
                  </a:lnTo>
                  <a:lnTo>
                    <a:pt x="282" y="48"/>
                  </a:lnTo>
                  <a:lnTo>
                    <a:pt x="264" y="44"/>
                  </a:lnTo>
                  <a:lnTo>
                    <a:pt x="237" y="58"/>
                  </a:lnTo>
                  <a:lnTo>
                    <a:pt x="230" y="53"/>
                  </a:lnTo>
                  <a:lnTo>
                    <a:pt x="208" y="55"/>
                  </a:lnTo>
                  <a:lnTo>
                    <a:pt x="191" y="55"/>
                  </a:lnTo>
                  <a:lnTo>
                    <a:pt x="178" y="64"/>
                  </a:lnTo>
                  <a:lnTo>
                    <a:pt x="156" y="61"/>
                  </a:lnTo>
                  <a:lnTo>
                    <a:pt x="148" y="70"/>
                  </a:lnTo>
                  <a:lnTo>
                    <a:pt x="142" y="61"/>
                  </a:lnTo>
                  <a:lnTo>
                    <a:pt x="127" y="71"/>
                  </a:lnTo>
                  <a:lnTo>
                    <a:pt x="114" y="66"/>
                  </a:lnTo>
                  <a:lnTo>
                    <a:pt x="96" y="75"/>
                  </a:lnTo>
                  <a:lnTo>
                    <a:pt x="87" y="75"/>
                  </a:lnTo>
                  <a:lnTo>
                    <a:pt x="87" y="85"/>
                  </a:lnTo>
                  <a:lnTo>
                    <a:pt x="69" y="82"/>
                  </a:lnTo>
                  <a:lnTo>
                    <a:pt x="62" y="92"/>
                  </a:lnTo>
                  <a:lnTo>
                    <a:pt x="46" y="91"/>
                  </a:lnTo>
                  <a:lnTo>
                    <a:pt x="26" y="96"/>
                  </a:lnTo>
                  <a:lnTo>
                    <a:pt x="10" y="98"/>
                  </a:lnTo>
                  <a:lnTo>
                    <a:pt x="11" y="103"/>
                  </a:lnTo>
                  <a:lnTo>
                    <a:pt x="0" y="109"/>
                  </a:lnTo>
                  <a:lnTo>
                    <a:pt x="11" y="118"/>
                  </a:lnTo>
                  <a:lnTo>
                    <a:pt x="0" y="128"/>
                  </a:lnTo>
                  <a:lnTo>
                    <a:pt x="16" y="128"/>
                  </a:lnTo>
                  <a:lnTo>
                    <a:pt x="26" y="139"/>
                  </a:lnTo>
                  <a:lnTo>
                    <a:pt x="44" y="139"/>
                  </a:lnTo>
                  <a:lnTo>
                    <a:pt x="44" y="144"/>
                  </a:lnTo>
                  <a:lnTo>
                    <a:pt x="62" y="155"/>
                  </a:lnTo>
                  <a:lnTo>
                    <a:pt x="72" y="149"/>
                  </a:lnTo>
                  <a:lnTo>
                    <a:pt x="81" y="155"/>
                  </a:lnTo>
                  <a:lnTo>
                    <a:pt x="93" y="155"/>
                  </a:lnTo>
                  <a:lnTo>
                    <a:pt x="104" y="156"/>
                  </a:lnTo>
                  <a:lnTo>
                    <a:pt x="104" y="171"/>
                  </a:lnTo>
                  <a:lnTo>
                    <a:pt x="114" y="173"/>
                  </a:lnTo>
                  <a:lnTo>
                    <a:pt x="121" y="171"/>
                  </a:lnTo>
                  <a:lnTo>
                    <a:pt x="136" y="177"/>
                  </a:lnTo>
                  <a:lnTo>
                    <a:pt x="150" y="173"/>
                  </a:lnTo>
                  <a:lnTo>
                    <a:pt x="185" y="187"/>
                  </a:lnTo>
                  <a:lnTo>
                    <a:pt x="194" y="182"/>
                  </a:lnTo>
                  <a:lnTo>
                    <a:pt x="214" y="187"/>
                  </a:lnTo>
                  <a:lnTo>
                    <a:pt x="240" y="187"/>
                  </a:lnTo>
                  <a:lnTo>
                    <a:pt x="246" y="178"/>
                  </a:lnTo>
                  <a:lnTo>
                    <a:pt x="272" y="182"/>
                  </a:lnTo>
                  <a:lnTo>
                    <a:pt x="289" y="189"/>
                  </a:lnTo>
                  <a:lnTo>
                    <a:pt x="306" y="189"/>
                  </a:lnTo>
                  <a:lnTo>
                    <a:pt x="335" y="182"/>
                  </a:lnTo>
                  <a:lnTo>
                    <a:pt x="345" y="187"/>
                  </a:lnTo>
                  <a:lnTo>
                    <a:pt x="347" y="194"/>
                  </a:lnTo>
                  <a:lnTo>
                    <a:pt x="358" y="194"/>
                  </a:lnTo>
                  <a:lnTo>
                    <a:pt x="370" y="192"/>
                  </a:lnTo>
                  <a:lnTo>
                    <a:pt x="380" y="187"/>
                  </a:lnTo>
                  <a:lnTo>
                    <a:pt x="391" y="192"/>
                  </a:lnTo>
                  <a:lnTo>
                    <a:pt x="408" y="194"/>
                  </a:lnTo>
                  <a:lnTo>
                    <a:pt x="426" y="194"/>
                  </a:lnTo>
                  <a:lnTo>
                    <a:pt x="439" y="199"/>
                  </a:lnTo>
                  <a:lnTo>
                    <a:pt x="455" y="214"/>
                  </a:lnTo>
                  <a:lnTo>
                    <a:pt x="474" y="214"/>
                  </a:lnTo>
                  <a:lnTo>
                    <a:pt x="484" y="209"/>
                  </a:lnTo>
                  <a:lnTo>
                    <a:pt x="507" y="209"/>
                  </a:lnTo>
                  <a:lnTo>
                    <a:pt x="508" y="214"/>
                  </a:lnTo>
                  <a:lnTo>
                    <a:pt x="549" y="216"/>
                  </a:lnTo>
                  <a:lnTo>
                    <a:pt x="572" y="216"/>
                  </a:lnTo>
                  <a:lnTo>
                    <a:pt x="584" y="211"/>
                  </a:lnTo>
                  <a:lnTo>
                    <a:pt x="605" y="216"/>
                  </a:lnTo>
                  <a:lnTo>
                    <a:pt x="628" y="221"/>
                  </a:lnTo>
                  <a:lnTo>
                    <a:pt x="658" y="216"/>
                  </a:lnTo>
                  <a:lnTo>
                    <a:pt x="664" y="211"/>
                  </a:lnTo>
                  <a:lnTo>
                    <a:pt x="686" y="216"/>
                  </a:lnTo>
                  <a:lnTo>
                    <a:pt x="721" y="221"/>
                  </a:lnTo>
                  <a:lnTo>
                    <a:pt x="758" y="220"/>
                  </a:lnTo>
                  <a:lnTo>
                    <a:pt x="764" y="209"/>
                  </a:lnTo>
                  <a:lnTo>
                    <a:pt x="804" y="189"/>
                  </a:lnTo>
                  <a:lnTo>
                    <a:pt x="844" y="187"/>
                  </a:lnTo>
                  <a:lnTo>
                    <a:pt x="853" y="178"/>
                  </a:lnTo>
                  <a:lnTo>
                    <a:pt x="878" y="178"/>
                  </a:lnTo>
                  <a:lnTo>
                    <a:pt x="895" y="168"/>
                  </a:lnTo>
                  <a:lnTo>
                    <a:pt x="923" y="168"/>
                  </a:lnTo>
                  <a:lnTo>
                    <a:pt x="936" y="163"/>
                  </a:lnTo>
                  <a:lnTo>
                    <a:pt x="963" y="161"/>
                  </a:lnTo>
                  <a:lnTo>
                    <a:pt x="981" y="149"/>
                  </a:lnTo>
                  <a:lnTo>
                    <a:pt x="1000" y="146"/>
                  </a:lnTo>
                  <a:lnTo>
                    <a:pt x="1018" y="135"/>
                  </a:lnTo>
                  <a:lnTo>
                    <a:pt x="1035" y="134"/>
                  </a:lnTo>
                  <a:lnTo>
                    <a:pt x="1035" y="114"/>
                  </a:lnTo>
                  <a:lnTo>
                    <a:pt x="1012" y="113"/>
                  </a:lnTo>
                  <a:lnTo>
                    <a:pt x="1012" y="101"/>
                  </a:lnTo>
                  <a:lnTo>
                    <a:pt x="988" y="101"/>
                  </a:lnTo>
                  <a:lnTo>
                    <a:pt x="978" y="87"/>
                  </a:lnTo>
                  <a:lnTo>
                    <a:pt x="960" y="85"/>
                  </a:lnTo>
                  <a:lnTo>
                    <a:pt x="947" y="85"/>
                  </a:lnTo>
                  <a:lnTo>
                    <a:pt x="947" y="71"/>
                  </a:lnTo>
                  <a:lnTo>
                    <a:pt x="926" y="70"/>
                  </a:lnTo>
                  <a:lnTo>
                    <a:pt x="914" y="66"/>
                  </a:lnTo>
                  <a:lnTo>
                    <a:pt x="902" y="53"/>
                  </a:lnTo>
                  <a:lnTo>
                    <a:pt x="890" y="49"/>
                  </a:lnTo>
                  <a:lnTo>
                    <a:pt x="884" y="37"/>
                  </a:lnTo>
                  <a:lnTo>
                    <a:pt x="871" y="37"/>
                  </a:lnTo>
                  <a:lnTo>
                    <a:pt x="862" y="34"/>
                  </a:lnTo>
                  <a:lnTo>
                    <a:pt x="850" y="34"/>
                  </a:lnTo>
                  <a:lnTo>
                    <a:pt x="844" y="27"/>
                  </a:lnTo>
                  <a:lnTo>
                    <a:pt x="826" y="27"/>
                  </a:lnTo>
                  <a:lnTo>
                    <a:pt x="822" y="21"/>
                  </a:lnTo>
                  <a:lnTo>
                    <a:pt x="796" y="23"/>
                  </a:lnTo>
                  <a:lnTo>
                    <a:pt x="790" y="18"/>
                  </a:lnTo>
                  <a:lnTo>
                    <a:pt x="774" y="21"/>
                  </a:lnTo>
                  <a:lnTo>
                    <a:pt x="744" y="0"/>
                  </a:lnTo>
                  <a:lnTo>
                    <a:pt x="393" y="39"/>
                  </a:lnTo>
                  <a:lnTo>
                    <a:pt x="362" y="37"/>
                  </a:lnTo>
                  <a:close/>
                </a:path>
              </a:pathLst>
            </a:custGeom>
            <a:solidFill>
              <a:srgbClr val="2020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grpSp>
          <p:nvGrpSpPr>
            <p:cNvPr id="77118" name="Group 589"/>
            <p:cNvGrpSpPr>
              <a:grpSpLocks/>
            </p:cNvGrpSpPr>
            <p:nvPr/>
          </p:nvGrpSpPr>
          <p:grpSpPr bwMode="auto">
            <a:xfrm flipH="1">
              <a:off x="4397" y="1613"/>
              <a:ext cx="240" cy="434"/>
              <a:chOff x="1368" y="2154"/>
              <a:chExt cx="290" cy="659"/>
            </a:xfrm>
          </p:grpSpPr>
          <p:grpSp>
            <p:nvGrpSpPr>
              <p:cNvPr id="77389" name="Group 590"/>
              <p:cNvGrpSpPr>
                <a:grpSpLocks/>
              </p:cNvGrpSpPr>
              <p:nvPr/>
            </p:nvGrpSpPr>
            <p:grpSpPr bwMode="auto">
              <a:xfrm>
                <a:off x="1396" y="2174"/>
                <a:ext cx="249" cy="639"/>
                <a:chOff x="1396" y="2174"/>
                <a:chExt cx="249" cy="639"/>
              </a:xfrm>
            </p:grpSpPr>
            <p:sp>
              <p:nvSpPr>
                <p:cNvPr id="77464" name="Freeform 591"/>
                <p:cNvSpPr>
                  <a:spLocks/>
                </p:cNvSpPr>
                <p:nvPr/>
              </p:nvSpPr>
              <p:spPr bwMode="auto">
                <a:xfrm>
                  <a:off x="1396" y="2174"/>
                  <a:ext cx="249" cy="639"/>
                </a:xfrm>
                <a:custGeom>
                  <a:avLst/>
                  <a:gdLst>
                    <a:gd name="T0" fmla="*/ 628 w 1492"/>
                    <a:gd name="T1" fmla="*/ 2213 h 3195"/>
                    <a:gd name="T2" fmla="*/ 646 w 1492"/>
                    <a:gd name="T3" fmla="*/ 1905 h 3195"/>
                    <a:gd name="T4" fmla="*/ 657 w 1492"/>
                    <a:gd name="T5" fmla="*/ 1720 h 3195"/>
                    <a:gd name="T6" fmla="*/ 461 w 1492"/>
                    <a:gd name="T7" fmla="*/ 1593 h 3195"/>
                    <a:gd name="T8" fmla="*/ 269 w 1492"/>
                    <a:gd name="T9" fmla="*/ 1448 h 3195"/>
                    <a:gd name="T10" fmla="*/ 0 w 1492"/>
                    <a:gd name="T11" fmla="*/ 1169 h 3195"/>
                    <a:gd name="T12" fmla="*/ 218 w 1492"/>
                    <a:gd name="T13" fmla="*/ 1366 h 3195"/>
                    <a:gd name="T14" fmla="*/ 436 w 1492"/>
                    <a:gd name="T15" fmla="*/ 1527 h 3195"/>
                    <a:gd name="T16" fmla="*/ 650 w 1492"/>
                    <a:gd name="T17" fmla="*/ 1666 h 3195"/>
                    <a:gd name="T18" fmla="*/ 636 w 1492"/>
                    <a:gd name="T19" fmla="*/ 1419 h 3195"/>
                    <a:gd name="T20" fmla="*/ 539 w 1492"/>
                    <a:gd name="T21" fmla="*/ 1274 h 3195"/>
                    <a:gd name="T22" fmla="*/ 346 w 1492"/>
                    <a:gd name="T23" fmla="*/ 1098 h 3195"/>
                    <a:gd name="T24" fmla="*/ 315 w 1492"/>
                    <a:gd name="T25" fmla="*/ 1046 h 3195"/>
                    <a:gd name="T26" fmla="*/ 415 w 1492"/>
                    <a:gd name="T27" fmla="*/ 1122 h 3195"/>
                    <a:gd name="T28" fmla="*/ 628 w 1492"/>
                    <a:gd name="T29" fmla="*/ 1288 h 3195"/>
                    <a:gd name="T30" fmla="*/ 632 w 1492"/>
                    <a:gd name="T31" fmla="*/ 1091 h 3195"/>
                    <a:gd name="T32" fmla="*/ 636 w 1492"/>
                    <a:gd name="T33" fmla="*/ 823 h 3195"/>
                    <a:gd name="T34" fmla="*/ 447 w 1492"/>
                    <a:gd name="T35" fmla="*/ 659 h 3195"/>
                    <a:gd name="T36" fmla="*/ 412 w 1492"/>
                    <a:gd name="T37" fmla="*/ 593 h 3195"/>
                    <a:gd name="T38" fmla="*/ 519 w 1492"/>
                    <a:gd name="T39" fmla="*/ 689 h 3195"/>
                    <a:gd name="T40" fmla="*/ 657 w 1492"/>
                    <a:gd name="T41" fmla="*/ 693 h 3195"/>
                    <a:gd name="T42" fmla="*/ 691 w 1492"/>
                    <a:gd name="T43" fmla="*/ 459 h 3195"/>
                    <a:gd name="T44" fmla="*/ 556 w 1492"/>
                    <a:gd name="T45" fmla="*/ 352 h 3195"/>
                    <a:gd name="T46" fmla="*/ 546 w 1492"/>
                    <a:gd name="T47" fmla="*/ 328 h 3195"/>
                    <a:gd name="T48" fmla="*/ 598 w 1492"/>
                    <a:gd name="T49" fmla="*/ 363 h 3195"/>
                    <a:gd name="T50" fmla="*/ 684 w 1492"/>
                    <a:gd name="T51" fmla="*/ 322 h 3195"/>
                    <a:gd name="T52" fmla="*/ 740 w 1492"/>
                    <a:gd name="T53" fmla="*/ 192 h 3195"/>
                    <a:gd name="T54" fmla="*/ 770 w 1492"/>
                    <a:gd name="T55" fmla="*/ 412 h 3195"/>
                    <a:gd name="T56" fmla="*/ 774 w 1492"/>
                    <a:gd name="T57" fmla="*/ 634 h 3195"/>
                    <a:gd name="T58" fmla="*/ 943 w 1492"/>
                    <a:gd name="T59" fmla="*/ 491 h 3195"/>
                    <a:gd name="T60" fmla="*/ 936 w 1492"/>
                    <a:gd name="T61" fmla="*/ 415 h 3195"/>
                    <a:gd name="T62" fmla="*/ 1120 w 1492"/>
                    <a:gd name="T63" fmla="*/ 346 h 3195"/>
                    <a:gd name="T64" fmla="*/ 933 w 1492"/>
                    <a:gd name="T65" fmla="*/ 538 h 3195"/>
                    <a:gd name="T66" fmla="*/ 781 w 1492"/>
                    <a:gd name="T67" fmla="*/ 669 h 3195"/>
                    <a:gd name="T68" fmla="*/ 754 w 1492"/>
                    <a:gd name="T69" fmla="*/ 928 h 3195"/>
                    <a:gd name="T70" fmla="*/ 770 w 1492"/>
                    <a:gd name="T71" fmla="*/ 1084 h 3195"/>
                    <a:gd name="T72" fmla="*/ 996 w 1492"/>
                    <a:gd name="T73" fmla="*/ 945 h 3195"/>
                    <a:gd name="T74" fmla="*/ 1151 w 1492"/>
                    <a:gd name="T75" fmla="*/ 554 h 3195"/>
                    <a:gd name="T76" fmla="*/ 1203 w 1492"/>
                    <a:gd name="T77" fmla="*/ 801 h 3195"/>
                    <a:gd name="T78" fmla="*/ 1030 w 1492"/>
                    <a:gd name="T79" fmla="*/ 943 h 3195"/>
                    <a:gd name="T80" fmla="*/ 909 w 1492"/>
                    <a:gd name="T81" fmla="*/ 1048 h 3195"/>
                    <a:gd name="T82" fmla="*/ 777 w 1492"/>
                    <a:gd name="T83" fmla="*/ 1221 h 3195"/>
                    <a:gd name="T84" fmla="*/ 864 w 1492"/>
                    <a:gd name="T85" fmla="*/ 1391 h 3195"/>
                    <a:gd name="T86" fmla="*/ 1086 w 1492"/>
                    <a:gd name="T87" fmla="*/ 1268 h 3195"/>
                    <a:gd name="T88" fmla="*/ 1203 w 1492"/>
                    <a:gd name="T89" fmla="*/ 1174 h 3195"/>
                    <a:gd name="T90" fmla="*/ 1261 w 1492"/>
                    <a:gd name="T91" fmla="*/ 992 h 3195"/>
                    <a:gd name="T92" fmla="*/ 1268 w 1492"/>
                    <a:gd name="T93" fmla="*/ 1066 h 3195"/>
                    <a:gd name="T94" fmla="*/ 1255 w 1492"/>
                    <a:gd name="T95" fmla="*/ 1174 h 3195"/>
                    <a:gd name="T96" fmla="*/ 1393 w 1492"/>
                    <a:gd name="T97" fmla="*/ 1119 h 3195"/>
                    <a:gd name="T98" fmla="*/ 1164 w 1492"/>
                    <a:gd name="T99" fmla="*/ 1268 h 3195"/>
                    <a:gd name="T100" fmla="*/ 933 w 1492"/>
                    <a:gd name="T101" fmla="*/ 1410 h 3195"/>
                    <a:gd name="T102" fmla="*/ 815 w 1492"/>
                    <a:gd name="T103" fmla="*/ 1550 h 3195"/>
                    <a:gd name="T104" fmla="*/ 829 w 1492"/>
                    <a:gd name="T105" fmla="*/ 1744 h 3195"/>
                    <a:gd name="T106" fmla="*/ 844 w 1492"/>
                    <a:gd name="T107" fmla="*/ 2093 h 3195"/>
                    <a:gd name="T108" fmla="*/ 853 w 1492"/>
                    <a:gd name="T109" fmla="*/ 2400 h 3195"/>
                    <a:gd name="T110" fmla="*/ 860 w 1492"/>
                    <a:gd name="T111" fmla="*/ 2942 h 3195"/>
                    <a:gd name="T112" fmla="*/ 923 w 1492"/>
                    <a:gd name="T113" fmla="*/ 3195 h 3195"/>
                    <a:gd name="T114" fmla="*/ 721 w 1492"/>
                    <a:gd name="T115" fmla="*/ 3195 h 3195"/>
                    <a:gd name="T116" fmla="*/ 617 w 1492"/>
                    <a:gd name="T117" fmla="*/ 3145 h 3195"/>
                    <a:gd name="T118" fmla="*/ 639 w 1492"/>
                    <a:gd name="T119" fmla="*/ 2724 h 3195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492"/>
                    <a:gd name="T181" fmla="*/ 0 h 3195"/>
                    <a:gd name="T182" fmla="*/ 1492 w 1492"/>
                    <a:gd name="T183" fmla="*/ 3195 h 3195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492" h="3195">
                      <a:moveTo>
                        <a:pt x="639" y="2443"/>
                      </a:moveTo>
                      <a:lnTo>
                        <a:pt x="631" y="2337"/>
                      </a:lnTo>
                      <a:lnTo>
                        <a:pt x="628" y="2213"/>
                      </a:lnTo>
                      <a:lnTo>
                        <a:pt x="636" y="2098"/>
                      </a:lnTo>
                      <a:lnTo>
                        <a:pt x="643" y="2013"/>
                      </a:lnTo>
                      <a:lnTo>
                        <a:pt x="646" y="1905"/>
                      </a:lnTo>
                      <a:lnTo>
                        <a:pt x="646" y="1843"/>
                      </a:lnTo>
                      <a:lnTo>
                        <a:pt x="646" y="1793"/>
                      </a:lnTo>
                      <a:lnTo>
                        <a:pt x="657" y="1720"/>
                      </a:lnTo>
                      <a:lnTo>
                        <a:pt x="605" y="1684"/>
                      </a:lnTo>
                      <a:lnTo>
                        <a:pt x="535" y="1642"/>
                      </a:lnTo>
                      <a:lnTo>
                        <a:pt x="461" y="1593"/>
                      </a:lnTo>
                      <a:lnTo>
                        <a:pt x="405" y="1546"/>
                      </a:lnTo>
                      <a:lnTo>
                        <a:pt x="332" y="1499"/>
                      </a:lnTo>
                      <a:lnTo>
                        <a:pt x="269" y="1448"/>
                      </a:lnTo>
                      <a:lnTo>
                        <a:pt x="214" y="1401"/>
                      </a:lnTo>
                      <a:lnTo>
                        <a:pt x="138" y="1335"/>
                      </a:lnTo>
                      <a:lnTo>
                        <a:pt x="0" y="1169"/>
                      </a:lnTo>
                      <a:lnTo>
                        <a:pt x="190" y="1348"/>
                      </a:lnTo>
                      <a:lnTo>
                        <a:pt x="179" y="1076"/>
                      </a:lnTo>
                      <a:lnTo>
                        <a:pt x="218" y="1366"/>
                      </a:lnTo>
                      <a:lnTo>
                        <a:pt x="298" y="1428"/>
                      </a:lnTo>
                      <a:lnTo>
                        <a:pt x="364" y="1480"/>
                      </a:lnTo>
                      <a:lnTo>
                        <a:pt x="436" y="1527"/>
                      </a:lnTo>
                      <a:lnTo>
                        <a:pt x="514" y="1589"/>
                      </a:lnTo>
                      <a:lnTo>
                        <a:pt x="574" y="1632"/>
                      </a:lnTo>
                      <a:lnTo>
                        <a:pt x="650" y="1666"/>
                      </a:lnTo>
                      <a:lnTo>
                        <a:pt x="643" y="1546"/>
                      </a:lnTo>
                      <a:lnTo>
                        <a:pt x="646" y="1503"/>
                      </a:lnTo>
                      <a:lnTo>
                        <a:pt x="636" y="1419"/>
                      </a:lnTo>
                      <a:lnTo>
                        <a:pt x="628" y="1343"/>
                      </a:lnTo>
                      <a:lnTo>
                        <a:pt x="591" y="1308"/>
                      </a:lnTo>
                      <a:lnTo>
                        <a:pt x="539" y="1274"/>
                      </a:lnTo>
                      <a:lnTo>
                        <a:pt x="463" y="1209"/>
                      </a:lnTo>
                      <a:lnTo>
                        <a:pt x="412" y="1162"/>
                      </a:lnTo>
                      <a:lnTo>
                        <a:pt x="346" y="1098"/>
                      </a:lnTo>
                      <a:lnTo>
                        <a:pt x="294" y="1058"/>
                      </a:lnTo>
                      <a:lnTo>
                        <a:pt x="179" y="922"/>
                      </a:lnTo>
                      <a:lnTo>
                        <a:pt x="315" y="1046"/>
                      </a:lnTo>
                      <a:lnTo>
                        <a:pt x="343" y="850"/>
                      </a:lnTo>
                      <a:lnTo>
                        <a:pt x="339" y="1052"/>
                      </a:lnTo>
                      <a:lnTo>
                        <a:pt x="415" y="1122"/>
                      </a:lnTo>
                      <a:lnTo>
                        <a:pt x="490" y="1190"/>
                      </a:lnTo>
                      <a:lnTo>
                        <a:pt x="553" y="1243"/>
                      </a:lnTo>
                      <a:lnTo>
                        <a:pt x="628" y="1288"/>
                      </a:lnTo>
                      <a:lnTo>
                        <a:pt x="636" y="1227"/>
                      </a:lnTo>
                      <a:lnTo>
                        <a:pt x="632" y="1168"/>
                      </a:lnTo>
                      <a:lnTo>
                        <a:pt x="632" y="1091"/>
                      </a:lnTo>
                      <a:lnTo>
                        <a:pt x="632" y="1023"/>
                      </a:lnTo>
                      <a:lnTo>
                        <a:pt x="628" y="947"/>
                      </a:lnTo>
                      <a:lnTo>
                        <a:pt x="636" y="823"/>
                      </a:lnTo>
                      <a:lnTo>
                        <a:pt x="587" y="785"/>
                      </a:lnTo>
                      <a:lnTo>
                        <a:pt x="521" y="734"/>
                      </a:lnTo>
                      <a:lnTo>
                        <a:pt x="447" y="659"/>
                      </a:lnTo>
                      <a:lnTo>
                        <a:pt x="377" y="591"/>
                      </a:lnTo>
                      <a:lnTo>
                        <a:pt x="255" y="428"/>
                      </a:lnTo>
                      <a:lnTo>
                        <a:pt x="412" y="593"/>
                      </a:lnTo>
                      <a:lnTo>
                        <a:pt x="429" y="381"/>
                      </a:lnTo>
                      <a:lnTo>
                        <a:pt x="436" y="622"/>
                      </a:lnTo>
                      <a:lnTo>
                        <a:pt x="519" y="689"/>
                      </a:lnTo>
                      <a:lnTo>
                        <a:pt x="577" y="740"/>
                      </a:lnTo>
                      <a:lnTo>
                        <a:pt x="643" y="791"/>
                      </a:lnTo>
                      <a:lnTo>
                        <a:pt x="657" y="693"/>
                      </a:lnTo>
                      <a:lnTo>
                        <a:pt x="673" y="613"/>
                      </a:lnTo>
                      <a:lnTo>
                        <a:pt x="684" y="544"/>
                      </a:lnTo>
                      <a:lnTo>
                        <a:pt x="691" y="459"/>
                      </a:lnTo>
                      <a:lnTo>
                        <a:pt x="646" y="430"/>
                      </a:lnTo>
                      <a:lnTo>
                        <a:pt x="605" y="393"/>
                      </a:lnTo>
                      <a:lnTo>
                        <a:pt x="556" y="352"/>
                      </a:lnTo>
                      <a:lnTo>
                        <a:pt x="494" y="307"/>
                      </a:lnTo>
                      <a:lnTo>
                        <a:pt x="429" y="224"/>
                      </a:lnTo>
                      <a:lnTo>
                        <a:pt x="546" y="328"/>
                      </a:lnTo>
                      <a:lnTo>
                        <a:pt x="539" y="189"/>
                      </a:lnTo>
                      <a:lnTo>
                        <a:pt x="560" y="332"/>
                      </a:lnTo>
                      <a:lnTo>
                        <a:pt x="598" y="363"/>
                      </a:lnTo>
                      <a:lnTo>
                        <a:pt x="636" y="396"/>
                      </a:lnTo>
                      <a:lnTo>
                        <a:pt x="688" y="428"/>
                      </a:lnTo>
                      <a:lnTo>
                        <a:pt x="684" y="322"/>
                      </a:lnTo>
                      <a:lnTo>
                        <a:pt x="684" y="254"/>
                      </a:lnTo>
                      <a:lnTo>
                        <a:pt x="712" y="0"/>
                      </a:lnTo>
                      <a:lnTo>
                        <a:pt x="740" y="192"/>
                      </a:lnTo>
                      <a:lnTo>
                        <a:pt x="747" y="267"/>
                      </a:lnTo>
                      <a:lnTo>
                        <a:pt x="761" y="328"/>
                      </a:lnTo>
                      <a:lnTo>
                        <a:pt x="770" y="412"/>
                      </a:lnTo>
                      <a:lnTo>
                        <a:pt x="774" y="501"/>
                      </a:lnTo>
                      <a:lnTo>
                        <a:pt x="774" y="567"/>
                      </a:lnTo>
                      <a:lnTo>
                        <a:pt x="774" y="634"/>
                      </a:lnTo>
                      <a:lnTo>
                        <a:pt x="839" y="591"/>
                      </a:lnTo>
                      <a:lnTo>
                        <a:pt x="887" y="542"/>
                      </a:lnTo>
                      <a:lnTo>
                        <a:pt x="943" y="491"/>
                      </a:lnTo>
                      <a:lnTo>
                        <a:pt x="923" y="428"/>
                      </a:lnTo>
                      <a:lnTo>
                        <a:pt x="916" y="275"/>
                      </a:lnTo>
                      <a:lnTo>
                        <a:pt x="936" y="415"/>
                      </a:lnTo>
                      <a:lnTo>
                        <a:pt x="961" y="477"/>
                      </a:lnTo>
                      <a:lnTo>
                        <a:pt x="1013" y="442"/>
                      </a:lnTo>
                      <a:lnTo>
                        <a:pt x="1120" y="346"/>
                      </a:lnTo>
                      <a:lnTo>
                        <a:pt x="1040" y="446"/>
                      </a:lnTo>
                      <a:lnTo>
                        <a:pt x="991" y="485"/>
                      </a:lnTo>
                      <a:lnTo>
                        <a:pt x="933" y="538"/>
                      </a:lnTo>
                      <a:lnTo>
                        <a:pt x="885" y="581"/>
                      </a:lnTo>
                      <a:lnTo>
                        <a:pt x="822" y="628"/>
                      </a:lnTo>
                      <a:lnTo>
                        <a:pt x="781" y="669"/>
                      </a:lnTo>
                      <a:lnTo>
                        <a:pt x="763" y="772"/>
                      </a:lnTo>
                      <a:lnTo>
                        <a:pt x="756" y="854"/>
                      </a:lnTo>
                      <a:lnTo>
                        <a:pt x="754" y="928"/>
                      </a:lnTo>
                      <a:lnTo>
                        <a:pt x="756" y="974"/>
                      </a:lnTo>
                      <a:lnTo>
                        <a:pt x="756" y="1023"/>
                      </a:lnTo>
                      <a:lnTo>
                        <a:pt x="770" y="1084"/>
                      </a:lnTo>
                      <a:lnTo>
                        <a:pt x="836" y="1060"/>
                      </a:lnTo>
                      <a:lnTo>
                        <a:pt x="909" y="1011"/>
                      </a:lnTo>
                      <a:lnTo>
                        <a:pt x="996" y="945"/>
                      </a:lnTo>
                      <a:lnTo>
                        <a:pt x="1057" y="887"/>
                      </a:lnTo>
                      <a:lnTo>
                        <a:pt x="1120" y="840"/>
                      </a:lnTo>
                      <a:lnTo>
                        <a:pt x="1151" y="554"/>
                      </a:lnTo>
                      <a:lnTo>
                        <a:pt x="1140" y="831"/>
                      </a:lnTo>
                      <a:lnTo>
                        <a:pt x="1320" y="675"/>
                      </a:lnTo>
                      <a:lnTo>
                        <a:pt x="1203" y="801"/>
                      </a:lnTo>
                      <a:lnTo>
                        <a:pt x="1144" y="860"/>
                      </a:lnTo>
                      <a:lnTo>
                        <a:pt x="1088" y="903"/>
                      </a:lnTo>
                      <a:lnTo>
                        <a:pt x="1030" y="943"/>
                      </a:lnTo>
                      <a:lnTo>
                        <a:pt x="971" y="999"/>
                      </a:lnTo>
                      <a:lnTo>
                        <a:pt x="943" y="1020"/>
                      </a:lnTo>
                      <a:lnTo>
                        <a:pt x="909" y="1048"/>
                      </a:lnTo>
                      <a:lnTo>
                        <a:pt x="829" y="1098"/>
                      </a:lnTo>
                      <a:lnTo>
                        <a:pt x="774" y="1126"/>
                      </a:lnTo>
                      <a:lnTo>
                        <a:pt x="777" y="1221"/>
                      </a:lnTo>
                      <a:lnTo>
                        <a:pt x="784" y="1329"/>
                      </a:lnTo>
                      <a:lnTo>
                        <a:pt x="795" y="1423"/>
                      </a:lnTo>
                      <a:lnTo>
                        <a:pt x="864" y="1391"/>
                      </a:lnTo>
                      <a:lnTo>
                        <a:pt x="940" y="1354"/>
                      </a:lnTo>
                      <a:lnTo>
                        <a:pt x="1020" y="1311"/>
                      </a:lnTo>
                      <a:lnTo>
                        <a:pt x="1086" y="1268"/>
                      </a:lnTo>
                      <a:lnTo>
                        <a:pt x="1144" y="1236"/>
                      </a:lnTo>
                      <a:lnTo>
                        <a:pt x="1189" y="1209"/>
                      </a:lnTo>
                      <a:lnTo>
                        <a:pt x="1203" y="1174"/>
                      </a:lnTo>
                      <a:lnTo>
                        <a:pt x="1224" y="1125"/>
                      </a:lnTo>
                      <a:lnTo>
                        <a:pt x="1248" y="1060"/>
                      </a:lnTo>
                      <a:lnTo>
                        <a:pt x="1261" y="992"/>
                      </a:lnTo>
                      <a:lnTo>
                        <a:pt x="1271" y="891"/>
                      </a:lnTo>
                      <a:lnTo>
                        <a:pt x="1275" y="1008"/>
                      </a:lnTo>
                      <a:lnTo>
                        <a:pt x="1268" y="1066"/>
                      </a:lnTo>
                      <a:lnTo>
                        <a:pt x="1237" y="1128"/>
                      </a:lnTo>
                      <a:lnTo>
                        <a:pt x="1217" y="1194"/>
                      </a:lnTo>
                      <a:lnTo>
                        <a:pt x="1255" y="1174"/>
                      </a:lnTo>
                      <a:lnTo>
                        <a:pt x="1337" y="1137"/>
                      </a:lnTo>
                      <a:lnTo>
                        <a:pt x="1492" y="1021"/>
                      </a:lnTo>
                      <a:lnTo>
                        <a:pt x="1393" y="1119"/>
                      </a:lnTo>
                      <a:lnTo>
                        <a:pt x="1330" y="1172"/>
                      </a:lnTo>
                      <a:lnTo>
                        <a:pt x="1250" y="1215"/>
                      </a:lnTo>
                      <a:lnTo>
                        <a:pt x="1164" y="1268"/>
                      </a:lnTo>
                      <a:lnTo>
                        <a:pt x="1079" y="1320"/>
                      </a:lnTo>
                      <a:lnTo>
                        <a:pt x="1002" y="1366"/>
                      </a:lnTo>
                      <a:lnTo>
                        <a:pt x="933" y="1410"/>
                      </a:lnTo>
                      <a:lnTo>
                        <a:pt x="881" y="1444"/>
                      </a:lnTo>
                      <a:lnTo>
                        <a:pt x="809" y="1479"/>
                      </a:lnTo>
                      <a:lnTo>
                        <a:pt x="815" y="1550"/>
                      </a:lnTo>
                      <a:lnTo>
                        <a:pt x="826" y="1599"/>
                      </a:lnTo>
                      <a:lnTo>
                        <a:pt x="829" y="1677"/>
                      </a:lnTo>
                      <a:lnTo>
                        <a:pt x="829" y="1744"/>
                      </a:lnTo>
                      <a:lnTo>
                        <a:pt x="833" y="1858"/>
                      </a:lnTo>
                      <a:lnTo>
                        <a:pt x="844" y="1955"/>
                      </a:lnTo>
                      <a:lnTo>
                        <a:pt x="844" y="2093"/>
                      </a:lnTo>
                      <a:lnTo>
                        <a:pt x="836" y="2202"/>
                      </a:lnTo>
                      <a:lnTo>
                        <a:pt x="836" y="2315"/>
                      </a:lnTo>
                      <a:lnTo>
                        <a:pt x="853" y="2400"/>
                      </a:lnTo>
                      <a:lnTo>
                        <a:pt x="860" y="2555"/>
                      </a:lnTo>
                      <a:lnTo>
                        <a:pt x="852" y="2745"/>
                      </a:lnTo>
                      <a:lnTo>
                        <a:pt x="860" y="2942"/>
                      </a:lnTo>
                      <a:lnTo>
                        <a:pt x="860" y="3153"/>
                      </a:lnTo>
                      <a:lnTo>
                        <a:pt x="884" y="3175"/>
                      </a:lnTo>
                      <a:lnTo>
                        <a:pt x="923" y="3195"/>
                      </a:lnTo>
                      <a:lnTo>
                        <a:pt x="836" y="3185"/>
                      </a:lnTo>
                      <a:lnTo>
                        <a:pt x="762" y="3175"/>
                      </a:lnTo>
                      <a:lnTo>
                        <a:pt x="721" y="3195"/>
                      </a:lnTo>
                      <a:lnTo>
                        <a:pt x="683" y="3177"/>
                      </a:lnTo>
                      <a:lnTo>
                        <a:pt x="561" y="3193"/>
                      </a:lnTo>
                      <a:lnTo>
                        <a:pt x="617" y="3145"/>
                      </a:lnTo>
                      <a:lnTo>
                        <a:pt x="623" y="3119"/>
                      </a:lnTo>
                      <a:lnTo>
                        <a:pt x="639" y="2886"/>
                      </a:lnTo>
                      <a:lnTo>
                        <a:pt x="639" y="2724"/>
                      </a:lnTo>
                      <a:lnTo>
                        <a:pt x="639" y="2577"/>
                      </a:lnTo>
                      <a:lnTo>
                        <a:pt x="639" y="2443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465" name="Freeform 592"/>
                <p:cNvSpPr>
                  <a:spLocks/>
                </p:cNvSpPr>
                <p:nvPr/>
              </p:nvSpPr>
              <p:spPr bwMode="auto">
                <a:xfrm>
                  <a:off x="1510" y="2189"/>
                  <a:ext cx="109" cy="622"/>
                </a:xfrm>
                <a:custGeom>
                  <a:avLst/>
                  <a:gdLst>
                    <a:gd name="T0" fmla="*/ 147 w 653"/>
                    <a:gd name="T1" fmla="*/ 2182 h 3112"/>
                    <a:gd name="T2" fmla="*/ 152 w 653"/>
                    <a:gd name="T3" fmla="*/ 2089 h 3112"/>
                    <a:gd name="T4" fmla="*/ 158 w 653"/>
                    <a:gd name="T5" fmla="*/ 2013 h 3112"/>
                    <a:gd name="T6" fmla="*/ 159 w 653"/>
                    <a:gd name="T7" fmla="*/ 1887 h 3112"/>
                    <a:gd name="T8" fmla="*/ 147 w 653"/>
                    <a:gd name="T9" fmla="*/ 1761 h 3112"/>
                    <a:gd name="T10" fmla="*/ 145 w 653"/>
                    <a:gd name="T11" fmla="*/ 1615 h 3112"/>
                    <a:gd name="T12" fmla="*/ 131 w 653"/>
                    <a:gd name="T13" fmla="*/ 1471 h 3112"/>
                    <a:gd name="T14" fmla="*/ 138 w 653"/>
                    <a:gd name="T15" fmla="*/ 1374 h 3112"/>
                    <a:gd name="T16" fmla="*/ 230 w 653"/>
                    <a:gd name="T17" fmla="*/ 1323 h 3112"/>
                    <a:gd name="T18" fmla="*/ 388 w 653"/>
                    <a:gd name="T19" fmla="*/ 1237 h 3112"/>
                    <a:gd name="T20" fmla="*/ 547 w 653"/>
                    <a:gd name="T21" fmla="*/ 1142 h 3112"/>
                    <a:gd name="T22" fmla="*/ 570 w 653"/>
                    <a:gd name="T23" fmla="*/ 1113 h 3112"/>
                    <a:gd name="T24" fmla="*/ 342 w 653"/>
                    <a:gd name="T25" fmla="*/ 1240 h 3112"/>
                    <a:gd name="T26" fmla="*/ 202 w 653"/>
                    <a:gd name="T27" fmla="*/ 1313 h 3112"/>
                    <a:gd name="T28" fmla="*/ 123 w 653"/>
                    <a:gd name="T29" fmla="*/ 1350 h 3112"/>
                    <a:gd name="T30" fmla="*/ 104 w 653"/>
                    <a:gd name="T31" fmla="*/ 1303 h 3112"/>
                    <a:gd name="T32" fmla="*/ 95 w 653"/>
                    <a:gd name="T33" fmla="*/ 1161 h 3112"/>
                    <a:gd name="T34" fmla="*/ 91 w 653"/>
                    <a:gd name="T35" fmla="*/ 1047 h 3112"/>
                    <a:gd name="T36" fmla="*/ 158 w 653"/>
                    <a:gd name="T37" fmla="*/ 998 h 3112"/>
                    <a:gd name="T38" fmla="*/ 241 w 653"/>
                    <a:gd name="T39" fmla="*/ 947 h 3112"/>
                    <a:gd name="T40" fmla="*/ 328 w 653"/>
                    <a:gd name="T41" fmla="*/ 877 h 3112"/>
                    <a:gd name="T42" fmla="*/ 411 w 653"/>
                    <a:gd name="T43" fmla="*/ 803 h 3112"/>
                    <a:gd name="T44" fmla="*/ 314 w 653"/>
                    <a:gd name="T45" fmla="*/ 877 h 3112"/>
                    <a:gd name="T46" fmla="*/ 195 w 653"/>
                    <a:gd name="T47" fmla="*/ 963 h 3112"/>
                    <a:gd name="T48" fmla="*/ 88 w 653"/>
                    <a:gd name="T49" fmla="*/ 1016 h 3112"/>
                    <a:gd name="T50" fmla="*/ 72 w 653"/>
                    <a:gd name="T51" fmla="*/ 952 h 3112"/>
                    <a:gd name="T52" fmla="*/ 69 w 653"/>
                    <a:gd name="T53" fmla="*/ 864 h 3112"/>
                    <a:gd name="T54" fmla="*/ 73 w 653"/>
                    <a:gd name="T55" fmla="*/ 760 h 3112"/>
                    <a:gd name="T56" fmla="*/ 91 w 653"/>
                    <a:gd name="T57" fmla="*/ 636 h 3112"/>
                    <a:gd name="T58" fmla="*/ 128 w 653"/>
                    <a:gd name="T59" fmla="*/ 558 h 3112"/>
                    <a:gd name="T60" fmla="*/ 193 w 653"/>
                    <a:gd name="T61" fmla="*/ 503 h 3112"/>
                    <a:gd name="T62" fmla="*/ 271 w 653"/>
                    <a:gd name="T63" fmla="*/ 434 h 3112"/>
                    <a:gd name="T64" fmla="*/ 353 w 653"/>
                    <a:gd name="T65" fmla="*/ 362 h 3112"/>
                    <a:gd name="T66" fmla="*/ 255 w 653"/>
                    <a:gd name="T67" fmla="*/ 433 h 3112"/>
                    <a:gd name="T68" fmla="*/ 162 w 653"/>
                    <a:gd name="T69" fmla="*/ 519 h 3112"/>
                    <a:gd name="T70" fmla="*/ 88 w 653"/>
                    <a:gd name="T71" fmla="*/ 560 h 3112"/>
                    <a:gd name="T72" fmla="*/ 88 w 653"/>
                    <a:gd name="T73" fmla="*/ 432 h 3112"/>
                    <a:gd name="T74" fmla="*/ 73 w 653"/>
                    <a:gd name="T75" fmla="*/ 252 h 3112"/>
                    <a:gd name="T76" fmla="*/ 37 w 653"/>
                    <a:gd name="T77" fmla="*/ 0 h 3112"/>
                    <a:gd name="T78" fmla="*/ 56 w 653"/>
                    <a:gd name="T79" fmla="*/ 291 h 3112"/>
                    <a:gd name="T80" fmla="*/ 53 w 653"/>
                    <a:gd name="T81" fmla="*/ 440 h 3112"/>
                    <a:gd name="T82" fmla="*/ 41 w 653"/>
                    <a:gd name="T83" fmla="*/ 600 h 3112"/>
                    <a:gd name="T84" fmla="*/ 19 w 653"/>
                    <a:gd name="T85" fmla="*/ 729 h 3112"/>
                    <a:gd name="T86" fmla="*/ 0 w 653"/>
                    <a:gd name="T87" fmla="*/ 869 h 3112"/>
                    <a:gd name="T88" fmla="*/ 15 w 653"/>
                    <a:gd name="T89" fmla="*/ 979 h 3112"/>
                    <a:gd name="T90" fmla="*/ 22 w 653"/>
                    <a:gd name="T91" fmla="*/ 1106 h 3112"/>
                    <a:gd name="T92" fmla="*/ 29 w 653"/>
                    <a:gd name="T93" fmla="*/ 1268 h 3112"/>
                    <a:gd name="T94" fmla="*/ 43 w 653"/>
                    <a:gd name="T95" fmla="*/ 1423 h 3112"/>
                    <a:gd name="T96" fmla="*/ 49 w 653"/>
                    <a:gd name="T97" fmla="*/ 1585 h 3112"/>
                    <a:gd name="T98" fmla="*/ 63 w 653"/>
                    <a:gd name="T99" fmla="*/ 1701 h 3112"/>
                    <a:gd name="T100" fmla="*/ 61 w 653"/>
                    <a:gd name="T101" fmla="*/ 1838 h 3112"/>
                    <a:gd name="T102" fmla="*/ 56 w 653"/>
                    <a:gd name="T103" fmla="*/ 1961 h 3112"/>
                    <a:gd name="T104" fmla="*/ 61 w 653"/>
                    <a:gd name="T105" fmla="*/ 2073 h 3112"/>
                    <a:gd name="T106" fmla="*/ 55 w 653"/>
                    <a:gd name="T107" fmla="*/ 2174 h 3112"/>
                    <a:gd name="T108" fmla="*/ 55 w 653"/>
                    <a:gd name="T109" fmla="*/ 2265 h 3112"/>
                    <a:gd name="T110" fmla="*/ 60 w 653"/>
                    <a:gd name="T111" fmla="*/ 2465 h 3112"/>
                    <a:gd name="T112" fmla="*/ 56 w 653"/>
                    <a:gd name="T113" fmla="*/ 2845 h 3112"/>
                    <a:gd name="T114" fmla="*/ 62 w 653"/>
                    <a:gd name="T115" fmla="*/ 3077 h 3112"/>
                    <a:gd name="T116" fmla="*/ 101 w 653"/>
                    <a:gd name="T117" fmla="*/ 3081 h 3112"/>
                    <a:gd name="T118" fmla="*/ 206 w 653"/>
                    <a:gd name="T119" fmla="*/ 3110 h 3112"/>
                    <a:gd name="T120" fmla="*/ 166 w 653"/>
                    <a:gd name="T121" fmla="*/ 3001 h 3112"/>
                    <a:gd name="T122" fmla="*/ 160 w 653"/>
                    <a:gd name="T123" fmla="*/ 2750 h 3112"/>
                    <a:gd name="T124" fmla="*/ 164 w 653"/>
                    <a:gd name="T125" fmla="*/ 2430 h 3112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653"/>
                    <a:gd name="T190" fmla="*/ 0 h 3112"/>
                    <a:gd name="T191" fmla="*/ 653 w 653"/>
                    <a:gd name="T192" fmla="*/ 3112 h 3112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653" h="3112">
                      <a:moveTo>
                        <a:pt x="143" y="2256"/>
                      </a:moveTo>
                      <a:lnTo>
                        <a:pt x="149" y="2209"/>
                      </a:lnTo>
                      <a:lnTo>
                        <a:pt x="147" y="2182"/>
                      </a:lnTo>
                      <a:lnTo>
                        <a:pt x="151" y="2151"/>
                      </a:lnTo>
                      <a:lnTo>
                        <a:pt x="151" y="2121"/>
                      </a:lnTo>
                      <a:lnTo>
                        <a:pt x="152" y="2089"/>
                      </a:lnTo>
                      <a:lnTo>
                        <a:pt x="154" y="2062"/>
                      </a:lnTo>
                      <a:lnTo>
                        <a:pt x="157" y="2037"/>
                      </a:lnTo>
                      <a:lnTo>
                        <a:pt x="158" y="2013"/>
                      </a:lnTo>
                      <a:lnTo>
                        <a:pt x="160" y="1969"/>
                      </a:lnTo>
                      <a:lnTo>
                        <a:pt x="158" y="1930"/>
                      </a:lnTo>
                      <a:lnTo>
                        <a:pt x="159" y="1887"/>
                      </a:lnTo>
                      <a:lnTo>
                        <a:pt x="154" y="1842"/>
                      </a:lnTo>
                      <a:lnTo>
                        <a:pt x="151" y="1801"/>
                      </a:lnTo>
                      <a:lnTo>
                        <a:pt x="147" y="1761"/>
                      </a:lnTo>
                      <a:lnTo>
                        <a:pt x="146" y="1704"/>
                      </a:lnTo>
                      <a:lnTo>
                        <a:pt x="145" y="1655"/>
                      </a:lnTo>
                      <a:lnTo>
                        <a:pt x="145" y="1615"/>
                      </a:lnTo>
                      <a:lnTo>
                        <a:pt x="144" y="1574"/>
                      </a:lnTo>
                      <a:lnTo>
                        <a:pt x="144" y="1533"/>
                      </a:lnTo>
                      <a:lnTo>
                        <a:pt x="131" y="1471"/>
                      </a:lnTo>
                      <a:lnTo>
                        <a:pt x="124" y="1425"/>
                      </a:lnTo>
                      <a:lnTo>
                        <a:pt x="121" y="1402"/>
                      </a:lnTo>
                      <a:lnTo>
                        <a:pt x="138" y="1374"/>
                      </a:lnTo>
                      <a:lnTo>
                        <a:pt x="169" y="1350"/>
                      </a:lnTo>
                      <a:lnTo>
                        <a:pt x="189" y="1338"/>
                      </a:lnTo>
                      <a:lnTo>
                        <a:pt x="230" y="1323"/>
                      </a:lnTo>
                      <a:lnTo>
                        <a:pt x="277" y="1297"/>
                      </a:lnTo>
                      <a:lnTo>
                        <a:pt x="335" y="1264"/>
                      </a:lnTo>
                      <a:lnTo>
                        <a:pt x="388" y="1237"/>
                      </a:lnTo>
                      <a:lnTo>
                        <a:pt x="421" y="1212"/>
                      </a:lnTo>
                      <a:lnTo>
                        <a:pt x="477" y="1183"/>
                      </a:lnTo>
                      <a:lnTo>
                        <a:pt x="547" y="1142"/>
                      </a:lnTo>
                      <a:lnTo>
                        <a:pt x="653" y="1082"/>
                      </a:lnTo>
                      <a:lnTo>
                        <a:pt x="613" y="1095"/>
                      </a:lnTo>
                      <a:lnTo>
                        <a:pt x="570" y="1113"/>
                      </a:lnTo>
                      <a:lnTo>
                        <a:pt x="522" y="1139"/>
                      </a:lnTo>
                      <a:lnTo>
                        <a:pt x="399" y="1202"/>
                      </a:lnTo>
                      <a:lnTo>
                        <a:pt x="342" y="1240"/>
                      </a:lnTo>
                      <a:lnTo>
                        <a:pt x="296" y="1265"/>
                      </a:lnTo>
                      <a:lnTo>
                        <a:pt x="262" y="1285"/>
                      </a:lnTo>
                      <a:lnTo>
                        <a:pt x="202" y="1313"/>
                      </a:lnTo>
                      <a:lnTo>
                        <a:pt x="165" y="1332"/>
                      </a:lnTo>
                      <a:lnTo>
                        <a:pt x="136" y="1343"/>
                      </a:lnTo>
                      <a:lnTo>
                        <a:pt x="123" y="1350"/>
                      </a:lnTo>
                      <a:lnTo>
                        <a:pt x="111" y="1355"/>
                      </a:lnTo>
                      <a:lnTo>
                        <a:pt x="108" y="1329"/>
                      </a:lnTo>
                      <a:lnTo>
                        <a:pt x="104" y="1303"/>
                      </a:lnTo>
                      <a:lnTo>
                        <a:pt x="98" y="1259"/>
                      </a:lnTo>
                      <a:lnTo>
                        <a:pt x="97" y="1221"/>
                      </a:lnTo>
                      <a:lnTo>
                        <a:pt x="95" y="1161"/>
                      </a:lnTo>
                      <a:lnTo>
                        <a:pt x="91" y="1122"/>
                      </a:lnTo>
                      <a:lnTo>
                        <a:pt x="89" y="1090"/>
                      </a:lnTo>
                      <a:lnTo>
                        <a:pt x="91" y="1047"/>
                      </a:lnTo>
                      <a:lnTo>
                        <a:pt x="99" y="1030"/>
                      </a:lnTo>
                      <a:lnTo>
                        <a:pt x="126" y="1016"/>
                      </a:lnTo>
                      <a:lnTo>
                        <a:pt x="158" y="998"/>
                      </a:lnTo>
                      <a:lnTo>
                        <a:pt x="188" y="979"/>
                      </a:lnTo>
                      <a:lnTo>
                        <a:pt x="216" y="959"/>
                      </a:lnTo>
                      <a:lnTo>
                        <a:pt x="241" y="947"/>
                      </a:lnTo>
                      <a:lnTo>
                        <a:pt x="267" y="922"/>
                      </a:lnTo>
                      <a:lnTo>
                        <a:pt x="300" y="897"/>
                      </a:lnTo>
                      <a:lnTo>
                        <a:pt x="328" y="877"/>
                      </a:lnTo>
                      <a:lnTo>
                        <a:pt x="362" y="847"/>
                      </a:lnTo>
                      <a:lnTo>
                        <a:pt x="388" y="826"/>
                      </a:lnTo>
                      <a:lnTo>
                        <a:pt x="411" y="803"/>
                      </a:lnTo>
                      <a:lnTo>
                        <a:pt x="380" y="817"/>
                      </a:lnTo>
                      <a:lnTo>
                        <a:pt x="344" y="850"/>
                      </a:lnTo>
                      <a:lnTo>
                        <a:pt x="314" y="877"/>
                      </a:lnTo>
                      <a:lnTo>
                        <a:pt x="250" y="924"/>
                      </a:lnTo>
                      <a:lnTo>
                        <a:pt x="225" y="944"/>
                      </a:lnTo>
                      <a:lnTo>
                        <a:pt x="195" y="963"/>
                      </a:lnTo>
                      <a:lnTo>
                        <a:pt x="157" y="988"/>
                      </a:lnTo>
                      <a:lnTo>
                        <a:pt x="118" y="1003"/>
                      </a:lnTo>
                      <a:lnTo>
                        <a:pt x="88" y="1016"/>
                      </a:lnTo>
                      <a:lnTo>
                        <a:pt x="80" y="992"/>
                      </a:lnTo>
                      <a:lnTo>
                        <a:pt x="75" y="963"/>
                      </a:lnTo>
                      <a:lnTo>
                        <a:pt x="72" y="952"/>
                      </a:lnTo>
                      <a:lnTo>
                        <a:pt x="74" y="915"/>
                      </a:lnTo>
                      <a:lnTo>
                        <a:pt x="71" y="889"/>
                      </a:lnTo>
                      <a:lnTo>
                        <a:pt x="69" y="864"/>
                      </a:lnTo>
                      <a:lnTo>
                        <a:pt x="69" y="840"/>
                      </a:lnTo>
                      <a:lnTo>
                        <a:pt x="73" y="800"/>
                      </a:lnTo>
                      <a:lnTo>
                        <a:pt x="73" y="760"/>
                      </a:lnTo>
                      <a:lnTo>
                        <a:pt x="76" y="723"/>
                      </a:lnTo>
                      <a:lnTo>
                        <a:pt x="81" y="692"/>
                      </a:lnTo>
                      <a:lnTo>
                        <a:pt x="91" y="636"/>
                      </a:lnTo>
                      <a:lnTo>
                        <a:pt x="97" y="596"/>
                      </a:lnTo>
                      <a:lnTo>
                        <a:pt x="99" y="578"/>
                      </a:lnTo>
                      <a:lnTo>
                        <a:pt x="128" y="558"/>
                      </a:lnTo>
                      <a:lnTo>
                        <a:pt x="151" y="539"/>
                      </a:lnTo>
                      <a:lnTo>
                        <a:pt x="172" y="519"/>
                      </a:lnTo>
                      <a:lnTo>
                        <a:pt x="193" y="503"/>
                      </a:lnTo>
                      <a:lnTo>
                        <a:pt x="210" y="483"/>
                      </a:lnTo>
                      <a:lnTo>
                        <a:pt x="237" y="463"/>
                      </a:lnTo>
                      <a:lnTo>
                        <a:pt x="271" y="434"/>
                      </a:lnTo>
                      <a:lnTo>
                        <a:pt x="296" y="411"/>
                      </a:lnTo>
                      <a:lnTo>
                        <a:pt x="326" y="388"/>
                      </a:lnTo>
                      <a:lnTo>
                        <a:pt x="353" y="362"/>
                      </a:lnTo>
                      <a:lnTo>
                        <a:pt x="292" y="405"/>
                      </a:lnTo>
                      <a:lnTo>
                        <a:pt x="276" y="417"/>
                      </a:lnTo>
                      <a:lnTo>
                        <a:pt x="255" y="433"/>
                      </a:lnTo>
                      <a:lnTo>
                        <a:pt x="241" y="443"/>
                      </a:lnTo>
                      <a:lnTo>
                        <a:pt x="188" y="494"/>
                      </a:lnTo>
                      <a:lnTo>
                        <a:pt x="162" y="519"/>
                      </a:lnTo>
                      <a:lnTo>
                        <a:pt x="119" y="550"/>
                      </a:lnTo>
                      <a:lnTo>
                        <a:pt x="92" y="566"/>
                      </a:lnTo>
                      <a:lnTo>
                        <a:pt x="88" y="560"/>
                      </a:lnTo>
                      <a:lnTo>
                        <a:pt x="91" y="517"/>
                      </a:lnTo>
                      <a:lnTo>
                        <a:pt x="91" y="473"/>
                      </a:lnTo>
                      <a:lnTo>
                        <a:pt x="88" y="432"/>
                      </a:lnTo>
                      <a:lnTo>
                        <a:pt x="87" y="392"/>
                      </a:lnTo>
                      <a:lnTo>
                        <a:pt x="85" y="340"/>
                      </a:lnTo>
                      <a:lnTo>
                        <a:pt x="73" y="252"/>
                      </a:lnTo>
                      <a:lnTo>
                        <a:pt x="61" y="195"/>
                      </a:lnTo>
                      <a:lnTo>
                        <a:pt x="55" y="105"/>
                      </a:lnTo>
                      <a:lnTo>
                        <a:pt x="37" y="0"/>
                      </a:lnTo>
                      <a:lnTo>
                        <a:pt x="47" y="162"/>
                      </a:lnTo>
                      <a:lnTo>
                        <a:pt x="53" y="242"/>
                      </a:lnTo>
                      <a:lnTo>
                        <a:pt x="56" y="291"/>
                      </a:lnTo>
                      <a:lnTo>
                        <a:pt x="56" y="336"/>
                      </a:lnTo>
                      <a:lnTo>
                        <a:pt x="52" y="392"/>
                      </a:lnTo>
                      <a:lnTo>
                        <a:pt x="53" y="440"/>
                      </a:lnTo>
                      <a:lnTo>
                        <a:pt x="54" y="488"/>
                      </a:lnTo>
                      <a:lnTo>
                        <a:pt x="49" y="539"/>
                      </a:lnTo>
                      <a:lnTo>
                        <a:pt x="41" y="600"/>
                      </a:lnTo>
                      <a:lnTo>
                        <a:pt x="29" y="661"/>
                      </a:lnTo>
                      <a:lnTo>
                        <a:pt x="19" y="690"/>
                      </a:lnTo>
                      <a:lnTo>
                        <a:pt x="19" y="729"/>
                      </a:lnTo>
                      <a:lnTo>
                        <a:pt x="8" y="766"/>
                      </a:lnTo>
                      <a:lnTo>
                        <a:pt x="8" y="819"/>
                      </a:lnTo>
                      <a:lnTo>
                        <a:pt x="0" y="869"/>
                      </a:lnTo>
                      <a:lnTo>
                        <a:pt x="6" y="902"/>
                      </a:lnTo>
                      <a:lnTo>
                        <a:pt x="7" y="938"/>
                      </a:lnTo>
                      <a:lnTo>
                        <a:pt x="15" y="979"/>
                      </a:lnTo>
                      <a:lnTo>
                        <a:pt x="14" y="1024"/>
                      </a:lnTo>
                      <a:lnTo>
                        <a:pt x="24" y="1064"/>
                      </a:lnTo>
                      <a:lnTo>
                        <a:pt x="22" y="1106"/>
                      </a:lnTo>
                      <a:lnTo>
                        <a:pt x="26" y="1135"/>
                      </a:lnTo>
                      <a:lnTo>
                        <a:pt x="28" y="1188"/>
                      </a:lnTo>
                      <a:lnTo>
                        <a:pt x="29" y="1268"/>
                      </a:lnTo>
                      <a:lnTo>
                        <a:pt x="33" y="1329"/>
                      </a:lnTo>
                      <a:lnTo>
                        <a:pt x="43" y="1380"/>
                      </a:lnTo>
                      <a:lnTo>
                        <a:pt x="43" y="1423"/>
                      </a:lnTo>
                      <a:lnTo>
                        <a:pt x="49" y="1485"/>
                      </a:lnTo>
                      <a:lnTo>
                        <a:pt x="49" y="1552"/>
                      </a:lnTo>
                      <a:lnTo>
                        <a:pt x="49" y="1585"/>
                      </a:lnTo>
                      <a:lnTo>
                        <a:pt x="56" y="1627"/>
                      </a:lnTo>
                      <a:lnTo>
                        <a:pt x="55" y="1664"/>
                      </a:lnTo>
                      <a:lnTo>
                        <a:pt x="63" y="1701"/>
                      </a:lnTo>
                      <a:lnTo>
                        <a:pt x="61" y="1757"/>
                      </a:lnTo>
                      <a:lnTo>
                        <a:pt x="55" y="1791"/>
                      </a:lnTo>
                      <a:lnTo>
                        <a:pt x="61" y="1838"/>
                      </a:lnTo>
                      <a:lnTo>
                        <a:pt x="56" y="1882"/>
                      </a:lnTo>
                      <a:lnTo>
                        <a:pt x="61" y="1924"/>
                      </a:lnTo>
                      <a:lnTo>
                        <a:pt x="56" y="1961"/>
                      </a:lnTo>
                      <a:lnTo>
                        <a:pt x="61" y="2019"/>
                      </a:lnTo>
                      <a:lnTo>
                        <a:pt x="56" y="2045"/>
                      </a:lnTo>
                      <a:lnTo>
                        <a:pt x="61" y="2073"/>
                      </a:lnTo>
                      <a:lnTo>
                        <a:pt x="61" y="2112"/>
                      </a:lnTo>
                      <a:lnTo>
                        <a:pt x="56" y="2143"/>
                      </a:lnTo>
                      <a:lnTo>
                        <a:pt x="55" y="2174"/>
                      </a:lnTo>
                      <a:lnTo>
                        <a:pt x="54" y="2218"/>
                      </a:lnTo>
                      <a:lnTo>
                        <a:pt x="53" y="2249"/>
                      </a:lnTo>
                      <a:lnTo>
                        <a:pt x="55" y="2265"/>
                      </a:lnTo>
                      <a:lnTo>
                        <a:pt x="49" y="2303"/>
                      </a:lnTo>
                      <a:lnTo>
                        <a:pt x="62" y="2404"/>
                      </a:lnTo>
                      <a:lnTo>
                        <a:pt x="60" y="2465"/>
                      </a:lnTo>
                      <a:lnTo>
                        <a:pt x="62" y="2560"/>
                      </a:lnTo>
                      <a:lnTo>
                        <a:pt x="68" y="2710"/>
                      </a:lnTo>
                      <a:lnTo>
                        <a:pt x="56" y="2845"/>
                      </a:lnTo>
                      <a:lnTo>
                        <a:pt x="72" y="2945"/>
                      </a:lnTo>
                      <a:lnTo>
                        <a:pt x="78" y="3021"/>
                      </a:lnTo>
                      <a:lnTo>
                        <a:pt x="62" y="3077"/>
                      </a:lnTo>
                      <a:lnTo>
                        <a:pt x="41" y="3112"/>
                      </a:lnTo>
                      <a:lnTo>
                        <a:pt x="82" y="3095"/>
                      </a:lnTo>
                      <a:lnTo>
                        <a:pt x="101" y="3081"/>
                      </a:lnTo>
                      <a:lnTo>
                        <a:pt x="124" y="3094"/>
                      </a:lnTo>
                      <a:lnTo>
                        <a:pt x="159" y="3102"/>
                      </a:lnTo>
                      <a:lnTo>
                        <a:pt x="206" y="3110"/>
                      </a:lnTo>
                      <a:lnTo>
                        <a:pt x="172" y="3088"/>
                      </a:lnTo>
                      <a:lnTo>
                        <a:pt x="169" y="3067"/>
                      </a:lnTo>
                      <a:lnTo>
                        <a:pt x="166" y="3001"/>
                      </a:lnTo>
                      <a:lnTo>
                        <a:pt x="164" y="2931"/>
                      </a:lnTo>
                      <a:lnTo>
                        <a:pt x="164" y="2848"/>
                      </a:lnTo>
                      <a:lnTo>
                        <a:pt x="160" y="2750"/>
                      </a:lnTo>
                      <a:lnTo>
                        <a:pt x="151" y="2636"/>
                      </a:lnTo>
                      <a:lnTo>
                        <a:pt x="164" y="2517"/>
                      </a:lnTo>
                      <a:lnTo>
                        <a:pt x="164" y="2430"/>
                      </a:lnTo>
                      <a:lnTo>
                        <a:pt x="154" y="2319"/>
                      </a:lnTo>
                      <a:lnTo>
                        <a:pt x="143" y="2256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390" name="Group 593"/>
              <p:cNvGrpSpPr>
                <a:grpSpLocks/>
              </p:cNvGrpSpPr>
              <p:nvPr/>
            </p:nvGrpSpPr>
            <p:grpSpPr bwMode="auto">
              <a:xfrm>
                <a:off x="1368" y="2154"/>
                <a:ext cx="290" cy="416"/>
                <a:chOff x="1368" y="2154"/>
                <a:chExt cx="290" cy="416"/>
              </a:xfrm>
            </p:grpSpPr>
            <p:grpSp>
              <p:nvGrpSpPr>
                <p:cNvPr id="77391" name="Group 594"/>
                <p:cNvGrpSpPr>
                  <a:grpSpLocks/>
                </p:cNvGrpSpPr>
                <p:nvPr/>
              </p:nvGrpSpPr>
              <p:grpSpPr bwMode="auto">
                <a:xfrm>
                  <a:off x="1368" y="2466"/>
                  <a:ext cx="289" cy="104"/>
                  <a:chOff x="1368" y="2466"/>
                  <a:chExt cx="289" cy="104"/>
                </a:xfrm>
              </p:grpSpPr>
              <p:sp>
                <p:nvSpPr>
                  <p:cNvPr id="77447" name="Freeform 595"/>
                  <p:cNvSpPr>
                    <a:spLocks/>
                  </p:cNvSpPr>
                  <p:nvPr/>
                </p:nvSpPr>
                <p:spPr bwMode="auto">
                  <a:xfrm>
                    <a:off x="1368" y="2466"/>
                    <a:ext cx="289" cy="104"/>
                  </a:xfrm>
                  <a:custGeom>
                    <a:avLst/>
                    <a:gdLst>
                      <a:gd name="T0" fmla="*/ 808 w 1731"/>
                      <a:gd name="T1" fmla="*/ 9 h 518"/>
                      <a:gd name="T2" fmla="*/ 885 w 1731"/>
                      <a:gd name="T3" fmla="*/ 55 h 518"/>
                      <a:gd name="T4" fmla="*/ 956 w 1731"/>
                      <a:gd name="T5" fmla="*/ 63 h 518"/>
                      <a:gd name="T6" fmla="*/ 1022 w 1731"/>
                      <a:gd name="T7" fmla="*/ 120 h 518"/>
                      <a:gd name="T8" fmla="*/ 1086 w 1731"/>
                      <a:gd name="T9" fmla="*/ 150 h 518"/>
                      <a:gd name="T10" fmla="*/ 1140 w 1731"/>
                      <a:gd name="T11" fmla="*/ 178 h 518"/>
                      <a:gd name="T12" fmla="*/ 1228 w 1731"/>
                      <a:gd name="T13" fmla="*/ 147 h 518"/>
                      <a:gd name="T14" fmla="*/ 1309 w 1731"/>
                      <a:gd name="T15" fmla="*/ 178 h 518"/>
                      <a:gd name="T16" fmla="*/ 1370 w 1731"/>
                      <a:gd name="T17" fmla="*/ 176 h 518"/>
                      <a:gd name="T18" fmla="*/ 1423 w 1731"/>
                      <a:gd name="T19" fmla="*/ 243 h 518"/>
                      <a:gd name="T20" fmla="*/ 1504 w 1731"/>
                      <a:gd name="T21" fmla="*/ 284 h 518"/>
                      <a:gd name="T22" fmla="*/ 1570 w 1731"/>
                      <a:gd name="T23" fmla="*/ 318 h 518"/>
                      <a:gd name="T24" fmla="*/ 1639 w 1731"/>
                      <a:gd name="T25" fmla="*/ 342 h 518"/>
                      <a:gd name="T26" fmla="*/ 1650 w 1731"/>
                      <a:gd name="T27" fmla="*/ 425 h 518"/>
                      <a:gd name="T28" fmla="*/ 1718 w 1731"/>
                      <a:gd name="T29" fmla="*/ 450 h 518"/>
                      <a:gd name="T30" fmla="*/ 1695 w 1731"/>
                      <a:gd name="T31" fmla="*/ 512 h 518"/>
                      <a:gd name="T32" fmla="*/ 1626 w 1731"/>
                      <a:gd name="T33" fmla="*/ 479 h 518"/>
                      <a:gd name="T34" fmla="*/ 1565 w 1731"/>
                      <a:gd name="T35" fmla="*/ 505 h 518"/>
                      <a:gd name="T36" fmla="*/ 1496 w 1731"/>
                      <a:gd name="T37" fmla="*/ 518 h 518"/>
                      <a:gd name="T38" fmla="*/ 1433 w 1731"/>
                      <a:gd name="T39" fmla="*/ 472 h 518"/>
                      <a:gd name="T40" fmla="*/ 1362 w 1731"/>
                      <a:gd name="T41" fmla="*/ 463 h 518"/>
                      <a:gd name="T42" fmla="*/ 1275 w 1731"/>
                      <a:gd name="T43" fmla="*/ 422 h 518"/>
                      <a:gd name="T44" fmla="*/ 1183 w 1731"/>
                      <a:gd name="T45" fmla="*/ 429 h 518"/>
                      <a:gd name="T46" fmla="*/ 1114 w 1731"/>
                      <a:gd name="T47" fmla="*/ 384 h 518"/>
                      <a:gd name="T48" fmla="*/ 1033 w 1731"/>
                      <a:gd name="T49" fmla="*/ 373 h 518"/>
                      <a:gd name="T50" fmla="*/ 960 w 1731"/>
                      <a:gd name="T51" fmla="*/ 409 h 518"/>
                      <a:gd name="T52" fmla="*/ 892 w 1731"/>
                      <a:gd name="T53" fmla="*/ 414 h 518"/>
                      <a:gd name="T54" fmla="*/ 812 w 1731"/>
                      <a:gd name="T55" fmla="*/ 429 h 518"/>
                      <a:gd name="T56" fmla="*/ 722 w 1731"/>
                      <a:gd name="T57" fmla="*/ 389 h 518"/>
                      <a:gd name="T58" fmla="*/ 665 w 1731"/>
                      <a:gd name="T59" fmla="*/ 394 h 518"/>
                      <a:gd name="T60" fmla="*/ 577 w 1731"/>
                      <a:gd name="T61" fmla="*/ 391 h 518"/>
                      <a:gd name="T62" fmla="*/ 498 w 1731"/>
                      <a:gd name="T63" fmla="*/ 452 h 518"/>
                      <a:gd name="T64" fmla="*/ 418 w 1731"/>
                      <a:gd name="T65" fmla="*/ 452 h 518"/>
                      <a:gd name="T66" fmla="*/ 363 w 1731"/>
                      <a:gd name="T67" fmla="*/ 488 h 518"/>
                      <a:gd name="T68" fmla="*/ 308 w 1731"/>
                      <a:gd name="T69" fmla="*/ 429 h 518"/>
                      <a:gd name="T70" fmla="*/ 252 w 1731"/>
                      <a:gd name="T71" fmla="*/ 452 h 518"/>
                      <a:gd name="T72" fmla="*/ 179 w 1731"/>
                      <a:gd name="T73" fmla="*/ 452 h 518"/>
                      <a:gd name="T74" fmla="*/ 118 w 1731"/>
                      <a:gd name="T75" fmla="*/ 494 h 518"/>
                      <a:gd name="T76" fmla="*/ 54 w 1731"/>
                      <a:gd name="T77" fmla="*/ 487 h 518"/>
                      <a:gd name="T78" fmla="*/ 28 w 1731"/>
                      <a:gd name="T79" fmla="*/ 472 h 518"/>
                      <a:gd name="T80" fmla="*/ 41 w 1731"/>
                      <a:gd name="T81" fmla="*/ 373 h 518"/>
                      <a:gd name="T82" fmla="*/ 118 w 1731"/>
                      <a:gd name="T83" fmla="*/ 349 h 518"/>
                      <a:gd name="T84" fmla="*/ 192 w 1731"/>
                      <a:gd name="T85" fmla="*/ 338 h 518"/>
                      <a:gd name="T86" fmla="*/ 245 w 1731"/>
                      <a:gd name="T87" fmla="*/ 258 h 518"/>
                      <a:gd name="T88" fmla="*/ 305 w 1731"/>
                      <a:gd name="T89" fmla="*/ 215 h 518"/>
                      <a:gd name="T90" fmla="*/ 358 w 1731"/>
                      <a:gd name="T91" fmla="*/ 169 h 518"/>
                      <a:gd name="T92" fmla="*/ 442 w 1731"/>
                      <a:gd name="T93" fmla="*/ 136 h 518"/>
                      <a:gd name="T94" fmla="*/ 542 w 1731"/>
                      <a:gd name="T95" fmla="*/ 71 h 518"/>
                      <a:gd name="T96" fmla="*/ 637 w 1731"/>
                      <a:gd name="T97" fmla="*/ 32 h 518"/>
                      <a:gd name="T98" fmla="*/ 729 w 1731"/>
                      <a:gd name="T99" fmla="*/ 24 h 51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1731"/>
                      <a:gd name="T151" fmla="*/ 0 h 518"/>
                      <a:gd name="T152" fmla="*/ 1731 w 1731"/>
                      <a:gd name="T153" fmla="*/ 518 h 51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1731" h="518">
                        <a:moveTo>
                          <a:pt x="759" y="0"/>
                        </a:moveTo>
                        <a:lnTo>
                          <a:pt x="782" y="17"/>
                        </a:lnTo>
                        <a:lnTo>
                          <a:pt x="808" y="9"/>
                        </a:lnTo>
                        <a:lnTo>
                          <a:pt x="827" y="40"/>
                        </a:lnTo>
                        <a:lnTo>
                          <a:pt x="861" y="29"/>
                        </a:lnTo>
                        <a:lnTo>
                          <a:pt x="885" y="55"/>
                        </a:lnTo>
                        <a:lnTo>
                          <a:pt x="917" y="44"/>
                        </a:lnTo>
                        <a:lnTo>
                          <a:pt x="935" y="74"/>
                        </a:lnTo>
                        <a:lnTo>
                          <a:pt x="956" y="63"/>
                        </a:lnTo>
                        <a:lnTo>
                          <a:pt x="980" y="90"/>
                        </a:lnTo>
                        <a:lnTo>
                          <a:pt x="1007" y="79"/>
                        </a:lnTo>
                        <a:lnTo>
                          <a:pt x="1022" y="120"/>
                        </a:lnTo>
                        <a:lnTo>
                          <a:pt x="1054" y="113"/>
                        </a:lnTo>
                        <a:lnTo>
                          <a:pt x="1059" y="143"/>
                        </a:lnTo>
                        <a:lnTo>
                          <a:pt x="1086" y="150"/>
                        </a:lnTo>
                        <a:lnTo>
                          <a:pt x="1091" y="200"/>
                        </a:lnTo>
                        <a:lnTo>
                          <a:pt x="1112" y="213"/>
                        </a:lnTo>
                        <a:lnTo>
                          <a:pt x="1140" y="178"/>
                        </a:lnTo>
                        <a:lnTo>
                          <a:pt x="1175" y="190"/>
                        </a:lnTo>
                        <a:lnTo>
                          <a:pt x="1190" y="160"/>
                        </a:lnTo>
                        <a:lnTo>
                          <a:pt x="1228" y="147"/>
                        </a:lnTo>
                        <a:lnTo>
                          <a:pt x="1248" y="182"/>
                        </a:lnTo>
                        <a:lnTo>
                          <a:pt x="1280" y="169"/>
                        </a:lnTo>
                        <a:lnTo>
                          <a:pt x="1309" y="178"/>
                        </a:lnTo>
                        <a:lnTo>
                          <a:pt x="1335" y="165"/>
                        </a:lnTo>
                        <a:lnTo>
                          <a:pt x="1346" y="193"/>
                        </a:lnTo>
                        <a:lnTo>
                          <a:pt x="1370" y="176"/>
                        </a:lnTo>
                        <a:lnTo>
                          <a:pt x="1393" y="185"/>
                        </a:lnTo>
                        <a:lnTo>
                          <a:pt x="1404" y="235"/>
                        </a:lnTo>
                        <a:lnTo>
                          <a:pt x="1423" y="243"/>
                        </a:lnTo>
                        <a:lnTo>
                          <a:pt x="1438" y="277"/>
                        </a:lnTo>
                        <a:lnTo>
                          <a:pt x="1470" y="289"/>
                        </a:lnTo>
                        <a:lnTo>
                          <a:pt x="1504" y="284"/>
                        </a:lnTo>
                        <a:lnTo>
                          <a:pt x="1526" y="307"/>
                        </a:lnTo>
                        <a:lnTo>
                          <a:pt x="1554" y="296"/>
                        </a:lnTo>
                        <a:lnTo>
                          <a:pt x="1570" y="318"/>
                        </a:lnTo>
                        <a:lnTo>
                          <a:pt x="1592" y="311"/>
                        </a:lnTo>
                        <a:lnTo>
                          <a:pt x="1615" y="341"/>
                        </a:lnTo>
                        <a:lnTo>
                          <a:pt x="1639" y="342"/>
                        </a:lnTo>
                        <a:lnTo>
                          <a:pt x="1639" y="368"/>
                        </a:lnTo>
                        <a:lnTo>
                          <a:pt x="1654" y="380"/>
                        </a:lnTo>
                        <a:lnTo>
                          <a:pt x="1650" y="425"/>
                        </a:lnTo>
                        <a:lnTo>
                          <a:pt x="1665" y="450"/>
                        </a:lnTo>
                        <a:lnTo>
                          <a:pt x="1695" y="456"/>
                        </a:lnTo>
                        <a:lnTo>
                          <a:pt x="1718" y="450"/>
                        </a:lnTo>
                        <a:lnTo>
                          <a:pt x="1731" y="490"/>
                        </a:lnTo>
                        <a:lnTo>
                          <a:pt x="1712" y="494"/>
                        </a:lnTo>
                        <a:lnTo>
                          <a:pt x="1695" y="512"/>
                        </a:lnTo>
                        <a:lnTo>
                          <a:pt x="1673" y="494"/>
                        </a:lnTo>
                        <a:lnTo>
                          <a:pt x="1654" y="497"/>
                        </a:lnTo>
                        <a:lnTo>
                          <a:pt x="1626" y="479"/>
                        </a:lnTo>
                        <a:lnTo>
                          <a:pt x="1601" y="490"/>
                        </a:lnTo>
                        <a:lnTo>
                          <a:pt x="1579" y="483"/>
                        </a:lnTo>
                        <a:lnTo>
                          <a:pt x="1565" y="505"/>
                        </a:lnTo>
                        <a:lnTo>
                          <a:pt x="1543" y="494"/>
                        </a:lnTo>
                        <a:lnTo>
                          <a:pt x="1528" y="512"/>
                        </a:lnTo>
                        <a:lnTo>
                          <a:pt x="1496" y="518"/>
                        </a:lnTo>
                        <a:lnTo>
                          <a:pt x="1483" y="483"/>
                        </a:lnTo>
                        <a:lnTo>
                          <a:pt x="1453" y="490"/>
                        </a:lnTo>
                        <a:lnTo>
                          <a:pt x="1433" y="472"/>
                        </a:lnTo>
                        <a:lnTo>
                          <a:pt x="1406" y="483"/>
                        </a:lnTo>
                        <a:lnTo>
                          <a:pt x="1388" y="452"/>
                        </a:lnTo>
                        <a:lnTo>
                          <a:pt x="1362" y="463"/>
                        </a:lnTo>
                        <a:lnTo>
                          <a:pt x="1327" y="442"/>
                        </a:lnTo>
                        <a:lnTo>
                          <a:pt x="1305" y="444"/>
                        </a:lnTo>
                        <a:lnTo>
                          <a:pt x="1275" y="422"/>
                        </a:lnTo>
                        <a:lnTo>
                          <a:pt x="1237" y="429"/>
                        </a:lnTo>
                        <a:lnTo>
                          <a:pt x="1211" y="411"/>
                        </a:lnTo>
                        <a:lnTo>
                          <a:pt x="1183" y="429"/>
                        </a:lnTo>
                        <a:lnTo>
                          <a:pt x="1162" y="391"/>
                        </a:lnTo>
                        <a:lnTo>
                          <a:pt x="1140" y="409"/>
                        </a:lnTo>
                        <a:lnTo>
                          <a:pt x="1114" y="384"/>
                        </a:lnTo>
                        <a:lnTo>
                          <a:pt x="1093" y="394"/>
                        </a:lnTo>
                        <a:lnTo>
                          <a:pt x="1065" y="380"/>
                        </a:lnTo>
                        <a:lnTo>
                          <a:pt x="1033" y="373"/>
                        </a:lnTo>
                        <a:lnTo>
                          <a:pt x="1012" y="402"/>
                        </a:lnTo>
                        <a:lnTo>
                          <a:pt x="982" y="384"/>
                        </a:lnTo>
                        <a:lnTo>
                          <a:pt x="960" y="409"/>
                        </a:lnTo>
                        <a:lnTo>
                          <a:pt x="922" y="404"/>
                        </a:lnTo>
                        <a:lnTo>
                          <a:pt x="911" y="434"/>
                        </a:lnTo>
                        <a:lnTo>
                          <a:pt x="892" y="414"/>
                        </a:lnTo>
                        <a:lnTo>
                          <a:pt x="859" y="437"/>
                        </a:lnTo>
                        <a:lnTo>
                          <a:pt x="840" y="425"/>
                        </a:lnTo>
                        <a:lnTo>
                          <a:pt x="812" y="429"/>
                        </a:lnTo>
                        <a:lnTo>
                          <a:pt x="787" y="409"/>
                        </a:lnTo>
                        <a:lnTo>
                          <a:pt x="748" y="419"/>
                        </a:lnTo>
                        <a:lnTo>
                          <a:pt x="722" y="389"/>
                        </a:lnTo>
                        <a:lnTo>
                          <a:pt x="693" y="384"/>
                        </a:lnTo>
                        <a:lnTo>
                          <a:pt x="680" y="435"/>
                        </a:lnTo>
                        <a:lnTo>
                          <a:pt x="665" y="394"/>
                        </a:lnTo>
                        <a:lnTo>
                          <a:pt x="643" y="389"/>
                        </a:lnTo>
                        <a:lnTo>
                          <a:pt x="607" y="409"/>
                        </a:lnTo>
                        <a:lnTo>
                          <a:pt x="577" y="391"/>
                        </a:lnTo>
                        <a:lnTo>
                          <a:pt x="558" y="425"/>
                        </a:lnTo>
                        <a:lnTo>
                          <a:pt x="521" y="435"/>
                        </a:lnTo>
                        <a:lnTo>
                          <a:pt x="498" y="452"/>
                        </a:lnTo>
                        <a:lnTo>
                          <a:pt x="472" y="441"/>
                        </a:lnTo>
                        <a:lnTo>
                          <a:pt x="440" y="467"/>
                        </a:lnTo>
                        <a:lnTo>
                          <a:pt x="418" y="452"/>
                        </a:lnTo>
                        <a:lnTo>
                          <a:pt x="403" y="479"/>
                        </a:lnTo>
                        <a:lnTo>
                          <a:pt x="384" y="463"/>
                        </a:lnTo>
                        <a:lnTo>
                          <a:pt x="363" y="488"/>
                        </a:lnTo>
                        <a:lnTo>
                          <a:pt x="345" y="452"/>
                        </a:lnTo>
                        <a:lnTo>
                          <a:pt x="320" y="456"/>
                        </a:lnTo>
                        <a:lnTo>
                          <a:pt x="308" y="429"/>
                        </a:lnTo>
                        <a:lnTo>
                          <a:pt x="284" y="442"/>
                        </a:lnTo>
                        <a:lnTo>
                          <a:pt x="266" y="434"/>
                        </a:lnTo>
                        <a:lnTo>
                          <a:pt x="252" y="452"/>
                        </a:lnTo>
                        <a:lnTo>
                          <a:pt x="229" y="441"/>
                        </a:lnTo>
                        <a:lnTo>
                          <a:pt x="208" y="459"/>
                        </a:lnTo>
                        <a:lnTo>
                          <a:pt x="179" y="452"/>
                        </a:lnTo>
                        <a:lnTo>
                          <a:pt x="157" y="479"/>
                        </a:lnTo>
                        <a:lnTo>
                          <a:pt x="140" y="475"/>
                        </a:lnTo>
                        <a:lnTo>
                          <a:pt x="118" y="494"/>
                        </a:lnTo>
                        <a:lnTo>
                          <a:pt x="92" y="483"/>
                        </a:lnTo>
                        <a:lnTo>
                          <a:pt x="78" y="497"/>
                        </a:lnTo>
                        <a:lnTo>
                          <a:pt x="54" y="487"/>
                        </a:lnTo>
                        <a:lnTo>
                          <a:pt x="39" y="509"/>
                        </a:lnTo>
                        <a:lnTo>
                          <a:pt x="0" y="510"/>
                        </a:lnTo>
                        <a:lnTo>
                          <a:pt x="28" y="472"/>
                        </a:lnTo>
                        <a:lnTo>
                          <a:pt x="26" y="437"/>
                        </a:lnTo>
                        <a:lnTo>
                          <a:pt x="46" y="409"/>
                        </a:lnTo>
                        <a:lnTo>
                          <a:pt x="41" y="373"/>
                        </a:lnTo>
                        <a:lnTo>
                          <a:pt x="71" y="360"/>
                        </a:lnTo>
                        <a:lnTo>
                          <a:pt x="95" y="338"/>
                        </a:lnTo>
                        <a:lnTo>
                          <a:pt x="118" y="349"/>
                        </a:lnTo>
                        <a:lnTo>
                          <a:pt x="136" y="322"/>
                        </a:lnTo>
                        <a:lnTo>
                          <a:pt x="161" y="346"/>
                        </a:lnTo>
                        <a:lnTo>
                          <a:pt x="192" y="338"/>
                        </a:lnTo>
                        <a:lnTo>
                          <a:pt x="200" y="304"/>
                        </a:lnTo>
                        <a:lnTo>
                          <a:pt x="232" y="299"/>
                        </a:lnTo>
                        <a:lnTo>
                          <a:pt x="245" y="258"/>
                        </a:lnTo>
                        <a:lnTo>
                          <a:pt x="277" y="253"/>
                        </a:lnTo>
                        <a:lnTo>
                          <a:pt x="281" y="212"/>
                        </a:lnTo>
                        <a:lnTo>
                          <a:pt x="305" y="215"/>
                        </a:lnTo>
                        <a:lnTo>
                          <a:pt x="311" y="191"/>
                        </a:lnTo>
                        <a:lnTo>
                          <a:pt x="329" y="197"/>
                        </a:lnTo>
                        <a:lnTo>
                          <a:pt x="358" y="169"/>
                        </a:lnTo>
                        <a:lnTo>
                          <a:pt x="395" y="178"/>
                        </a:lnTo>
                        <a:lnTo>
                          <a:pt x="427" y="165"/>
                        </a:lnTo>
                        <a:lnTo>
                          <a:pt x="442" y="136"/>
                        </a:lnTo>
                        <a:lnTo>
                          <a:pt x="476" y="109"/>
                        </a:lnTo>
                        <a:lnTo>
                          <a:pt x="485" y="75"/>
                        </a:lnTo>
                        <a:lnTo>
                          <a:pt x="542" y="71"/>
                        </a:lnTo>
                        <a:lnTo>
                          <a:pt x="574" y="44"/>
                        </a:lnTo>
                        <a:lnTo>
                          <a:pt x="605" y="60"/>
                        </a:lnTo>
                        <a:lnTo>
                          <a:pt x="637" y="32"/>
                        </a:lnTo>
                        <a:lnTo>
                          <a:pt x="664" y="47"/>
                        </a:lnTo>
                        <a:lnTo>
                          <a:pt x="684" y="21"/>
                        </a:lnTo>
                        <a:lnTo>
                          <a:pt x="729" y="24"/>
                        </a:lnTo>
                        <a:lnTo>
                          <a:pt x="759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8" name="Freeform 596"/>
                  <p:cNvSpPr>
                    <a:spLocks/>
                  </p:cNvSpPr>
                  <p:nvPr/>
                </p:nvSpPr>
                <p:spPr bwMode="auto">
                  <a:xfrm>
                    <a:off x="1475" y="2477"/>
                    <a:ext cx="12" cy="32"/>
                  </a:xfrm>
                  <a:custGeom>
                    <a:avLst/>
                    <a:gdLst>
                      <a:gd name="T0" fmla="*/ 67 w 72"/>
                      <a:gd name="T1" fmla="*/ 0 h 160"/>
                      <a:gd name="T2" fmla="*/ 72 w 72"/>
                      <a:gd name="T3" fmla="*/ 46 h 160"/>
                      <a:gd name="T4" fmla="*/ 32 w 72"/>
                      <a:gd name="T5" fmla="*/ 65 h 160"/>
                      <a:gd name="T6" fmla="*/ 43 w 72"/>
                      <a:gd name="T7" fmla="*/ 114 h 160"/>
                      <a:gd name="T8" fmla="*/ 19 w 72"/>
                      <a:gd name="T9" fmla="*/ 123 h 160"/>
                      <a:gd name="T10" fmla="*/ 26 w 72"/>
                      <a:gd name="T11" fmla="*/ 160 h 160"/>
                      <a:gd name="T12" fmla="*/ 0 w 72"/>
                      <a:gd name="T13" fmla="*/ 130 h 160"/>
                      <a:gd name="T14" fmla="*/ 15 w 72"/>
                      <a:gd name="T15" fmla="*/ 88 h 160"/>
                      <a:gd name="T16" fmla="*/ 9 w 72"/>
                      <a:gd name="T17" fmla="*/ 73 h 160"/>
                      <a:gd name="T18" fmla="*/ 11 w 72"/>
                      <a:gd name="T19" fmla="*/ 46 h 160"/>
                      <a:gd name="T20" fmla="*/ 67 w 72"/>
                      <a:gd name="T21" fmla="*/ 0 h 16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2"/>
                      <a:gd name="T34" fmla="*/ 0 h 160"/>
                      <a:gd name="T35" fmla="*/ 72 w 72"/>
                      <a:gd name="T36" fmla="*/ 160 h 16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2" h="160">
                        <a:moveTo>
                          <a:pt x="67" y="0"/>
                        </a:moveTo>
                        <a:lnTo>
                          <a:pt x="72" y="46"/>
                        </a:lnTo>
                        <a:lnTo>
                          <a:pt x="32" y="65"/>
                        </a:lnTo>
                        <a:lnTo>
                          <a:pt x="43" y="114"/>
                        </a:lnTo>
                        <a:lnTo>
                          <a:pt x="19" y="123"/>
                        </a:lnTo>
                        <a:lnTo>
                          <a:pt x="26" y="160"/>
                        </a:lnTo>
                        <a:lnTo>
                          <a:pt x="0" y="130"/>
                        </a:lnTo>
                        <a:lnTo>
                          <a:pt x="15" y="88"/>
                        </a:lnTo>
                        <a:lnTo>
                          <a:pt x="9" y="73"/>
                        </a:lnTo>
                        <a:lnTo>
                          <a:pt x="11" y="46"/>
                        </a:lnTo>
                        <a:lnTo>
                          <a:pt x="6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9" name="Freeform 597"/>
                  <p:cNvSpPr>
                    <a:spLocks/>
                  </p:cNvSpPr>
                  <p:nvPr/>
                </p:nvSpPr>
                <p:spPr bwMode="auto">
                  <a:xfrm>
                    <a:off x="1456" y="2504"/>
                    <a:ext cx="12" cy="32"/>
                  </a:xfrm>
                  <a:custGeom>
                    <a:avLst/>
                    <a:gdLst>
                      <a:gd name="T0" fmla="*/ 65 w 71"/>
                      <a:gd name="T1" fmla="*/ 0 h 159"/>
                      <a:gd name="T2" fmla="*/ 71 w 71"/>
                      <a:gd name="T3" fmla="*/ 45 h 159"/>
                      <a:gd name="T4" fmla="*/ 30 w 71"/>
                      <a:gd name="T5" fmla="*/ 63 h 159"/>
                      <a:gd name="T6" fmla="*/ 41 w 71"/>
                      <a:gd name="T7" fmla="*/ 113 h 159"/>
                      <a:gd name="T8" fmla="*/ 17 w 71"/>
                      <a:gd name="T9" fmla="*/ 121 h 159"/>
                      <a:gd name="T10" fmla="*/ 26 w 71"/>
                      <a:gd name="T11" fmla="*/ 159 h 159"/>
                      <a:gd name="T12" fmla="*/ 0 w 71"/>
                      <a:gd name="T13" fmla="*/ 128 h 159"/>
                      <a:gd name="T14" fmla="*/ 12 w 71"/>
                      <a:gd name="T15" fmla="*/ 87 h 159"/>
                      <a:gd name="T16" fmla="*/ 7 w 71"/>
                      <a:gd name="T17" fmla="*/ 71 h 159"/>
                      <a:gd name="T18" fmla="*/ 10 w 71"/>
                      <a:gd name="T19" fmla="*/ 45 h 159"/>
                      <a:gd name="T20" fmla="*/ 65 w 71"/>
                      <a:gd name="T21" fmla="*/ 0 h 15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1"/>
                      <a:gd name="T34" fmla="*/ 0 h 159"/>
                      <a:gd name="T35" fmla="*/ 71 w 71"/>
                      <a:gd name="T36" fmla="*/ 159 h 15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1" h="159">
                        <a:moveTo>
                          <a:pt x="65" y="0"/>
                        </a:moveTo>
                        <a:lnTo>
                          <a:pt x="71" y="45"/>
                        </a:lnTo>
                        <a:lnTo>
                          <a:pt x="30" y="63"/>
                        </a:lnTo>
                        <a:lnTo>
                          <a:pt x="41" y="113"/>
                        </a:lnTo>
                        <a:lnTo>
                          <a:pt x="17" y="121"/>
                        </a:lnTo>
                        <a:lnTo>
                          <a:pt x="26" y="159"/>
                        </a:lnTo>
                        <a:lnTo>
                          <a:pt x="0" y="128"/>
                        </a:lnTo>
                        <a:lnTo>
                          <a:pt x="12" y="87"/>
                        </a:lnTo>
                        <a:lnTo>
                          <a:pt x="7" y="71"/>
                        </a:lnTo>
                        <a:lnTo>
                          <a:pt x="10" y="45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0" name="Freeform 598"/>
                  <p:cNvSpPr>
                    <a:spLocks/>
                  </p:cNvSpPr>
                  <p:nvPr/>
                </p:nvSpPr>
                <p:spPr bwMode="auto">
                  <a:xfrm>
                    <a:off x="1429" y="2521"/>
                    <a:ext cx="23" cy="30"/>
                  </a:xfrm>
                  <a:custGeom>
                    <a:avLst/>
                    <a:gdLst>
                      <a:gd name="T0" fmla="*/ 126 w 136"/>
                      <a:gd name="T1" fmla="*/ 0 h 152"/>
                      <a:gd name="T2" fmla="*/ 136 w 136"/>
                      <a:gd name="T3" fmla="*/ 44 h 152"/>
                      <a:gd name="T4" fmla="*/ 60 w 136"/>
                      <a:gd name="T5" fmla="*/ 62 h 152"/>
                      <a:gd name="T6" fmla="*/ 82 w 136"/>
                      <a:gd name="T7" fmla="*/ 109 h 152"/>
                      <a:gd name="T8" fmla="*/ 35 w 136"/>
                      <a:gd name="T9" fmla="*/ 117 h 152"/>
                      <a:gd name="T10" fmla="*/ 51 w 136"/>
                      <a:gd name="T11" fmla="*/ 152 h 152"/>
                      <a:gd name="T12" fmla="*/ 0 w 136"/>
                      <a:gd name="T13" fmla="*/ 125 h 152"/>
                      <a:gd name="T14" fmla="*/ 25 w 136"/>
                      <a:gd name="T15" fmla="*/ 83 h 152"/>
                      <a:gd name="T16" fmla="*/ 15 w 136"/>
                      <a:gd name="T17" fmla="*/ 69 h 152"/>
                      <a:gd name="T18" fmla="*/ 20 w 136"/>
                      <a:gd name="T19" fmla="*/ 44 h 152"/>
                      <a:gd name="T20" fmla="*/ 126 w 136"/>
                      <a:gd name="T21" fmla="*/ 0 h 15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6"/>
                      <a:gd name="T34" fmla="*/ 0 h 152"/>
                      <a:gd name="T35" fmla="*/ 136 w 136"/>
                      <a:gd name="T36" fmla="*/ 152 h 15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6" h="152">
                        <a:moveTo>
                          <a:pt x="126" y="0"/>
                        </a:moveTo>
                        <a:lnTo>
                          <a:pt x="136" y="44"/>
                        </a:lnTo>
                        <a:lnTo>
                          <a:pt x="60" y="62"/>
                        </a:lnTo>
                        <a:lnTo>
                          <a:pt x="82" y="109"/>
                        </a:lnTo>
                        <a:lnTo>
                          <a:pt x="35" y="117"/>
                        </a:lnTo>
                        <a:lnTo>
                          <a:pt x="51" y="152"/>
                        </a:lnTo>
                        <a:lnTo>
                          <a:pt x="0" y="125"/>
                        </a:lnTo>
                        <a:lnTo>
                          <a:pt x="25" y="83"/>
                        </a:lnTo>
                        <a:lnTo>
                          <a:pt x="15" y="69"/>
                        </a:lnTo>
                        <a:lnTo>
                          <a:pt x="20" y="44"/>
                        </a:lnTo>
                        <a:lnTo>
                          <a:pt x="12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1" name="Freeform 599"/>
                  <p:cNvSpPr>
                    <a:spLocks/>
                  </p:cNvSpPr>
                  <p:nvPr/>
                </p:nvSpPr>
                <p:spPr bwMode="auto">
                  <a:xfrm>
                    <a:off x="1410" y="2530"/>
                    <a:ext cx="14" cy="20"/>
                  </a:xfrm>
                  <a:custGeom>
                    <a:avLst/>
                    <a:gdLst>
                      <a:gd name="T0" fmla="*/ 76 w 81"/>
                      <a:gd name="T1" fmla="*/ 0 h 102"/>
                      <a:gd name="T2" fmla="*/ 81 w 81"/>
                      <a:gd name="T3" fmla="*/ 30 h 102"/>
                      <a:gd name="T4" fmla="*/ 37 w 81"/>
                      <a:gd name="T5" fmla="*/ 41 h 102"/>
                      <a:gd name="T6" fmla="*/ 50 w 81"/>
                      <a:gd name="T7" fmla="*/ 73 h 102"/>
                      <a:gd name="T8" fmla="*/ 21 w 81"/>
                      <a:gd name="T9" fmla="*/ 79 h 102"/>
                      <a:gd name="T10" fmla="*/ 31 w 81"/>
                      <a:gd name="T11" fmla="*/ 102 h 102"/>
                      <a:gd name="T12" fmla="*/ 0 w 81"/>
                      <a:gd name="T13" fmla="*/ 83 h 102"/>
                      <a:gd name="T14" fmla="*/ 15 w 81"/>
                      <a:gd name="T15" fmla="*/ 57 h 102"/>
                      <a:gd name="T16" fmla="*/ 9 w 81"/>
                      <a:gd name="T17" fmla="*/ 46 h 102"/>
                      <a:gd name="T18" fmla="*/ 12 w 81"/>
                      <a:gd name="T19" fmla="*/ 30 h 102"/>
                      <a:gd name="T20" fmla="*/ 76 w 81"/>
                      <a:gd name="T21" fmla="*/ 0 h 10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1"/>
                      <a:gd name="T34" fmla="*/ 0 h 102"/>
                      <a:gd name="T35" fmla="*/ 81 w 81"/>
                      <a:gd name="T36" fmla="*/ 102 h 10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1" h="102">
                        <a:moveTo>
                          <a:pt x="76" y="0"/>
                        </a:moveTo>
                        <a:lnTo>
                          <a:pt x="81" y="30"/>
                        </a:lnTo>
                        <a:lnTo>
                          <a:pt x="37" y="41"/>
                        </a:lnTo>
                        <a:lnTo>
                          <a:pt x="50" y="73"/>
                        </a:lnTo>
                        <a:lnTo>
                          <a:pt x="21" y="79"/>
                        </a:lnTo>
                        <a:lnTo>
                          <a:pt x="31" y="102"/>
                        </a:lnTo>
                        <a:lnTo>
                          <a:pt x="0" y="83"/>
                        </a:lnTo>
                        <a:lnTo>
                          <a:pt x="15" y="57"/>
                        </a:lnTo>
                        <a:lnTo>
                          <a:pt x="9" y="46"/>
                        </a:lnTo>
                        <a:lnTo>
                          <a:pt x="12" y="30"/>
                        </a:lnTo>
                        <a:lnTo>
                          <a:pt x="7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2" name="Freeform 600"/>
                  <p:cNvSpPr>
                    <a:spLocks/>
                  </p:cNvSpPr>
                  <p:nvPr/>
                </p:nvSpPr>
                <p:spPr bwMode="auto">
                  <a:xfrm>
                    <a:off x="1448" y="2481"/>
                    <a:ext cx="16" cy="29"/>
                  </a:xfrm>
                  <a:custGeom>
                    <a:avLst/>
                    <a:gdLst>
                      <a:gd name="T0" fmla="*/ 90 w 97"/>
                      <a:gd name="T1" fmla="*/ 0 h 143"/>
                      <a:gd name="T2" fmla="*/ 97 w 97"/>
                      <a:gd name="T3" fmla="*/ 41 h 143"/>
                      <a:gd name="T4" fmla="*/ 43 w 97"/>
                      <a:gd name="T5" fmla="*/ 59 h 143"/>
                      <a:gd name="T6" fmla="*/ 58 w 97"/>
                      <a:gd name="T7" fmla="*/ 104 h 143"/>
                      <a:gd name="T8" fmla="*/ 24 w 97"/>
                      <a:gd name="T9" fmla="*/ 110 h 143"/>
                      <a:gd name="T10" fmla="*/ 37 w 97"/>
                      <a:gd name="T11" fmla="*/ 143 h 143"/>
                      <a:gd name="T12" fmla="*/ 0 w 97"/>
                      <a:gd name="T13" fmla="*/ 118 h 143"/>
                      <a:gd name="T14" fmla="*/ 18 w 97"/>
                      <a:gd name="T15" fmla="*/ 79 h 143"/>
                      <a:gd name="T16" fmla="*/ 11 w 97"/>
                      <a:gd name="T17" fmla="*/ 66 h 143"/>
                      <a:gd name="T18" fmla="*/ 15 w 97"/>
                      <a:gd name="T19" fmla="*/ 41 h 143"/>
                      <a:gd name="T20" fmla="*/ 90 w 97"/>
                      <a:gd name="T21" fmla="*/ 0 h 143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97"/>
                      <a:gd name="T34" fmla="*/ 0 h 143"/>
                      <a:gd name="T35" fmla="*/ 97 w 97"/>
                      <a:gd name="T36" fmla="*/ 143 h 143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97" h="143">
                        <a:moveTo>
                          <a:pt x="90" y="0"/>
                        </a:moveTo>
                        <a:lnTo>
                          <a:pt x="97" y="41"/>
                        </a:lnTo>
                        <a:lnTo>
                          <a:pt x="43" y="59"/>
                        </a:lnTo>
                        <a:lnTo>
                          <a:pt x="58" y="104"/>
                        </a:lnTo>
                        <a:lnTo>
                          <a:pt x="24" y="110"/>
                        </a:lnTo>
                        <a:lnTo>
                          <a:pt x="37" y="143"/>
                        </a:lnTo>
                        <a:lnTo>
                          <a:pt x="0" y="118"/>
                        </a:lnTo>
                        <a:lnTo>
                          <a:pt x="18" y="79"/>
                        </a:lnTo>
                        <a:lnTo>
                          <a:pt x="11" y="66"/>
                        </a:lnTo>
                        <a:lnTo>
                          <a:pt x="15" y="41"/>
                        </a:lnTo>
                        <a:lnTo>
                          <a:pt x="9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3" name="Freeform 601"/>
                  <p:cNvSpPr>
                    <a:spLocks/>
                  </p:cNvSpPr>
                  <p:nvPr/>
                </p:nvSpPr>
                <p:spPr bwMode="auto">
                  <a:xfrm>
                    <a:off x="1422" y="2507"/>
                    <a:ext cx="17" cy="19"/>
                  </a:xfrm>
                  <a:custGeom>
                    <a:avLst/>
                    <a:gdLst>
                      <a:gd name="T0" fmla="*/ 97 w 104"/>
                      <a:gd name="T1" fmla="*/ 0 h 95"/>
                      <a:gd name="T2" fmla="*/ 104 w 104"/>
                      <a:gd name="T3" fmla="*/ 27 h 95"/>
                      <a:gd name="T4" fmla="*/ 46 w 104"/>
                      <a:gd name="T5" fmla="*/ 39 h 95"/>
                      <a:gd name="T6" fmla="*/ 61 w 104"/>
                      <a:gd name="T7" fmla="*/ 68 h 95"/>
                      <a:gd name="T8" fmla="*/ 27 w 104"/>
                      <a:gd name="T9" fmla="*/ 73 h 95"/>
                      <a:gd name="T10" fmla="*/ 39 w 104"/>
                      <a:gd name="T11" fmla="*/ 95 h 95"/>
                      <a:gd name="T12" fmla="*/ 0 w 104"/>
                      <a:gd name="T13" fmla="*/ 78 h 95"/>
                      <a:gd name="T14" fmla="*/ 19 w 104"/>
                      <a:gd name="T15" fmla="*/ 52 h 95"/>
                      <a:gd name="T16" fmla="*/ 11 w 104"/>
                      <a:gd name="T17" fmla="*/ 43 h 95"/>
                      <a:gd name="T18" fmla="*/ 14 w 104"/>
                      <a:gd name="T19" fmla="*/ 27 h 95"/>
                      <a:gd name="T20" fmla="*/ 97 w 104"/>
                      <a:gd name="T21" fmla="*/ 0 h 95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04"/>
                      <a:gd name="T34" fmla="*/ 0 h 95"/>
                      <a:gd name="T35" fmla="*/ 104 w 104"/>
                      <a:gd name="T36" fmla="*/ 95 h 95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04" h="95">
                        <a:moveTo>
                          <a:pt x="97" y="0"/>
                        </a:moveTo>
                        <a:lnTo>
                          <a:pt x="104" y="27"/>
                        </a:lnTo>
                        <a:lnTo>
                          <a:pt x="46" y="39"/>
                        </a:lnTo>
                        <a:lnTo>
                          <a:pt x="61" y="68"/>
                        </a:lnTo>
                        <a:lnTo>
                          <a:pt x="27" y="73"/>
                        </a:lnTo>
                        <a:lnTo>
                          <a:pt x="39" y="95"/>
                        </a:lnTo>
                        <a:lnTo>
                          <a:pt x="0" y="78"/>
                        </a:lnTo>
                        <a:lnTo>
                          <a:pt x="19" y="52"/>
                        </a:lnTo>
                        <a:lnTo>
                          <a:pt x="11" y="43"/>
                        </a:lnTo>
                        <a:lnTo>
                          <a:pt x="14" y="27"/>
                        </a:lnTo>
                        <a:lnTo>
                          <a:pt x="9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4" name="Freeform 602"/>
                  <p:cNvSpPr>
                    <a:spLocks/>
                  </p:cNvSpPr>
                  <p:nvPr/>
                </p:nvSpPr>
                <p:spPr bwMode="auto">
                  <a:xfrm>
                    <a:off x="1377" y="2539"/>
                    <a:ext cx="22" cy="17"/>
                  </a:xfrm>
                  <a:custGeom>
                    <a:avLst/>
                    <a:gdLst>
                      <a:gd name="T0" fmla="*/ 131 w 131"/>
                      <a:gd name="T1" fmla="*/ 12 h 85"/>
                      <a:gd name="T2" fmla="*/ 124 w 131"/>
                      <a:gd name="T3" fmla="*/ 45 h 85"/>
                      <a:gd name="T4" fmla="*/ 103 w 131"/>
                      <a:gd name="T5" fmla="*/ 38 h 85"/>
                      <a:gd name="T6" fmla="*/ 92 w 131"/>
                      <a:gd name="T7" fmla="*/ 58 h 85"/>
                      <a:gd name="T8" fmla="*/ 71 w 131"/>
                      <a:gd name="T9" fmla="*/ 61 h 85"/>
                      <a:gd name="T10" fmla="*/ 51 w 131"/>
                      <a:gd name="T11" fmla="*/ 80 h 85"/>
                      <a:gd name="T12" fmla="*/ 26 w 131"/>
                      <a:gd name="T13" fmla="*/ 73 h 85"/>
                      <a:gd name="T14" fmla="*/ 0 w 131"/>
                      <a:gd name="T15" fmla="*/ 85 h 85"/>
                      <a:gd name="T16" fmla="*/ 30 w 131"/>
                      <a:gd name="T17" fmla="*/ 50 h 85"/>
                      <a:gd name="T18" fmla="*/ 26 w 131"/>
                      <a:gd name="T19" fmla="*/ 27 h 85"/>
                      <a:gd name="T20" fmla="*/ 40 w 131"/>
                      <a:gd name="T21" fmla="*/ 4 h 85"/>
                      <a:gd name="T22" fmla="*/ 51 w 131"/>
                      <a:gd name="T23" fmla="*/ 35 h 85"/>
                      <a:gd name="T24" fmla="*/ 66 w 131"/>
                      <a:gd name="T25" fmla="*/ 4 h 85"/>
                      <a:gd name="T26" fmla="*/ 88 w 131"/>
                      <a:gd name="T27" fmla="*/ 20 h 85"/>
                      <a:gd name="T28" fmla="*/ 101 w 131"/>
                      <a:gd name="T29" fmla="*/ 0 h 85"/>
                      <a:gd name="T30" fmla="*/ 131 w 131"/>
                      <a:gd name="T31" fmla="*/ 12 h 85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31"/>
                      <a:gd name="T49" fmla="*/ 0 h 85"/>
                      <a:gd name="T50" fmla="*/ 131 w 131"/>
                      <a:gd name="T51" fmla="*/ 85 h 85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31" h="85">
                        <a:moveTo>
                          <a:pt x="131" y="12"/>
                        </a:moveTo>
                        <a:lnTo>
                          <a:pt x="124" y="45"/>
                        </a:lnTo>
                        <a:lnTo>
                          <a:pt x="103" y="38"/>
                        </a:lnTo>
                        <a:lnTo>
                          <a:pt x="92" y="58"/>
                        </a:lnTo>
                        <a:lnTo>
                          <a:pt x="71" y="61"/>
                        </a:lnTo>
                        <a:lnTo>
                          <a:pt x="51" y="80"/>
                        </a:lnTo>
                        <a:lnTo>
                          <a:pt x="26" y="73"/>
                        </a:lnTo>
                        <a:lnTo>
                          <a:pt x="0" y="85"/>
                        </a:lnTo>
                        <a:lnTo>
                          <a:pt x="30" y="50"/>
                        </a:lnTo>
                        <a:lnTo>
                          <a:pt x="26" y="27"/>
                        </a:lnTo>
                        <a:lnTo>
                          <a:pt x="40" y="4"/>
                        </a:lnTo>
                        <a:lnTo>
                          <a:pt x="51" y="35"/>
                        </a:lnTo>
                        <a:lnTo>
                          <a:pt x="66" y="4"/>
                        </a:lnTo>
                        <a:lnTo>
                          <a:pt x="88" y="20"/>
                        </a:lnTo>
                        <a:lnTo>
                          <a:pt x="101" y="0"/>
                        </a:lnTo>
                        <a:lnTo>
                          <a:pt x="131" y="12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5" name="Freeform 603"/>
                  <p:cNvSpPr>
                    <a:spLocks/>
                  </p:cNvSpPr>
                  <p:nvPr/>
                </p:nvSpPr>
                <p:spPr bwMode="auto">
                  <a:xfrm>
                    <a:off x="1490" y="2479"/>
                    <a:ext cx="29" cy="20"/>
                  </a:xfrm>
                  <a:custGeom>
                    <a:avLst/>
                    <a:gdLst>
                      <a:gd name="T0" fmla="*/ 173 w 173"/>
                      <a:gd name="T1" fmla="*/ 14 h 101"/>
                      <a:gd name="T2" fmla="*/ 164 w 173"/>
                      <a:gd name="T3" fmla="*/ 55 h 101"/>
                      <a:gd name="T4" fmla="*/ 136 w 173"/>
                      <a:gd name="T5" fmla="*/ 46 h 101"/>
                      <a:gd name="T6" fmla="*/ 121 w 173"/>
                      <a:gd name="T7" fmla="*/ 70 h 101"/>
                      <a:gd name="T8" fmla="*/ 93 w 173"/>
                      <a:gd name="T9" fmla="*/ 73 h 101"/>
                      <a:gd name="T10" fmla="*/ 66 w 173"/>
                      <a:gd name="T11" fmla="*/ 98 h 101"/>
                      <a:gd name="T12" fmla="*/ 35 w 173"/>
                      <a:gd name="T13" fmla="*/ 87 h 101"/>
                      <a:gd name="T14" fmla="*/ 0 w 173"/>
                      <a:gd name="T15" fmla="*/ 101 h 101"/>
                      <a:gd name="T16" fmla="*/ 38 w 173"/>
                      <a:gd name="T17" fmla="*/ 60 h 101"/>
                      <a:gd name="T18" fmla="*/ 35 w 173"/>
                      <a:gd name="T19" fmla="*/ 32 h 101"/>
                      <a:gd name="T20" fmla="*/ 52 w 173"/>
                      <a:gd name="T21" fmla="*/ 3 h 101"/>
                      <a:gd name="T22" fmla="*/ 66 w 173"/>
                      <a:gd name="T23" fmla="*/ 42 h 101"/>
                      <a:gd name="T24" fmla="*/ 87 w 173"/>
                      <a:gd name="T25" fmla="*/ 3 h 101"/>
                      <a:gd name="T26" fmla="*/ 114 w 173"/>
                      <a:gd name="T27" fmla="*/ 24 h 101"/>
                      <a:gd name="T28" fmla="*/ 132 w 173"/>
                      <a:gd name="T29" fmla="*/ 0 h 101"/>
                      <a:gd name="T30" fmla="*/ 173 w 173"/>
                      <a:gd name="T31" fmla="*/ 14 h 101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173"/>
                      <a:gd name="T49" fmla="*/ 0 h 101"/>
                      <a:gd name="T50" fmla="*/ 173 w 173"/>
                      <a:gd name="T51" fmla="*/ 101 h 101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173" h="101">
                        <a:moveTo>
                          <a:pt x="173" y="14"/>
                        </a:moveTo>
                        <a:lnTo>
                          <a:pt x="164" y="55"/>
                        </a:lnTo>
                        <a:lnTo>
                          <a:pt x="136" y="46"/>
                        </a:lnTo>
                        <a:lnTo>
                          <a:pt x="121" y="70"/>
                        </a:lnTo>
                        <a:lnTo>
                          <a:pt x="93" y="73"/>
                        </a:lnTo>
                        <a:lnTo>
                          <a:pt x="66" y="98"/>
                        </a:lnTo>
                        <a:lnTo>
                          <a:pt x="35" y="87"/>
                        </a:lnTo>
                        <a:lnTo>
                          <a:pt x="0" y="101"/>
                        </a:lnTo>
                        <a:lnTo>
                          <a:pt x="38" y="60"/>
                        </a:lnTo>
                        <a:lnTo>
                          <a:pt x="35" y="32"/>
                        </a:lnTo>
                        <a:lnTo>
                          <a:pt x="52" y="3"/>
                        </a:lnTo>
                        <a:lnTo>
                          <a:pt x="66" y="42"/>
                        </a:lnTo>
                        <a:lnTo>
                          <a:pt x="87" y="3"/>
                        </a:lnTo>
                        <a:lnTo>
                          <a:pt x="114" y="24"/>
                        </a:lnTo>
                        <a:lnTo>
                          <a:pt x="132" y="0"/>
                        </a:lnTo>
                        <a:lnTo>
                          <a:pt x="173" y="1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6" name="Freeform 604"/>
                  <p:cNvSpPr>
                    <a:spLocks/>
                  </p:cNvSpPr>
                  <p:nvPr/>
                </p:nvSpPr>
                <p:spPr bwMode="auto">
                  <a:xfrm>
                    <a:off x="1478" y="2526"/>
                    <a:ext cx="8" cy="16"/>
                  </a:xfrm>
                  <a:custGeom>
                    <a:avLst/>
                    <a:gdLst>
                      <a:gd name="T0" fmla="*/ 50 w 50"/>
                      <a:gd name="T1" fmla="*/ 8 h 77"/>
                      <a:gd name="T2" fmla="*/ 34 w 50"/>
                      <a:gd name="T3" fmla="*/ 27 h 77"/>
                      <a:gd name="T4" fmla="*/ 24 w 50"/>
                      <a:gd name="T5" fmla="*/ 77 h 77"/>
                      <a:gd name="T6" fmla="*/ 9 w 50"/>
                      <a:gd name="T7" fmla="*/ 57 h 77"/>
                      <a:gd name="T8" fmla="*/ 13 w 50"/>
                      <a:gd name="T9" fmla="*/ 32 h 77"/>
                      <a:gd name="T10" fmla="*/ 0 w 50"/>
                      <a:gd name="T11" fmla="*/ 0 h 77"/>
                      <a:gd name="T12" fmla="*/ 50 w 50"/>
                      <a:gd name="T13" fmla="*/ 8 h 7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50"/>
                      <a:gd name="T22" fmla="*/ 0 h 77"/>
                      <a:gd name="T23" fmla="*/ 50 w 50"/>
                      <a:gd name="T24" fmla="*/ 77 h 7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50" h="77">
                        <a:moveTo>
                          <a:pt x="50" y="8"/>
                        </a:moveTo>
                        <a:lnTo>
                          <a:pt x="34" y="27"/>
                        </a:lnTo>
                        <a:lnTo>
                          <a:pt x="24" y="77"/>
                        </a:lnTo>
                        <a:lnTo>
                          <a:pt x="9" y="57"/>
                        </a:lnTo>
                        <a:lnTo>
                          <a:pt x="13" y="32"/>
                        </a:lnTo>
                        <a:lnTo>
                          <a:pt x="0" y="0"/>
                        </a:lnTo>
                        <a:lnTo>
                          <a:pt x="50" y="8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7" name="Freeform 605"/>
                  <p:cNvSpPr>
                    <a:spLocks/>
                  </p:cNvSpPr>
                  <p:nvPr/>
                </p:nvSpPr>
                <p:spPr bwMode="auto">
                  <a:xfrm>
                    <a:off x="1531" y="2494"/>
                    <a:ext cx="17" cy="46"/>
                  </a:xfrm>
                  <a:custGeom>
                    <a:avLst/>
                    <a:gdLst>
                      <a:gd name="T0" fmla="*/ 32 w 98"/>
                      <a:gd name="T1" fmla="*/ 0 h 228"/>
                      <a:gd name="T2" fmla="*/ 71 w 98"/>
                      <a:gd name="T3" fmla="*/ 15 h 228"/>
                      <a:gd name="T4" fmla="*/ 77 w 98"/>
                      <a:gd name="T5" fmla="*/ 38 h 228"/>
                      <a:gd name="T6" fmla="*/ 95 w 98"/>
                      <a:gd name="T7" fmla="*/ 53 h 228"/>
                      <a:gd name="T8" fmla="*/ 98 w 98"/>
                      <a:gd name="T9" fmla="*/ 88 h 228"/>
                      <a:gd name="T10" fmla="*/ 74 w 98"/>
                      <a:gd name="T11" fmla="*/ 98 h 228"/>
                      <a:gd name="T12" fmla="*/ 51 w 98"/>
                      <a:gd name="T13" fmla="*/ 125 h 228"/>
                      <a:gd name="T14" fmla="*/ 69 w 98"/>
                      <a:gd name="T15" fmla="*/ 141 h 228"/>
                      <a:gd name="T16" fmla="*/ 32 w 98"/>
                      <a:gd name="T17" fmla="*/ 159 h 228"/>
                      <a:gd name="T18" fmla="*/ 45 w 98"/>
                      <a:gd name="T19" fmla="*/ 175 h 228"/>
                      <a:gd name="T20" fmla="*/ 37 w 98"/>
                      <a:gd name="T21" fmla="*/ 201 h 228"/>
                      <a:gd name="T22" fmla="*/ 35 w 98"/>
                      <a:gd name="T23" fmla="*/ 228 h 228"/>
                      <a:gd name="T24" fmla="*/ 0 w 98"/>
                      <a:gd name="T25" fmla="*/ 220 h 228"/>
                      <a:gd name="T26" fmla="*/ 19 w 98"/>
                      <a:gd name="T27" fmla="*/ 182 h 228"/>
                      <a:gd name="T28" fmla="*/ 3 w 98"/>
                      <a:gd name="T29" fmla="*/ 151 h 228"/>
                      <a:gd name="T30" fmla="*/ 19 w 98"/>
                      <a:gd name="T31" fmla="*/ 137 h 228"/>
                      <a:gd name="T32" fmla="*/ 35 w 98"/>
                      <a:gd name="T33" fmla="*/ 132 h 228"/>
                      <a:gd name="T34" fmla="*/ 30 w 98"/>
                      <a:gd name="T35" fmla="*/ 106 h 228"/>
                      <a:gd name="T36" fmla="*/ 32 w 98"/>
                      <a:gd name="T37" fmla="*/ 95 h 228"/>
                      <a:gd name="T38" fmla="*/ 51 w 98"/>
                      <a:gd name="T39" fmla="*/ 79 h 228"/>
                      <a:gd name="T40" fmla="*/ 77 w 98"/>
                      <a:gd name="T41" fmla="*/ 72 h 228"/>
                      <a:gd name="T42" fmla="*/ 58 w 98"/>
                      <a:gd name="T43" fmla="*/ 53 h 228"/>
                      <a:gd name="T44" fmla="*/ 32 w 98"/>
                      <a:gd name="T45" fmla="*/ 0 h 228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w 98"/>
                      <a:gd name="T70" fmla="*/ 0 h 228"/>
                      <a:gd name="T71" fmla="*/ 98 w 98"/>
                      <a:gd name="T72" fmla="*/ 228 h 228"/>
                    </a:gdLst>
                    <a:ahLst/>
                    <a:cxnLst>
                      <a:cxn ang="T46">
                        <a:pos x="T0" y="T1"/>
                      </a:cxn>
                      <a:cxn ang="T47">
                        <a:pos x="T2" y="T3"/>
                      </a:cxn>
                      <a:cxn ang="T48">
                        <a:pos x="T4" y="T5"/>
                      </a:cxn>
                      <a:cxn ang="T49">
                        <a:pos x="T6" y="T7"/>
                      </a:cxn>
                      <a:cxn ang="T50">
                        <a:pos x="T8" y="T9"/>
                      </a:cxn>
                      <a:cxn ang="T51">
                        <a:pos x="T10" y="T11"/>
                      </a:cxn>
                      <a:cxn ang="T52">
                        <a:pos x="T12" y="T13"/>
                      </a:cxn>
                      <a:cxn ang="T53">
                        <a:pos x="T14" y="T15"/>
                      </a:cxn>
                      <a:cxn ang="T54">
                        <a:pos x="T16" y="T17"/>
                      </a:cxn>
                      <a:cxn ang="T55">
                        <a:pos x="T18" y="T19"/>
                      </a:cxn>
                      <a:cxn ang="T56">
                        <a:pos x="T20" y="T21"/>
                      </a:cxn>
                      <a:cxn ang="T57">
                        <a:pos x="T22" y="T23"/>
                      </a:cxn>
                      <a:cxn ang="T58">
                        <a:pos x="T24" y="T25"/>
                      </a:cxn>
                      <a:cxn ang="T59">
                        <a:pos x="T26" y="T27"/>
                      </a:cxn>
                      <a:cxn ang="T60">
                        <a:pos x="T28" y="T29"/>
                      </a:cxn>
                      <a:cxn ang="T61">
                        <a:pos x="T30" y="T31"/>
                      </a:cxn>
                      <a:cxn ang="T62">
                        <a:pos x="T32" y="T33"/>
                      </a:cxn>
                      <a:cxn ang="T63">
                        <a:pos x="T34" y="T35"/>
                      </a:cxn>
                      <a:cxn ang="T64">
                        <a:pos x="T36" y="T37"/>
                      </a:cxn>
                      <a:cxn ang="T65">
                        <a:pos x="T38" y="T39"/>
                      </a:cxn>
                      <a:cxn ang="T66">
                        <a:pos x="T40" y="T41"/>
                      </a:cxn>
                      <a:cxn ang="T67">
                        <a:pos x="T42" y="T43"/>
                      </a:cxn>
                      <a:cxn ang="T68">
                        <a:pos x="T44" y="T45"/>
                      </a:cxn>
                    </a:cxnLst>
                    <a:rect l="T69" t="T70" r="T71" b="T72"/>
                    <a:pathLst>
                      <a:path w="98" h="228">
                        <a:moveTo>
                          <a:pt x="32" y="0"/>
                        </a:moveTo>
                        <a:lnTo>
                          <a:pt x="71" y="15"/>
                        </a:lnTo>
                        <a:lnTo>
                          <a:pt x="77" y="38"/>
                        </a:lnTo>
                        <a:lnTo>
                          <a:pt x="95" y="53"/>
                        </a:lnTo>
                        <a:lnTo>
                          <a:pt x="98" y="88"/>
                        </a:lnTo>
                        <a:lnTo>
                          <a:pt x="74" y="98"/>
                        </a:lnTo>
                        <a:lnTo>
                          <a:pt x="51" y="125"/>
                        </a:lnTo>
                        <a:lnTo>
                          <a:pt x="69" y="141"/>
                        </a:lnTo>
                        <a:lnTo>
                          <a:pt x="32" y="159"/>
                        </a:lnTo>
                        <a:lnTo>
                          <a:pt x="45" y="175"/>
                        </a:lnTo>
                        <a:lnTo>
                          <a:pt x="37" y="201"/>
                        </a:lnTo>
                        <a:lnTo>
                          <a:pt x="35" y="228"/>
                        </a:lnTo>
                        <a:lnTo>
                          <a:pt x="0" y="220"/>
                        </a:lnTo>
                        <a:lnTo>
                          <a:pt x="19" y="182"/>
                        </a:lnTo>
                        <a:lnTo>
                          <a:pt x="3" y="151"/>
                        </a:lnTo>
                        <a:lnTo>
                          <a:pt x="19" y="137"/>
                        </a:lnTo>
                        <a:lnTo>
                          <a:pt x="35" y="132"/>
                        </a:lnTo>
                        <a:lnTo>
                          <a:pt x="30" y="106"/>
                        </a:lnTo>
                        <a:lnTo>
                          <a:pt x="32" y="95"/>
                        </a:lnTo>
                        <a:lnTo>
                          <a:pt x="51" y="79"/>
                        </a:lnTo>
                        <a:lnTo>
                          <a:pt x="77" y="72"/>
                        </a:lnTo>
                        <a:lnTo>
                          <a:pt x="58" y="53"/>
                        </a:lnTo>
                        <a:lnTo>
                          <a:pt x="3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8" name="Freeform 606"/>
                  <p:cNvSpPr>
                    <a:spLocks/>
                  </p:cNvSpPr>
                  <p:nvPr/>
                </p:nvSpPr>
                <p:spPr bwMode="auto">
                  <a:xfrm>
                    <a:off x="1507" y="2490"/>
                    <a:ext cx="25" cy="19"/>
                  </a:xfrm>
                  <a:custGeom>
                    <a:avLst/>
                    <a:gdLst>
                      <a:gd name="T0" fmla="*/ 122 w 150"/>
                      <a:gd name="T1" fmla="*/ 0 h 92"/>
                      <a:gd name="T2" fmla="*/ 145 w 150"/>
                      <a:gd name="T3" fmla="*/ 27 h 92"/>
                      <a:gd name="T4" fmla="*/ 150 w 150"/>
                      <a:gd name="T5" fmla="*/ 58 h 92"/>
                      <a:gd name="T6" fmla="*/ 109 w 150"/>
                      <a:gd name="T7" fmla="*/ 65 h 92"/>
                      <a:gd name="T8" fmla="*/ 81 w 150"/>
                      <a:gd name="T9" fmla="*/ 49 h 92"/>
                      <a:gd name="T10" fmla="*/ 42 w 150"/>
                      <a:gd name="T11" fmla="*/ 65 h 92"/>
                      <a:gd name="T12" fmla="*/ 42 w 150"/>
                      <a:gd name="T13" fmla="*/ 92 h 92"/>
                      <a:gd name="T14" fmla="*/ 0 w 150"/>
                      <a:gd name="T15" fmla="*/ 84 h 92"/>
                      <a:gd name="T16" fmla="*/ 27 w 150"/>
                      <a:gd name="T17" fmla="*/ 65 h 92"/>
                      <a:gd name="T18" fmla="*/ 42 w 150"/>
                      <a:gd name="T19" fmla="*/ 38 h 92"/>
                      <a:gd name="T20" fmla="*/ 64 w 150"/>
                      <a:gd name="T21" fmla="*/ 38 h 92"/>
                      <a:gd name="T22" fmla="*/ 122 w 150"/>
                      <a:gd name="T23" fmla="*/ 0 h 9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0"/>
                      <a:gd name="T37" fmla="*/ 0 h 92"/>
                      <a:gd name="T38" fmla="*/ 150 w 150"/>
                      <a:gd name="T39" fmla="*/ 92 h 9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0" h="92">
                        <a:moveTo>
                          <a:pt x="122" y="0"/>
                        </a:moveTo>
                        <a:lnTo>
                          <a:pt x="145" y="27"/>
                        </a:lnTo>
                        <a:lnTo>
                          <a:pt x="150" y="58"/>
                        </a:lnTo>
                        <a:lnTo>
                          <a:pt x="109" y="65"/>
                        </a:lnTo>
                        <a:lnTo>
                          <a:pt x="81" y="49"/>
                        </a:lnTo>
                        <a:lnTo>
                          <a:pt x="42" y="65"/>
                        </a:lnTo>
                        <a:lnTo>
                          <a:pt x="42" y="92"/>
                        </a:lnTo>
                        <a:lnTo>
                          <a:pt x="0" y="84"/>
                        </a:lnTo>
                        <a:lnTo>
                          <a:pt x="27" y="65"/>
                        </a:lnTo>
                        <a:lnTo>
                          <a:pt x="42" y="38"/>
                        </a:lnTo>
                        <a:lnTo>
                          <a:pt x="64" y="38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59" name="Freeform 607"/>
                  <p:cNvSpPr>
                    <a:spLocks/>
                  </p:cNvSpPr>
                  <p:nvPr/>
                </p:nvSpPr>
                <p:spPr bwMode="auto">
                  <a:xfrm>
                    <a:off x="1494" y="2519"/>
                    <a:ext cx="32" cy="23"/>
                  </a:xfrm>
                  <a:custGeom>
                    <a:avLst/>
                    <a:gdLst>
                      <a:gd name="T0" fmla="*/ 190 w 190"/>
                      <a:gd name="T1" fmla="*/ 0 h 111"/>
                      <a:gd name="T2" fmla="*/ 173 w 190"/>
                      <a:gd name="T3" fmla="*/ 53 h 111"/>
                      <a:gd name="T4" fmla="*/ 156 w 190"/>
                      <a:gd name="T5" fmla="*/ 57 h 111"/>
                      <a:gd name="T6" fmla="*/ 143 w 190"/>
                      <a:gd name="T7" fmla="*/ 81 h 111"/>
                      <a:gd name="T8" fmla="*/ 69 w 190"/>
                      <a:gd name="T9" fmla="*/ 81 h 111"/>
                      <a:gd name="T10" fmla="*/ 64 w 190"/>
                      <a:gd name="T11" fmla="*/ 111 h 111"/>
                      <a:gd name="T12" fmla="*/ 0 w 190"/>
                      <a:gd name="T13" fmla="*/ 81 h 111"/>
                      <a:gd name="T14" fmla="*/ 40 w 190"/>
                      <a:gd name="T15" fmla="*/ 76 h 111"/>
                      <a:gd name="T16" fmla="*/ 51 w 190"/>
                      <a:gd name="T17" fmla="*/ 69 h 111"/>
                      <a:gd name="T18" fmla="*/ 119 w 190"/>
                      <a:gd name="T19" fmla="*/ 53 h 111"/>
                      <a:gd name="T20" fmla="*/ 136 w 190"/>
                      <a:gd name="T21" fmla="*/ 26 h 111"/>
                      <a:gd name="T22" fmla="*/ 190 w 190"/>
                      <a:gd name="T23" fmla="*/ 0 h 11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90"/>
                      <a:gd name="T37" fmla="*/ 0 h 111"/>
                      <a:gd name="T38" fmla="*/ 190 w 190"/>
                      <a:gd name="T39" fmla="*/ 111 h 11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90" h="111">
                        <a:moveTo>
                          <a:pt x="190" y="0"/>
                        </a:moveTo>
                        <a:lnTo>
                          <a:pt x="173" y="53"/>
                        </a:lnTo>
                        <a:lnTo>
                          <a:pt x="156" y="57"/>
                        </a:lnTo>
                        <a:lnTo>
                          <a:pt x="143" y="81"/>
                        </a:lnTo>
                        <a:lnTo>
                          <a:pt x="69" y="81"/>
                        </a:lnTo>
                        <a:lnTo>
                          <a:pt x="64" y="111"/>
                        </a:lnTo>
                        <a:lnTo>
                          <a:pt x="0" y="81"/>
                        </a:lnTo>
                        <a:lnTo>
                          <a:pt x="40" y="76"/>
                        </a:lnTo>
                        <a:lnTo>
                          <a:pt x="51" y="69"/>
                        </a:lnTo>
                        <a:lnTo>
                          <a:pt x="119" y="53"/>
                        </a:lnTo>
                        <a:lnTo>
                          <a:pt x="136" y="26"/>
                        </a:lnTo>
                        <a:lnTo>
                          <a:pt x="19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60" name="Freeform 608"/>
                  <p:cNvSpPr>
                    <a:spLocks/>
                  </p:cNvSpPr>
                  <p:nvPr/>
                </p:nvSpPr>
                <p:spPr bwMode="auto">
                  <a:xfrm>
                    <a:off x="1562" y="2506"/>
                    <a:ext cx="11" cy="24"/>
                  </a:xfrm>
                  <a:custGeom>
                    <a:avLst/>
                    <a:gdLst>
                      <a:gd name="T0" fmla="*/ 0 w 63"/>
                      <a:gd name="T1" fmla="*/ 0 h 118"/>
                      <a:gd name="T2" fmla="*/ 49 w 63"/>
                      <a:gd name="T3" fmla="*/ 38 h 118"/>
                      <a:gd name="T4" fmla="*/ 34 w 63"/>
                      <a:gd name="T5" fmla="*/ 68 h 118"/>
                      <a:gd name="T6" fmla="*/ 63 w 63"/>
                      <a:gd name="T7" fmla="*/ 91 h 118"/>
                      <a:gd name="T8" fmla="*/ 63 w 63"/>
                      <a:gd name="T9" fmla="*/ 118 h 118"/>
                      <a:gd name="T10" fmla="*/ 23 w 63"/>
                      <a:gd name="T11" fmla="*/ 91 h 118"/>
                      <a:gd name="T12" fmla="*/ 15 w 63"/>
                      <a:gd name="T13" fmla="*/ 46 h 118"/>
                      <a:gd name="T14" fmla="*/ 0 w 63"/>
                      <a:gd name="T15" fmla="*/ 0 h 11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3"/>
                      <a:gd name="T25" fmla="*/ 0 h 118"/>
                      <a:gd name="T26" fmla="*/ 63 w 63"/>
                      <a:gd name="T27" fmla="*/ 118 h 11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3" h="118">
                        <a:moveTo>
                          <a:pt x="0" y="0"/>
                        </a:moveTo>
                        <a:lnTo>
                          <a:pt x="49" y="38"/>
                        </a:lnTo>
                        <a:lnTo>
                          <a:pt x="34" y="68"/>
                        </a:lnTo>
                        <a:lnTo>
                          <a:pt x="63" y="91"/>
                        </a:lnTo>
                        <a:lnTo>
                          <a:pt x="63" y="118"/>
                        </a:lnTo>
                        <a:lnTo>
                          <a:pt x="23" y="91"/>
                        </a:lnTo>
                        <a:lnTo>
                          <a:pt x="15" y="4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61" name="Freeform 609"/>
                  <p:cNvSpPr>
                    <a:spLocks/>
                  </p:cNvSpPr>
                  <p:nvPr/>
                </p:nvSpPr>
                <p:spPr bwMode="auto">
                  <a:xfrm>
                    <a:off x="1555" y="2523"/>
                    <a:ext cx="12" cy="20"/>
                  </a:xfrm>
                  <a:custGeom>
                    <a:avLst/>
                    <a:gdLst>
                      <a:gd name="T0" fmla="*/ 0 w 67"/>
                      <a:gd name="T1" fmla="*/ 0 h 100"/>
                      <a:gd name="T2" fmla="*/ 46 w 67"/>
                      <a:gd name="T3" fmla="*/ 19 h 100"/>
                      <a:gd name="T4" fmla="*/ 36 w 67"/>
                      <a:gd name="T5" fmla="*/ 54 h 100"/>
                      <a:gd name="T6" fmla="*/ 54 w 67"/>
                      <a:gd name="T7" fmla="*/ 62 h 100"/>
                      <a:gd name="T8" fmla="*/ 67 w 67"/>
                      <a:gd name="T9" fmla="*/ 80 h 100"/>
                      <a:gd name="T10" fmla="*/ 62 w 67"/>
                      <a:gd name="T11" fmla="*/ 100 h 100"/>
                      <a:gd name="T12" fmla="*/ 23 w 67"/>
                      <a:gd name="T13" fmla="*/ 72 h 100"/>
                      <a:gd name="T14" fmla="*/ 10 w 67"/>
                      <a:gd name="T15" fmla="*/ 62 h 100"/>
                      <a:gd name="T16" fmla="*/ 0 w 67"/>
                      <a:gd name="T17" fmla="*/ 0 h 10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67"/>
                      <a:gd name="T28" fmla="*/ 0 h 100"/>
                      <a:gd name="T29" fmla="*/ 67 w 67"/>
                      <a:gd name="T30" fmla="*/ 100 h 10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67" h="100">
                        <a:moveTo>
                          <a:pt x="0" y="0"/>
                        </a:moveTo>
                        <a:lnTo>
                          <a:pt x="46" y="19"/>
                        </a:lnTo>
                        <a:lnTo>
                          <a:pt x="36" y="54"/>
                        </a:lnTo>
                        <a:lnTo>
                          <a:pt x="54" y="62"/>
                        </a:lnTo>
                        <a:lnTo>
                          <a:pt x="67" y="80"/>
                        </a:lnTo>
                        <a:lnTo>
                          <a:pt x="62" y="100"/>
                        </a:lnTo>
                        <a:lnTo>
                          <a:pt x="23" y="72"/>
                        </a:lnTo>
                        <a:lnTo>
                          <a:pt x="10" y="6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62" name="Freeform 610"/>
                  <p:cNvSpPr>
                    <a:spLocks/>
                  </p:cNvSpPr>
                  <p:nvPr/>
                </p:nvSpPr>
                <p:spPr bwMode="auto">
                  <a:xfrm>
                    <a:off x="1581" y="2506"/>
                    <a:ext cx="23" cy="27"/>
                  </a:xfrm>
                  <a:custGeom>
                    <a:avLst/>
                    <a:gdLst>
                      <a:gd name="T0" fmla="*/ 0 w 135"/>
                      <a:gd name="T1" fmla="*/ 12 h 134"/>
                      <a:gd name="T2" fmla="*/ 56 w 135"/>
                      <a:gd name="T3" fmla="*/ 0 h 134"/>
                      <a:gd name="T4" fmla="*/ 64 w 135"/>
                      <a:gd name="T5" fmla="*/ 15 h 134"/>
                      <a:gd name="T6" fmla="*/ 93 w 135"/>
                      <a:gd name="T7" fmla="*/ 12 h 134"/>
                      <a:gd name="T8" fmla="*/ 93 w 135"/>
                      <a:gd name="T9" fmla="*/ 46 h 134"/>
                      <a:gd name="T10" fmla="*/ 82 w 135"/>
                      <a:gd name="T11" fmla="*/ 77 h 134"/>
                      <a:gd name="T12" fmla="*/ 135 w 135"/>
                      <a:gd name="T13" fmla="*/ 107 h 134"/>
                      <a:gd name="T14" fmla="*/ 101 w 135"/>
                      <a:gd name="T15" fmla="*/ 115 h 134"/>
                      <a:gd name="T16" fmla="*/ 122 w 135"/>
                      <a:gd name="T17" fmla="*/ 134 h 134"/>
                      <a:gd name="T18" fmla="*/ 54 w 135"/>
                      <a:gd name="T19" fmla="*/ 126 h 134"/>
                      <a:gd name="T20" fmla="*/ 85 w 135"/>
                      <a:gd name="T21" fmla="*/ 103 h 134"/>
                      <a:gd name="T22" fmla="*/ 67 w 135"/>
                      <a:gd name="T23" fmla="*/ 81 h 134"/>
                      <a:gd name="T24" fmla="*/ 71 w 135"/>
                      <a:gd name="T25" fmla="*/ 53 h 134"/>
                      <a:gd name="T26" fmla="*/ 54 w 135"/>
                      <a:gd name="T27" fmla="*/ 35 h 134"/>
                      <a:gd name="T28" fmla="*/ 0 w 135"/>
                      <a:gd name="T29" fmla="*/ 12 h 13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35"/>
                      <a:gd name="T46" fmla="*/ 0 h 134"/>
                      <a:gd name="T47" fmla="*/ 135 w 135"/>
                      <a:gd name="T48" fmla="*/ 134 h 13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35" h="134">
                        <a:moveTo>
                          <a:pt x="0" y="12"/>
                        </a:moveTo>
                        <a:lnTo>
                          <a:pt x="56" y="0"/>
                        </a:lnTo>
                        <a:lnTo>
                          <a:pt x="64" y="15"/>
                        </a:lnTo>
                        <a:lnTo>
                          <a:pt x="93" y="12"/>
                        </a:lnTo>
                        <a:lnTo>
                          <a:pt x="93" y="46"/>
                        </a:lnTo>
                        <a:lnTo>
                          <a:pt x="82" y="77"/>
                        </a:lnTo>
                        <a:lnTo>
                          <a:pt x="135" y="107"/>
                        </a:lnTo>
                        <a:lnTo>
                          <a:pt x="101" y="115"/>
                        </a:lnTo>
                        <a:lnTo>
                          <a:pt x="122" y="134"/>
                        </a:lnTo>
                        <a:lnTo>
                          <a:pt x="54" y="126"/>
                        </a:lnTo>
                        <a:lnTo>
                          <a:pt x="85" y="103"/>
                        </a:lnTo>
                        <a:lnTo>
                          <a:pt x="67" y="81"/>
                        </a:lnTo>
                        <a:lnTo>
                          <a:pt x="71" y="53"/>
                        </a:lnTo>
                        <a:lnTo>
                          <a:pt x="54" y="35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63" name="Freeform 611"/>
                  <p:cNvSpPr>
                    <a:spLocks/>
                  </p:cNvSpPr>
                  <p:nvPr/>
                </p:nvSpPr>
                <p:spPr bwMode="auto">
                  <a:xfrm>
                    <a:off x="1614" y="2546"/>
                    <a:ext cx="9" cy="18"/>
                  </a:xfrm>
                  <a:custGeom>
                    <a:avLst/>
                    <a:gdLst>
                      <a:gd name="T0" fmla="*/ 30 w 56"/>
                      <a:gd name="T1" fmla="*/ 0 h 91"/>
                      <a:gd name="T2" fmla="*/ 56 w 56"/>
                      <a:gd name="T3" fmla="*/ 10 h 91"/>
                      <a:gd name="T4" fmla="*/ 43 w 56"/>
                      <a:gd name="T5" fmla="*/ 26 h 91"/>
                      <a:gd name="T6" fmla="*/ 51 w 56"/>
                      <a:gd name="T7" fmla="*/ 45 h 91"/>
                      <a:gd name="T8" fmla="*/ 35 w 56"/>
                      <a:gd name="T9" fmla="*/ 68 h 91"/>
                      <a:gd name="T10" fmla="*/ 30 w 56"/>
                      <a:gd name="T11" fmla="*/ 91 h 91"/>
                      <a:gd name="T12" fmla="*/ 0 w 56"/>
                      <a:gd name="T13" fmla="*/ 60 h 91"/>
                      <a:gd name="T14" fmla="*/ 30 w 56"/>
                      <a:gd name="T15" fmla="*/ 0 h 9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91"/>
                      <a:gd name="T26" fmla="*/ 56 w 56"/>
                      <a:gd name="T27" fmla="*/ 91 h 9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91">
                        <a:moveTo>
                          <a:pt x="30" y="0"/>
                        </a:moveTo>
                        <a:lnTo>
                          <a:pt x="56" y="10"/>
                        </a:lnTo>
                        <a:lnTo>
                          <a:pt x="43" y="26"/>
                        </a:lnTo>
                        <a:lnTo>
                          <a:pt x="51" y="45"/>
                        </a:lnTo>
                        <a:lnTo>
                          <a:pt x="35" y="68"/>
                        </a:lnTo>
                        <a:lnTo>
                          <a:pt x="30" y="91"/>
                        </a:lnTo>
                        <a:lnTo>
                          <a:pt x="0" y="60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392" name="Group 612"/>
                <p:cNvGrpSpPr>
                  <a:grpSpLocks/>
                </p:cNvGrpSpPr>
                <p:nvPr/>
              </p:nvGrpSpPr>
              <p:grpSpPr bwMode="auto">
                <a:xfrm>
                  <a:off x="1405" y="2280"/>
                  <a:ext cx="236" cy="120"/>
                  <a:chOff x="1405" y="2280"/>
                  <a:chExt cx="236" cy="120"/>
                </a:xfrm>
              </p:grpSpPr>
              <p:sp>
                <p:nvSpPr>
                  <p:cNvPr id="77433" name="Freeform 613"/>
                  <p:cNvSpPr>
                    <a:spLocks/>
                  </p:cNvSpPr>
                  <p:nvPr/>
                </p:nvSpPr>
                <p:spPr bwMode="auto">
                  <a:xfrm>
                    <a:off x="1405" y="2280"/>
                    <a:ext cx="236" cy="120"/>
                  </a:xfrm>
                  <a:custGeom>
                    <a:avLst/>
                    <a:gdLst>
                      <a:gd name="T0" fmla="*/ 22 w 1417"/>
                      <a:gd name="T1" fmla="*/ 489 h 601"/>
                      <a:gd name="T2" fmla="*/ 36 w 1417"/>
                      <a:gd name="T3" fmla="*/ 551 h 601"/>
                      <a:gd name="T4" fmla="*/ 118 w 1417"/>
                      <a:gd name="T5" fmla="*/ 532 h 601"/>
                      <a:gd name="T6" fmla="*/ 194 w 1417"/>
                      <a:gd name="T7" fmla="*/ 513 h 601"/>
                      <a:gd name="T8" fmla="*/ 242 w 1417"/>
                      <a:gd name="T9" fmla="*/ 513 h 601"/>
                      <a:gd name="T10" fmla="*/ 325 w 1417"/>
                      <a:gd name="T11" fmla="*/ 526 h 601"/>
                      <a:gd name="T12" fmla="*/ 409 w 1417"/>
                      <a:gd name="T13" fmla="*/ 528 h 601"/>
                      <a:gd name="T14" fmla="*/ 453 w 1417"/>
                      <a:gd name="T15" fmla="*/ 554 h 601"/>
                      <a:gd name="T16" fmla="*/ 494 w 1417"/>
                      <a:gd name="T17" fmla="*/ 573 h 601"/>
                      <a:gd name="T18" fmla="*/ 543 w 1417"/>
                      <a:gd name="T19" fmla="*/ 576 h 601"/>
                      <a:gd name="T20" fmla="*/ 602 w 1417"/>
                      <a:gd name="T21" fmla="*/ 551 h 601"/>
                      <a:gd name="T22" fmla="*/ 668 w 1417"/>
                      <a:gd name="T23" fmla="*/ 554 h 601"/>
                      <a:gd name="T24" fmla="*/ 719 w 1417"/>
                      <a:gd name="T25" fmla="*/ 513 h 601"/>
                      <a:gd name="T26" fmla="*/ 753 w 1417"/>
                      <a:gd name="T27" fmla="*/ 453 h 601"/>
                      <a:gd name="T28" fmla="*/ 801 w 1417"/>
                      <a:gd name="T29" fmla="*/ 397 h 601"/>
                      <a:gd name="T30" fmla="*/ 882 w 1417"/>
                      <a:gd name="T31" fmla="*/ 372 h 601"/>
                      <a:gd name="T32" fmla="*/ 937 w 1417"/>
                      <a:gd name="T33" fmla="*/ 356 h 601"/>
                      <a:gd name="T34" fmla="*/ 1024 w 1417"/>
                      <a:gd name="T35" fmla="*/ 322 h 601"/>
                      <a:gd name="T36" fmla="*/ 1061 w 1417"/>
                      <a:gd name="T37" fmla="*/ 248 h 601"/>
                      <a:gd name="T38" fmla="*/ 1096 w 1417"/>
                      <a:gd name="T39" fmla="*/ 236 h 601"/>
                      <a:gd name="T40" fmla="*/ 1140 w 1417"/>
                      <a:gd name="T41" fmla="*/ 242 h 601"/>
                      <a:gd name="T42" fmla="*/ 1185 w 1417"/>
                      <a:gd name="T43" fmla="*/ 263 h 601"/>
                      <a:gd name="T44" fmla="*/ 1244 w 1417"/>
                      <a:gd name="T45" fmla="*/ 285 h 601"/>
                      <a:gd name="T46" fmla="*/ 1302 w 1417"/>
                      <a:gd name="T47" fmla="*/ 257 h 601"/>
                      <a:gd name="T48" fmla="*/ 1361 w 1417"/>
                      <a:gd name="T49" fmla="*/ 207 h 601"/>
                      <a:gd name="T50" fmla="*/ 1341 w 1417"/>
                      <a:gd name="T51" fmla="*/ 170 h 601"/>
                      <a:gd name="T52" fmla="*/ 1348 w 1417"/>
                      <a:gd name="T53" fmla="*/ 107 h 601"/>
                      <a:gd name="T54" fmla="*/ 1399 w 1417"/>
                      <a:gd name="T55" fmla="*/ 65 h 601"/>
                      <a:gd name="T56" fmla="*/ 1383 w 1417"/>
                      <a:gd name="T57" fmla="*/ 41 h 601"/>
                      <a:gd name="T58" fmla="*/ 1309 w 1417"/>
                      <a:gd name="T59" fmla="*/ 41 h 601"/>
                      <a:gd name="T60" fmla="*/ 1240 w 1417"/>
                      <a:gd name="T61" fmla="*/ 28 h 601"/>
                      <a:gd name="T62" fmla="*/ 1165 w 1417"/>
                      <a:gd name="T63" fmla="*/ 0 h 601"/>
                      <a:gd name="T64" fmla="*/ 1099 w 1417"/>
                      <a:gd name="T65" fmla="*/ 26 h 601"/>
                      <a:gd name="T66" fmla="*/ 1006 w 1417"/>
                      <a:gd name="T67" fmla="*/ 47 h 601"/>
                      <a:gd name="T68" fmla="*/ 961 w 1417"/>
                      <a:gd name="T69" fmla="*/ 102 h 601"/>
                      <a:gd name="T70" fmla="*/ 912 w 1417"/>
                      <a:gd name="T71" fmla="*/ 140 h 601"/>
                      <a:gd name="T72" fmla="*/ 860 w 1417"/>
                      <a:gd name="T73" fmla="*/ 146 h 601"/>
                      <a:gd name="T74" fmla="*/ 826 w 1417"/>
                      <a:gd name="T75" fmla="*/ 177 h 601"/>
                      <a:gd name="T76" fmla="*/ 799 w 1417"/>
                      <a:gd name="T77" fmla="*/ 236 h 601"/>
                      <a:gd name="T78" fmla="*/ 781 w 1417"/>
                      <a:gd name="T79" fmla="*/ 292 h 601"/>
                      <a:gd name="T80" fmla="*/ 740 w 1417"/>
                      <a:gd name="T81" fmla="*/ 322 h 601"/>
                      <a:gd name="T82" fmla="*/ 712 w 1417"/>
                      <a:gd name="T83" fmla="*/ 353 h 601"/>
                      <a:gd name="T84" fmla="*/ 639 w 1417"/>
                      <a:gd name="T85" fmla="*/ 390 h 601"/>
                      <a:gd name="T86" fmla="*/ 546 w 1417"/>
                      <a:gd name="T87" fmla="*/ 350 h 601"/>
                      <a:gd name="T88" fmla="*/ 494 w 1417"/>
                      <a:gd name="T89" fmla="*/ 362 h 601"/>
                      <a:gd name="T90" fmla="*/ 508 w 1417"/>
                      <a:gd name="T91" fmla="*/ 449 h 601"/>
                      <a:gd name="T92" fmla="*/ 467 w 1417"/>
                      <a:gd name="T93" fmla="*/ 526 h 601"/>
                      <a:gd name="T94" fmla="*/ 463 w 1417"/>
                      <a:gd name="T95" fmla="*/ 468 h 601"/>
                      <a:gd name="T96" fmla="*/ 498 w 1417"/>
                      <a:gd name="T97" fmla="*/ 402 h 601"/>
                      <a:gd name="T98" fmla="*/ 456 w 1417"/>
                      <a:gd name="T99" fmla="*/ 381 h 601"/>
                      <a:gd name="T100" fmla="*/ 402 w 1417"/>
                      <a:gd name="T101" fmla="*/ 362 h 601"/>
                      <a:gd name="T102" fmla="*/ 370 w 1417"/>
                      <a:gd name="T103" fmla="*/ 326 h 601"/>
                      <a:gd name="T104" fmla="*/ 322 w 1417"/>
                      <a:gd name="T105" fmla="*/ 300 h 601"/>
                      <a:gd name="T106" fmla="*/ 250 w 1417"/>
                      <a:gd name="T107" fmla="*/ 317 h 601"/>
                      <a:gd name="T108" fmla="*/ 174 w 1417"/>
                      <a:gd name="T109" fmla="*/ 334 h 601"/>
                      <a:gd name="T110" fmla="*/ 104 w 1417"/>
                      <a:gd name="T111" fmla="*/ 348 h 601"/>
                      <a:gd name="T112" fmla="*/ 49 w 1417"/>
                      <a:gd name="T113" fmla="*/ 372 h 601"/>
                      <a:gd name="T114" fmla="*/ 22 w 1417"/>
                      <a:gd name="T115" fmla="*/ 396 h 601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w 1417"/>
                      <a:gd name="T175" fmla="*/ 0 h 601"/>
                      <a:gd name="T176" fmla="*/ 1417 w 1417"/>
                      <a:gd name="T177" fmla="*/ 601 h 601"/>
                    </a:gdLst>
                    <a:ahLst/>
                    <a:cxnLst>
                      <a:cxn ang="T116">
                        <a:pos x="T0" y="T1"/>
                      </a:cxn>
                      <a:cxn ang="T117">
                        <a:pos x="T2" y="T3"/>
                      </a:cxn>
                      <a:cxn ang="T118">
                        <a:pos x="T4" y="T5"/>
                      </a:cxn>
                      <a:cxn ang="T119">
                        <a:pos x="T6" y="T7"/>
                      </a:cxn>
                      <a:cxn ang="T120">
                        <a:pos x="T8" y="T9"/>
                      </a:cxn>
                      <a:cxn ang="T121">
                        <a:pos x="T10" y="T11"/>
                      </a:cxn>
                      <a:cxn ang="T122">
                        <a:pos x="T12" y="T13"/>
                      </a:cxn>
                      <a:cxn ang="T123">
                        <a:pos x="T14" y="T15"/>
                      </a:cxn>
                      <a:cxn ang="T124">
                        <a:pos x="T16" y="T17"/>
                      </a:cxn>
                      <a:cxn ang="T125">
                        <a:pos x="T18" y="T19"/>
                      </a:cxn>
                      <a:cxn ang="T126">
                        <a:pos x="T20" y="T21"/>
                      </a:cxn>
                      <a:cxn ang="T127">
                        <a:pos x="T22" y="T23"/>
                      </a:cxn>
                      <a:cxn ang="T128">
                        <a:pos x="T24" y="T25"/>
                      </a:cxn>
                      <a:cxn ang="T129">
                        <a:pos x="T26" y="T27"/>
                      </a:cxn>
                      <a:cxn ang="T130">
                        <a:pos x="T28" y="T29"/>
                      </a:cxn>
                      <a:cxn ang="T131">
                        <a:pos x="T30" y="T31"/>
                      </a:cxn>
                      <a:cxn ang="T132">
                        <a:pos x="T32" y="T33"/>
                      </a:cxn>
                      <a:cxn ang="T133">
                        <a:pos x="T34" y="T35"/>
                      </a:cxn>
                      <a:cxn ang="T134">
                        <a:pos x="T36" y="T37"/>
                      </a:cxn>
                      <a:cxn ang="T135">
                        <a:pos x="T38" y="T39"/>
                      </a:cxn>
                      <a:cxn ang="T136">
                        <a:pos x="T40" y="T41"/>
                      </a:cxn>
                      <a:cxn ang="T137">
                        <a:pos x="T42" y="T43"/>
                      </a:cxn>
                      <a:cxn ang="T138">
                        <a:pos x="T44" y="T45"/>
                      </a:cxn>
                      <a:cxn ang="T139">
                        <a:pos x="T46" y="T47"/>
                      </a:cxn>
                      <a:cxn ang="T140">
                        <a:pos x="T48" y="T49"/>
                      </a:cxn>
                      <a:cxn ang="T141">
                        <a:pos x="T50" y="T51"/>
                      </a:cxn>
                      <a:cxn ang="T142">
                        <a:pos x="T52" y="T53"/>
                      </a:cxn>
                      <a:cxn ang="T143">
                        <a:pos x="T54" y="T55"/>
                      </a:cxn>
                      <a:cxn ang="T144">
                        <a:pos x="T56" y="T57"/>
                      </a:cxn>
                      <a:cxn ang="T145">
                        <a:pos x="T58" y="T59"/>
                      </a:cxn>
                      <a:cxn ang="T146">
                        <a:pos x="T60" y="T61"/>
                      </a:cxn>
                      <a:cxn ang="T147">
                        <a:pos x="T62" y="T63"/>
                      </a:cxn>
                      <a:cxn ang="T148">
                        <a:pos x="T64" y="T65"/>
                      </a:cxn>
                      <a:cxn ang="T149">
                        <a:pos x="T66" y="T67"/>
                      </a:cxn>
                      <a:cxn ang="T150">
                        <a:pos x="T68" y="T69"/>
                      </a:cxn>
                      <a:cxn ang="T151">
                        <a:pos x="T70" y="T71"/>
                      </a:cxn>
                      <a:cxn ang="T152">
                        <a:pos x="T72" y="T73"/>
                      </a:cxn>
                      <a:cxn ang="T153">
                        <a:pos x="T74" y="T75"/>
                      </a:cxn>
                      <a:cxn ang="T154">
                        <a:pos x="T76" y="T77"/>
                      </a:cxn>
                      <a:cxn ang="T155">
                        <a:pos x="T78" y="T79"/>
                      </a:cxn>
                      <a:cxn ang="T156">
                        <a:pos x="T80" y="T81"/>
                      </a:cxn>
                      <a:cxn ang="T157">
                        <a:pos x="T82" y="T83"/>
                      </a:cxn>
                      <a:cxn ang="T158">
                        <a:pos x="T84" y="T85"/>
                      </a:cxn>
                      <a:cxn ang="T159">
                        <a:pos x="T86" y="T87"/>
                      </a:cxn>
                      <a:cxn ang="T160">
                        <a:pos x="T88" y="T89"/>
                      </a:cxn>
                      <a:cxn ang="T161">
                        <a:pos x="T90" y="T91"/>
                      </a:cxn>
                      <a:cxn ang="T162">
                        <a:pos x="T92" y="T93"/>
                      </a:cxn>
                      <a:cxn ang="T163">
                        <a:pos x="T94" y="T95"/>
                      </a:cxn>
                      <a:cxn ang="T164">
                        <a:pos x="T96" y="T97"/>
                      </a:cxn>
                      <a:cxn ang="T165">
                        <a:pos x="T98" y="T99"/>
                      </a:cxn>
                      <a:cxn ang="T166">
                        <a:pos x="T100" y="T101"/>
                      </a:cxn>
                      <a:cxn ang="T167">
                        <a:pos x="T102" y="T103"/>
                      </a:cxn>
                      <a:cxn ang="T168">
                        <a:pos x="T104" y="T105"/>
                      </a:cxn>
                      <a:cxn ang="T169">
                        <a:pos x="T106" y="T107"/>
                      </a:cxn>
                      <a:cxn ang="T170">
                        <a:pos x="T108" y="T109"/>
                      </a:cxn>
                      <a:cxn ang="T171">
                        <a:pos x="T110" y="T111"/>
                      </a:cxn>
                      <a:cxn ang="T172">
                        <a:pos x="T112" y="T113"/>
                      </a:cxn>
                      <a:cxn ang="T173">
                        <a:pos x="T114" y="T115"/>
                      </a:cxn>
                    </a:cxnLst>
                    <a:rect l="T174" t="T175" r="T176" b="T177"/>
                    <a:pathLst>
                      <a:path w="1417" h="601">
                        <a:moveTo>
                          <a:pt x="7" y="440"/>
                        </a:moveTo>
                        <a:lnTo>
                          <a:pt x="22" y="489"/>
                        </a:lnTo>
                        <a:lnTo>
                          <a:pt x="0" y="534"/>
                        </a:lnTo>
                        <a:lnTo>
                          <a:pt x="36" y="551"/>
                        </a:lnTo>
                        <a:lnTo>
                          <a:pt x="77" y="526"/>
                        </a:lnTo>
                        <a:lnTo>
                          <a:pt x="118" y="532"/>
                        </a:lnTo>
                        <a:lnTo>
                          <a:pt x="146" y="507"/>
                        </a:lnTo>
                        <a:lnTo>
                          <a:pt x="194" y="513"/>
                        </a:lnTo>
                        <a:lnTo>
                          <a:pt x="208" y="490"/>
                        </a:lnTo>
                        <a:lnTo>
                          <a:pt x="242" y="513"/>
                        </a:lnTo>
                        <a:lnTo>
                          <a:pt x="291" y="510"/>
                        </a:lnTo>
                        <a:lnTo>
                          <a:pt x="325" y="526"/>
                        </a:lnTo>
                        <a:lnTo>
                          <a:pt x="368" y="548"/>
                        </a:lnTo>
                        <a:lnTo>
                          <a:pt x="409" y="528"/>
                        </a:lnTo>
                        <a:lnTo>
                          <a:pt x="416" y="551"/>
                        </a:lnTo>
                        <a:lnTo>
                          <a:pt x="453" y="554"/>
                        </a:lnTo>
                        <a:lnTo>
                          <a:pt x="460" y="582"/>
                        </a:lnTo>
                        <a:lnTo>
                          <a:pt x="494" y="573"/>
                        </a:lnTo>
                        <a:lnTo>
                          <a:pt x="518" y="601"/>
                        </a:lnTo>
                        <a:lnTo>
                          <a:pt x="543" y="576"/>
                        </a:lnTo>
                        <a:lnTo>
                          <a:pt x="584" y="579"/>
                        </a:lnTo>
                        <a:lnTo>
                          <a:pt x="602" y="551"/>
                        </a:lnTo>
                        <a:lnTo>
                          <a:pt x="636" y="570"/>
                        </a:lnTo>
                        <a:lnTo>
                          <a:pt x="668" y="554"/>
                        </a:lnTo>
                        <a:lnTo>
                          <a:pt x="699" y="540"/>
                        </a:lnTo>
                        <a:lnTo>
                          <a:pt x="719" y="513"/>
                        </a:lnTo>
                        <a:lnTo>
                          <a:pt x="722" y="474"/>
                        </a:lnTo>
                        <a:lnTo>
                          <a:pt x="753" y="453"/>
                        </a:lnTo>
                        <a:lnTo>
                          <a:pt x="760" y="417"/>
                        </a:lnTo>
                        <a:lnTo>
                          <a:pt x="801" y="397"/>
                        </a:lnTo>
                        <a:lnTo>
                          <a:pt x="847" y="402"/>
                        </a:lnTo>
                        <a:lnTo>
                          <a:pt x="882" y="372"/>
                        </a:lnTo>
                        <a:lnTo>
                          <a:pt x="909" y="375"/>
                        </a:lnTo>
                        <a:lnTo>
                          <a:pt x="937" y="356"/>
                        </a:lnTo>
                        <a:lnTo>
                          <a:pt x="981" y="348"/>
                        </a:lnTo>
                        <a:lnTo>
                          <a:pt x="1024" y="322"/>
                        </a:lnTo>
                        <a:lnTo>
                          <a:pt x="1034" y="273"/>
                        </a:lnTo>
                        <a:lnTo>
                          <a:pt x="1061" y="248"/>
                        </a:lnTo>
                        <a:lnTo>
                          <a:pt x="1072" y="217"/>
                        </a:lnTo>
                        <a:lnTo>
                          <a:pt x="1096" y="236"/>
                        </a:lnTo>
                        <a:lnTo>
                          <a:pt x="1138" y="219"/>
                        </a:lnTo>
                        <a:lnTo>
                          <a:pt x="1140" y="242"/>
                        </a:lnTo>
                        <a:lnTo>
                          <a:pt x="1168" y="242"/>
                        </a:lnTo>
                        <a:lnTo>
                          <a:pt x="1185" y="263"/>
                        </a:lnTo>
                        <a:lnTo>
                          <a:pt x="1216" y="257"/>
                        </a:lnTo>
                        <a:lnTo>
                          <a:pt x="1244" y="285"/>
                        </a:lnTo>
                        <a:lnTo>
                          <a:pt x="1279" y="292"/>
                        </a:lnTo>
                        <a:lnTo>
                          <a:pt x="1302" y="257"/>
                        </a:lnTo>
                        <a:lnTo>
                          <a:pt x="1334" y="226"/>
                        </a:lnTo>
                        <a:lnTo>
                          <a:pt x="1361" y="207"/>
                        </a:lnTo>
                        <a:lnTo>
                          <a:pt x="1378" y="201"/>
                        </a:lnTo>
                        <a:lnTo>
                          <a:pt x="1341" y="170"/>
                        </a:lnTo>
                        <a:lnTo>
                          <a:pt x="1358" y="136"/>
                        </a:lnTo>
                        <a:lnTo>
                          <a:pt x="1348" y="107"/>
                        </a:lnTo>
                        <a:lnTo>
                          <a:pt x="1369" y="93"/>
                        </a:lnTo>
                        <a:lnTo>
                          <a:pt x="1399" y="65"/>
                        </a:lnTo>
                        <a:lnTo>
                          <a:pt x="1417" y="26"/>
                        </a:lnTo>
                        <a:lnTo>
                          <a:pt x="1383" y="41"/>
                        </a:lnTo>
                        <a:lnTo>
                          <a:pt x="1344" y="28"/>
                        </a:lnTo>
                        <a:lnTo>
                          <a:pt x="1309" y="41"/>
                        </a:lnTo>
                        <a:lnTo>
                          <a:pt x="1265" y="51"/>
                        </a:lnTo>
                        <a:lnTo>
                          <a:pt x="1240" y="28"/>
                        </a:lnTo>
                        <a:lnTo>
                          <a:pt x="1205" y="26"/>
                        </a:lnTo>
                        <a:lnTo>
                          <a:pt x="1165" y="0"/>
                        </a:lnTo>
                        <a:lnTo>
                          <a:pt x="1113" y="7"/>
                        </a:lnTo>
                        <a:lnTo>
                          <a:pt x="1099" y="26"/>
                        </a:lnTo>
                        <a:lnTo>
                          <a:pt x="1036" y="51"/>
                        </a:lnTo>
                        <a:lnTo>
                          <a:pt x="1006" y="47"/>
                        </a:lnTo>
                        <a:lnTo>
                          <a:pt x="993" y="84"/>
                        </a:lnTo>
                        <a:lnTo>
                          <a:pt x="961" y="102"/>
                        </a:lnTo>
                        <a:lnTo>
                          <a:pt x="954" y="138"/>
                        </a:lnTo>
                        <a:lnTo>
                          <a:pt x="912" y="140"/>
                        </a:lnTo>
                        <a:lnTo>
                          <a:pt x="885" y="130"/>
                        </a:lnTo>
                        <a:lnTo>
                          <a:pt x="860" y="146"/>
                        </a:lnTo>
                        <a:lnTo>
                          <a:pt x="837" y="138"/>
                        </a:lnTo>
                        <a:lnTo>
                          <a:pt x="826" y="177"/>
                        </a:lnTo>
                        <a:lnTo>
                          <a:pt x="823" y="213"/>
                        </a:lnTo>
                        <a:lnTo>
                          <a:pt x="799" y="236"/>
                        </a:lnTo>
                        <a:lnTo>
                          <a:pt x="799" y="260"/>
                        </a:lnTo>
                        <a:lnTo>
                          <a:pt x="781" y="292"/>
                        </a:lnTo>
                        <a:lnTo>
                          <a:pt x="765" y="312"/>
                        </a:lnTo>
                        <a:lnTo>
                          <a:pt x="740" y="322"/>
                        </a:lnTo>
                        <a:lnTo>
                          <a:pt x="740" y="350"/>
                        </a:lnTo>
                        <a:lnTo>
                          <a:pt x="712" y="353"/>
                        </a:lnTo>
                        <a:lnTo>
                          <a:pt x="691" y="391"/>
                        </a:lnTo>
                        <a:lnTo>
                          <a:pt x="639" y="390"/>
                        </a:lnTo>
                        <a:lnTo>
                          <a:pt x="602" y="354"/>
                        </a:lnTo>
                        <a:lnTo>
                          <a:pt x="546" y="350"/>
                        </a:lnTo>
                        <a:lnTo>
                          <a:pt x="518" y="344"/>
                        </a:lnTo>
                        <a:lnTo>
                          <a:pt x="494" y="362"/>
                        </a:lnTo>
                        <a:lnTo>
                          <a:pt x="498" y="399"/>
                        </a:lnTo>
                        <a:lnTo>
                          <a:pt x="508" y="449"/>
                        </a:lnTo>
                        <a:lnTo>
                          <a:pt x="491" y="489"/>
                        </a:lnTo>
                        <a:lnTo>
                          <a:pt x="467" y="526"/>
                        </a:lnTo>
                        <a:lnTo>
                          <a:pt x="456" y="495"/>
                        </a:lnTo>
                        <a:lnTo>
                          <a:pt x="463" y="468"/>
                        </a:lnTo>
                        <a:lnTo>
                          <a:pt x="481" y="452"/>
                        </a:lnTo>
                        <a:lnTo>
                          <a:pt x="498" y="402"/>
                        </a:lnTo>
                        <a:lnTo>
                          <a:pt x="494" y="362"/>
                        </a:lnTo>
                        <a:lnTo>
                          <a:pt x="456" y="381"/>
                        </a:lnTo>
                        <a:lnTo>
                          <a:pt x="422" y="378"/>
                        </a:lnTo>
                        <a:lnTo>
                          <a:pt x="402" y="362"/>
                        </a:lnTo>
                        <a:lnTo>
                          <a:pt x="402" y="328"/>
                        </a:lnTo>
                        <a:lnTo>
                          <a:pt x="370" y="326"/>
                        </a:lnTo>
                        <a:lnTo>
                          <a:pt x="368" y="292"/>
                        </a:lnTo>
                        <a:lnTo>
                          <a:pt x="322" y="300"/>
                        </a:lnTo>
                        <a:lnTo>
                          <a:pt x="284" y="291"/>
                        </a:lnTo>
                        <a:lnTo>
                          <a:pt x="250" y="317"/>
                        </a:lnTo>
                        <a:lnTo>
                          <a:pt x="205" y="315"/>
                        </a:lnTo>
                        <a:lnTo>
                          <a:pt x="174" y="334"/>
                        </a:lnTo>
                        <a:lnTo>
                          <a:pt x="138" y="326"/>
                        </a:lnTo>
                        <a:lnTo>
                          <a:pt x="104" y="348"/>
                        </a:lnTo>
                        <a:lnTo>
                          <a:pt x="63" y="344"/>
                        </a:lnTo>
                        <a:lnTo>
                          <a:pt x="49" y="372"/>
                        </a:lnTo>
                        <a:lnTo>
                          <a:pt x="7" y="366"/>
                        </a:lnTo>
                        <a:lnTo>
                          <a:pt x="22" y="396"/>
                        </a:lnTo>
                        <a:lnTo>
                          <a:pt x="7" y="44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4" name="Freeform 614"/>
                  <p:cNvSpPr>
                    <a:spLocks/>
                  </p:cNvSpPr>
                  <p:nvPr/>
                </p:nvSpPr>
                <p:spPr bwMode="auto">
                  <a:xfrm>
                    <a:off x="1594" y="2284"/>
                    <a:ext cx="10" cy="32"/>
                  </a:xfrm>
                  <a:custGeom>
                    <a:avLst/>
                    <a:gdLst>
                      <a:gd name="T0" fmla="*/ 0 w 59"/>
                      <a:gd name="T1" fmla="*/ 0 h 162"/>
                      <a:gd name="T2" fmla="*/ 11 w 59"/>
                      <a:gd name="T3" fmla="*/ 26 h 162"/>
                      <a:gd name="T4" fmla="*/ 22 w 59"/>
                      <a:gd name="T5" fmla="*/ 57 h 162"/>
                      <a:gd name="T6" fmla="*/ 0 w 59"/>
                      <a:gd name="T7" fmla="*/ 90 h 162"/>
                      <a:gd name="T8" fmla="*/ 22 w 59"/>
                      <a:gd name="T9" fmla="*/ 162 h 162"/>
                      <a:gd name="T10" fmla="*/ 29 w 59"/>
                      <a:gd name="T11" fmla="*/ 96 h 162"/>
                      <a:gd name="T12" fmla="*/ 52 w 59"/>
                      <a:gd name="T13" fmla="*/ 72 h 162"/>
                      <a:gd name="T14" fmla="*/ 59 w 59"/>
                      <a:gd name="T15" fmla="*/ 41 h 162"/>
                      <a:gd name="T16" fmla="*/ 0 w 59"/>
                      <a:gd name="T17" fmla="*/ 0 h 16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59"/>
                      <a:gd name="T28" fmla="*/ 0 h 162"/>
                      <a:gd name="T29" fmla="*/ 59 w 59"/>
                      <a:gd name="T30" fmla="*/ 162 h 16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59" h="162">
                        <a:moveTo>
                          <a:pt x="0" y="0"/>
                        </a:moveTo>
                        <a:lnTo>
                          <a:pt x="11" y="26"/>
                        </a:lnTo>
                        <a:lnTo>
                          <a:pt x="22" y="57"/>
                        </a:lnTo>
                        <a:lnTo>
                          <a:pt x="0" y="90"/>
                        </a:lnTo>
                        <a:lnTo>
                          <a:pt x="22" y="162"/>
                        </a:lnTo>
                        <a:lnTo>
                          <a:pt x="29" y="96"/>
                        </a:lnTo>
                        <a:lnTo>
                          <a:pt x="52" y="72"/>
                        </a:lnTo>
                        <a:lnTo>
                          <a:pt x="59" y="41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5" name="Freeform 615"/>
                  <p:cNvSpPr>
                    <a:spLocks/>
                  </p:cNvSpPr>
                  <p:nvPr/>
                </p:nvSpPr>
                <p:spPr bwMode="auto">
                  <a:xfrm>
                    <a:off x="1618" y="2288"/>
                    <a:ext cx="12" cy="22"/>
                  </a:xfrm>
                  <a:custGeom>
                    <a:avLst/>
                    <a:gdLst>
                      <a:gd name="T0" fmla="*/ 72 w 72"/>
                      <a:gd name="T1" fmla="*/ 0 h 111"/>
                      <a:gd name="T2" fmla="*/ 34 w 72"/>
                      <a:gd name="T3" fmla="*/ 18 h 111"/>
                      <a:gd name="T4" fmla="*/ 0 w 72"/>
                      <a:gd name="T5" fmla="*/ 21 h 111"/>
                      <a:gd name="T6" fmla="*/ 16 w 72"/>
                      <a:gd name="T7" fmla="*/ 40 h 111"/>
                      <a:gd name="T8" fmla="*/ 30 w 72"/>
                      <a:gd name="T9" fmla="*/ 80 h 111"/>
                      <a:gd name="T10" fmla="*/ 21 w 72"/>
                      <a:gd name="T11" fmla="*/ 111 h 111"/>
                      <a:gd name="T12" fmla="*/ 41 w 72"/>
                      <a:gd name="T13" fmla="*/ 99 h 111"/>
                      <a:gd name="T14" fmla="*/ 38 w 72"/>
                      <a:gd name="T15" fmla="*/ 46 h 111"/>
                      <a:gd name="T16" fmla="*/ 72 w 72"/>
                      <a:gd name="T17" fmla="*/ 0 h 111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2"/>
                      <a:gd name="T28" fmla="*/ 0 h 111"/>
                      <a:gd name="T29" fmla="*/ 72 w 72"/>
                      <a:gd name="T30" fmla="*/ 111 h 111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2" h="111">
                        <a:moveTo>
                          <a:pt x="72" y="0"/>
                        </a:moveTo>
                        <a:lnTo>
                          <a:pt x="34" y="18"/>
                        </a:lnTo>
                        <a:lnTo>
                          <a:pt x="0" y="21"/>
                        </a:lnTo>
                        <a:lnTo>
                          <a:pt x="16" y="40"/>
                        </a:lnTo>
                        <a:lnTo>
                          <a:pt x="30" y="80"/>
                        </a:lnTo>
                        <a:lnTo>
                          <a:pt x="21" y="111"/>
                        </a:lnTo>
                        <a:lnTo>
                          <a:pt x="41" y="99"/>
                        </a:lnTo>
                        <a:lnTo>
                          <a:pt x="38" y="46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6" name="Freeform 616"/>
                  <p:cNvSpPr>
                    <a:spLocks/>
                  </p:cNvSpPr>
                  <p:nvPr/>
                </p:nvSpPr>
                <p:spPr bwMode="auto">
                  <a:xfrm>
                    <a:off x="1609" y="2320"/>
                    <a:ext cx="14" cy="12"/>
                  </a:xfrm>
                  <a:custGeom>
                    <a:avLst/>
                    <a:gdLst>
                      <a:gd name="T0" fmla="*/ 83 w 83"/>
                      <a:gd name="T1" fmla="*/ 0 h 59"/>
                      <a:gd name="T2" fmla="*/ 52 w 83"/>
                      <a:gd name="T3" fmla="*/ 37 h 59"/>
                      <a:gd name="T4" fmla="*/ 45 w 83"/>
                      <a:gd name="T5" fmla="*/ 59 h 59"/>
                      <a:gd name="T6" fmla="*/ 0 w 83"/>
                      <a:gd name="T7" fmla="*/ 12 h 59"/>
                      <a:gd name="T8" fmla="*/ 38 w 83"/>
                      <a:gd name="T9" fmla="*/ 9 h 59"/>
                      <a:gd name="T10" fmla="*/ 83 w 83"/>
                      <a:gd name="T11" fmla="*/ 0 h 59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83"/>
                      <a:gd name="T19" fmla="*/ 0 h 59"/>
                      <a:gd name="T20" fmla="*/ 83 w 83"/>
                      <a:gd name="T21" fmla="*/ 59 h 59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83" h="59">
                        <a:moveTo>
                          <a:pt x="83" y="0"/>
                        </a:moveTo>
                        <a:lnTo>
                          <a:pt x="52" y="37"/>
                        </a:lnTo>
                        <a:lnTo>
                          <a:pt x="45" y="59"/>
                        </a:lnTo>
                        <a:lnTo>
                          <a:pt x="0" y="12"/>
                        </a:lnTo>
                        <a:lnTo>
                          <a:pt x="38" y="9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7" name="Freeform 617"/>
                  <p:cNvSpPr>
                    <a:spLocks/>
                  </p:cNvSpPr>
                  <p:nvPr/>
                </p:nvSpPr>
                <p:spPr bwMode="auto">
                  <a:xfrm>
                    <a:off x="1602" y="2292"/>
                    <a:ext cx="14" cy="26"/>
                  </a:xfrm>
                  <a:custGeom>
                    <a:avLst/>
                    <a:gdLst>
                      <a:gd name="T0" fmla="*/ 41 w 79"/>
                      <a:gd name="T1" fmla="*/ 0 h 130"/>
                      <a:gd name="T2" fmla="*/ 55 w 79"/>
                      <a:gd name="T3" fmla="*/ 16 h 130"/>
                      <a:gd name="T4" fmla="*/ 16 w 79"/>
                      <a:gd name="T5" fmla="*/ 55 h 130"/>
                      <a:gd name="T6" fmla="*/ 28 w 79"/>
                      <a:gd name="T7" fmla="*/ 72 h 130"/>
                      <a:gd name="T8" fmla="*/ 23 w 79"/>
                      <a:gd name="T9" fmla="*/ 105 h 130"/>
                      <a:gd name="T10" fmla="*/ 0 w 79"/>
                      <a:gd name="T11" fmla="*/ 130 h 130"/>
                      <a:gd name="T12" fmla="*/ 79 w 79"/>
                      <a:gd name="T13" fmla="*/ 108 h 130"/>
                      <a:gd name="T14" fmla="*/ 62 w 79"/>
                      <a:gd name="T15" fmla="*/ 90 h 130"/>
                      <a:gd name="T16" fmla="*/ 77 w 79"/>
                      <a:gd name="T17" fmla="*/ 66 h 130"/>
                      <a:gd name="T18" fmla="*/ 41 w 79"/>
                      <a:gd name="T19" fmla="*/ 0 h 13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79"/>
                      <a:gd name="T31" fmla="*/ 0 h 130"/>
                      <a:gd name="T32" fmla="*/ 79 w 79"/>
                      <a:gd name="T33" fmla="*/ 130 h 13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79" h="130">
                        <a:moveTo>
                          <a:pt x="41" y="0"/>
                        </a:moveTo>
                        <a:lnTo>
                          <a:pt x="55" y="16"/>
                        </a:lnTo>
                        <a:lnTo>
                          <a:pt x="16" y="55"/>
                        </a:lnTo>
                        <a:lnTo>
                          <a:pt x="28" y="72"/>
                        </a:lnTo>
                        <a:lnTo>
                          <a:pt x="23" y="105"/>
                        </a:lnTo>
                        <a:lnTo>
                          <a:pt x="0" y="130"/>
                        </a:lnTo>
                        <a:lnTo>
                          <a:pt x="79" y="108"/>
                        </a:lnTo>
                        <a:lnTo>
                          <a:pt x="62" y="90"/>
                        </a:lnTo>
                        <a:lnTo>
                          <a:pt x="77" y="66"/>
                        </a:lnTo>
                        <a:lnTo>
                          <a:pt x="4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8" name="Freeform 618"/>
                  <p:cNvSpPr>
                    <a:spLocks/>
                  </p:cNvSpPr>
                  <p:nvPr/>
                </p:nvSpPr>
                <p:spPr bwMode="auto">
                  <a:xfrm>
                    <a:off x="1571" y="2290"/>
                    <a:ext cx="14" cy="20"/>
                  </a:xfrm>
                  <a:custGeom>
                    <a:avLst/>
                    <a:gdLst>
                      <a:gd name="T0" fmla="*/ 83 w 83"/>
                      <a:gd name="T1" fmla="*/ 0 h 99"/>
                      <a:gd name="T2" fmla="*/ 56 w 83"/>
                      <a:gd name="T3" fmla="*/ 9 h 99"/>
                      <a:gd name="T4" fmla="*/ 25 w 83"/>
                      <a:gd name="T5" fmla="*/ 12 h 99"/>
                      <a:gd name="T6" fmla="*/ 32 w 83"/>
                      <a:gd name="T7" fmla="*/ 46 h 99"/>
                      <a:gd name="T8" fmla="*/ 25 w 83"/>
                      <a:gd name="T9" fmla="*/ 74 h 99"/>
                      <a:gd name="T10" fmla="*/ 0 w 83"/>
                      <a:gd name="T11" fmla="*/ 99 h 99"/>
                      <a:gd name="T12" fmla="*/ 41 w 83"/>
                      <a:gd name="T13" fmla="*/ 67 h 99"/>
                      <a:gd name="T14" fmla="*/ 83 w 83"/>
                      <a:gd name="T15" fmla="*/ 0 h 9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3"/>
                      <a:gd name="T25" fmla="*/ 0 h 99"/>
                      <a:gd name="T26" fmla="*/ 83 w 83"/>
                      <a:gd name="T27" fmla="*/ 99 h 9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3" h="99">
                        <a:moveTo>
                          <a:pt x="83" y="0"/>
                        </a:moveTo>
                        <a:lnTo>
                          <a:pt x="56" y="9"/>
                        </a:lnTo>
                        <a:lnTo>
                          <a:pt x="25" y="12"/>
                        </a:lnTo>
                        <a:lnTo>
                          <a:pt x="32" y="46"/>
                        </a:lnTo>
                        <a:lnTo>
                          <a:pt x="25" y="74"/>
                        </a:lnTo>
                        <a:lnTo>
                          <a:pt x="0" y="99"/>
                        </a:lnTo>
                        <a:lnTo>
                          <a:pt x="41" y="67"/>
                        </a:lnTo>
                        <a:lnTo>
                          <a:pt x="8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9" name="Freeform 619"/>
                  <p:cNvSpPr>
                    <a:spLocks/>
                  </p:cNvSpPr>
                  <p:nvPr/>
                </p:nvSpPr>
                <p:spPr bwMode="auto">
                  <a:xfrm>
                    <a:off x="1575" y="2305"/>
                    <a:ext cx="15" cy="14"/>
                  </a:xfrm>
                  <a:custGeom>
                    <a:avLst/>
                    <a:gdLst>
                      <a:gd name="T0" fmla="*/ 86 w 86"/>
                      <a:gd name="T1" fmla="*/ 71 h 71"/>
                      <a:gd name="T2" fmla="*/ 45 w 86"/>
                      <a:gd name="T3" fmla="*/ 43 h 71"/>
                      <a:gd name="T4" fmla="*/ 0 w 86"/>
                      <a:gd name="T5" fmla="*/ 46 h 71"/>
                      <a:gd name="T6" fmla="*/ 24 w 86"/>
                      <a:gd name="T7" fmla="*/ 34 h 71"/>
                      <a:gd name="T8" fmla="*/ 58 w 86"/>
                      <a:gd name="T9" fmla="*/ 0 h 71"/>
                      <a:gd name="T10" fmla="*/ 55 w 86"/>
                      <a:gd name="T11" fmla="*/ 31 h 71"/>
                      <a:gd name="T12" fmla="*/ 86 w 86"/>
                      <a:gd name="T13" fmla="*/ 31 h 71"/>
                      <a:gd name="T14" fmla="*/ 86 w 86"/>
                      <a:gd name="T15" fmla="*/ 71 h 7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86"/>
                      <a:gd name="T25" fmla="*/ 0 h 71"/>
                      <a:gd name="T26" fmla="*/ 86 w 86"/>
                      <a:gd name="T27" fmla="*/ 71 h 7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86" h="71">
                        <a:moveTo>
                          <a:pt x="86" y="71"/>
                        </a:moveTo>
                        <a:lnTo>
                          <a:pt x="45" y="43"/>
                        </a:lnTo>
                        <a:lnTo>
                          <a:pt x="0" y="46"/>
                        </a:lnTo>
                        <a:lnTo>
                          <a:pt x="24" y="34"/>
                        </a:lnTo>
                        <a:lnTo>
                          <a:pt x="58" y="0"/>
                        </a:lnTo>
                        <a:lnTo>
                          <a:pt x="55" y="31"/>
                        </a:lnTo>
                        <a:lnTo>
                          <a:pt x="86" y="31"/>
                        </a:lnTo>
                        <a:lnTo>
                          <a:pt x="86" y="71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0" name="Freeform 620"/>
                  <p:cNvSpPr>
                    <a:spLocks/>
                  </p:cNvSpPr>
                  <p:nvPr/>
                </p:nvSpPr>
                <p:spPr bwMode="auto">
                  <a:xfrm>
                    <a:off x="1547" y="2309"/>
                    <a:ext cx="21" cy="15"/>
                  </a:xfrm>
                  <a:custGeom>
                    <a:avLst/>
                    <a:gdLst>
                      <a:gd name="T0" fmla="*/ 51 w 132"/>
                      <a:gd name="T1" fmla="*/ 0 h 73"/>
                      <a:gd name="T2" fmla="*/ 28 w 132"/>
                      <a:gd name="T3" fmla="*/ 15 h 73"/>
                      <a:gd name="T4" fmla="*/ 0 w 132"/>
                      <a:gd name="T5" fmla="*/ 9 h 73"/>
                      <a:gd name="T6" fmla="*/ 10 w 132"/>
                      <a:gd name="T7" fmla="*/ 46 h 73"/>
                      <a:gd name="T8" fmla="*/ 28 w 132"/>
                      <a:gd name="T9" fmla="*/ 73 h 73"/>
                      <a:gd name="T10" fmla="*/ 24 w 132"/>
                      <a:gd name="T11" fmla="*/ 52 h 73"/>
                      <a:gd name="T12" fmla="*/ 56 w 132"/>
                      <a:gd name="T13" fmla="*/ 37 h 73"/>
                      <a:gd name="T14" fmla="*/ 132 w 132"/>
                      <a:gd name="T15" fmla="*/ 31 h 73"/>
                      <a:gd name="T16" fmla="*/ 51 w 132"/>
                      <a:gd name="T17" fmla="*/ 0 h 7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2"/>
                      <a:gd name="T28" fmla="*/ 0 h 73"/>
                      <a:gd name="T29" fmla="*/ 132 w 132"/>
                      <a:gd name="T30" fmla="*/ 73 h 7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2" h="73">
                        <a:moveTo>
                          <a:pt x="51" y="0"/>
                        </a:moveTo>
                        <a:lnTo>
                          <a:pt x="28" y="15"/>
                        </a:lnTo>
                        <a:lnTo>
                          <a:pt x="0" y="9"/>
                        </a:lnTo>
                        <a:lnTo>
                          <a:pt x="10" y="46"/>
                        </a:lnTo>
                        <a:lnTo>
                          <a:pt x="28" y="73"/>
                        </a:lnTo>
                        <a:lnTo>
                          <a:pt x="24" y="52"/>
                        </a:lnTo>
                        <a:lnTo>
                          <a:pt x="56" y="37"/>
                        </a:lnTo>
                        <a:lnTo>
                          <a:pt x="132" y="31"/>
                        </a:lnTo>
                        <a:lnTo>
                          <a:pt x="5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1" name="Freeform 621"/>
                  <p:cNvSpPr>
                    <a:spLocks/>
                  </p:cNvSpPr>
                  <p:nvPr/>
                </p:nvSpPr>
                <p:spPr bwMode="auto">
                  <a:xfrm>
                    <a:off x="1555" y="2327"/>
                    <a:ext cx="21" cy="17"/>
                  </a:xfrm>
                  <a:custGeom>
                    <a:avLst/>
                    <a:gdLst>
                      <a:gd name="T0" fmla="*/ 0 w 128"/>
                      <a:gd name="T1" fmla="*/ 21 h 86"/>
                      <a:gd name="T2" fmla="*/ 31 w 128"/>
                      <a:gd name="T3" fmla="*/ 49 h 86"/>
                      <a:gd name="T4" fmla="*/ 72 w 128"/>
                      <a:gd name="T5" fmla="*/ 61 h 86"/>
                      <a:gd name="T6" fmla="*/ 83 w 128"/>
                      <a:gd name="T7" fmla="*/ 86 h 86"/>
                      <a:gd name="T8" fmla="*/ 113 w 128"/>
                      <a:gd name="T9" fmla="*/ 58 h 86"/>
                      <a:gd name="T10" fmla="*/ 106 w 128"/>
                      <a:gd name="T11" fmla="*/ 27 h 86"/>
                      <a:gd name="T12" fmla="*/ 128 w 128"/>
                      <a:gd name="T13" fmla="*/ 6 h 86"/>
                      <a:gd name="T14" fmla="*/ 92 w 128"/>
                      <a:gd name="T15" fmla="*/ 0 h 86"/>
                      <a:gd name="T16" fmla="*/ 83 w 128"/>
                      <a:gd name="T17" fmla="*/ 37 h 86"/>
                      <a:gd name="T18" fmla="*/ 58 w 128"/>
                      <a:gd name="T19" fmla="*/ 21 h 86"/>
                      <a:gd name="T20" fmla="*/ 0 w 128"/>
                      <a:gd name="T21" fmla="*/ 21 h 8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8"/>
                      <a:gd name="T34" fmla="*/ 0 h 86"/>
                      <a:gd name="T35" fmla="*/ 128 w 128"/>
                      <a:gd name="T36" fmla="*/ 86 h 8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8" h="86">
                        <a:moveTo>
                          <a:pt x="0" y="21"/>
                        </a:moveTo>
                        <a:lnTo>
                          <a:pt x="31" y="49"/>
                        </a:lnTo>
                        <a:lnTo>
                          <a:pt x="72" y="61"/>
                        </a:lnTo>
                        <a:lnTo>
                          <a:pt x="83" y="86"/>
                        </a:lnTo>
                        <a:lnTo>
                          <a:pt x="113" y="58"/>
                        </a:lnTo>
                        <a:lnTo>
                          <a:pt x="106" y="27"/>
                        </a:lnTo>
                        <a:lnTo>
                          <a:pt x="128" y="6"/>
                        </a:lnTo>
                        <a:lnTo>
                          <a:pt x="92" y="0"/>
                        </a:lnTo>
                        <a:lnTo>
                          <a:pt x="83" y="37"/>
                        </a:lnTo>
                        <a:lnTo>
                          <a:pt x="58" y="21"/>
                        </a:lnTo>
                        <a:lnTo>
                          <a:pt x="0" y="21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2" name="Freeform 622"/>
                  <p:cNvSpPr>
                    <a:spLocks/>
                  </p:cNvSpPr>
                  <p:nvPr/>
                </p:nvSpPr>
                <p:spPr bwMode="auto">
                  <a:xfrm>
                    <a:off x="1506" y="2356"/>
                    <a:ext cx="22" cy="33"/>
                  </a:xfrm>
                  <a:custGeom>
                    <a:avLst/>
                    <a:gdLst>
                      <a:gd name="T0" fmla="*/ 0 w 131"/>
                      <a:gd name="T1" fmla="*/ 0 h 164"/>
                      <a:gd name="T2" fmla="*/ 31 w 131"/>
                      <a:gd name="T3" fmla="*/ 21 h 164"/>
                      <a:gd name="T4" fmla="*/ 79 w 131"/>
                      <a:gd name="T5" fmla="*/ 30 h 164"/>
                      <a:gd name="T6" fmla="*/ 124 w 131"/>
                      <a:gd name="T7" fmla="*/ 27 h 164"/>
                      <a:gd name="T8" fmla="*/ 131 w 131"/>
                      <a:gd name="T9" fmla="*/ 53 h 164"/>
                      <a:gd name="T10" fmla="*/ 104 w 131"/>
                      <a:gd name="T11" fmla="*/ 62 h 164"/>
                      <a:gd name="T12" fmla="*/ 99 w 131"/>
                      <a:gd name="T13" fmla="*/ 87 h 164"/>
                      <a:gd name="T14" fmla="*/ 97 w 131"/>
                      <a:gd name="T15" fmla="*/ 114 h 164"/>
                      <a:gd name="T16" fmla="*/ 72 w 131"/>
                      <a:gd name="T17" fmla="*/ 139 h 164"/>
                      <a:gd name="T18" fmla="*/ 27 w 131"/>
                      <a:gd name="T19" fmla="*/ 164 h 164"/>
                      <a:gd name="T20" fmla="*/ 34 w 131"/>
                      <a:gd name="T21" fmla="*/ 139 h 164"/>
                      <a:gd name="T22" fmla="*/ 72 w 131"/>
                      <a:gd name="T23" fmla="*/ 108 h 164"/>
                      <a:gd name="T24" fmla="*/ 56 w 131"/>
                      <a:gd name="T25" fmla="*/ 55 h 164"/>
                      <a:gd name="T26" fmla="*/ 27 w 131"/>
                      <a:gd name="T27" fmla="*/ 40 h 164"/>
                      <a:gd name="T28" fmla="*/ 0 w 131"/>
                      <a:gd name="T29" fmla="*/ 0 h 164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31"/>
                      <a:gd name="T46" fmla="*/ 0 h 164"/>
                      <a:gd name="T47" fmla="*/ 131 w 131"/>
                      <a:gd name="T48" fmla="*/ 164 h 164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31" h="164">
                        <a:moveTo>
                          <a:pt x="0" y="0"/>
                        </a:moveTo>
                        <a:lnTo>
                          <a:pt x="31" y="21"/>
                        </a:lnTo>
                        <a:lnTo>
                          <a:pt x="79" y="30"/>
                        </a:lnTo>
                        <a:lnTo>
                          <a:pt x="124" y="27"/>
                        </a:lnTo>
                        <a:lnTo>
                          <a:pt x="131" y="53"/>
                        </a:lnTo>
                        <a:lnTo>
                          <a:pt x="104" y="62"/>
                        </a:lnTo>
                        <a:lnTo>
                          <a:pt x="99" y="87"/>
                        </a:lnTo>
                        <a:lnTo>
                          <a:pt x="97" y="114"/>
                        </a:lnTo>
                        <a:lnTo>
                          <a:pt x="72" y="139"/>
                        </a:lnTo>
                        <a:lnTo>
                          <a:pt x="27" y="164"/>
                        </a:lnTo>
                        <a:lnTo>
                          <a:pt x="34" y="139"/>
                        </a:lnTo>
                        <a:lnTo>
                          <a:pt x="72" y="108"/>
                        </a:lnTo>
                        <a:lnTo>
                          <a:pt x="56" y="55"/>
                        </a:lnTo>
                        <a:lnTo>
                          <a:pt x="27" y="40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3" name="Freeform 623"/>
                  <p:cNvSpPr>
                    <a:spLocks/>
                  </p:cNvSpPr>
                  <p:nvPr/>
                </p:nvSpPr>
                <p:spPr bwMode="auto">
                  <a:xfrm>
                    <a:off x="1492" y="2356"/>
                    <a:ext cx="12" cy="20"/>
                  </a:xfrm>
                  <a:custGeom>
                    <a:avLst/>
                    <a:gdLst>
                      <a:gd name="T0" fmla="*/ 0 w 68"/>
                      <a:gd name="T1" fmla="*/ 0 h 99"/>
                      <a:gd name="T2" fmla="*/ 13 w 68"/>
                      <a:gd name="T3" fmla="*/ 36 h 99"/>
                      <a:gd name="T4" fmla="*/ 0 w 68"/>
                      <a:gd name="T5" fmla="*/ 99 h 99"/>
                      <a:gd name="T6" fmla="*/ 41 w 68"/>
                      <a:gd name="T7" fmla="*/ 93 h 99"/>
                      <a:gd name="T8" fmla="*/ 37 w 68"/>
                      <a:gd name="T9" fmla="*/ 65 h 99"/>
                      <a:gd name="T10" fmla="*/ 68 w 68"/>
                      <a:gd name="T11" fmla="*/ 36 h 99"/>
                      <a:gd name="T12" fmla="*/ 0 w 68"/>
                      <a:gd name="T13" fmla="*/ 0 h 9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8"/>
                      <a:gd name="T22" fmla="*/ 0 h 99"/>
                      <a:gd name="T23" fmla="*/ 68 w 68"/>
                      <a:gd name="T24" fmla="*/ 99 h 9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8" h="99">
                        <a:moveTo>
                          <a:pt x="0" y="0"/>
                        </a:moveTo>
                        <a:lnTo>
                          <a:pt x="13" y="36"/>
                        </a:lnTo>
                        <a:lnTo>
                          <a:pt x="0" y="99"/>
                        </a:lnTo>
                        <a:lnTo>
                          <a:pt x="41" y="93"/>
                        </a:lnTo>
                        <a:lnTo>
                          <a:pt x="37" y="65"/>
                        </a:lnTo>
                        <a:lnTo>
                          <a:pt x="68" y="36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4" name="Freeform 624"/>
                  <p:cNvSpPr>
                    <a:spLocks/>
                  </p:cNvSpPr>
                  <p:nvPr/>
                </p:nvSpPr>
                <p:spPr bwMode="auto">
                  <a:xfrm>
                    <a:off x="1456" y="2343"/>
                    <a:ext cx="28" cy="22"/>
                  </a:xfrm>
                  <a:custGeom>
                    <a:avLst/>
                    <a:gdLst>
                      <a:gd name="T0" fmla="*/ 164 w 164"/>
                      <a:gd name="T1" fmla="*/ 75 h 110"/>
                      <a:gd name="T2" fmla="*/ 135 w 164"/>
                      <a:gd name="T3" fmla="*/ 110 h 110"/>
                      <a:gd name="T4" fmla="*/ 99 w 164"/>
                      <a:gd name="T5" fmla="*/ 110 h 110"/>
                      <a:gd name="T6" fmla="*/ 63 w 164"/>
                      <a:gd name="T7" fmla="*/ 84 h 110"/>
                      <a:gd name="T8" fmla="*/ 56 w 164"/>
                      <a:gd name="T9" fmla="*/ 54 h 110"/>
                      <a:gd name="T10" fmla="*/ 31 w 164"/>
                      <a:gd name="T11" fmla="*/ 29 h 110"/>
                      <a:gd name="T12" fmla="*/ 0 w 164"/>
                      <a:gd name="T13" fmla="*/ 10 h 110"/>
                      <a:gd name="T14" fmla="*/ 38 w 164"/>
                      <a:gd name="T15" fmla="*/ 0 h 110"/>
                      <a:gd name="T16" fmla="*/ 63 w 164"/>
                      <a:gd name="T17" fmla="*/ 29 h 110"/>
                      <a:gd name="T18" fmla="*/ 72 w 164"/>
                      <a:gd name="T19" fmla="*/ 66 h 110"/>
                      <a:gd name="T20" fmla="*/ 97 w 164"/>
                      <a:gd name="T21" fmla="*/ 87 h 110"/>
                      <a:gd name="T22" fmla="*/ 164 w 164"/>
                      <a:gd name="T23" fmla="*/ 75 h 11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64"/>
                      <a:gd name="T37" fmla="*/ 0 h 110"/>
                      <a:gd name="T38" fmla="*/ 164 w 164"/>
                      <a:gd name="T39" fmla="*/ 110 h 11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64" h="110">
                        <a:moveTo>
                          <a:pt x="164" y="75"/>
                        </a:moveTo>
                        <a:lnTo>
                          <a:pt x="135" y="110"/>
                        </a:lnTo>
                        <a:lnTo>
                          <a:pt x="99" y="110"/>
                        </a:lnTo>
                        <a:lnTo>
                          <a:pt x="63" y="84"/>
                        </a:lnTo>
                        <a:lnTo>
                          <a:pt x="56" y="54"/>
                        </a:lnTo>
                        <a:lnTo>
                          <a:pt x="31" y="29"/>
                        </a:lnTo>
                        <a:lnTo>
                          <a:pt x="0" y="10"/>
                        </a:lnTo>
                        <a:lnTo>
                          <a:pt x="38" y="0"/>
                        </a:lnTo>
                        <a:lnTo>
                          <a:pt x="63" y="29"/>
                        </a:lnTo>
                        <a:lnTo>
                          <a:pt x="72" y="66"/>
                        </a:lnTo>
                        <a:lnTo>
                          <a:pt x="97" y="87"/>
                        </a:lnTo>
                        <a:lnTo>
                          <a:pt x="164" y="75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5" name="Freeform 625"/>
                  <p:cNvSpPr>
                    <a:spLocks/>
                  </p:cNvSpPr>
                  <p:nvPr/>
                </p:nvSpPr>
                <p:spPr bwMode="auto">
                  <a:xfrm>
                    <a:off x="1425" y="2349"/>
                    <a:ext cx="12" cy="29"/>
                  </a:xfrm>
                  <a:custGeom>
                    <a:avLst/>
                    <a:gdLst>
                      <a:gd name="T0" fmla="*/ 20 w 72"/>
                      <a:gd name="T1" fmla="*/ 0 h 142"/>
                      <a:gd name="T2" fmla="*/ 0 w 72"/>
                      <a:gd name="T3" fmla="*/ 18 h 142"/>
                      <a:gd name="T4" fmla="*/ 24 w 72"/>
                      <a:gd name="T5" fmla="*/ 37 h 142"/>
                      <a:gd name="T6" fmla="*/ 28 w 72"/>
                      <a:gd name="T7" fmla="*/ 77 h 142"/>
                      <a:gd name="T8" fmla="*/ 7 w 72"/>
                      <a:gd name="T9" fmla="*/ 108 h 142"/>
                      <a:gd name="T10" fmla="*/ 45 w 72"/>
                      <a:gd name="T11" fmla="*/ 127 h 142"/>
                      <a:gd name="T12" fmla="*/ 63 w 72"/>
                      <a:gd name="T13" fmla="*/ 142 h 142"/>
                      <a:gd name="T14" fmla="*/ 72 w 72"/>
                      <a:gd name="T15" fmla="*/ 102 h 142"/>
                      <a:gd name="T16" fmla="*/ 45 w 72"/>
                      <a:gd name="T17" fmla="*/ 102 h 142"/>
                      <a:gd name="T18" fmla="*/ 58 w 72"/>
                      <a:gd name="T19" fmla="*/ 55 h 142"/>
                      <a:gd name="T20" fmla="*/ 42 w 72"/>
                      <a:gd name="T21" fmla="*/ 43 h 142"/>
                      <a:gd name="T22" fmla="*/ 20 w 72"/>
                      <a:gd name="T23" fmla="*/ 0 h 142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72"/>
                      <a:gd name="T37" fmla="*/ 0 h 142"/>
                      <a:gd name="T38" fmla="*/ 72 w 72"/>
                      <a:gd name="T39" fmla="*/ 142 h 142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72" h="142">
                        <a:moveTo>
                          <a:pt x="20" y="0"/>
                        </a:moveTo>
                        <a:lnTo>
                          <a:pt x="0" y="18"/>
                        </a:lnTo>
                        <a:lnTo>
                          <a:pt x="24" y="37"/>
                        </a:lnTo>
                        <a:lnTo>
                          <a:pt x="28" y="77"/>
                        </a:lnTo>
                        <a:lnTo>
                          <a:pt x="7" y="108"/>
                        </a:lnTo>
                        <a:lnTo>
                          <a:pt x="45" y="127"/>
                        </a:lnTo>
                        <a:lnTo>
                          <a:pt x="63" y="142"/>
                        </a:lnTo>
                        <a:lnTo>
                          <a:pt x="72" y="102"/>
                        </a:lnTo>
                        <a:lnTo>
                          <a:pt x="45" y="102"/>
                        </a:lnTo>
                        <a:lnTo>
                          <a:pt x="58" y="55"/>
                        </a:lnTo>
                        <a:lnTo>
                          <a:pt x="42" y="43"/>
                        </a:lnTo>
                        <a:lnTo>
                          <a:pt x="2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46" name="Freeform 626"/>
                  <p:cNvSpPr>
                    <a:spLocks/>
                  </p:cNvSpPr>
                  <p:nvPr/>
                </p:nvSpPr>
                <p:spPr bwMode="auto">
                  <a:xfrm>
                    <a:off x="1450" y="2361"/>
                    <a:ext cx="18" cy="21"/>
                  </a:xfrm>
                  <a:custGeom>
                    <a:avLst/>
                    <a:gdLst>
                      <a:gd name="T0" fmla="*/ 9 w 106"/>
                      <a:gd name="T1" fmla="*/ 0 h 102"/>
                      <a:gd name="T2" fmla="*/ 0 w 106"/>
                      <a:gd name="T3" fmla="*/ 28 h 102"/>
                      <a:gd name="T4" fmla="*/ 16 w 106"/>
                      <a:gd name="T5" fmla="*/ 47 h 102"/>
                      <a:gd name="T6" fmla="*/ 34 w 106"/>
                      <a:gd name="T7" fmla="*/ 75 h 102"/>
                      <a:gd name="T8" fmla="*/ 61 w 106"/>
                      <a:gd name="T9" fmla="*/ 93 h 102"/>
                      <a:gd name="T10" fmla="*/ 106 w 106"/>
                      <a:gd name="T11" fmla="*/ 102 h 102"/>
                      <a:gd name="T12" fmla="*/ 61 w 106"/>
                      <a:gd name="T13" fmla="*/ 63 h 102"/>
                      <a:gd name="T14" fmla="*/ 75 w 106"/>
                      <a:gd name="T15" fmla="*/ 32 h 102"/>
                      <a:gd name="T16" fmla="*/ 44 w 106"/>
                      <a:gd name="T17" fmla="*/ 44 h 102"/>
                      <a:gd name="T18" fmla="*/ 9 w 106"/>
                      <a:gd name="T19" fmla="*/ 0 h 1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6"/>
                      <a:gd name="T31" fmla="*/ 0 h 102"/>
                      <a:gd name="T32" fmla="*/ 106 w 106"/>
                      <a:gd name="T33" fmla="*/ 102 h 1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6" h="102">
                        <a:moveTo>
                          <a:pt x="9" y="0"/>
                        </a:moveTo>
                        <a:lnTo>
                          <a:pt x="0" y="28"/>
                        </a:lnTo>
                        <a:lnTo>
                          <a:pt x="16" y="47"/>
                        </a:lnTo>
                        <a:lnTo>
                          <a:pt x="34" y="75"/>
                        </a:lnTo>
                        <a:lnTo>
                          <a:pt x="61" y="93"/>
                        </a:lnTo>
                        <a:lnTo>
                          <a:pt x="106" y="102"/>
                        </a:lnTo>
                        <a:lnTo>
                          <a:pt x="61" y="63"/>
                        </a:lnTo>
                        <a:lnTo>
                          <a:pt x="75" y="32"/>
                        </a:lnTo>
                        <a:lnTo>
                          <a:pt x="44" y="44"/>
                        </a:lnTo>
                        <a:lnTo>
                          <a:pt x="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393" name="Group 627"/>
                <p:cNvGrpSpPr>
                  <a:grpSpLocks/>
                </p:cNvGrpSpPr>
                <p:nvPr/>
              </p:nvGrpSpPr>
              <p:grpSpPr bwMode="auto">
                <a:xfrm>
                  <a:off x="1426" y="2240"/>
                  <a:ext cx="125" cy="102"/>
                  <a:chOff x="1426" y="2240"/>
                  <a:chExt cx="125" cy="102"/>
                </a:xfrm>
              </p:grpSpPr>
              <p:sp>
                <p:nvSpPr>
                  <p:cNvPr id="77425" name="Freeform 628"/>
                  <p:cNvSpPr>
                    <a:spLocks/>
                  </p:cNvSpPr>
                  <p:nvPr/>
                </p:nvSpPr>
                <p:spPr bwMode="auto">
                  <a:xfrm>
                    <a:off x="1426" y="2240"/>
                    <a:ext cx="125" cy="102"/>
                  </a:xfrm>
                  <a:custGeom>
                    <a:avLst/>
                    <a:gdLst>
                      <a:gd name="T0" fmla="*/ 127 w 747"/>
                      <a:gd name="T1" fmla="*/ 0 h 511"/>
                      <a:gd name="T2" fmla="*/ 100 w 747"/>
                      <a:gd name="T3" fmla="*/ 37 h 511"/>
                      <a:gd name="T4" fmla="*/ 66 w 747"/>
                      <a:gd name="T5" fmla="*/ 61 h 511"/>
                      <a:gd name="T6" fmla="*/ 57 w 747"/>
                      <a:gd name="T7" fmla="*/ 116 h 511"/>
                      <a:gd name="T8" fmla="*/ 27 w 747"/>
                      <a:gd name="T9" fmla="*/ 146 h 511"/>
                      <a:gd name="T10" fmla="*/ 0 w 747"/>
                      <a:gd name="T11" fmla="*/ 163 h 511"/>
                      <a:gd name="T12" fmla="*/ 31 w 747"/>
                      <a:gd name="T13" fmla="*/ 196 h 511"/>
                      <a:gd name="T14" fmla="*/ 43 w 747"/>
                      <a:gd name="T15" fmla="*/ 243 h 511"/>
                      <a:gd name="T16" fmla="*/ 69 w 747"/>
                      <a:gd name="T17" fmla="*/ 263 h 511"/>
                      <a:gd name="T18" fmla="*/ 100 w 747"/>
                      <a:gd name="T19" fmla="*/ 277 h 511"/>
                      <a:gd name="T20" fmla="*/ 133 w 747"/>
                      <a:gd name="T21" fmla="*/ 259 h 511"/>
                      <a:gd name="T22" fmla="*/ 175 w 747"/>
                      <a:gd name="T23" fmla="*/ 277 h 511"/>
                      <a:gd name="T24" fmla="*/ 226 w 747"/>
                      <a:gd name="T25" fmla="*/ 255 h 511"/>
                      <a:gd name="T26" fmla="*/ 284 w 747"/>
                      <a:gd name="T27" fmla="*/ 288 h 511"/>
                      <a:gd name="T28" fmla="*/ 323 w 747"/>
                      <a:gd name="T29" fmla="*/ 285 h 511"/>
                      <a:gd name="T30" fmla="*/ 358 w 747"/>
                      <a:gd name="T31" fmla="*/ 313 h 511"/>
                      <a:gd name="T32" fmla="*/ 391 w 747"/>
                      <a:gd name="T33" fmla="*/ 330 h 511"/>
                      <a:gd name="T34" fmla="*/ 425 w 747"/>
                      <a:gd name="T35" fmla="*/ 313 h 511"/>
                      <a:gd name="T36" fmla="*/ 436 w 747"/>
                      <a:gd name="T37" fmla="*/ 347 h 511"/>
                      <a:gd name="T38" fmla="*/ 467 w 747"/>
                      <a:gd name="T39" fmla="*/ 343 h 511"/>
                      <a:gd name="T40" fmla="*/ 461 w 747"/>
                      <a:gd name="T41" fmla="*/ 390 h 511"/>
                      <a:gd name="T42" fmla="*/ 504 w 747"/>
                      <a:gd name="T43" fmla="*/ 409 h 511"/>
                      <a:gd name="T44" fmla="*/ 554 w 747"/>
                      <a:gd name="T45" fmla="*/ 435 h 511"/>
                      <a:gd name="T46" fmla="*/ 566 w 747"/>
                      <a:gd name="T47" fmla="*/ 469 h 511"/>
                      <a:gd name="T48" fmla="*/ 599 w 747"/>
                      <a:gd name="T49" fmla="*/ 477 h 511"/>
                      <a:gd name="T50" fmla="*/ 624 w 747"/>
                      <a:gd name="T51" fmla="*/ 511 h 511"/>
                      <a:gd name="T52" fmla="*/ 654 w 747"/>
                      <a:gd name="T53" fmla="*/ 493 h 511"/>
                      <a:gd name="T54" fmla="*/ 681 w 747"/>
                      <a:gd name="T55" fmla="*/ 490 h 511"/>
                      <a:gd name="T56" fmla="*/ 699 w 747"/>
                      <a:gd name="T57" fmla="*/ 440 h 511"/>
                      <a:gd name="T58" fmla="*/ 747 w 747"/>
                      <a:gd name="T59" fmla="*/ 418 h 511"/>
                      <a:gd name="T60" fmla="*/ 722 w 747"/>
                      <a:gd name="T61" fmla="*/ 363 h 511"/>
                      <a:gd name="T62" fmla="*/ 735 w 747"/>
                      <a:gd name="T63" fmla="*/ 313 h 511"/>
                      <a:gd name="T64" fmla="*/ 716 w 747"/>
                      <a:gd name="T65" fmla="*/ 255 h 511"/>
                      <a:gd name="T66" fmla="*/ 726 w 747"/>
                      <a:gd name="T67" fmla="*/ 225 h 511"/>
                      <a:gd name="T68" fmla="*/ 693 w 747"/>
                      <a:gd name="T69" fmla="*/ 225 h 511"/>
                      <a:gd name="T70" fmla="*/ 675 w 747"/>
                      <a:gd name="T71" fmla="*/ 196 h 511"/>
                      <a:gd name="T72" fmla="*/ 642 w 747"/>
                      <a:gd name="T73" fmla="*/ 216 h 511"/>
                      <a:gd name="T74" fmla="*/ 611 w 747"/>
                      <a:gd name="T75" fmla="*/ 200 h 511"/>
                      <a:gd name="T76" fmla="*/ 588 w 747"/>
                      <a:gd name="T77" fmla="*/ 175 h 511"/>
                      <a:gd name="T78" fmla="*/ 536 w 747"/>
                      <a:gd name="T79" fmla="*/ 171 h 511"/>
                      <a:gd name="T80" fmla="*/ 523 w 747"/>
                      <a:gd name="T81" fmla="*/ 267 h 511"/>
                      <a:gd name="T82" fmla="*/ 545 w 747"/>
                      <a:gd name="T83" fmla="*/ 272 h 511"/>
                      <a:gd name="T84" fmla="*/ 545 w 747"/>
                      <a:gd name="T85" fmla="*/ 318 h 511"/>
                      <a:gd name="T86" fmla="*/ 530 w 747"/>
                      <a:gd name="T87" fmla="*/ 355 h 511"/>
                      <a:gd name="T88" fmla="*/ 517 w 747"/>
                      <a:gd name="T89" fmla="*/ 314 h 511"/>
                      <a:gd name="T90" fmla="*/ 514 w 747"/>
                      <a:gd name="T91" fmla="*/ 293 h 511"/>
                      <a:gd name="T92" fmla="*/ 523 w 747"/>
                      <a:gd name="T93" fmla="*/ 267 h 511"/>
                      <a:gd name="T94" fmla="*/ 536 w 747"/>
                      <a:gd name="T95" fmla="*/ 173 h 511"/>
                      <a:gd name="T96" fmla="*/ 497 w 747"/>
                      <a:gd name="T97" fmla="*/ 171 h 511"/>
                      <a:gd name="T98" fmla="*/ 463 w 747"/>
                      <a:gd name="T99" fmla="*/ 184 h 511"/>
                      <a:gd name="T100" fmla="*/ 434 w 747"/>
                      <a:gd name="T101" fmla="*/ 166 h 511"/>
                      <a:gd name="T102" fmla="*/ 421 w 747"/>
                      <a:gd name="T103" fmla="*/ 113 h 511"/>
                      <a:gd name="T104" fmla="*/ 389 w 747"/>
                      <a:gd name="T105" fmla="*/ 100 h 511"/>
                      <a:gd name="T106" fmla="*/ 374 w 747"/>
                      <a:gd name="T107" fmla="*/ 70 h 511"/>
                      <a:gd name="T108" fmla="*/ 332 w 747"/>
                      <a:gd name="T109" fmla="*/ 58 h 511"/>
                      <a:gd name="T110" fmla="*/ 308 w 747"/>
                      <a:gd name="T111" fmla="*/ 33 h 511"/>
                      <a:gd name="T112" fmla="*/ 284 w 747"/>
                      <a:gd name="T113" fmla="*/ 45 h 511"/>
                      <a:gd name="T114" fmla="*/ 256 w 747"/>
                      <a:gd name="T115" fmla="*/ 33 h 511"/>
                      <a:gd name="T116" fmla="*/ 235 w 747"/>
                      <a:gd name="T117" fmla="*/ 61 h 511"/>
                      <a:gd name="T118" fmla="*/ 212 w 747"/>
                      <a:gd name="T119" fmla="*/ 58 h 511"/>
                      <a:gd name="T120" fmla="*/ 202 w 747"/>
                      <a:gd name="T121" fmla="*/ 20 h 511"/>
                      <a:gd name="T122" fmla="*/ 172 w 747"/>
                      <a:gd name="T123" fmla="*/ 8 h 511"/>
                      <a:gd name="T124" fmla="*/ 127 w 747"/>
                      <a:gd name="T125" fmla="*/ 0 h 511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747"/>
                      <a:gd name="T190" fmla="*/ 0 h 511"/>
                      <a:gd name="T191" fmla="*/ 747 w 747"/>
                      <a:gd name="T192" fmla="*/ 511 h 511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747" h="511">
                        <a:moveTo>
                          <a:pt x="127" y="0"/>
                        </a:moveTo>
                        <a:lnTo>
                          <a:pt x="100" y="37"/>
                        </a:lnTo>
                        <a:lnTo>
                          <a:pt x="66" y="61"/>
                        </a:lnTo>
                        <a:lnTo>
                          <a:pt x="57" y="116"/>
                        </a:lnTo>
                        <a:lnTo>
                          <a:pt x="27" y="146"/>
                        </a:lnTo>
                        <a:lnTo>
                          <a:pt x="0" y="163"/>
                        </a:lnTo>
                        <a:lnTo>
                          <a:pt x="31" y="196"/>
                        </a:lnTo>
                        <a:lnTo>
                          <a:pt x="43" y="243"/>
                        </a:lnTo>
                        <a:lnTo>
                          <a:pt x="69" y="263"/>
                        </a:lnTo>
                        <a:lnTo>
                          <a:pt x="100" y="277"/>
                        </a:lnTo>
                        <a:lnTo>
                          <a:pt x="133" y="259"/>
                        </a:lnTo>
                        <a:lnTo>
                          <a:pt x="175" y="277"/>
                        </a:lnTo>
                        <a:lnTo>
                          <a:pt x="226" y="255"/>
                        </a:lnTo>
                        <a:lnTo>
                          <a:pt x="284" y="288"/>
                        </a:lnTo>
                        <a:lnTo>
                          <a:pt x="323" y="285"/>
                        </a:lnTo>
                        <a:lnTo>
                          <a:pt x="358" y="313"/>
                        </a:lnTo>
                        <a:lnTo>
                          <a:pt x="391" y="330"/>
                        </a:lnTo>
                        <a:lnTo>
                          <a:pt x="425" y="313"/>
                        </a:lnTo>
                        <a:lnTo>
                          <a:pt x="436" y="347"/>
                        </a:lnTo>
                        <a:lnTo>
                          <a:pt x="467" y="343"/>
                        </a:lnTo>
                        <a:lnTo>
                          <a:pt x="461" y="390"/>
                        </a:lnTo>
                        <a:lnTo>
                          <a:pt x="504" y="409"/>
                        </a:lnTo>
                        <a:lnTo>
                          <a:pt x="554" y="435"/>
                        </a:lnTo>
                        <a:lnTo>
                          <a:pt x="566" y="469"/>
                        </a:lnTo>
                        <a:lnTo>
                          <a:pt x="599" y="477"/>
                        </a:lnTo>
                        <a:lnTo>
                          <a:pt x="624" y="511"/>
                        </a:lnTo>
                        <a:lnTo>
                          <a:pt x="654" y="493"/>
                        </a:lnTo>
                        <a:lnTo>
                          <a:pt x="681" y="490"/>
                        </a:lnTo>
                        <a:lnTo>
                          <a:pt x="699" y="440"/>
                        </a:lnTo>
                        <a:lnTo>
                          <a:pt x="747" y="418"/>
                        </a:lnTo>
                        <a:lnTo>
                          <a:pt x="722" y="363"/>
                        </a:lnTo>
                        <a:lnTo>
                          <a:pt x="735" y="313"/>
                        </a:lnTo>
                        <a:lnTo>
                          <a:pt x="716" y="255"/>
                        </a:lnTo>
                        <a:lnTo>
                          <a:pt x="726" y="225"/>
                        </a:lnTo>
                        <a:lnTo>
                          <a:pt x="693" y="225"/>
                        </a:lnTo>
                        <a:lnTo>
                          <a:pt x="675" y="196"/>
                        </a:lnTo>
                        <a:lnTo>
                          <a:pt x="642" y="216"/>
                        </a:lnTo>
                        <a:lnTo>
                          <a:pt x="611" y="200"/>
                        </a:lnTo>
                        <a:lnTo>
                          <a:pt x="588" y="175"/>
                        </a:lnTo>
                        <a:lnTo>
                          <a:pt x="536" y="171"/>
                        </a:lnTo>
                        <a:lnTo>
                          <a:pt x="523" y="267"/>
                        </a:lnTo>
                        <a:lnTo>
                          <a:pt x="545" y="272"/>
                        </a:lnTo>
                        <a:lnTo>
                          <a:pt x="545" y="318"/>
                        </a:lnTo>
                        <a:lnTo>
                          <a:pt x="530" y="355"/>
                        </a:lnTo>
                        <a:lnTo>
                          <a:pt x="517" y="314"/>
                        </a:lnTo>
                        <a:lnTo>
                          <a:pt x="514" y="293"/>
                        </a:lnTo>
                        <a:lnTo>
                          <a:pt x="523" y="267"/>
                        </a:lnTo>
                        <a:lnTo>
                          <a:pt x="536" y="173"/>
                        </a:lnTo>
                        <a:lnTo>
                          <a:pt x="497" y="171"/>
                        </a:lnTo>
                        <a:lnTo>
                          <a:pt x="463" y="184"/>
                        </a:lnTo>
                        <a:lnTo>
                          <a:pt x="434" y="166"/>
                        </a:lnTo>
                        <a:lnTo>
                          <a:pt x="421" y="113"/>
                        </a:lnTo>
                        <a:lnTo>
                          <a:pt x="389" y="100"/>
                        </a:lnTo>
                        <a:lnTo>
                          <a:pt x="374" y="70"/>
                        </a:lnTo>
                        <a:lnTo>
                          <a:pt x="332" y="58"/>
                        </a:lnTo>
                        <a:lnTo>
                          <a:pt x="308" y="33"/>
                        </a:lnTo>
                        <a:lnTo>
                          <a:pt x="284" y="45"/>
                        </a:lnTo>
                        <a:lnTo>
                          <a:pt x="256" y="33"/>
                        </a:lnTo>
                        <a:lnTo>
                          <a:pt x="235" y="61"/>
                        </a:lnTo>
                        <a:lnTo>
                          <a:pt x="212" y="58"/>
                        </a:lnTo>
                        <a:lnTo>
                          <a:pt x="202" y="20"/>
                        </a:lnTo>
                        <a:lnTo>
                          <a:pt x="172" y="8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26" name="Freeform 629"/>
                  <p:cNvSpPr>
                    <a:spLocks/>
                  </p:cNvSpPr>
                  <p:nvPr/>
                </p:nvSpPr>
                <p:spPr bwMode="auto">
                  <a:xfrm>
                    <a:off x="1491" y="2277"/>
                    <a:ext cx="32" cy="12"/>
                  </a:xfrm>
                  <a:custGeom>
                    <a:avLst/>
                    <a:gdLst>
                      <a:gd name="T0" fmla="*/ 125 w 191"/>
                      <a:gd name="T1" fmla="*/ 8 h 59"/>
                      <a:gd name="T2" fmla="*/ 147 w 191"/>
                      <a:gd name="T3" fmla="*/ 0 h 59"/>
                      <a:gd name="T4" fmla="*/ 158 w 191"/>
                      <a:gd name="T5" fmla="*/ 10 h 59"/>
                      <a:gd name="T6" fmla="*/ 189 w 191"/>
                      <a:gd name="T7" fmla="*/ 18 h 59"/>
                      <a:gd name="T8" fmla="*/ 191 w 191"/>
                      <a:gd name="T9" fmla="*/ 47 h 59"/>
                      <a:gd name="T10" fmla="*/ 158 w 191"/>
                      <a:gd name="T11" fmla="*/ 29 h 59"/>
                      <a:gd name="T12" fmla="*/ 134 w 191"/>
                      <a:gd name="T13" fmla="*/ 59 h 59"/>
                      <a:gd name="T14" fmla="*/ 71 w 191"/>
                      <a:gd name="T15" fmla="*/ 59 h 59"/>
                      <a:gd name="T16" fmla="*/ 0 w 191"/>
                      <a:gd name="T17" fmla="*/ 14 h 59"/>
                      <a:gd name="T18" fmla="*/ 102 w 191"/>
                      <a:gd name="T19" fmla="*/ 41 h 59"/>
                      <a:gd name="T20" fmla="*/ 125 w 191"/>
                      <a:gd name="T21" fmla="*/ 8 h 59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91"/>
                      <a:gd name="T34" fmla="*/ 0 h 59"/>
                      <a:gd name="T35" fmla="*/ 191 w 191"/>
                      <a:gd name="T36" fmla="*/ 59 h 59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91" h="59">
                        <a:moveTo>
                          <a:pt x="125" y="8"/>
                        </a:moveTo>
                        <a:lnTo>
                          <a:pt x="147" y="0"/>
                        </a:lnTo>
                        <a:lnTo>
                          <a:pt x="158" y="10"/>
                        </a:lnTo>
                        <a:lnTo>
                          <a:pt x="189" y="18"/>
                        </a:lnTo>
                        <a:lnTo>
                          <a:pt x="191" y="47"/>
                        </a:lnTo>
                        <a:lnTo>
                          <a:pt x="158" y="29"/>
                        </a:lnTo>
                        <a:lnTo>
                          <a:pt x="134" y="59"/>
                        </a:lnTo>
                        <a:lnTo>
                          <a:pt x="71" y="59"/>
                        </a:lnTo>
                        <a:lnTo>
                          <a:pt x="0" y="14"/>
                        </a:lnTo>
                        <a:lnTo>
                          <a:pt x="102" y="41"/>
                        </a:lnTo>
                        <a:lnTo>
                          <a:pt x="125" y="8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27" name="Freeform 630"/>
                  <p:cNvSpPr>
                    <a:spLocks/>
                  </p:cNvSpPr>
                  <p:nvPr/>
                </p:nvSpPr>
                <p:spPr bwMode="auto">
                  <a:xfrm>
                    <a:off x="1530" y="2291"/>
                    <a:ext cx="16" cy="26"/>
                  </a:xfrm>
                  <a:custGeom>
                    <a:avLst/>
                    <a:gdLst>
                      <a:gd name="T0" fmla="*/ 0 w 96"/>
                      <a:gd name="T1" fmla="*/ 0 h 131"/>
                      <a:gd name="T2" fmla="*/ 18 w 96"/>
                      <a:gd name="T3" fmla="*/ 17 h 131"/>
                      <a:gd name="T4" fmla="*/ 20 w 96"/>
                      <a:gd name="T5" fmla="*/ 84 h 131"/>
                      <a:gd name="T6" fmla="*/ 43 w 96"/>
                      <a:gd name="T7" fmla="*/ 92 h 131"/>
                      <a:gd name="T8" fmla="*/ 48 w 96"/>
                      <a:gd name="T9" fmla="*/ 131 h 131"/>
                      <a:gd name="T10" fmla="*/ 69 w 96"/>
                      <a:gd name="T11" fmla="*/ 92 h 131"/>
                      <a:gd name="T12" fmla="*/ 96 w 96"/>
                      <a:gd name="T13" fmla="*/ 68 h 131"/>
                      <a:gd name="T14" fmla="*/ 63 w 96"/>
                      <a:gd name="T15" fmla="*/ 47 h 131"/>
                      <a:gd name="T16" fmla="*/ 78 w 96"/>
                      <a:gd name="T17" fmla="*/ 9 h 131"/>
                      <a:gd name="T18" fmla="*/ 57 w 96"/>
                      <a:gd name="T19" fmla="*/ 0 h 131"/>
                      <a:gd name="T20" fmla="*/ 45 w 96"/>
                      <a:gd name="T21" fmla="*/ 17 h 131"/>
                      <a:gd name="T22" fmla="*/ 0 w 96"/>
                      <a:gd name="T23" fmla="*/ 0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6"/>
                      <a:gd name="T37" fmla="*/ 0 h 131"/>
                      <a:gd name="T38" fmla="*/ 96 w 96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6" h="131">
                        <a:moveTo>
                          <a:pt x="0" y="0"/>
                        </a:moveTo>
                        <a:lnTo>
                          <a:pt x="18" y="17"/>
                        </a:lnTo>
                        <a:lnTo>
                          <a:pt x="20" y="84"/>
                        </a:lnTo>
                        <a:lnTo>
                          <a:pt x="43" y="92"/>
                        </a:lnTo>
                        <a:lnTo>
                          <a:pt x="48" y="131"/>
                        </a:lnTo>
                        <a:lnTo>
                          <a:pt x="69" y="92"/>
                        </a:lnTo>
                        <a:lnTo>
                          <a:pt x="96" y="68"/>
                        </a:lnTo>
                        <a:lnTo>
                          <a:pt x="63" y="47"/>
                        </a:lnTo>
                        <a:lnTo>
                          <a:pt x="78" y="9"/>
                        </a:lnTo>
                        <a:lnTo>
                          <a:pt x="57" y="0"/>
                        </a:lnTo>
                        <a:lnTo>
                          <a:pt x="45" y="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28" name="Freeform 631"/>
                  <p:cNvSpPr>
                    <a:spLocks/>
                  </p:cNvSpPr>
                  <p:nvPr/>
                </p:nvSpPr>
                <p:spPr bwMode="auto">
                  <a:xfrm>
                    <a:off x="1521" y="2308"/>
                    <a:ext cx="9" cy="24"/>
                  </a:xfrm>
                  <a:custGeom>
                    <a:avLst/>
                    <a:gdLst>
                      <a:gd name="T0" fmla="*/ 17 w 54"/>
                      <a:gd name="T1" fmla="*/ 0 h 121"/>
                      <a:gd name="T2" fmla="*/ 0 w 54"/>
                      <a:gd name="T3" fmla="*/ 29 h 121"/>
                      <a:gd name="T4" fmla="*/ 14 w 54"/>
                      <a:gd name="T5" fmla="*/ 55 h 121"/>
                      <a:gd name="T6" fmla="*/ 8 w 54"/>
                      <a:gd name="T7" fmla="*/ 110 h 121"/>
                      <a:gd name="T8" fmla="*/ 50 w 54"/>
                      <a:gd name="T9" fmla="*/ 121 h 121"/>
                      <a:gd name="T10" fmla="*/ 36 w 54"/>
                      <a:gd name="T11" fmla="*/ 67 h 121"/>
                      <a:gd name="T12" fmla="*/ 54 w 54"/>
                      <a:gd name="T13" fmla="*/ 25 h 121"/>
                      <a:gd name="T14" fmla="*/ 17 w 54"/>
                      <a:gd name="T15" fmla="*/ 0 h 121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4"/>
                      <a:gd name="T25" fmla="*/ 0 h 121"/>
                      <a:gd name="T26" fmla="*/ 54 w 54"/>
                      <a:gd name="T27" fmla="*/ 121 h 121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4" h="121">
                        <a:moveTo>
                          <a:pt x="17" y="0"/>
                        </a:moveTo>
                        <a:lnTo>
                          <a:pt x="0" y="29"/>
                        </a:lnTo>
                        <a:lnTo>
                          <a:pt x="14" y="55"/>
                        </a:lnTo>
                        <a:lnTo>
                          <a:pt x="8" y="110"/>
                        </a:lnTo>
                        <a:lnTo>
                          <a:pt x="50" y="121"/>
                        </a:lnTo>
                        <a:lnTo>
                          <a:pt x="36" y="67"/>
                        </a:lnTo>
                        <a:lnTo>
                          <a:pt x="54" y="25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29" name="Freeform 632"/>
                  <p:cNvSpPr>
                    <a:spLocks/>
                  </p:cNvSpPr>
                  <p:nvPr/>
                </p:nvSpPr>
                <p:spPr bwMode="auto">
                  <a:xfrm>
                    <a:off x="1469" y="2252"/>
                    <a:ext cx="20" cy="17"/>
                  </a:xfrm>
                  <a:custGeom>
                    <a:avLst/>
                    <a:gdLst>
                      <a:gd name="T0" fmla="*/ 0 w 120"/>
                      <a:gd name="T1" fmla="*/ 16 h 88"/>
                      <a:gd name="T2" fmla="*/ 8 w 120"/>
                      <a:gd name="T3" fmla="*/ 0 h 88"/>
                      <a:gd name="T4" fmla="*/ 29 w 120"/>
                      <a:gd name="T5" fmla="*/ 11 h 88"/>
                      <a:gd name="T6" fmla="*/ 44 w 120"/>
                      <a:gd name="T7" fmla="*/ 3 h 88"/>
                      <a:gd name="T8" fmla="*/ 54 w 120"/>
                      <a:gd name="T9" fmla="*/ 16 h 88"/>
                      <a:gd name="T10" fmla="*/ 74 w 120"/>
                      <a:gd name="T11" fmla="*/ 29 h 88"/>
                      <a:gd name="T12" fmla="*/ 92 w 120"/>
                      <a:gd name="T13" fmla="*/ 53 h 88"/>
                      <a:gd name="T14" fmla="*/ 114 w 120"/>
                      <a:gd name="T15" fmla="*/ 61 h 88"/>
                      <a:gd name="T16" fmla="*/ 120 w 120"/>
                      <a:gd name="T17" fmla="*/ 88 h 88"/>
                      <a:gd name="T18" fmla="*/ 99 w 120"/>
                      <a:gd name="T19" fmla="*/ 79 h 88"/>
                      <a:gd name="T20" fmla="*/ 50 w 120"/>
                      <a:gd name="T21" fmla="*/ 50 h 88"/>
                      <a:gd name="T22" fmla="*/ 17 w 120"/>
                      <a:gd name="T23" fmla="*/ 75 h 88"/>
                      <a:gd name="T24" fmla="*/ 0 w 120"/>
                      <a:gd name="T25" fmla="*/ 16 h 8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0"/>
                      <a:gd name="T40" fmla="*/ 0 h 88"/>
                      <a:gd name="T41" fmla="*/ 120 w 120"/>
                      <a:gd name="T42" fmla="*/ 88 h 8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0" h="88">
                        <a:moveTo>
                          <a:pt x="0" y="16"/>
                        </a:moveTo>
                        <a:lnTo>
                          <a:pt x="8" y="0"/>
                        </a:lnTo>
                        <a:lnTo>
                          <a:pt x="29" y="11"/>
                        </a:lnTo>
                        <a:lnTo>
                          <a:pt x="44" y="3"/>
                        </a:lnTo>
                        <a:lnTo>
                          <a:pt x="54" y="16"/>
                        </a:lnTo>
                        <a:lnTo>
                          <a:pt x="74" y="29"/>
                        </a:lnTo>
                        <a:lnTo>
                          <a:pt x="92" y="53"/>
                        </a:lnTo>
                        <a:lnTo>
                          <a:pt x="114" y="61"/>
                        </a:lnTo>
                        <a:lnTo>
                          <a:pt x="120" y="88"/>
                        </a:lnTo>
                        <a:lnTo>
                          <a:pt x="99" y="79"/>
                        </a:lnTo>
                        <a:lnTo>
                          <a:pt x="50" y="50"/>
                        </a:lnTo>
                        <a:lnTo>
                          <a:pt x="17" y="75"/>
                        </a:lnTo>
                        <a:lnTo>
                          <a:pt x="0" y="16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0" name="Freeform 633"/>
                  <p:cNvSpPr>
                    <a:spLocks/>
                  </p:cNvSpPr>
                  <p:nvPr/>
                </p:nvSpPr>
                <p:spPr bwMode="auto">
                  <a:xfrm>
                    <a:off x="1471" y="2279"/>
                    <a:ext cx="15" cy="16"/>
                  </a:xfrm>
                  <a:custGeom>
                    <a:avLst/>
                    <a:gdLst>
                      <a:gd name="T0" fmla="*/ 0 w 87"/>
                      <a:gd name="T1" fmla="*/ 0 h 79"/>
                      <a:gd name="T2" fmla="*/ 6 w 87"/>
                      <a:gd name="T3" fmla="*/ 34 h 79"/>
                      <a:gd name="T4" fmla="*/ 27 w 87"/>
                      <a:gd name="T5" fmla="*/ 50 h 79"/>
                      <a:gd name="T6" fmla="*/ 69 w 87"/>
                      <a:gd name="T7" fmla="*/ 50 h 79"/>
                      <a:gd name="T8" fmla="*/ 87 w 87"/>
                      <a:gd name="T9" fmla="*/ 79 h 79"/>
                      <a:gd name="T10" fmla="*/ 75 w 87"/>
                      <a:gd name="T11" fmla="*/ 42 h 79"/>
                      <a:gd name="T12" fmla="*/ 0 w 87"/>
                      <a:gd name="T13" fmla="*/ 0 h 7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7"/>
                      <a:gd name="T22" fmla="*/ 0 h 79"/>
                      <a:gd name="T23" fmla="*/ 87 w 87"/>
                      <a:gd name="T24" fmla="*/ 79 h 7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7" h="79">
                        <a:moveTo>
                          <a:pt x="0" y="0"/>
                        </a:moveTo>
                        <a:lnTo>
                          <a:pt x="6" y="34"/>
                        </a:lnTo>
                        <a:lnTo>
                          <a:pt x="27" y="50"/>
                        </a:lnTo>
                        <a:lnTo>
                          <a:pt x="69" y="50"/>
                        </a:lnTo>
                        <a:lnTo>
                          <a:pt x="87" y="79"/>
                        </a:lnTo>
                        <a:lnTo>
                          <a:pt x="75" y="4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1" name="Freeform 634"/>
                  <p:cNvSpPr>
                    <a:spLocks/>
                  </p:cNvSpPr>
                  <p:nvPr/>
                </p:nvSpPr>
                <p:spPr bwMode="auto">
                  <a:xfrm>
                    <a:off x="1522" y="2286"/>
                    <a:ext cx="6" cy="18"/>
                  </a:xfrm>
                  <a:custGeom>
                    <a:avLst/>
                    <a:gdLst>
                      <a:gd name="T0" fmla="*/ 30 w 36"/>
                      <a:gd name="T1" fmla="*/ 0 h 92"/>
                      <a:gd name="T2" fmla="*/ 11 w 36"/>
                      <a:gd name="T3" fmla="*/ 28 h 92"/>
                      <a:gd name="T4" fmla="*/ 14 w 36"/>
                      <a:gd name="T5" fmla="*/ 58 h 92"/>
                      <a:gd name="T6" fmla="*/ 0 w 36"/>
                      <a:gd name="T7" fmla="*/ 79 h 92"/>
                      <a:gd name="T8" fmla="*/ 36 w 36"/>
                      <a:gd name="T9" fmla="*/ 92 h 92"/>
                      <a:gd name="T10" fmla="*/ 23 w 36"/>
                      <a:gd name="T11" fmla="*/ 71 h 92"/>
                      <a:gd name="T12" fmla="*/ 30 w 36"/>
                      <a:gd name="T13" fmla="*/ 0 h 9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6"/>
                      <a:gd name="T22" fmla="*/ 0 h 92"/>
                      <a:gd name="T23" fmla="*/ 36 w 36"/>
                      <a:gd name="T24" fmla="*/ 92 h 9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6" h="92">
                        <a:moveTo>
                          <a:pt x="30" y="0"/>
                        </a:moveTo>
                        <a:lnTo>
                          <a:pt x="11" y="28"/>
                        </a:lnTo>
                        <a:lnTo>
                          <a:pt x="14" y="58"/>
                        </a:lnTo>
                        <a:lnTo>
                          <a:pt x="0" y="79"/>
                        </a:lnTo>
                        <a:lnTo>
                          <a:pt x="36" y="92"/>
                        </a:lnTo>
                        <a:lnTo>
                          <a:pt x="23" y="71"/>
                        </a:lnTo>
                        <a:lnTo>
                          <a:pt x="3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32" name="Freeform 635"/>
                  <p:cNvSpPr>
                    <a:spLocks/>
                  </p:cNvSpPr>
                  <p:nvPr/>
                </p:nvSpPr>
                <p:spPr bwMode="auto">
                  <a:xfrm>
                    <a:off x="1443" y="2244"/>
                    <a:ext cx="20" cy="18"/>
                  </a:xfrm>
                  <a:custGeom>
                    <a:avLst/>
                    <a:gdLst>
                      <a:gd name="T0" fmla="*/ 0 w 121"/>
                      <a:gd name="T1" fmla="*/ 42 h 92"/>
                      <a:gd name="T2" fmla="*/ 25 w 121"/>
                      <a:gd name="T3" fmla="*/ 10 h 92"/>
                      <a:gd name="T4" fmla="*/ 37 w 121"/>
                      <a:gd name="T5" fmla="*/ 0 h 92"/>
                      <a:gd name="T6" fmla="*/ 55 w 121"/>
                      <a:gd name="T7" fmla="*/ 14 h 92"/>
                      <a:gd name="T8" fmla="*/ 70 w 121"/>
                      <a:gd name="T9" fmla="*/ 18 h 92"/>
                      <a:gd name="T10" fmla="*/ 79 w 121"/>
                      <a:gd name="T11" fmla="*/ 31 h 92"/>
                      <a:gd name="T12" fmla="*/ 79 w 121"/>
                      <a:gd name="T13" fmla="*/ 55 h 92"/>
                      <a:gd name="T14" fmla="*/ 97 w 121"/>
                      <a:gd name="T15" fmla="*/ 76 h 92"/>
                      <a:gd name="T16" fmla="*/ 121 w 121"/>
                      <a:gd name="T17" fmla="*/ 92 h 92"/>
                      <a:gd name="T18" fmla="*/ 82 w 121"/>
                      <a:gd name="T19" fmla="*/ 89 h 92"/>
                      <a:gd name="T20" fmla="*/ 61 w 121"/>
                      <a:gd name="T21" fmla="*/ 50 h 92"/>
                      <a:gd name="T22" fmla="*/ 37 w 121"/>
                      <a:gd name="T23" fmla="*/ 64 h 92"/>
                      <a:gd name="T24" fmla="*/ 0 w 121"/>
                      <a:gd name="T25" fmla="*/ 42 h 92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1"/>
                      <a:gd name="T40" fmla="*/ 0 h 92"/>
                      <a:gd name="T41" fmla="*/ 121 w 121"/>
                      <a:gd name="T42" fmla="*/ 92 h 92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1" h="92">
                        <a:moveTo>
                          <a:pt x="0" y="42"/>
                        </a:moveTo>
                        <a:lnTo>
                          <a:pt x="25" y="10"/>
                        </a:lnTo>
                        <a:lnTo>
                          <a:pt x="37" y="0"/>
                        </a:lnTo>
                        <a:lnTo>
                          <a:pt x="55" y="14"/>
                        </a:lnTo>
                        <a:lnTo>
                          <a:pt x="70" y="18"/>
                        </a:lnTo>
                        <a:lnTo>
                          <a:pt x="79" y="31"/>
                        </a:lnTo>
                        <a:lnTo>
                          <a:pt x="79" y="55"/>
                        </a:lnTo>
                        <a:lnTo>
                          <a:pt x="97" y="76"/>
                        </a:lnTo>
                        <a:lnTo>
                          <a:pt x="121" y="92"/>
                        </a:lnTo>
                        <a:lnTo>
                          <a:pt x="82" y="89"/>
                        </a:lnTo>
                        <a:lnTo>
                          <a:pt x="61" y="50"/>
                        </a:lnTo>
                        <a:lnTo>
                          <a:pt x="37" y="64"/>
                        </a:lnTo>
                        <a:lnTo>
                          <a:pt x="0" y="42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394" name="Group 636"/>
                <p:cNvGrpSpPr>
                  <a:grpSpLocks/>
                </p:cNvGrpSpPr>
                <p:nvPr/>
              </p:nvGrpSpPr>
              <p:grpSpPr bwMode="auto">
                <a:xfrm>
                  <a:off x="1514" y="2212"/>
                  <a:ext cx="77" cy="63"/>
                  <a:chOff x="1514" y="2212"/>
                  <a:chExt cx="77" cy="63"/>
                </a:xfrm>
              </p:grpSpPr>
              <p:sp>
                <p:nvSpPr>
                  <p:cNvPr id="77421" name="Freeform 637"/>
                  <p:cNvSpPr>
                    <a:spLocks/>
                  </p:cNvSpPr>
                  <p:nvPr/>
                </p:nvSpPr>
                <p:spPr bwMode="auto">
                  <a:xfrm>
                    <a:off x="1514" y="2212"/>
                    <a:ext cx="77" cy="63"/>
                  </a:xfrm>
                  <a:custGeom>
                    <a:avLst/>
                    <a:gdLst>
                      <a:gd name="T0" fmla="*/ 246 w 462"/>
                      <a:gd name="T1" fmla="*/ 0 h 313"/>
                      <a:gd name="T2" fmla="*/ 201 w 462"/>
                      <a:gd name="T3" fmla="*/ 14 h 313"/>
                      <a:gd name="T4" fmla="*/ 165 w 462"/>
                      <a:gd name="T5" fmla="*/ 10 h 313"/>
                      <a:gd name="T6" fmla="*/ 160 w 462"/>
                      <a:gd name="T7" fmla="*/ 22 h 313"/>
                      <a:gd name="T8" fmla="*/ 107 w 462"/>
                      <a:gd name="T9" fmla="*/ 40 h 313"/>
                      <a:gd name="T10" fmla="*/ 123 w 462"/>
                      <a:gd name="T11" fmla="*/ 63 h 313"/>
                      <a:gd name="T12" fmla="*/ 57 w 462"/>
                      <a:gd name="T13" fmla="*/ 89 h 313"/>
                      <a:gd name="T14" fmla="*/ 67 w 462"/>
                      <a:gd name="T15" fmla="*/ 100 h 313"/>
                      <a:gd name="T16" fmla="*/ 36 w 462"/>
                      <a:gd name="T17" fmla="*/ 130 h 313"/>
                      <a:gd name="T18" fmla="*/ 51 w 462"/>
                      <a:gd name="T19" fmla="*/ 159 h 313"/>
                      <a:gd name="T20" fmla="*/ 0 w 462"/>
                      <a:gd name="T21" fmla="*/ 185 h 313"/>
                      <a:gd name="T22" fmla="*/ 25 w 462"/>
                      <a:gd name="T23" fmla="*/ 208 h 313"/>
                      <a:gd name="T24" fmla="*/ 21 w 462"/>
                      <a:gd name="T25" fmla="*/ 227 h 313"/>
                      <a:gd name="T26" fmla="*/ 36 w 462"/>
                      <a:gd name="T27" fmla="*/ 238 h 313"/>
                      <a:gd name="T28" fmla="*/ 61 w 462"/>
                      <a:gd name="T29" fmla="*/ 261 h 313"/>
                      <a:gd name="T30" fmla="*/ 97 w 462"/>
                      <a:gd name="T31" fmla="*/ 253 h 313"/>
                      <a:gd name="T32" fmla="*/ 113 w 462"/>
                      <a:gd name="T33" fmla="*/ 275 h 313"/>
                      <a:gd name="T34" fmla="*/ 134 w 462"/>
                      <a:gd name="T35" fmla="*/ 291 h 313"/>
                      <a:gd name="T36" fmla="*/ 160 w 462"/>
                      <a:gd name="T37" fmla="*/ 287 h 313"/>
                      <a:gd name="T38" fmla="*/ 232 w 462"/>
                      <a:gd name="T39" fmla="*/ 305 h 313"/>
                      <a:gd name="T40" fmla="*/ 282 w 462"/>
                      <a:gd name="T41" fmla="*/ 313 h 313"/>
                      <a:gd name="T42" fmla="*/ 309 w 462"/>
                      <a:gd name="T43" fmla="*/ 298 h 313"/>
                      <a:gd name="T44" fmla="*/ 355 w 462"/>
                      <a:gd name="T45" fmla="*/ 291 h 313"/>
                      <a:gd name="T46" fmla="*/ 407 w 462"/>
                      <a:gd name="T47" fmla="*/ 280 h 313"/>
                      <a:gd name="T48" fmla="*/ 396 w 462"/>
                      <a:gd name="T49" fmla="*/ 249 h 313"/>
                      <a:gd name="T50" fmla="*/ 427 w 462"/>
                      <a:gd name="T51" fmla="*/ 231 h 313"/>
                      <a:gd name="T52" fmla="*/ 401 w 462"/>
                      <a:gd name="T53" fmla="*/ 201 h 313"/>
                      <a:gd name="T54" fmla="*/ 432 w 462"/>
                      <a:gd name="T55" fmla="*/ 185 h 313"/>
                      <a:gd name="T56" fmla="*/ 458 w 462"/>
                      <a:gd name="T57" fmla="*/ 153 h 313"/>
                      <a:gd name="T58" fmla="*/ 462 w 462"/>
                      <a:gd name="T59" fmla="*/ 130 h 313"/>
                      <a:gd name="T60" fmla="*/ 453 w 462"/>
                      <a:gd name="T61" fmla="*/ 104 h 313"/>
                      <a:gd name="T62" fmla="*/ 462 w 462"/>
                      <a:gd name="T63" fmla="*/ 86 h 313"/>
                      <a:gd name="T64" fmla="*/ 427 w 462"/>
                      <a:gd name="T65" fmla="*/ 75 h 313"/>
                      <a:gd name="T66" fmla="*/ 370 w 462"/>
                      <a:gd name="T67" fmla="*/ 75 h 313"/>
                      <a:gd name="T68" fmla="*/ 349 w 462"/>
                      <a:gd name="T69" fmla="*/ 29 h 313"/>
                      <a:gd name="T70" fmla="*/ 303 w 462"/>
                      <a:gd name="T71" fmla="*/ 29 h 313"/>
                      <a:gd name="T72" fmla="*/ 246 w 462"/>
                      <a:gd name="T73" fmla="*/ 0 h 313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462"/>
                      <a:gd name="T112" fmla="*/ 0 h 313"/>
                      <a:gd name="T113" fmla="*/ 462 w 462"/>
                      <a:gd name="T114" fmla="*/ 313 h 313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462" h="313">
                        <a:moveTo>
                          <a:pt x="246" y="0"/>
                        </a:moveTo>
                        <a:lnTo>
                          <a:pt x="201" y="14"/>
                        </a:lnTo>
                        <a:lnTo>
                          <a:pt x="165" y="10"/>
                        </a:lnTo>
                        <a:lnTo>
                          <a:pt x="160" y="22"/>
                        </a:lnTo>
                        <a:lnTo>
                          <a:pt x="107" y="40"/>
                        </a:lnTo>
                        <a:lnTo>
                          <a:pt x="123" y="63"/>
                        </a:lnTo>
                        <a:lnTo>
                          <a:pt x="57" y="89"/>
                        </a:lnTo>
                        <a:lnTo>
                          <a:pt x="67" y="100"/>
                        </a:lnTo>
                        <a:lnTo>
                          <a:pt x="36" y="130"/>
                        </a:lnTo>
                        <a:lnTo>
                          <a:pt x="51" y="159"/>
                        </a:lnTo>
                        <a:lnTo>
                          <a:pt x="0" y="185"/>
                        </a:lnTo>
                        <a:lnTo>
                          <a:pt x="25" y="208"/>
                        </a:lnTo>
                        <a:lnTo>
                          <a:pt x="21" y="227"/>
                        </a:lnTo>
                        <a:lnTo>
                          <a:pt x="36" y="238"/>
                        </a:lnTo>
                        <a:lnTo>
                          <a:pt x="61" y="261"/>
                        </a:lnTo>
                        <a:lnTo>
                          <a:pt x="97" y="253"/>
                        </a:lnTo>
                        <a:lnTo>
                          <a:pt x="113" y="275"/>
                        </a:lnTo>
                        <a:lnTo>
                          <a:pt x="134" y="291"/>
                        </a:lnTo>
                        <a:lnTo>
                          <a:pt x="160" y="287"/>
                        </a:lnTo>
                        <a:lnTo>
                          <a:pt x="232" y="305"/>
                        </a:lnTo>
                        <a:lnTo>
                          <a:pt x="282" y="313"/>
                        </a:lnTo>
                        <a:lnTo>
                          <a:pt x="309" y="298"/>
                        </a:lnTo>
                        <a:lnTo>
                          <a:pt x="355" y="291"/>
                        </a:lnTo>
                        <a:lnTo>
                          <a:pt x="407" y="280"/>
                        </a:lnTo>
                        <a:lnTo>
                          <a:pt x="396" y="249"/>
                        </a:lnTo>
                        <a:lnTo>
                          <a:pt x="427" y="231"/>
                        </a:lnTo>
                        <a:lnTo>
                          <a:pt x="401" y="201"/>
                        </a:lnTo>
                        <a:lnTo>
                          <a:pt x="432" y="185"/>
                        </a:lnTo>
                        <a:lnTo>
                          <a:pt x="458" y="153"/>
                        </a:lnTo>
                        <a:lnTo>
                          <a:pt x="462" y="130"/>
                        </a:lnTo>
                        <a:lnTo>
                          <a:pt x="453" y="104"/>
                        </a:lnTo>
                        <a:lnTo>
                          <a:pt x="462" y="86"/>
                        </a:lnTo>
                        <a:lnTo>
                          <a:pt x="427" y="75"/>
                        </a:lnTo>
                        <a:lnTo>
                          <a:pt x="370" y="75"/>
                        </a:lnTo>
                        <a:lnTo>
                          <a:pt x="349" y="29"/>
                        </a:lnTo>
                        <a:lnTo>
                          <a:pt x="303" y="29"/>
                        </a:lnTo>
                        <a:lnTo>
                          <a:pt x="246" y="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22" name="Freeform 638"/>
                  <p:cNvSpPr>
                    <a:spLocks/>
                  </p:cNvSpPr>
                  <p:nvPr/>
                </p:nvSpPr>
                <p:spPr bwMode="auto">
                  <a:xfrm>
                    <a:off x="1548" y="2225"/>
                    <a:ext cx="35" cy="25"/>
                  </a:xfrm>
                  <a:custGeom>
                    <a:avLst/>
                    <a:gdLst>
                      <a:gd name="T0" fmla="*/ 0 w 207"/>
                      <a:gd name="T1" fmla="*/ 0 h 127"/>
                      <a:gd name="T2" fmla="*/ 52 w 207"/>
                      <a:gd name="T3" fmla="*/ 14 h 127"/>
                      <a:gd name="T4" fmla="*/ 73 w 207"/>
                      <a:gd name="T5" fmla="*/ 41 h 127"/>
                      <a:gd name="T6" fmla="*/ 67 w 207"/>
                      <a:gd name="T7" fmla="*/ 74 h 127"/>
                      <a:gd name="T8" fmla="*/ 109 w 207"/>
                      <a:gd name="T9" fmla="*/ 96 h 127"/>
                      <a:gd name="T10" fmla="*/ 115 w 207"/>
                      <a:gd name="T11" fmla="*/ 127 h 127"/>
                      <a:gd name="T12" fmla="*/ 171 w 207"/>
                      <a:gd name="T13" fmla="*/ 102 h 127"/>
                      <a:gd name="T14" fmla="*/ 207 w 207"/>
                      <a:gd name="T15" fmla="*/ 56 h 127"/>
                      <a:gd name="T16" fmla="*/ 155 w 207"/>
                      <a:gd name="T17" fmla="*/ 37 h 127"/>
                      <a:gd name="T18" fmla="*/ 124 w 207"/>
                      <a:gd name="T19" fmla="*/ 8 h 127"/>
                      <a:gd name="T20" fmla="*/ 83 w 207"/>
                      <a:gd name="T21" fmla="*/ 8 h 127"/>
                      <a:gd name="T22" fmla="*/ 0 w 207"/>
                      <a:gd name="T23" fmla="*/ 0 h 127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7"/>
                      <a:gd name="T37" fmla="*/ 0 h 127"/>
                      <a:gd name="T38" fmla="*/ 207 w 207"/>
                      <a:gd name="T39" fmla="*/ 127 h 127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7" h="127">
                        <a:moveTo>
                          <a:pt x="0" y="0"/>
                        </a:moveTo>
                        <a:lnTo>
                          <a:pt x="52" y="14"/>
                        </a:lnTo>
                        <a:lnTo>
                          <a:pt x="73" y="41"/>
                        </a:lnTo>
                        <a:lnTo>
                          <a:pt x="67" y="74"/>
                        </a:lnTo>
                        <a:lnTo>
                          <a:pt x="109" y="96"/>
                        </a:lnTo>
                        <a:lnTo>
                          <a:pt x="115" y="127"/>
                        </a:lnTo>
                        <a:lnTo>
                          <a:pt x="171" y="102"/>
                        </a:lnTo>
                        <a:lnTo>
                          <a:pt x="207" y="56"/>
                        </a:lnTo>
                        <a:lnTo>
                          <a:pt x="155" y="37"/>
                        </a:lnTo>
                        <a:lnTo>
                          <a:pt x="124" y="8"/>
                        </a:lnTo>
                        <a:lnTo>
                          <a:pt x="83" y="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23" name="Freeform 639"/>
                  <p:cNvSpPr>
                    <a:spLocks/>
                  </p:cNvSpPr>
                  <p:nvPr/>
                </p:nvSpPr>
                <p:spPr bwMode="auto">
                  <a:xfrm>
                    <a:off x="1542" y="2253"/>
                    <a:ext cx="35" cy="15"/>
                  </a:xfrm>
                  <a:custGeom>
                    <a:avLst/>
                    <a:gdLst>
                      <a:gd name="T0" fmla="*/ 0 w 207"/>
                      <a:gd name="T1" fmla="*/ 64 h 76"/>
                      <a:gd name="T2" fmla="*/ 52 w 207"/>
                      <a:gd name="T3" fmla="*/ 76 h 76"/>
                      <a:gd name="T4" fmla="*/ 103 w 207"/>
                      <a:gd name="T5" fmla="*/ 76 h 76"/>
                      <a:gd name="T6" fmla="*/ 145 w 207"/>
                      <a:gd name="T7" fmla="*/ 57 h 76"/>
                      <a:gd name="T8" fmla="*/ 175 w 207"/>
                      <a:gd name="T9" fmla="*/ 60 h 76"/>
                      <a:gd name="T10" fmla="*/ 175 w 207"/>
                      <a:gd name="T11" fmla="*/ 27 h 76"/>
                      <a:gd name="T12" fmla="*/ 207 w 207"/>
                      <a:gd name="T13" fmla="*/ 0 h 76"/>
                      <a:gd name="T14" fmla="*/ 151 w 207"/>
                      <a:gd name="T15" fmla="*/ 16 h 76"/>
                      <a:gd name="T16" fmla="*/ 130 w 207"/>
                      <a:gd name="T17" fmla="*/ 30 h 76"/>
                      <a:gd name="T18" fmla="*/ 74 w 207"/>
                      <a:gd name="T19" fmla="*/ 57 h 76"/>
                      <a:gd name="T20" fmla="*/ 0 w 207"/>
                      <a:gd name="T21" fmla="*/ 64 h 7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207"/>
                      <a:gd name="T34" fmla="*/ 0 h 76"/>
                      <a:gd name="T35" fmla="*/ 207 w 207"/>
                      <a:gd name="T36" fmla="*/ 76 h 7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207" h="76">
                        <a:moveTo>
                          <a:pt x="0" y="64"/>
                        </a:moveTo>
                        <a:lnTo>
                          <a:pt x="52" y="76"/>
                        </a:lnTo>
                        <a:lnTo>
                          <a:pt x="103" y="76"/>
                        </a:lnTo>
                        <a:lnTo>
                          <a:pt x="145" y="57"/>
                        </a:lnTo>
                        <a:lnTo>
                          <a:pt x="175" y="60"/>
                        </a:lnTo>
                        <a:lnTo>
                          <a:pt x="175" y="27"/>
                        </a:lnTo>
                        <a:lnTo>
                          <a:pt x="207" y="0"/>
                        </a:lnTo>
                        <a:lnTo>
                          <a:pt x="151" y="16"/>
                        </a:lnTo>
                        <a:lnTo>
                          <a:pt x="130" y="30"/>
                        </a:lnTo>
                        <a:lnTo>
                          <a:pt x="74" y="57"/>
                        </a:lnTo>
                        <a:lnTo>
                          <a:pt x="0" y="6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24" name="Freeform 640"/>
                  <p:cNvSpPr>
                    <a:spLocks/>
                  </p:cNvSpPr>
                  <p:nvPr/>
                </p:nvSpPr>
                <p:spPr bwMode="auto">
                  <a:xfrm>
                    <a:off x="1531" y="2230"/>
                    <a:ext cx="17" cy="24"/>
                  </a:xfrm>
                  <a:custGeom>
                    <a:avLst/>
                    <a:gdLst>
                      <a:gd name="T0" fmla="*/ 21 w 99"/>
                      <a:gd name="T1" fmla="*/ 0 h 119"/>
                      <a:gd name="T2" fmla="*/ 0 w 99"/>
                      <a:gd name="T3" fmla="*/ 18 h 119"/>
                      <a:gd name="T4" fmla="*/ 26 w 99"/>
                      <a:gd name="T5" fmla="*/ 41 h 119"/>
                      <a:gd name="T6" fmla="*/ 21 w 99"/>
                      <a:gd name="T7" fmla="*/ 66 h 119"/>
                      <a:gd name="T8" fmla="*/ 41 w 99"/>
                      <a:gd name="T9" fmla="*/ 76 h 119"/>
                      <a:gd name="T10" fmla="*/ 21 w 99"/>
                      <a:gd name="T11" fmla="*/ 119 h 119"/>
                      <a:gd name="T12" fmla="*/ 99 w 99"/>
                      <a:gd name="T13" fmla="*/ 78 h 119"/>
                      <a:gd name="T14" fmla="*/ 93 w 99"/>
                      <a:gd name="T15" fmla="*/ 57 h 119"/>
                      <a:gd name="T16" fmla="*/ 67 w 99"/>
                      <a:gd name="T17" fmla="*/ 41 h 119"/>
                      <a:gd name="T18" fmla="*/ 21 w 99"/>
                      <a:gd name="T19" fmla="*/ 0 h 11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9"/>
                      <a:gd name="T31" fmla="*/ 0 h 119"/>
                      <a:gd name="T32" fmla="*/ 99 w 99"/>
                      <a:gd name="T33" fmla="*/ 119 h 11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9" h="119">
                        <a:moveTo>
                          <a:pt x="21" y="0"/>
                        </a:moveTo>
                        <a:lnTo>
                          <a:pt x="0" y="18"/>
                        </a:lnTo>
                        <a:lnTo>
                          <a:pt x="26" y="41"/>
                        </a:lnTo>
                        <a:lnTo>
                          <a:pt x="21" y="66"/>
                        </a:lnTo>
                        <a:lnTo>
                          <a:pt x="41" y="76"/>
                        </a:lnTo>
                        <a:lnTo>
                          <a:pt x="21" y="119"/>
                        </a:lnTo>
                        <a:lnTo>
                          <a:pt x="99" y="78"/>
                        </a:lnTo>
                        <a:lnTo>
                          <a:pt x="93" y="57"/>
                        </a:lnTo>
                        <a:lnTo>
                          <a:pt x="67" y="41"/>
                        </a:lnTo>
                        <a:lnTo>
                          <a:pt x="2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395" name="Group 641"/>
                <p:cNvGrpSpPr>
                  <a:grpSpLocks/>
                </p:cNvGrpSpPr>
                <p:nvPr/>
              </p:nvGrpSpPr>
              <p:grpSpPr bwMode="auto">
                <a:xfrm>
                  <a:off x="1496" y="2154"/>
                  <a:ext cx="53" cy="65"/>
                  <a:chOff x="1496" y="2154"/>
                  <a:chExt cx="53" cy="65"/>
                </a:xfrm>
              </p:grpSpPr>
              <p:sp>
                <p:nvSpPr>
                  <p:cNvPr id="77417" name="Freeform 642"/>
                  <p:cNvSpPr>
                    <a:spLocks/>
                  </p:cNvSpPr>
                  <p:nvPr/>
                </p:nvSpPr>
                <p:spPr bwMode="auto">
                  <a:xfrm>
                    <a:off x="1496" y="2154"/>
                    <a:ext cx="53" cy="65"/>
                  </a:xfrm>
                  <a:custGeom>
                    <a:avLst/>
                    <a:gdLst>
                      <a:gd name="T0" fmla="*/ 317 w 317"/>
                      <a:gd name="T1" fmla="*/ 174 h 327"/>
                      <a:gd name="T2" fmla="*/ 301 w 317"/>
                      <a:gd name="T3" fmla="*/ 140 h 327"/>
                      <a:gd name="T4" fmla="*/ 306 w 317"/>
                      <a:gd name="T5" fmla="*/ 116 h 327"/>
                      <a:gd name="T6" fmla="*/ 294 w 317"/>
                      <a:gd name="T7" fmla="*/ 111 h 327"/>
                      <a:gd name="T8" fmla="*/ 276 w 317"/>
                      <a:gd name="T9" fmla="*/ 76 h 327"/>
                      <a:gd name="T10" fmla="*/ 252 w 317"/>
                      <a:gd name="T11" fmla="*/ 86 h 327"/>
                      <a:gd name="T12" fmla="*/ 228 w 317"/>
                      <a:gd name="T13" fmla="*/ 38 h 327"/>
                      <a:gd name="T14" fmla="*/ 216 w 317"/>
                      <a:gd name="T15" fmla="*/ 45 h 327"/>
                      <a:gd name="T16" fmla="*/ 185 w 317"/>
                      <a:gd name="T17" fmla="*/ 25 h 327"/>
                      <a:gd name="T18" fmla="*/ 154 w 317"/>
                      <a:gd name="T19" fmla="*/ 36 h 327"/>
                      <a:gd name="T20" fmla="*/ 127 w 317"/>
                      <a:gd name="T21" fmla="*/ 0 h 327"/>
                      <a:gd name="T22" fmla="*/ 106 w 317"/>
                      <a:gd name="T23" fmla="*/ 17 h 327"/>
                      <a:gd name="T24" fmla="*/ 86 w 317"/>
                      <a:gd name="T25" fmla="*/ 13 h 327"/>
                      <a:gd name="T26" fmla="*/ 76 w 317"/>
                      <a:gd name="T27" fmla="*/ 25 h 327"/>
                      <a:gd name="T28" fmla="*/ 53 w 317"/>
                      <a:gd name="T29" fmla="*/ 43 h 327"/>
                      <a:gd name="T30" fmla="*/ 60 w 317"/>
                      <a:gd name="T31" fmla="*/ 69 h 327"/>
                      <a:gd name="T32" fmla="*/ 37 w 317"/>
                      <a:gd name="T33" fmla="*/ 79 h 327"/>
                      <a:gd name="T34" fmla="*/ 23 w 317"/>
                      <a:gd name="T35" fmla="*/ 93 h 327"/>
                      <a:gd name="T36" fmla="*/ 27 w 317"/>
                      <a:gd name="T37" fmla="*/ 111 h 327"/>
                      <a:gd name="T38" fmla="*/ 8 w 317"/>
                      <a:gd name="T39" fmla="*/ 164 h 327"/>
                      <a:gd name="T40" fmla="*/ 0 w 317"/>
                      <a:gd name="T41" fmla="*/ 199 h 327"/>
                      <a:gd name="T42" fmla="*/ 15 w 317"/>
                      <a:gd name="T43" fmla="*/ 218 h 327"/>
                      <a:gd name="T44" fmla="*/ 23 w 317"/>
                      <a:gd name="T45" fmla="*/ 249 h 327"/>
                      <a:gd name="T46" fmla="*/ 34 w 317"/>
                      <a:gd name="T47" fmla="*/ 287 h 327"/>
                      <a:gd name="T48" fmla="*/ 65 w 317"/>
                      <a:gd name="T49" fmla="*/ 280 h 327"/>
                      <a:gd name="T50" fmla="*/ 83 w 317"/>
                      <a:gd name="T51" fmla="*/ 301 h 327"/>
                      <a:gd name="T52" fmla="*/ 113 w 317"/>
                      <a:gd name="T53" fmla="*/ 283 h 327"/>
                      <a:gd name="T54" fmla="*/ 127 w 317"/>
                      <a:gd name="T55" fmla="*/ 305 h 327"/>
                      <a:gd name="T56" fmla="*/ 161 w 317"/>
                      <a:gd name="T57" fmla="*/ 323 h 327"/>
                      <a:gd name="T58" fmla="*/ 185 w 317"/>
                      <a:gd name="T59" fmla="*/ 327 h 327"/>
                      <a:gd name="T60" fmla="*/ 211 w 317"/>
                      <a:gd name="T61" fmla="*/ 320 h 327"/>
                      <a:gd name="T62" fmla="*/ 230 w 317"/>
                      <a:gd name="T63" fmla="*/ 327 h 327"/>
                      <a:gd name="T64" fmla="*/ 242 w 317"/>
                      <a:gd name="T65" fmla="*/ 301 h 327"/>
                      <a:gd name="T66" fmla="*/ 242 w 317"/>
                      <a:gd name="T67" fmla="*/ 262 h 327"/>
                      <a:gd name="T68" fmla="*/ 287 w 317"/>
                      <a:gd name="T69" fmla="*/ 247 h 327"/>
                      <a:gd name="T70" fmla="*/ 287 w 317"/>
                      <a:gd name="T71" fmla="*/ 214 h 327"/>
                      <a:gd name="T72" fmla="*/ 317 w 317"/>
                      <a:gd name="T73" fmla="*/ 174 h 327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w 317"/>
                      <a:gd name="T112" fmla="*/ 0 h 327"/>
                      <a:gd name="T113" fmla="*/ 317 w 317"/>
                      <a:gd name="T114" fmla="*/ 327 h 327"/>
                    </a:gdLst>
                    <a:ahLst/>
                    <a:cxnLst>
                      <a:cxn ang="T74">
                        <a:pos x="T0" y="T1"/>
                      </a:cxn>
                      <a:cxn ang="T75">
                        <a:pos x="T2" y="T3"/>
                      </a:cxn>
                      <a:cxn ang="T76">
                        <a:pos x="T4" y="T5"/>
                      </a:cxn>
                      <a:cxn ang="T77">
                        <a:pos x="T6" y="T7"/>
                      </a:cxn>
                      <a:cxn ang="T78">
                        <a:pos x="T8" y="T9"/>
                      </a:cxn>
                      <a:cxn ang="T79">
                        <a:pos x="T10" y="T11"/>
                      </a:cxn>
                      <a:cxn ang="T80">
                        <a:pos x="T12" y="T13"/>
                      </a:cxn>
                      <a:cxn ang="T81">
                        <a:pos x="T14" y="T15"/>
                      </a:cxn>
                      <a:cxn ang="T82">
                        <a:pos x="T16" y="T17"/>
                      </a:cxn>
                      <a:cxn ang="T83">
                        <a:pos x="T18" y="T19"/>
                      </a:cxn>
                      <a:cxn ang="T84">
                        <a:pos x="T20" y="T21"/>
                      </a:cxn>
                      <a:cxn ang="T85">
                        <a:pos x="T22" y="T23"/>
                      </a:cxn>
                      <a:cxn ang="T86">
                        <a:pos x="T24" y="T25"/>
                      </a:cxn>
                      <a:cxn ang="T87">
                        <a:pos x="T26" y="T27"/>
                      </a:cxn>
                      <a:cxn ang="T88">
                        <a:pos x="T28" y="T29"/>
                      </a:cxn>
                      <a:cxn ang="T89">
                        <a:pos x="T30" y="T31"/>
                      </a:cxn>
                      <a:cxn ang="T90">
                        <a:pos x="T32" y="T33"/>
                      </a:cxn>
                      <a:cxn ang="T91">
                        <a:pos x="T34" y="T35"/>
                      </a:cxn>
                      <a:cxn ang="T92">
                        <a:pos x="T36" y="T37"/>
                      </a:cxn>
                      <a:cxn ang="T93">
                        <a:pos x="T38" y="T39"/>
                      </a:cxn>
                      <a:cxn ang="T94">
                        <a:pos x="T40" y="T41"/>
                      </a:cxn>
                      <a:cxn ang="T95">
                        <a:pos x="T42" y="T43"/>
                      </a:cxn>
                      <a:cxn ang="T96">
                        <a:pos x="T44" y="T45"/>
                      </a:cxn>
                      <a:cxn ang="T97">
                        <a:pos x="T46" y="T47"/>
                      </a:cxn>
                      <a:cxn ang="T98">
                        <a:pos x="T48" y="T49"/>
                      </a:cxn>
                      <a:cxn ang="T99">
                        <a:pos x="T50" y="T51"/>
                      </a:cxn>
                      <a:cxn ang="T100">
                        <a:pos x="T52" y="T53"/>
                      </a:cxn>
                      <a:cxn ang="T101">
                        <a:pos x="T54" y="T55"/>
                      </a:cxn>
                      <a:cxn ang="T102">
                        <a:pos x="T56" y="T57"/>
                      </a:cxn>
                      <a:cxn ang="T103">
                        <a:pos x="T58" y="T59"/>
                      </a:cxn>
                      <a:cxn ang="T104">
                        <a:pos x="T60" y="T61"/>
                      </a:cxn>
                      <a:cxn ang="T105">
                        <a:pos x="T62" y="T63"/>
                      </a:cxn>
                      <a:cxn ang="T106">
                        <a:pos x="T64" y="T65"/>
                      </a:cxn>
                      <a:cxn ang="T107">
                        <a:pos x="T66" y="T67"/>
                      </a:cxn>
                      <a:cxn ang="T108">
                        <a:pos x="T68" y="T69"/>
                      </a:cxn>
                      <a:cxn ang="T109">
                        <a:pos x="T70" y="T71"/>
                      </a:cxn>
                      <a:cxn ang="T110">
                        <a:pos x="T72" y="T73"/>
                      </a:cxn>
                    </a:cxnLst>
                    <a:rect l="T111" t="T112" r="T113" b="T114"/>
                    <a:pathLst>
                      <a:path w="317" h="327">
                        <a:moveTo>
                          <a:pt x="317" y="174"/>
                        </a:moveTo>
                        <a:lnTo>
                          <a:pt x="301" y="140"/>
                        </a:lnTo>
                        <a:lnTo>
                          <a:pt x="306" y="116"/>
                        </a:lnTo>
                        <a:lnTo>
                          <a:pt x="294" y="111"/>
                        </a:lnTo>
                        <a:lnTo>
                          <a:pt x="276" y="76"/>
                        </a:lnTo>
                        <a:lnTo>
                          <a:pt x="252" y="86"/>
                        </a:lnTo>
                        <a:lnTo>
                          <a:pt x="228" y="38"/>
                        </a:lnTo>
                        <a:lnTo>
                          <a:pt x="216" y="45"/>
                        </a:lnTo>
                        <a:lnTo>
                          <a:pt x="185" y="25"/>
                        </a:lnTo>
                        <a:lnTo>
                          <a:pt x="154" y="36"/>
                        </a:lnTo>
                        <a:lnTo>
                          <a:pt x="127" y="0"/>
                        </a:lnTo>
                        <a:lnTo>
                          <a:pt x="106" y="17"/>
                        </a:lnTo>
                        <a:lnTo>
                          <a:pt x="86" y="13"/>
                        </a:lnTo>
                        <a:lnTo>
                          <a:pt x="76" y="25"/>
                        </a:lnTo>
                        <a:lnTo>
                          <a:pt x="53" y="43"/>
                        </a:lnTo>
                        <a:lnTo>
                          <a:pt x="60" y="69"/>
                        </a:lnTo>
                        <a:lnTo>
                          <a:pt x="37" y="79"/>
                        </a:lnTo>
                        <a:lnTo>
                          <a:pt x="23" y="93"/>
                        </a:lnTo>
                        <a:lnTo>
                          <a:pt x="27" y="111"/>
                        </a:lnTo>
                        <a:lnTo>
                          <a:pt x="8" y="164"/>
                        </a:lnTo>
                        <a:lnTo>
                          <a:pt x="0" y="199"/>
                        </a:lnTo>
                        <a:lnTo>
                          <a:pt x="15" y="218"/>
                        </a:lnTo>
                        <a:lnTo>
                          <a:pt x="23" y="249"/>
                        </a:lnTo>
                        <a:lnTo>
                          <a:pt x="34" y="287"/>
                        </a:lnTo>
                        <a:lnTo>
                          <a:pt x="65" y="280"/>
                        </a:lnTo>
                        <a:lnTo>
                          <a:pt x="83" y="301"/>
                        </a:lnTo>
                        <a:lnTo>
                          <a:pt x="113" y="283"/>
                        </a:lnTo>
                        <a:lnTo>
                          <a:pt x="127" y="305"/>
                        </a:lnTo>
                        <a:lnTo>
                          <a:pt x="161" y="323"/>
                        </a:lnTo>
                        <a:lnTo>
                          <a:pt x="185" y="327"/>
                        </a:lnTo>
                        <a:lnTo>
                          <a:pt x="211" y="320"/>
                        </a:lnTo>
                        <a:lnTo>
                          <a:pt x="230" y="327"/>
                        </a:lnTo>
                        <a:lnTo>
                          <a:pt x="242" y="301"/>
                        </a:lnTo>
                        <a:lnTo>
                          <a:pt x="242" y="262"/>
                        </a:lnTo>
                        <a:lnTo>
                          <a:pt x="287" y="247"/>
                        </a:lnTo>
                        <a:lnTo>
                          <a:pt x="287" y="214"/>
                        </a:lnTo>
                        <a:lnTo>
                          <a:pt x="317" y="174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18" name="Freeform 643"/>
                  <p:cNvSpPr>
                    <a:spLocks/>
                  </p:cNvSpPr>
                  <p:nvPr/>
                </p:nvSpPr>
                <p:spPr bwMode="auto">
                  <a:xfrm>
                    <a:off x="1517" y="2183"/>
                    <a:ext cx="21" cy="29"/>
                  </a:xfrm>
                  <a:custGeom>
                    <a:avLst/>
                    <a:gdLst>
                      <a:gd name="T0" fmla="*/ 127 w 127"/>
                      <a:gd name="T1" fmla="*/ 0 h 145"/>
                      <a:gd name="T2" fmla="*/ 113 w 127"/>
                      <a:gd name="T3" fmla="*/ 36 h 145"/>
                      <a:gd name="T4" fmla="*/ 86 w 127"/>
                      <a:gd name="T5" fmla="*/ 50 h 145"/>
                      <a:gd name="T6" fmla="*/ 52 w 127"/>
                      <a:gd name="T7" fmla="*/ 47 h 145"/>
                      <a:gd name="T8" fmla="*/ 29 w 127"/>
                      <a:gd name="T9" fmla="*/ 76 h 145"/>
                      <a:gd name="T10" fmla="*/ 0 w 127"/>
                      <a:gd name="T11" fmla="*/ 80 h 145"/>
                      <a:gd name="T12" fmla="*/ 26 w 127"/>
                      <a:gd name="T13" fmla="*/ 121 h 145"/>
                      <a:gd name="T14" fmla="*/ 72 w 127"/>
                      <a:gd name="T15" fmla="*/ 145 h 145"/>
                      <a:gd name="T16" fmla="*/ 91 w 127"/>
                      <a:gd name="T17" fmla="*/ 109 h 145"/>
                      <a:gd name="T18" fmla="*/ 120 w 127"/>
                      <a:gd name="T19" fmla="*/ 87 h 145"/>
                      <a:gd name="T20" fmla="*/ 120 w 127"/>
                      <a:gd name="T21" fmla="*/ 58 h 145"/>
                      <a:gd name="T22" fmla="*/ 127 w 127"/>
                      <a:gd name="T23" fmla="*/ 0 h 14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7"/>
                      <a:gd name="T37" fmla="*/ 0 h 145"/>
                      <a:gd name="T38" fmla="*/ 127 w 127"/>
                      <a:gd name="T39" fmla="*/ 145 h 14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7" h="145">
                        <a:moveTo>
                          <a:pt x="127" y="0"/>
                        </a:moveTo>
                        <a:lnTo>
                          <a:pt x="113" y="36"/>
                        </a:lnTo>
                        <a:lnTo>
                          <a:pt x="86" y="50"/>
                        </a:lnTo>
                        <a:lnTo>
                          <a:pt x="52" y="47"/>
                        </a:lnTo>
                        <a:lnTo>
                          <a:pt x="29" y="76"/>
                        </a:lnTo>
                        <a:lnTo>
                          <a:pt x="0" y="80"/>
                        </a:lnTo>
                        <a:lnTo>
                          <a:pt x="26" y="121"/>
                        </a:lnTo>
                        <a:lnTo>
                          <a:pt x="72" y="145"/>
                        </a:lnTo>
                        <a:lnTo>
                          <a:pt x="91" y="109"/>
                        </a:lnTo>
                        <a:lnTo>
                          <a:pt x="120" y="87"/>
                        </a:lnTo>
                        <a:lnTo>
                          <a:pt x="120" y="58"/>
                        </a:lnTo>
                        <a:lnTo>
                          <a:pt x="12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19" name="Freeform 644"/>
                  <p:cNvSpPr>
                    <a:spLocks/>
                  </p:cNvSpPr>
                  <p:nvPr/>
                </p:nvSpPr>
                <p:spPr bwMode="auto">
                  <a:xfrm>
                    <a:off x="1501" y="2177"/>
                    <a:ext cx="13" cy="30"/>
                  </a:xfrm>
                  <a:custGeom>
                    <a:avLst/>
                    <a:gdLst>
                      <a:gd name="T0" fmla="*/ 10 w 75"/>
                      <a:gd name="T1" fmla="*/ 0 h 147"/>
                      <a:gd name="T2" fmla="*/ 0 w 75"/>
                      <a:gd name="T3" fmla="*/ 37 h 147"/>
                      <a:gd name="T4" fmla="*/ 0 w 75"/>
                      <a:gd name="T5" fmla="*/ 73 h 147"/>
                      <a:gd name="T6" fmla="*/ 19 w 75"/>
                      <a:gd name="T7" fmla="*/ 102 h 147"/>
                      <a:gd name="T8" fmla="*/ 15 w 75"/>
                      <a:gd name="T9" fmla="*/ 123 h 147"/>
                      <a:gd name="T10" fmla="*/ 49 w 75"/>
                      <a:gd name="T11" fmla="*/ 123 h 147"/>
                      <a:gd name="T12" fmla="*/ 75 w 75"/>
                      <a:gd name="T13" fmla="*/ 147 h 147"/>
                      <a:gd name="T14" fmla="*/ 61 w 75"/>
                      <a:gd name="T15" fmla="*/ 106 h 147"/>
                      <a:gd name="T16" fmla="*/ 45 w 75"/>
                      <a:gd name="T17" fmla="*/ 91 h 147"/>
                      <a:gd name="T18" fmla="*/ 19 w 75"/>
                      <a:gd name="T19" fmla="*/ 52 h 147"/>
                      <a:gd name="T20" fmla="*/ 10 w 75"/>
                      <a:gd name="T21" fmla="*/ 0 h 147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75"/>
                      <a:gd name="T34" fmla="*/ 0 h 147"/>
                      <a:gd name="T35" fmla="*/ 75 w 75"/>
                      <a:gd name="T36" fmla="*/ 147 h 147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75" h="147">
                        <a:moveTo>
                          <a:pt x="10" y="0"/>
                        </a:moveTo>
                        <a:lnTo>
                          <a:pt x="0" y="37"/>
                        </a:lnTo>
                        <a:lnTo>
                          <a:pt x="0" y="73"/>
                        </a:lnTo>
                        <a:lnTo>
                          <a:pt x="19" y="102"/>
                        </a:lnTo>
                        <a:lnTo>
                          <a:pt x="15" y="123"/>
                        </a:lnTo>
                        <a:lnTo>
                          <a:pt x="49" y="123"/>
                        </a:lnTo>
                        <a:lnTo>
                          <a:pt x="75" y="147"/>
                        </a:lnTo>
                        <a:lnTo>
                          <a:pt x="61" y="106"/>
                        </a:lnTo>
                        <a:lnTo>
                          <a:pt x="45" y="91"/>
                        </a:lnTo>
                        <a:lnTo>
                          <a:pt x="19" y="52"/>
                        </a:lnTo>
                        <a:lnTo>
                          <a:pt x="1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420" name="Freeform 645"/>
                  <p:cNvSpPr>
                    <a:spLocks/>
                  </p:cNvSpPr>
                  <p:nvPr/>
                </p:nvSpPr>
                <p:spPr bwMode="auto">
                  <a:xfrm>
                    <a:off x="1513" y="2168"/>
                    <a:ext cx="21" cy="14"/>
                  </a:xfrm>
                  <a:custGeom>
                    <a:avLst/>
                    <a:gdLst>
                      <a:gd name="T0" fmla="*/ 122 w 122"/>
                      <a:gd name="T1" fmla="*/ 14 h 68"/>
                      <a:gd name="T2" fmla="*/ 102 w 122"/>
                      <a:gd name="T3" fmla="*/ 0 h 68"/>
                      <a:gd name="T4" fmla="*/ 79 w 122"/>
                      <a:gd name="T5" fmla="*/ 18 h 68"/>
                      <a:gd name="T6" fmla="*/ 53 w 122"/>
                      <a:gd name="T7" fmla="*/ 14 h 68"/>
                      <a:gd name="T8" fmla="*/ 45 w 122"/>
                      <a:gd name="T9" fmla="*/ 29 h 68"/>
                      <a:gd name="T10" fmla="*/ 0 w 122"/>
                      <a:gd name="T11" fmla="*/ 14 h 68"/>
                      <a:gd name="T12" fmla="*/ 41 w 122"/>
                      <a:gd name="T13" fmla="*/ 68 h 68"/>
                      <a:gd name="T14" fmla="*/ 64 w 122"/>
                      <a:gd name="T15" fmla="*/ 66 h 68"/>
                      <a:gd name="T16" fmla="*/ 79 w 122"/>
                      <a:gd name="T17" fmla="*/ 47 h 68"/>
                      <a:gd name="T18" fmla="*/ 122 w 122"/>
                      <a:gd name="T19" fmla="*/ 14 h 6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2"/>
                      <a:gd name="T31" fmla="*/ 0 h 68"/>
                      <a:gd name="T32" fmla="*/ 122 w 122"/>
                      <a:gd name="T33" fmla="*/ 68 h 6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2" h="68">
                        <a:moveTo>
                          <a:pt x="122" y="14"/>
                        </a:moveTo>
                        <a:lnTo>
                          <a:pt x="102" y="0"/>
                        </a:lnTo>
                        <a:lnTo>
                          <a:pt x="79" y="18"/>
                        </a:lnTo>
                        <a:lnTo>
                          <a:pt x="53" y="14"/>
                        </a:lnTo>
                        <a:lnTo>
                          <a:pt x="45" y="29"/>
                        </a:lnTo>
                        <a:lnTo>
                          <a:pt x="0" y="14"/>
                        </a:lnTo>
                        <a:lnTo>
                          <a:pt x="41" y="68"/>
                        </a:lnTo>
                        <a:lnTo>
                          <a:pt x="64" y="66"/>
                        </a:lnTo>
                        <a:lnTo>
                          <a:pt x="79" y="47"/>
                        </a:lnTo>
                        <a:lnTo>
                          <a:pt x="122" y="1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grpSp>
              <p:nvGrpSpPr>
                <p:cNvPr id="77396" name="Group 646"/>
                <p:cNvGrpSpPr>
                  <a:grpSpLocks/>
                </p:cNvGrpSpPr>
                <p:nvPr/>
              </p:nvGrpSpPr>
              <p:grpSpPr bwMode="auto">
                <a:xfrm>
                  <a:off x="1393" y="2316"/>
                  <a:ext cx="265" cy="165"/>
                  <a:chOff x="1393" y="2316"/>
                  <a:chExt cx="265" cy="165"/>
                </a:xfrm>
              </p:grpSpPr>
              <p:grpSp>
                <p:nvGrpSpPr>
                  <p:cNvPr id="77397" name="Group 647"/>
                  <p:cNvGrpSpPr>
                    <a:grpSpLocks/>
                  </p:cNvGrpSpPr>
                  <p:nvPr/>
                </p:nvGrpSpPr>
                <p:grpSpPr bwMode="auto">
                  <a:xfrm>
                    <a:off x="1393" y="2316"/>
                    <a:ext cx="265" cy="165"/>
                    <a:chOff x="1393" y="2316"/>
                    <a:chExt cx="265" cy="165"/>
                  </a:xfrm>
                </p:grpSpPr>
                <p:sp>
                  <p:nvSpPr>
                    <p:cNvPr id="77400" name="Freeform 648"/>
                    <p:cNvSpPr>
                      <a:spLocks/>
                    </p:cNvSpPr>
                    <p:nvPr/>
                  </p:nvSpPr>
                  <p:spPr bwMode="auto">
                    <a:xfrm>
                      <a:off x="1393" y="2316"/>
                      <a:ext cx="265" cy="165"/>
                    </a:xfrm>
                    <a:custGeom>
                      <a:avLst/>
                      <a:gdLst>
                        <a:gd name="T0" fmla="*/ 1562 w 1588"/>
                        <a:gd name="T1" fmla="*/ 582 h 825"/>
                        <a:gd name="T2" fmla="*/ 1510 w 1588"/>
                        <a:gd name="T3" fmla="*/ 468 h 825"/>
                        <a:gd name="T4" fmla="*/ 1469 w 1588"/>
                        <a:gd name="T5" fmla="*/ 348 h 825"/>
                        <a:gd name="T6" fmla="*/ 1363 w 1588"/>
                        <a:gd name="T7" fmla="*/ 340 h 825"/>
                        <a:gd name="T8" fmla="*/ 1295 w 1588"/>
                        <a:gd name="T9" fmla="*/ 311 h 825"/>
                        <a:gd name="T10" fmla="*/ 1237 w 1588"/>
                        <a:gd name="T11" fmla="*/ 380 h 825"/>
                        <a:gd name="T12" fmla="*/ 1275 w 1588"/>
                        <a:gd name="T13" fmla="*/ 424 h 825"/>
                        <a:gd name="T14" fmla="*/ 1317 w 1588"/>
                        <a:gd name="T15" fmla="*/ 551 h 825"/>
                        <a:gd name="T16" fmla="*/ 1373 w 1588"/>
                        <a:gd name="T17" fmla="*/ 624 h 825"/>
                        <a:gd name="T18" fmla="*/ 1339 w 1588"/>
                        <a:gd name="T19" fmla="*/ 677 h 825"/>
                        <a:gd name="T20" fmla="*/ 1265 w 1588"/>
                        <a:gd name="T21" fmla="*/ 533 h 825"/>
                        <a:gd name="T22" fmla="*/ 1239 w 1588"/>
                        <a:gd name="T23" fmla="*/ 428 h 825"/>
                        <a:gd name="T24" fmla="*/ 1160 w 1588"/>
                        <a:gd name="T25" fmla="*/ 437 h 825"/>
                        <a:gd name="T26" fmla="*/ 1062 w 1588"/>
                        <a:gd name="T27" fmla="*/ 503 h 825"/>
                        <a:gd name="T28" fmla="*/ 955 w 1588"/>
                        <a:gd name="T29" fmla="*/ 515 h 825"/>
                        <a:gd name="T30" fmla="*/ 1007 w 1588"/>
                        <a:gd name="T31" fmla="*/ 629 h 825"/>
                        <a:gd name="T32" fmla="*/ 933 w 1588"/>
                        <a:gd name="T33" fmla="*/ 660 h 825"/>
                        <a:gd name="T34" fmla="*/ 945 w 1588"/>
                        <a:gd name="T35" fmla="*/ 555 h 825"/>
                        <a:gd name="T36" fmla="*/ 933 w 1588"/>
                        <a:gd name="T37" fmla="*/ 460 h 825"/>
                        <a:gd name="T38" fmla="*/ 869 w 1588"/>
                        <a:gd name="T39" fmla="*/ 507 h 825"/>
                        <a:gd name="T40" fmla="*/ 834 w 1588"/>
                        <a:gd name="T41" fmla="*/ 417 h 825"/>
                        <a:gd name="T42" fmla="*/ 764 w 1588"/>
                        <a:gd name="T43" fmla="*/ 381 h 825"/>
                        <a:gd name="T44" fmla="*/ 689 w 1588"/>
                        <a:gd name="T45" fmla="*/ 424 h 825"/>
                        <a:gd name="T46" fmla="*/ 617 w 1588"/>
                        <a:gd name="T47" fmla="*/ 358 h 825"/>
                        <a:gd name="T48" fmla="*/ 549 w 1588"/>
                        <a:gd name="T49" fmla="*/ 268 h 825"/>
                        <a:gd name="T50" fmla="*/ 496 w 1588"/>
                        <a:gd name="T51" fmla="*/ 173 h 825"/>
                        <a:gd name="T52" fmla="*/ 398 w 1588"/>
                        <a:gd name="T53" fmla="*/ 80 h 825"/>
                        <a:gd name="T54" fmla="*/ 351 w 1588"/>
                        <a:gd name="T55" fmla="*/ 11 h 825"/>
                        <a:gd name="T56" fmla="*/ 313 w 1588"/>
                        <a:gd name="T57" fmla="*/ 94 h 825"/>
                        <a:gd name="T58" fmla="*/ 287 w 1588"/>
                        <a:gd name="T59" fmla="*/ 232 h 825"/>
                        <a:gd name="T60" fmla="*/ 209 w 1588"/>
                        <a:gd name="T61" fmla="*/ 289 h 825"/>
                        <a:gd name="T62" fmla="*/ 144 w 1588"/>
                        <a:gd name="T63" fmla="*/ 268 h 825"/>
                        <a:gd name="T64" fmla="*/ 101 w 1588"/>
                        <a:gd name="T65" fmla="*/ 311 h 825"/>
                        <a:gd name="T66" fmla="*/ 66 w 1588"/>
                        <a:gd name="T67" fmla="*/ 354 h 825"/>
                        <a:gd name="T68" fmla="*/ 49 w 1588"/>
                        <a:gd name="T69" fmla="*/ 460 h 825"/>
                        <a:gd name="T70" fmla="*/ 2 w 1588"/>
                        <a:gd name="T71" fmla="*/ 537 h 825"/>
                        <a:gd name="T72" fmla="*/ 44 w 1588"/>
                        <a:gd name="T73" fmla="*/ 551 h 825"/>
                        <a:gd name="T74" fmla="*/ 116 w 1588"/>
                        <a:gd name="T75" fmla="*/ 547 h 825"/>
                        <a:gd name="T76" fmla="*/ 189 w 1588"/>
                        <a:gd name="T77" fmla="*/ 495 h 825"/>
                        <a:gd name="T78" fmla="*/ 235 w 1588"/>
                        <a:gd name="T79" fmla="*/ 459 h 825"/>
                        <a:gd name="T80" fmla="*/ 293 w 1588"/>
                        <a:gd name="T81" fmla="*/ 391 h 825"/>
                        <a:gd name="T82" fmla="*/ 303 w 1588"/>
                        <a:gd name="T83" fmla="*/ 485 h 825"/>
                        <a:gd name="T84" fmla="*/ 268 w 1588"/>
                        <a:gd name="T85" fmla="*/ 597 h 825"/>
                        <a:gd name="T86" fmla="*/ 308 w 1588"/>
                        <a:gd name="T87" fmla="*/ 616 h 825"/>
                        <a:gd name="T88" fmla="*/ 398 w 1588"/>
                        <a:gd name="T89" fmla="*/ 670 h 825"/>
                        <a:gd name="T90" fmla="*/ 464 w 1588"/>
                        <a:gd name="T91" fmla="*/ 662 h 825"/>
                        <a:gd name="T92" fmla="*/ 474 w 1588"/>
                        <a:gd name="T93" fmla="*/ 567 h 825"/>
                        <a:gd name="T94" fmla="*/ 413 w 1588"/>
                        <a:gd name="T95" fmla="*/ 460 h 825"/>
                        <a:gd name="T96" fmla="*/ 328 w 1588"/>
                        <a:gd name="T97" fmla="*/ 340 h 825"/>
                        <a:gd name="T98" fmla="*/ 433 w 1588"/>
                        <a:gd name="T99" fmla="*/ 398 h 825"/>
                        <a:gd name="T100" fmla="*/ 520 w 1588"/>
                        <a:gd name="T101" fmla="*/ 451 h 825"/>
                        <a:gd name="T102" fmla="*/ 607 w 1588"/>
                        <a:gd name="T103" fmla="*/ 499 h 825"/>
                        <a:gd name="T104" fmla="*/ 677 w 1588"/>
                        <a:gd name="T105" fmla="*/ 568 h 825"/>
                        <a:gd name="T106" fmla="*/ 762 w 1588"/>
                        <a:gd name="T107" fmla="*/ 611 h 825"/>
                        <a:gd name="T108" fmla="*/ 822 w 1588"/>
                        <a:gd name="T109" fmla="*/ 719 h 825"/>
                        <a:gd name="T110" fmla="*/ 908 w 1588"/>
                        <a:gd name="T111" fmla="*/ 719 h 825"/>
                        <a:gd name="T112" fmla="*/ 1007 w 1588"/>
                        <a:gd name="T113" fmla="*/ 725 h 825"/>
                        <a:gd name="T114" fmla="*/ 1108 w 1588"/>
                        <a:gd name="T115" fmla="*/ 677 h 825"/>
                        <a:gd name="T116" fmla="*/ 1212 w 1588"/>
                        <a:gd name="T117" fmla="*/ 732 h 825"/>
                        <a:gd name="T118" fmla="*/ 1309 w 1588"/>
                        <a:gd name="T119" fmla="*/ 794 h 825"/>
                        <a:gd name="T120" fmla="*/ 1399 w 1588"/>
                        <a:gd name="T121" fmla="*/ 786 h 825"/>
                        <a:gd name="T122" fmla="*/ 1518 w 1588"/>
                        <a:gd name="T123" fmla="*/ 734 h 825"/>
                        <a:gd name="T124" fmla="*/ 1580 w 1588"/>
                        <a:gd name="T125" fmla="*/ 653 h 825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60000 65536"/>
                        <a:gd name="T154" fmla="*/ 0 60000 65536"/>
                        <a:gd name="T155" fmla="*/ 0 60000 65536"/>
                        <a:gd name="T156" fmla="*/ 0 60000 65536"/>
                        <a:gd name="T157" fmla="*/ 0 60000 65536"/>
                        <a:gd name="T158" fmla="*/ 0 60000 65536"/>
                        <a:gd name="T159" fmla="*/ 0 60000 65536"/>
                        <a:gd name="T160" fmla="*/ 0 60000 65536"/>
                        <a:gd name="T161" fmla="*/ 0 60000 65536"/>
                        <a:gd name="T162" fmla="*/ 0 60000 65536"/>
                        <a:gd name="T163" fmla="*/ 0 60000 65536"/>
                        <a:gd name="T164" fmla="*/ 0 60000 65536"/>
                        <a:gd name="T165" fmla="*/ 0 60000 65536"/>
                        <a:gd name="T166" fmla="*/ 0 60000 65536"/>
                        <a:gd name="T167" fmla="*/ 0 60000 65536"/>
                        <a:gd name="T168" fmla="*/ 0 60000 65536"/>
                        <a:gd name="T169" fmla="*/ 0 60000 65536"/>
                        <a:gd name="T170" fmla="*/ 0 60000 65536"/>
                        <a:gd name="T171" fmla="*/ 0 60000 65536"/>
                        <a:gd name="T172" fmla="*/ 0 60000 65536"/>
                        <a:gd name="T173" fmla="*/ 0 60000 65536"/>
                        <a:gd name="T174" fmla="*/ 0 60000 65536"/>
                        <a:gd name="T175" fmla="*/ 0 60000 65536"/>
                        <a:gd name="T176" fmla="*/ 0 60000 65536"/>
                        <a:gd name="T177" fmla="*/ 0 60000 65536"/>
                        <a:gd name="T178" fmla="*/ 0 60000 65536"/>
                        <a:gd name="T179" fmla="*/ 0 60000 65536"/>
                        <a:gd name="T180" fmla="*/ 0 60000 65536"/>
                        <a:gd name="T181" fmla="*/ 0 60000 65536"/>
                        <a:gd name="T182" fmla="*/ 0 60000 65536"/>
                        <a:gd name="T183" fmla="*/ 0 60000 65536"/>
                        <a:gd name="T184" fmla="*/ 0 60000 65536"/>
                        <a:gd name="T185" fmla="*/ 0 60000 65536"/>
                        <a:gd name="T186" fmla="*/ 0 60000 65536"/>
                        <a:gd name="T187" fmla="*/ 0 60000 65536"/>
                        <a:gd name="T188" fmla="*/ 0 60000 65536"/>
                        <a:gd name="T189" fmla="*/ 0 w 1588"/>
                        <a:gd name="T190" fmla="*/ 0 h 825"/>
                        <a:gd name="T191" fmla="*/ 1588 w 1588"/>
                        <a:gd name="T192" fmla="*/ 825 h 825"/>
                      </a:gdLst>
                      <a:ahLst/>
                      <a:cxnLst>
                        <a:cxn ang="T126">
                          <a:pos x="T0" y="T1"/>
                        </a:cxn>
                        <a:cxn ang="T127">
                          <a:pos x="T2" y="T3"/>
                        </a:cxn>
                        <a:cxn ang="T128">
                          <a:pos x="T4" y="T5"/>
                        </a:cxn>
                        <a:cxn ang="T129">
                          <a:pos x="T6" y="T7"/>
                        </a:cxn>
                        <a:cxn ang="T130">
                          <a:pos x="T8" y="T9"/>
                        </a:cxn>
                        <a:cxn ang="T131">
                          <a:pos x="T10" y="T11"/>
                        </a:cxn>
                        <a:cxn ang="T132">
                          <a:pos x="T12" y="T13"/>
                        </a:cxn>
                        <a:cxn ang="T133">
                          <a:pos x="T14" y="T15"/>
                        </a:cxn>
                        <a:cxn ang="T134">
                          <a:pos x="T16" y="T17"/>
                        </a:cxn>
                        <a:cxn ang="T135">
                          <a:pos x="T18" y="T19"/>
                        </a:cxn>
                        <a:cxn ang="T136">
                          <a:pos x="T20" y="T21"/>
                        </a:cxn>
                        <a:cxn ang="T137">
                          <a:pos x="T22" y="T23"/>
                        </a:cxn>
                        <a:cxn ang="T138">
                          <a:pos x="T24" y="T25"/>
                        </a:cxn>
                        <a:cxn ang="T139">
                          <a:pos x="T26" y="T27"/>
                        </a:cxn>
                        <a:cxn ang="T140">
                          <a:pos x="T28" y="T29"/>
                        </a:cxn>
                        <a:cxn ang="T141">
                          <a:pos x="T30" y="T31"/>
                        </a:cxn>
                        <a:cxn ang="T142">
                          <a:pos x="T32" y="T33"/>
                        </a:cxn>
                        <a:cxn ang="T143">
                          <a:pos x="T34" y="T35"/>
                        </a:cxn>
                        <a:cxn ang="T144">
                          <a:pos x="T36" y="T37"/>
                        </a:cxn>
                        <a:cxn ang="T145">
                          <a:pos x="T38" y="T39"/>
                        </a:cxn>
                        <a:cxn ang="T146">
                          <a:pos x="T40" y="T41"/>
                        </a:cxn>
                        <a:cxn ang="T147">
                          <a:pos x="T42" y="T43"/>
                        </a:cxn>
                        <a:cxn ang="T148">
                          <a:pos x="T44" y="T45"/>
                        </a:cxn>
                        <a:cxn ang="T149">
                          <a:pos x="T46" y="T47"/>
                        </a:cxn>
                        <a:cxn ang="T150">
                          <a:pos x="T48" y="T49"/>
                        </a:cxn>
                        <a:cxn ang="T151">
                          <a:pos x="T50" y="T51"/>
                        </a:cxn>
                        <a:cxn ang="T152">
                          <a:pos x="T52" y="T53"/>
                        </a:cxn>
                        <a:cxn ang="T153">
                          <a:pos x="T54" y="T55"/>
                        </a:cxn>
                        <a:cxn ang="T154">
                          <a:pos x="T56" y="T57"/>
                        </a:cxn>
                        <a:cxn ang="T155">
                          <a:pos x="T58" y="T59"/>
                        </a:cxn>
                        <a:cxn ang="T156">
                          <a:pos x="T60" y="T61"/>
                        </a:cxn>
                        <a:cxn ang="T157">
                          <a:pos x="T62" y="T63"/>
                        </a:cxn>
                        <a:cxn ang="T158">
                          <a:pos x="T64" y="T65"/>
                        </a:cxn>
                        <a:cxn ang="T159">
                          <a:pos x="T66" y="T67"/>
                        </a:cxn>
                        <a:cxn ang="T160">
                          <a:pos x="T68" y="T69"/>
                        </a:cxn>
                        <a:cxn ang="T161">
                          <a:pos x="T70" y="T71"/>
                        </a:cxn>
                        <a:cxn ang="T162">
                          <a:pos x="T72" y="T73"/>
                        </a:cxn>
                        <a:cxn ang="T163">
                          <a:pos x="T74" y="T75"/>
                        </a:cxn>
                        <a:cxn ang="T164">
                          <a:pos x="T76" y="T77"/>
                        </a:cxn>
                        <a:cxn ang="T165">
                          <a:pos x="T78" y="T79"/>
                        </a:cxn>
                        <a:cxn ang="T166">
                          <a:pos x="T80" y="T81"/>
                        </a:cxn>
                        <a:cxn ang="T167">
                          <a:pos x="T82" y="T83"/>
                        </a:cxn>
                        <a:cxn ang="T168">
                          <a:pos x="T84" y="T85"/>
                        </a:cxn>
                        <a:cxn ang="T169">
                          <a:pos x="T86" y="T87"/>
                        </a:cxn>
                        <a:cxn ang="T170">
                          <a:pos x="T88" y="T89"/>
                        </a:cxn>
                        <a:cxn ang="T171">
                          <a:pos x="T90" y="T91"/>
                        </a:cxn>
                        <a:cxn ang="T172">
                          <a:pos x="T92" y="T93"/>
                        </a:cxn>
                        <a:cxn ang="T173">
                          <a:pos x="T94" y="T95"/>
                        </a:cxn>
                        <a:cxn ang="T174">
                          <a:pos x="T96" y="T97"/>
                        </a:cxn>
                        <a:cxn ang="T175">
                          <a:pos x="T98" y="T99"/>
                        </a:cxn>
                        <a:cxn ang="T176">
                          <a:pos x="T100" y="T101"/>
                        </a:cxn>
                        <a:cxn ang="T177">
                          <a:pos x="T102" y="T103"/>
                        </a:cxn>
                        <a:cxn ang="T178">
                          <a:pos x="T104" y="T105"/>
                        </a:cxn>
                        <a:cxn ang="T179">
                          <a:pos x="T106" y="T107"/>
                        </a:cxn>
                        <a:cxn ang="T180">
                          <a:pos x="T108" y="T109"/>
                        </a:cxn>
                        <a:cxn ang="T181">
                          <a:pos x="T110" y="T111"/>
                        </a:cxn>
                        <a:cxn ang="T182">
                          <a:pos x="T112" y="T113"/>
                        </a:cxn>
                        <a:cxn ang="T183">
                          <a:pos x="T114" y="T115"/>
                        </a:cxn>
                        <a:cxn ang="T184">
                          <a:pos x="T116" y="T117"/>
                        </a:cxn>
                        <a:cxn ang="T185">
                          <a:pos x="T118" y="T119"/>
                        </a:cxn>
                        <a:cxn ang="T186">
                          <a:pos x="T120" y="T121"/>
                        </a:cxn>
                        <a:cxn ang="T187">
                          <a:pos x="T122" y="T123"/>
                        </a:cxn>
                        <a:cxn ang="T188">
                          <a:pos x="T124" y="T125"/>
                        </a:cxn>
                      </a:cxnLst>
                      <a:rect l="T189" t="T190" r="T191" b="T192"/>
                      <a:pathLst>
                        <a:path w="1588" h="825">
                          <a:moveTo>
                            <a:pt x="1580" y="653"/>
                          </a:moveTo>
                          <a:lnTo>
                            <a:pt x="1562" y="621"/>
                          </a:lnTo>
                          <a:lnTo>
                            <a:pt x="1562" y="582"/>
                          </a:lnTo>
                          <a:lnTo>
                            <a:pt x="1538" y="559"/>
                          </a:lnTo>
                          <a:lnTo>
                            <a:pt x="1536" y="499"/>
                          </a:lnTo>
                          <a:lnTo>
                            <a:pt x="1510" y="468"/>
                          </a:lnTo>
                          <a:lnTo>
                            <a:pt x="1516" y="420"/>
                          </a:lnTo>
                          <a:lnTo>
                            <a:pt x="1478" y="390"/>
                          </a:lnTo>
                          <a:lnTo>
                            <a:pt x="1469" y="348"/>
                          </a:lnTo>
                          <a:lnTo>
                            <a:pt x="1444" y="350"/>
                          </a:lnTo>
                          <a:lnTo>
                            <a:pt x="1420" y="319"/>
                          </a:lnTo>
                          <a:lnTo>
                            <a:pt x="1363" y="340"/>
                          </a:lnTo>
                          <a:lnTo>
                            <a:pt x="1335" y="324"/>
                          </a:lnTo>
                          <a:lnTo>
                            <a:pt x="1305" y="287"/>
                          </a:lnTo>
                          <a:lnTo>
                            <a:pt x="1295" y="311"/>
                          </a:lnTo>
                          <a:lnTo>
                            <a:pt x="1265" y="316"/>
                          </a:lnTo>
                          <a:lnTo>
                            <a:pt x="1257" y="346"/>
                          </a:lnTo>
                          <a:lnTo>
                            <a:pt x="1237" y="380"/>
                          </a:lnTo>
                          <a:lnTo>
                            <a:pt x="1200" y="390"/>
                          </a:lnTo>
                          <a:lnTo>
                            <a:pt x="1239" y="428"/>
                          </a:lnTo>
                          <a:lnTo>
                            <a:pt x="1275" y="424"/>
                          </a:lnTo>
                          <a:lnTo>
                            <a:pt x="1295" y="451"/>
                          </a:lnTo>
                          <a:lnTo>
                            <a:pt x="1295" y="499"/>
                          </a:lnTo>
                          <a:lnTo>
                            <a:pt x="1317" y="551"/>
                          </a:lnTo>
                          <a:lnTo>
                            <a:pt x="1321" y="590"/>
                          </a:lnTo>
                          <a:lnTo>
                            <a:pt x="1353" y="595"/>
                          </a:lnTo>
                          <a:lnTo>
                            <a:pt x="1373" y="624"/>
                          </a:lnTo>
                          <a:lnTo>
                            <a:pt x="1361" y="677"/>
                          </a:lnTo>
                          <a:lnTo>
                            <a:pt x="1373" y="716"/>
                          </a:lnTo>
                          <a:lnTo>
                            <a:pt x="1339" y="677"/>
                          </a:lnTo>
                          <a:lnTo>
                            <a:pt x="1315" y="615"/>
                          </a:lnTo>
                          <a:lnTo>
                            <a:pt x="1292" y="547"/>
                          </a:lnTo>
                          <a:lnTo>
                            <a:pt x="1265" y="533"/>
                          </a:lnTo>
                          <a:lnTo>
                            <a:pt x="1265" y="485"/>
                          </a:lnTo>
                          <a:lnTo>
                            <a:pt x="1239" y="476"/>
                          </a:lnTo>
                          <a:lnTo>
                            <a:pt x="1239" y="428"/>
                          </a:lnTo>
                          <a:lnTo>
                            <a:pt x="1200" y="391"/>
                          </a:lnTo>
                          <a:lnTo>
                            <a:pt x="1196" y="420"/>
                          </a:lnTo>
                          <a:lnTo>
                            <a:pt x="1160" y="437"/>
                          </a:lnTo>
                          <a:lnTo>
                            <a:pt x="1146" y="485"/>
                          </a:lnTo>
                          <a:lnTo>
                            <a:pt x="1108" y="504"/>
                          </a:lnTo>
                          <a:lnTo>
                            <a:pt x="1062" y="503"/>
                          </a:lnTo>
                          <a:lnTo>
                            <a:pt x="1038" y="468"/>
                          </a:lnTo>
                          <a:lnTo>
                            <a:pt x="969" y="451"/>
                          </a:lnTo>
                          <a:lnTo>
                            <a:pt x="955" y="515"/>
                          </a:lnTo>
                          <a:lnTo>
                            <a:pt x="977" y="547"/>
                          </a:lnTo>
                          <a:lnTo>
                            <a:pt x="983" y="599"/>
                          </a:lnTo>
                          <a:lnTo>
                            <a:pt x="1007" y="629"/>
                          </a:lnTo>
                          <a:lnTo>
                            <a:pt x="989" y="655"/>
                          </a:lnTo>
                          <a:lnTo>
                            <a:pt x="963" y="633"/>
                          </a:lnTo>
                          <a:lnTo>
                            <a:pt x="933" y="660"/>
                          </a:lnTo>
                          <a:lnTo>
                            <a:pt x="913" y="629"/>
                          </a:lnTo>
                          <a:lnTo>
                            <a:pt x="933" y="585"/>
                          </a:lnTo>
                          <a:lnTo>
                            <a:pt x="945" y="555"/>
                          </a:lnTo>
                          <a:lnTo>
                            <a:pt x="957" y="503"/>
                          </a:lnTo>
                          <a:lnTo>
                            <a:pt x="969" y="451"/>
                          </a:lnTo>
                          <a:lnTo>
                            <a:pt x="933" y="460"/>
                          </a:lnTo>
                          <a:lnTo>
                            <a:pt x="927" y="499"/>
                          </a:lnTo>
                          <a:lnTo>
                            <a:pt x="899" y="521"/>
                          </a:lnTo>
                          <a:lnTo>
                            <a:pt x="869" y="507"/>
                          </a:lnTo>
                          <a:lnTo>
                            <a:pt x="869" y="454"/>
                          </a:lnTo>
                          <a:lnTo>
                            <a:pt x="842" y="442"/>
                          </a:lnTo>
                          <a:lnTo>
                            <a:pt x="834" y="417"/>
                          </a:lnTo>
                          <a:lnTo>
                            <a:pt x="809" y="424"/>
                          </a:lnTo>
                          <a:lnTo>
                            <a:pt x="788" y="385"/>
                          </a:lnTo>
                          <a:lnTo>
                            <a:pt x="764" y="381"/>
                          </a:lnTo>
                          <a:lnTo>
                            <a:pt x="742" y="406"/>
                          </a:lnTo>
                          <a:lnTo>
                            <a:pt x="703" y="398"/>
                          </a:lnTo>
                          <a:lnTo>
                            <a:pt x="689" y="424"/>
                          </a:lnTo>
                          <a:lnTo>
                            <a:pt x="659" y="452"/>
                          </a:lnTo>
                          <a:lnTo>
                            <a:pt x="613" y="398"/>
                          </a:lnTo>
                          <a:lnTo>
                            <a:pt x="617" y="358"/>
                          </a:lnTo>
                          <a:lnTo>
                            <a:pt x="585" y="328"/>
                          </a:lnTo>
                          <a:lnTo>
                            <a:pt x="579" y="289"/>
                          </a:lnTo>
                          <a:lnTo>
                            <a:pt x="549" y="268"/>
                          </a:lnTo>
                          <a:lnTo>
                            <a:pt x="535" y="201"/>
                          </a:lnTo>
                          <a:lnTo>
                            <a:pt x="510" y="201"/>
                          </a:lnTo>
                          <a:lnTo>
                            <a:pt x="496" y="173"/>
                          </a:lnTo>
                          <a:lnTo>
                            <a:pt x="462" y="155"/>
                          </a:lnTo>
                          <a:lnTo>
                            <a:pt x="442" y="102"/>
                          </a:lnTo>
                          <a:lnTo>
                            <a:pt x="398" y="80"/>
                          </a:lnTo>
                          <a:lnTo>
                            <a:pt x="380" y="32"/>
                          </a:lnTo>
                          <a:lnTo>
                            <a:pt x="358" y="0"/>
                          </a:lnTo>
                          <a:lnTo>
                            <a:pt x="351" y="11"/>
                          </a:lnTo>
                          <a:lnTo>
                            <a:pt x="334" y="67"/>
                          </a:lnTo>
                          <a:lnTo>
                            <a:pt x="339" y="107"/>
                          </a:lnTo>
                          <a:lnTo>
                            <a:pt x="313" y="94"/>
                          </a:lnTo>
                          <a:lnTo>
                            <a:pt x="311" y="163"/>
                          </a:lnTo>
                          <a:lnTo>
                            <a:pt x="283" y="181"/>
                          </a:lnTo>
                          <a:lnTo>
                            <a:pt x="287" y="232"/>
                          </a:lnTo>
                          <a:lnTo>
                            <a:pt x="253" y="249"/>
                          </a:lnTo>
                          <a:lnTo>
                            <a:pt x="247" y="303"/>
                          </a:lnTo>
                          <a:lnTo>
                            <a:pt x="209" y="289"/>
                          </a:lnTo>
                          <a:lnTo>
                            <a:pt x="192" y="254"/>
                          </a:lnTo>
                          <a:lnTo>
                            <a:pt x="181" y="271"/>
                          </a:lnTo>
                          <a:lnTo>
                            <a:pt x="144" y="268"/>
                          </a:lnTo>
                          <a:lnTo>
                            <a:pt x="132" y="297"/>
                          </a:lnTo>
                          <a:lnTo>
                            <a:pt x="113" y="279"/>
                          </a:lnTo>
                          <a:lnTo>
                            <a:pt x="101" y="311"/>
                          </a:lnTo>
                          <a:lnTo>
                            <a:pt x="78" y="311"/>
                          </a:lnTo>
                          <a:lnTo>
                            <a:pt x="96" y="340"/>
                          </a:lnTo>
                          <a:lnTo>
                            <a:pt x="66" y="354"/>
                          </a:lnTo>
                          <a:lnTo>
                            <a:pt x="34" y="390"/>
                          </a:lnTo>
                          <a:lnTo>
                            <a:pt x="58" y="416"/>
                          </a:lnTo>
                          <a:lnTo>
                            <a:pt x="49" y="460"/>
                          </a:lnTo>
                          <a:lnTo>
                            <a:pt x="49" y="499"/>
                          </a:lnTo>
                          <a:lnTo>
                            <a:pt x="0" y="503"/>
                          </a:lnTo>
                          <a:lnTo>
                            <a:pt x="2" y="537"/>
                          </a:lnTo>
                          <a:lnTo>
                            <a:pt x="2" y="591"/>
                          </a:lnTo>
                          <a:lnTo>
                            <a:pt x="28" y="582"/>
                          </a:lnTo>
                          <a:lnTo>
                            <a:pt x="44" y="551"/>
                          </a:lnTo>
                          <a:lnTo>
                            <a:pt x="66" y="563"/>
                          </a:lnTo>
                          <a:lnTo>
                            <a:pt x="84" y="524"/>
                          </a:lnTo>
                          <a:lnTo>
                            <a:pt x="116" y="547"/>
                          </a:lnTo>
                          <a:lnTo>
                            <a:pt x="150" y="507"/>
                          </a:lnTo>
                          <a:lnTo>
                            <a:pt x="165" y="460"/>
                          </a:lnTo>
                          <a:lnTo>
                            <a:pt x="189" y="495"/>
                          </a:lnTo>
                          <a:lnTo>
                            <a:pt x="207" y="480"/>
                          </a:lnTo>
                          <a:lnTo>
                            <a:pt x="235" y="507"/>
                          </a:lnTo>
                          <a:lnTo>
                            <a:pt x="235" y="459"/>
                          </a:lnTo>
                          <a:lnTo>
                            <a:pt x="261" y="454"/>
                          </a:lnTo>
                          <a:lnTo>
                            <a:pt x="264" y="406"/>
                          </a:lnTo>
                          <a:lnTo>
                            <a:pt x="293" y="391"/>
                          </a:lnTo>
                          <a:lnTo>
                            <a:pt x="314" y="411"/>
                          </a:lnTo>
                          <a:lnTo>
                            <a:pt x="306" y="456"/>
                          </a:lnTo>
                          <a:lnTo>
                            <a:pt x="303" y="485"/>
                          </a:lnTo>
                          <a:lnTo>
                            <a:pt x="288" y="529"/>
                          </a:lnTo>
                          <a:lnTo>
                            <a:pt x="259" y="559"/>
                          </a:lnTo>
                          <a:lnTo>
                            <a:pt x="268" y="597"/>
                          </a:lnTo>
                          <a:lnTo>
                            <a:pt x="246" y="624"/>
                          </a:lnTo>
                          <a:lnTo>
                            <a:pt x="280" y="641"/>
                          </a:lnTo>
                          <a:lnTo>
                            <a:pt x="308" y="616"/>
                          </a:lnTo>
                          <a:lnTo>
                            <a:pt x="328" y="657"/>
                          </a:lnTo>
                          <a:lnTo>
                            <a:pt x="364" y="641"/>
                          </a:lnTo>
                          <a:lnTo>
                            <a:pt x="398" y="670"/>
                          </a:lnTo>
                          <a:lnTo>
                            <a:pt x="416" y="692"/>
                          </a:lnTo>
                          <a:lnTo>
                            <a:pt x="468" y="695"/>
                          </a:lnTo>
                          <a:lnTo>
                            <a:pt x="464" y="662"/>
                          </a:lnTo>
                          <a:lnTo>
                            <a:pt x="474" y="633"/>
                          </a:lnTo>
                          <a:lnTo>
                            <a:pt x="452" y="608"/>
                          </a:lnTo>
                          <a:lnTo>
                            <a:pt x="474" y="567"/>
                          </a:lnTo>
                          <a:lnTo>
                            <a:pt x="452" y="526"/>
                          </a:lnTo>
                          <a:lnTo>
                            <a:pt x="464" y="489"/>
                          </a:lnTo>
                          <a:lnTo>
                            <a:pt x="413" y="460"/>
                          </a:lnTo>
                          <a:lnTo>
                            <a:pt x="384" y="444"/>
                          </a:lnTo>
                          <a:lnTo>
                            <a:pt x="340" y="406"/>
                          </a:lnTo>
                          <a:lnTo>
                            <a:pt x="328" y="340"/>
                          </a:lnTo>
                          <a:lnTo>
                            <a:pt x="378" y="364"/>
                          </a:lnTo>
                          <a:lnTo>
                            <a:pt x="407" y="354"/>
                          </a:lnTo>
                          <a:lnTo>
                            <a:pt x="433" y="398"/>
                          </a:lnTo>
                          <a:lnTo>
                            <a:pt x="468" y="391"/>
                          </a:lnTo>
                          <a:lnTo>
                            <a:pt x="488" y="437"/>
                          </a:lnTo>
                          <a:lnTo>
                            <a:pt x="520" y="451"/>
                          </a:lnTo>
                          <a:lnTo>
                            <a:pt x="529" y="495"/>
                          </a:lnTo>
                          <a:lnTo>
                            <a:pt x="573" y="504"/>
                          </a:lnTo>
                          <a:lnTo>
                            <a:pt x="607" y="499"/>
                          </a:lnTo>
                          <a:lnTo>
                            <a:pt x="628" y="533"/>
                          </a:lnTo>
                          <a:lnTo>
                            <a:pt x="657" y="524"/>
                          </a:lnTo>
                          <a:lnTo>
                            <a:pt x="677" y="568"/>
                          </a:lnTo>
                          <a:lnTo>
                            <a:pt x="700" y="564"/>
                          </a:lnTo>
                          <a:lnTo>
                            <a:pt x="730" y="599"/>
                          </a:lnTo>
                          <a:lnTo>
                            <a:pt x="762" y="611"/>
                          </a:lnTo>
                          <a:lnTo>
                            <a:pt x="764" y="647"/>
                          </a:lnTo>
                          <a:lnTo>
                            <a:pt x="812" y="668"/>
                          </a:lnTo>
                          <a:lnTo>
                            <a:pt x="822" y="719"/>
                          </a:lnTo>
                          <a:lnTo>
                            <a:pt x="846" y="728"/>
                          </a:lnTo>
                          <a:lnTo>
                            <a:pt x="875" y="757"/>
                          </a:lnTo>
                          <a:lnTo>
                            <a:pt x="908" y="719"/>
                          </a:lnTo>
                          <a:lnTo>
                            <a:pt x="943" y="737"/>
                          </a:lnTo>
                          <a:lnTo>
                            <a:pt x="969" y="711"/>
                          </a:lnTo>
                          <a:lnTo>
                            <a:pt x="1007" y="725"/>
                          </a:lnTo>
                          <a:lnTo>
                            <a:pt x="1047" y="700"/>
                          </a:lnTo>
                          <a:lnTo>
                            <a:pt x="1085" y="716"/>
                          </a:lnTo>
                          <a:lnTo>
                            <a:pt x="1108" y="677"/>
                          </a:lnTo>
                          <a:lnTo>
                            <a:pt x="1138" y="695"/>
                          </a:lnTo>
                          <a:lnTo>
                            <a:pt x="1178" y="689"/>
                          </a:lnTo>
                          <a:lnTo>
                            <a:pt x="1212" y="732"/>
                          </a:lnTo>
                          <a:lnTo>
                            <a:pt x="1239" y="764"/>
                          </a:lnTo>
                          <a:lnTo>
                            <a:pt x="1281" y="751"/>
                          </a:lnTo>
                          <a:lnTo>
                            <a:pt x="1309" y="794"/>
                          </a:lnTo>
                          <a:lnTo>
                            <a:pt x="1347" y="820"/>
                          </a:lnTo>
                          <a:lnTo>
                            <a:pt x="1387" y="825"/>
                          </a:lnTo>
                          <a:lnTo>
                            <a:pt x="1399" y="786"/>
                          </a:lnTo>
                          <a:lnTo>
                            <a:pt x="1440" y="786"/>
                          </a:lnTo>
                          <a:lnTo>
                            <a:pt x="1474" y="742"/>
                          </a:lnTo>
                          <a:lnTo>
                            <a:pt x="1518" y="734"/>
                          </a:lnTo>
                          <a:lnTo>
                            <a:pt x="1560" y="716"/>
                          </a:lnTo>
                          <a:lnTo>
                            <a:pt x="1588" y="689"/>
                          </a:lnTo>
                          <a:lnTo>
                            <a:pt x="1580" y="653"/>
                          </a:lnTo>
                          <a:close/>
                        </a:path>
                      </a:pathLst>
                    </a:custGeom>
                    <a:solidFill>
                      <a:srgbClr val="002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1" name="Freeform 649"/>
                    <p:cNvSpPr>
                      <a:spLocks/>
                    </p:cNvSpPr>
                    <p:nvPr/>
                  </p:nvSpPr>
                  <p:spPr bwMode="auto">
                    <a:xfrm>
                      <a:off x="1444" y="2416"/>
                      <a:ext cx="10" cy="23"/>
                    </a:xfrm>
                    <a:custGeom>
                      <a:avLst/>
                      <a:gdLst>
                        <a:gd name="T0" fmla="*/ 42 w 59"/>
                        <a:gd name="T1" fmla="*/ 0 h 119"/>
                        <a:gd name="T2" fmla="*/ 36 w 59"/>
                        <a:gd name="T3" fmla="*/ 29 h 119"/>
                        <a:gd name="T4" fmla="*/ 56 w 59"/>
                        <a:gd name="T5" fmla="*/ 58 h 119"/>
                        <a:gd name="T6" fmla="*/ 38 w 59"/>
                        <a:gd name="T7" fmla="*/ 82 h 119"/>
                        <a:gd name="T8" fmla="*/ 59 w 59"/>
                        <a:gd name="T9" fmla="*/ 116 h 119"/>
                        <a:gd name="T10" fmla="*/ 36 w 59"/>
                        <a:gd name="T11" fmla="*/ 119 h 119"/>
                        <a:gd name="T12" fmla="*/ 12 w 59"/>
                        <a:gd name="T13" fmla="*/ 78 h 119"/>
                        <a:gd name="T14" fmla="*/ 0 w 59"/>
                        <a:gd name="T15" fmla="*/ 70 h 119"/>
                        <a:gd name="T16" fmla="*/ 42 w 59"/>
                        <a:gd name="T17" fmla="*/ 0 h 119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59"/>
                        <a:gd name="T28" fmla="*/ 0 h 119"/>
                        <a:gd name="T29" fmla="*/ 59 w 59"/>
                        <a:gd name="T30" fmla="*/ 119 h 119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59" h="119">
                          <a:moveTo>
                            <a:pt x="42" y="0"/>
                          </a:moveTo>
                          <a:lnTo>
                            <a:pt x="36" y="29"/>
                          </a:lnTo>
                          <a:lnTo>
                            <a:pt x="56" y="58"/>
                          </a:lnTo>
                          <a:lnTo>
                            <a:pt x="38" y="82"/>
                          </a:lnTo>
                          <a:lnTo>
                            <a:pt x="59" y="116"/>
                          </a:lnTo>
                          <a:lnTo>
                            <a:pt x="36" y="119"/>
                          </a:lnTo>
                          <a:lnTo>
                            <a:pt x="12" y="78"/>
                          </a:lnTo>
                          <a:lnTo>
                            <a:pt x="0" y="70"/>
                          </a:lnTo>
                          <a:lnTo>
                            <a:pt x="42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2" name="Freeform 650"/>
                    <p:cNvSpPr>
                      <a:spLocks/>
                    </p:cNvSpPr>
                    <p:nvPr/>
                  </p:nvSpPr>
                  <p:spPr bwMode="auto">
                    <a:xfrm>
                      <a:off x="1458" y="2414"/>
                      <a:ext cx="8" cy="31"/>
                    </a:xfrm>
                    <a:custGeom>
                      <a:avLst/>
                      <a:gdLst>
                        <a:gd name="T0" fmla="*/ 27 w 46"/>
                        <a:gd name="T1" fmla="*/ 0 h 157"/>
                        <a:gd name="T2" fmla="*/ 24 w 46"/>
                        <a:gd name="T3" fmla="*/ 29 h 157"/>
                        <a:gd name="T4" fmla="*/ 44 w 46"/>
                        <a:gd name="T5" fmla="*/ 58 h 157"/>
                        <a:gd name="T6" fmla="*/ 36 w 46"/>
                        <a:gd name="T7" fmla="*/ 86 h 157"/>
                        <a:gd name="T8" fmla="*/ 46 w 46"/>
                        <a:gd name="T9" fmla="*/ 157 h 157"/>
                        <a:gd name="T10" fmla="*/ 0 w 46"/>
                        <a:gd name="T11" fmla="*/ 78 h 157"/>
                        <a:gd name="T12" fmla="*/ 27 w 46"/>
                        <a:gd name="T13" fmla="*/ 0 h 157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6"/>
                        <a:gd name="T22" fmla="*/ 0 h 157"/>
                        <a:gd name="T23" fmla="*/ 46 w 46"/>
                        <a:gd name="T24" fmla="*/ 157 h 157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6" h="157">
                          <a:moveTo>
                            <a:pt x="27" y="0"/>
                          </a:moveTo>
                          <a:lnTo>
                            <a:pt x="24" y="29"/>
                          </a:lnTo>
                          <a:lnTo>
                            <a:pt x="44" y="58"/>
                          </a:lnTo>
                          <a:lnTo>
                            <a:pt x="36" y="86"/>
                          </a:lnTo>
                          <a:lnTo>
                            <a:pt x="46" y="157"/>
                          </a:lnTo>
                          <a:lnTo>
                            <a:pt x="0" y="78"/>
                          </a:lnTo>
                          <a:lnTo>
                            <a:pt x="27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3" name="Freeform 651"/>
                    <p:cNvSpPr>
                      <a:spLocks/>
                    </p:cNvSpPr>
                    <p:nvPr/>
                  </p:nvSpPr>
                  <p:spPr bwMode="auto">
                    <a:xfrm>
                      <a:off x="1437" y="2366"/>
                      <a:ext cx="9" cy="18"/>
                    </a:xfrm>
                    <a:custGeom>
                      <a:avLst/>
                      <a:gdLst>
                        <a:gd name="T0" fmla="*/ 58 w 58"/>
                        <a:gd name="T1" fmla="*/ 0 h 92"/>
                        <a:gd name="T2" fmla="*/ 46 w 58"/>
                        <a:gd name="T3" fmla="*/ 16 h 92"/>
                        <a:gd name="T4" fmla="*/ 46 w 58"/>
                        <a:gd name="T5" fmla="*/ 92 h 92"/>
                        <a:gd name="T6" fmla="*/ 0 w 58"/>
                        <a:gd name="T7" fmla="*/ 78 h 92"/>
                        <a:gd name="T8" fmla="*/ 20 w 58"/>
                        <a:gd name="T9" fmla="*/ 51 h 92"/>
                        <a:gd name="T10" fmla="*/ 2 w 58"/>
                        <a:gd name="T11" fmla="*/ 21 h 92"/>
                        <a:gd name="T12" fmla="*/ 58 w 58"/>
                        <a:gd name="T13" fmla="*/ 0 h 92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58"/>
                        <a:gd name="T22" fmla="*/ 0 h 92"/>
                        <a:gd name="T23" fmla="*/ 58 w 58"/>
                        <a:gd name="T24" fmla="*/ 92 h 92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58" h="92">
                          <a:moveTo>
                            <a:pt x="58" y="0"/>
                          </a:moveTo>
                          <a:lnTo>
                            <a:pt x="46" y="16"/>
                          </a:lnTo>
                          <a:lnTo>
                            <a:pt x="46" y="92"/>
                          </a:lnTo>
                          <a:lnTo>
                            <a:pt x="0" y="78"/>
                          </a:lnTo>
                          <a:lnTo>
                            <a:pt x="20" y="51"/>
                          </a:lnTo>
                          <a:lnTo>
                            <a:pt x="2" y="21"/>
                          </a:lnTo>
                          <a:lnTo>
                            <a:pt x="58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4" name="Freeform 652"/>
                    <p:cNvSpPr>
                      <a:spLocks/>
                    </p:cNvSpPr>
                    <p:nvPr/>
                  </p:nvSpPr>
                  <p:spPr bwMode="auto">
                    <a:xfrm>
                      <a:off x="1449" y="2324"/>
                      <a:ext cx="14" cy="58"/>
                    </a:xfrm>
                    <a:custGeom>
                      <a:avLst/>
                      <a:gdLst>
                        <a:gd name="T0" fmla="*/ 26 w 81"/>
                        <a:gd name="T1" fmla="*/ 0 h 287"/>
                        <a:gd name="T2" fmla="*/ 42 w 81"/>
                        <a:gd name="T3" fmla="*/ 62 h 287"/>
                        <a:gd name="T4" fmla="*/ 32 w 81"/>
                        <a:gd name="T5" fmla="*/ 123 h 287"/>
                        <a:gd name="T6" fmla="*/ 42 w 81"/>
                        <a:gd name="T7" fmla="*/ 165 h 287"/>
                        <a:gd name="T8" fmla="*/ 29 w 81"/>
                        <a:gd name="T9" fmla="*/ 192 h 287"/>
                        <a:gd name="T10" fmla="*/ 52 w 81"/>
                        <a:gd name="T11" fmla="*/ 252 h 287"/>
                        <a:gd name="T12" fmla="*/ 81 w 81"/>
                        <a:gd name="T13" fmla="*/ 271 h 287"/>
                        <a:gd name="T14" fmla="*/ 54 w 81"/>
                        <a:gd name="T15" fmla="*/ 279 h 287"/>
                        <a:gd name="T16" fmla="*/ 42 w 81"/>
                        <a:gd name="T17" fmla="*/ 287 h 287"/>
                        <a:gd name="T18" fmla="*/ 14 w 81"/>
                        <a:gd name="T19" fmla="*/ 263 h 287"/>
                        <a:gd name="T20" fmla="*/ 0 w 81"/>
                        <a:gd name="T21" fmla="*/ 184 h 287"/>
                        <a:gd name="T22" fmla="*/ 23 w 81"/>
                        <a:gd name="T23" fmla="*/ 165 h 287"/>
                        <a:gd name="T24" fmla="*/ 12 w 81"/>
                        <a:gd name="T25" fmla="*/ 127 h 287"/>
                        <a:gd name="T26" fmla="*/ 29 w 81"/>
                        <a:gd name="T27" fmla="*/ 81 h 287"/>
                        <a:gd name="T28" fmla="*/ 26 w 81"/>
                        <a:gd name="T29" fmla="*/ 0 h 287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81"/>
                        <a:gd name="T46" fmla="*/ 0 h 287"/>
                        <a:gd name="T47" fmla="*/ 81 w 81"/>
                        <a:gd name="T48" fmla="*/ 287 h 287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81" h="287">
                          <a:moveTo>
                            <a:pt x="26" y="0"/>
                          </a:moveTo>
                          <a:lnTo>
                            <a:pt x="42" y="62"/>
                          </a:lnTo>
                          <a:lnTo>
                            <a:pt x="32" y="123"/>
                          </a:lnTo>
                          <a:lnTo>
                            <a:pt x="42" y="165"/>
                          </a:lnTo>
                          <a:lnTo>
                            <a:pt x="29" y="192"/>
                          </a:lnTo>
                          <a:lnTo>
                            <a:pt x="52" y="252"/>
                          </a:lnTo>
                          <a:lnTo>
                            <a:pt x="81" y="271"/>
                          </a:lnTo>
                          <a:lnTo>
                            <a:pt x="54" y="279"/>
                          </a:lnTo>
                          <a:lnTo>
                            <a:pt x="42" y="287"/>
                          </a:lnTo>
                          <a:lnTo>
                            <a:pt x="14" y="263"/>
                          </a:lnTo>
                          <a:lnTo>
                            <a:pt x="0" y="184"/>
                          </a:lnTo>
                          <a:lnTo>
                            <a:pt x="23" y="165"/>
                          </a:lnTo>
                          <a:lnTo>
                            <a:pt x="12" y="127"/>
                          </a:lnTo>
                          <a:lnTo>
                            <a:pt x="29" y="81"/>
                          </a:lnTo>
                          <a:lnTo>
                            <a:pt x="2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5" name="Freeform 653"/>
                    <p:cNvSpPr>
                      <a:spLocks/>
                    </p:cNvSpPr>
                    <p:nvPr/>
                  </p:nvSpPr>
                  <p:spPr bwMode="auto">
                    <a:xfrm>
                      <a:off x="1467" y="2355"/>
                      <a:ext cx="16" cy="48"/>
                    </a:xfrm>
                    <a:custGeom>
                      <a:avLst/>
                      <a:gdLst>
                        <a:gd name="T0" fmla="*/ 22 w 95"/>
                        <a:gd name="T1" fmla="*/ 0 h 244"/>
                        <a:gd name="T2" fmla="*/ 54 w 95"/>
                        <a:gd name="T3" fmla="*/ 24 h 244"/>
                        <a:gd name="T4" fmla="*/ 46 w 95"/>
                        <a:gd name="T5" fmla="*/ 54 h 244"/>
                        <a:gd name="T6" fmla="*/ 58 w 95"/>
                        <a:gd name="T7" fmla="*/ 111 h 244"/>
                        <a:gd name="T8" fmla="*/ 78 w 95"/>
                        <a:gd name="T9" fmla="*/ 140 h 244"/>
                        <a:gd name="T10" fmla="*/ 78 w 95"/>
                        <a:gd name="T11" fmla="*/ 173 h 244"/>
                        <a:gd name="T12" fmla="*/ 80 w 95"/>
                        <a:gd name="T13" fmla="*/ 206 h 244"/>
                        <a:gd name="T14" fmla="*/ 95 w 95"/>
                        <a:gd name="T15" fmla="*/ 244 h 244"/>
                        <a:gd name="T16" fmla="*/ 58 w 95"/>
                        <a:gd name="T17" fmla="*/ 219 h 244"/>
                        <a:gd name="T18" fmla="*/ 46 w 95"/>
                        <a:gd name="T19" fmla="*/ 160 h 244"/>
                        <a:gd name="T20" fmla="*/ 0 w 95"/>
                        <a:gd name="T21" fmla="*/ 135 h 244"/>
                        <a:gd name="T22" fmla="*/ 28 w 95"/>
                        <a:gd name="T23" fmla="*/ 103 h 244"/>
                        <a:gd name="T24" fmla="*/ 28 w 95"/>
                        <a:gd name="T25" fmla="*/ 70 h 244"/>
                        <a:gd name="T26" fmla="*/ 22 w 95"/>
                        <a:gd name="T27" fmla="*/ 0 h 244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95"/>
                        <a:gd name="T43" fmla="*/ 0 h 244"/>
                        <a:gd name="T44" fmla="*/ 95 w 95"/>
                        <a:gd name="T45" fmla="*/ 244 h 244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95" h="244">
                          <a:moveTo>
                            <a:pt x="22" y="0"/>
                          </a:moveTo>
                          <a:lnTo>
                            <a:pt x="54" y="24"/>
                          </a:lnTo>
                          <a:lnTo>
                            <a:pt x="46" y="54"/>
                          </a:lnTo>
                          <a:lnTo>
                            <a:pt x="58" y="111"/>
                          </a:lnTo>
                          <a:lnTo>
                            <a:pt x="78" y="140"/>
                          </a:lnTo>
                          <a:lnTo>
                            <a:pt x="78" y="173"/>
                          </a:lnTo>
                          <a:lnTo>
                            <a:pt x="80" y="206"/>
                          </a:lnTo>
                          <a:lnTo>
                            <a:pt x="95" y="244"/>
                          </a:lnTo>
                          <a:lnTo>
                            <a:pt x="58" y="219"/>
                          </a:lnTo>
                          <a:lnTo>
                            <a:pt x="46" y="160"/>
                          </a:lnTo>
                          <a:lnTo>
                            <a:pt x="0" y="135"/>
                          </a:lnTo>
                          <a:lnTo>
                            <a:pt x="28" y="103"/>
                          </a:lnTo>
                          <a:lnTo>
                            <a:pt x="28" y="70"/>
                          </a:lnTo>
                          <a:lnTo>
                            <a:pt x="22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6" name="Freeform 654"/>
                    <p:cNvSpPr>
                      <a:spLocks/>
                    </p:cNvSpPr>
                    <p:nvPr/>
                  </p:nvSpPr>
                  <p:spPr bwMode="auto">
                    <a:xfrm>
                      <a:off x="1504" y="2398"/>
                      <a:ext cx="18" cy="15"/>
                    </a:xfrm>
                    <a:custGeom>
                      <a:avLst/>
                      <a:gdLst>
                        <a:gd name="T0" fmla="*/ 106 w 106"/>
                        <a:gd name="T1" fmla="*/ 0 h 74"/>
                        <a:gd name="T2" fmla="*/ 92 w 106"/>
                        <a:gd name="T3" fmla="*/ 8 h 74"/>
                        <a:gd name="T4" fmla="*/ 72 w 106"/>
                        <a:gd name="T5" fmla="*/ 11 h 74"/>
                        <a:gd name="T6" fmla="*/ 52 w 106"/>
                        <a:gd name="T7" fmla="*/ 11 h 74"/>
                        <a:gd name="T8" fmla="*/ 37 w 106"/>
                        <a:gd name="T9" fmla="*/ 33 h 74"/>
                        <a:gd name="T10" fmla="*/ 28 w 106"/>
                        <a:gd name="T11" fmla="*/ 49 h 74"/>
                        <a:gd name="T12" fmla="*/ 0 w 106"/>
                        <a:gd name="T13" fmla="*/ 65 h 74"/>
                        <a:gd name="T14" fmla="*/ 25 w 106"/>
                        <a:gd name="T15" fmla="*/ 74 h 74"/>
                        <a:gd name="T16" fmla="*/ 60 w 106"/>
                        <a:gd name="T17" fmla="*/ 45 h 74"/>
                        <a:gd name="T18" fmla="*/ 106 w 106"/>
                        <a:gd name="T19" fmla="*/ 0 h 7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106"/>
                        <a:gd name="T31" fmla="*/ 0 h 74"/>
                        <a:gd name="T32" fmla="*/ 106 w 106"/>
                        <a:gd name="T33" fmla="*/ 74 h 7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106" h="74">
                          <a:moveTo>
                            <a:pt x="106" y="0"/>
                          </a:moveTo>
                          <a:lnTo>
                            <a:pt x="92" y="8"/>
                          </a:lnTo>
                          <a:lnTo>
                            <a:pt x="72" y="11"/>
                          </a:lnTo>
                          <a:lnTo>
                            <a:pt x="52" y="11"/>
                          </a:lnTo>
                          <a:lnTo>
                            <a:pt x="37" y="33"/>
                          </a:lnTo>
                          <a:lnTo>
                            <a:pt x="28" y="49"/>
                          </a:lnTo>
                          <a:lnTo>
                            <a:pt x="0" y="65"/>
                          </a:lnTo>
                          <a:lnTo>
                            <a:pt x="25" y="74"/>
                          </a:lnTo>
                          <a:lnTo>
                            <a:pt x="60" y="45"/>
                          </a:lnTo>
                          <a:lnTo>
                            <a:pt x="10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7" name="Freeform 655"/>
                    <p:cNvSpPr>
                      <a:spLocks/>
                    </p:cNvSpPr>
                    <p:nvPr/>
                  </p:nvSpPr>
                  <p:spPr bwMode="auto">
                    <a:xfrm>
                      <a:off x="1521" y="2402"/>
                      <a:ext cx="29" cy="33"/>
                    </a:xfrm>
                    <a:custGeom>
                      <a:avLst/>
                      <a:gdLst>
                        <a:gd name="T0" fmla="*/ 0 w 170"/>
                        <a:gd name="T1" fmla="*/ 0 h 162"/>
                        <a:gd name="T2" fmla="*/ 32 w 170"/>
                        <a:gd name="T3" fmla="*/ 42 h 162"/>
                        <a:gd name="T4" fmla="*/ 40 w 170"/>
                        <a:gd name="T5" fmla="*/ 79 h 162"/>
                        <a:gd name="T6" fmla="*/ 60 w 170"/>
                        <a:gd name="T7" fmla="*/ 121 h 162"/>
                        <a:gd name="T8" fmla="*/ 78 w 170"/>
                        <a:gd name="T9" fmla="*/ 162 h 162"/>
                        <a:gd name="T10" fmla="*/ 112 w 170"/>
                        <a:gd name="T11" fmla="*/ 133 h 162"/>
                        <a:gd name="T12" fmla="*/ 168 w 170"/>
                        <a:gd name="T13" fmla="*/ 105 h 162"/>
                        <a:gd name="T14" fmla="*/ 170 w 170"/>
                        <a:gd name="T15" fmla="*/ 79 h 162"/>
                        <a:gd name="T16" fmla="*/ 136 w 170"/>
                        <a:gd name="T17" fmla="*/ 113 h 162"/>
                        <a:gd name="T18" fmla="*/ 100 w 170"/>
                        <a:gd name="T19" fmla="*/ 117 h 162"/>
                        <a:gd name="T20" fmla="*/ 64 w 170"/>
                        <a:gd name="T21" fmla="*/ 96 h 162"/>
                        <a:gd name="T22" fmla="*/ 72 w 170"/>
                        <a:gd name="T23" fmla="*/ 50 h 162"/>
                        <a:gd name="T24" fmla="*/ 48 w 170"/>
                        <a:gd name="T25" fmla="*/ 22 h 162"/>
                        <a:gd name="T26" fmla="*/ 0 w 170"/>
                        <a:gd name="T27" fmla="*/ 0 h 162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170"/>
                        <a:gd name="T43" fmla="*/ 0 h 162"/>
                        <a:gd name="T44" fmla="*/ 170 w 170"/>
                        <a:gd name="T45" fmla="*/ 162 h 162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170" h="162">
                          <a:moveTo>
                            <a:pt x="0" y="0"/>
                          </a:moveTo>
                          <a:lnTo>
                            <a:pt x="32" y="42"/>
                          </a:lnTo>
                          <a:lnTo>
                            <a:pt x="40" y="79"/>
                          </a:lnTo>
                          <a:lnTo>
                            <a:pt x="60" y="121"/>
                          </a:lnTo>
                          <a:lnTo>
                            <a:pt x="78" y="162"/>
                          </a:lnTo>
                          <a:lnTo>
                            <a:pt x="112" y="133"/>
                          </a:lnTo>
                          <a:lnTo>
                            <a:pt x="168" y="105"/>
                          </a:lnTo>
                          <a:lnTo>
                            <a:pt x="170" y="79"/>
                          </a:lnTo>
                          <a:lnTo>
                            <a:pt x="136" y="113"/>
                          </a:lnTo>
                          <a:lnTo>
                            <a:pt x="100" y="117"/>
                          </a:lnTo>
                          <a:lnTo>
                            <a:pt x="64" y="96"/>
                          </a:lnTo>
                          <a:lnTo>
                            <a:pt x="72" y="50"/>
                          </a:lnTo>
                          <a:lnTo>
                            <a:pt x="48" y="22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8" name="Freeform 656"/>
                    <p:cNvSpPr>
                      <a:spLocks/>
                    </p:cNvSpPr>
                    <p:nvPr/>
                  </p:nvSpPr>
                  <p:spPr bwMode="auto">
                    <a:xfrm>
                      <a:off x="1514" y="2416"/>
                      <a:ext cx="16" cy="28"/>
                    </a:xfrm>
                    <a:custGeom>
                      <a:avLst/>
                      <a:gdLst>
                        <a:gd name="T0" fmla="*/ 34 w 94"/>
                        <a:gd name="T1" fmla="*/ 0 h 140"/>
                        <a:gd name="T2" fmla="*/ 34 w 94"/>
                        <a:gd name="T3" fmla="*/ 28 h 140"/>
                        <a:gd name="T4" fmla="*/ 62 w 94"/>
                        <a:gd name="T5" fmla="*/ 62 h 140"/>
                        <a:gd name="T6" fmla="*/ 60 w 94"/>
                        <a:gd name="T7" fmla="*/ 91 h 140"/>
                        <a:gd name="T8" fmla="*/ 86 w 94"/>
                        <a:gd name="T9" fmla="*/ 112 h 140"/>
                        <a:gd name="T10" fmla="*/ 94 w 94"/>
                        <a:gd name="T11" fmla="*/ 140 h 140"/>
                        <a:gd name="T12" fmla="*/ 60 w 94"/>
                        <a:gd name="T13" fmla="*/ 112 h 140"/>
                        <a:gd name="T14" fmla="*/ 25 w 94"/>
                        <a:gd name="T15" fmla="*/ 83 h 140"/>
                        <a:gd name="T16" fmla="*/ 25 w 94"/>
                        <a:gd name="T17" fmla="*/ 62 h 140"/>
                        <a:gd name="T18" fmla="*/ 0 w 94"/>
                        <a:gd name="T19" fmla="*/ 12 h 140"/>
                        <a:gd name="T20" fmla="*/ 34 w 94"/>
                        <a:gd name="T21" fmla="*/ 0 h 140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w 94"/>
                        <a:gd name="T34" fmla="*/ 0 h 140"/>
                        <a:gd name="T35" fmla="*/ 94 w 94"/>
                        <a:gd name="T36" fmla="*/ 140 h 140"/>
                      </a:gdLst>
                      <a:ahLst/>
                      <a:cxnLst>
                        <a:cxn ang="T22">
                          <a:pos x="T0" y="T1"/>
                        </a:cxn>
                        <a:cxn ang="T23">
                          <a:pos x="T2" y="T3"/>
                        </a:cxn>
                        <a:cxn ang="T24">
                          <a:pos x="T4" y="T5"/>
                        </a:cxn>
                        <a:cxn ang="T25">
                          <a:pos x="T6" y="T7"/>
                        </a:cxn>
                        <a:cxn ang="T26">
                          <a:pos x="T8" y="T9"/>
                        </a:cxn>
                        <a:cxn ang="T27">
                          <a:pos x="T10" y="T11"/>
                        </a:cxn>
                        <a:cxn ang="T28">
                          <a:pos x="T12" y="T13"/>
                        </a:cxn>
                        <a:cxn ang="T29">
                          <a:pos x="T14" y="T15"/>
                        </a:cxn>
                        <a:cxn ang="T30">
                          <a:pos x="T16" y="T17"/>
                        </a:cxn>
                        <a:cxn ang="T31">
                          <a:pos x="T18" y="T19"/>
                        </a:cxn>
                        <a:cxn ang="T32">
                          <a:pos x="T20" y="T21"/>
                        </a:cxn>
                      </a:cxnLst>
                      <a:rect l="T33" t="T34" r="T35" b="T36"/>
                      <a:pathLst>
                        <a:path w="94" h="140">
                          <a:moveTo>
                            <a:pt x="34" y="0"/>
                          </a:moveTo>
                          <a:lnTo>
                            <a:pt x="34" y="28"/>
                          </a:lnTo>
                          <a:lnTo>
                            <a:pt x="62" y="62"/>
                          </a:lnTo>
                          <a:lnTo>
                            <a:pt x="60" y="91"/>
                          </a:lnTo>
                          <a:lnTo>
                            <a:pt x="86" y="112"/>
                          </a:lnTo>
                          <a:lnTo>
                            <a:pt x="94" y="140"/>
                          </a:lnTo>
                          <a:lnTo>
                            <a:pt x="60" y="112"/>
                          </a:lnTo>
                          <a:lnTo>
                            <a:pt x="25" y="83"/>
                          </a:lnTo>
                          <a:lnTo>
                            <a:pt x="25" y="62"/>
                          </a:lnTo>
                          <a:lnTo>
                            <a:pt x="0" y="12"/>
                          </a:lnTo>
                          <a:lnTo>
                            <a:pt x="34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09" name="Freeform 657"/>
                    <p:cNvSpPr>
                      <a:spLocks/>
                    </p:cNvSpPr>
                    <p:nvPr/>
                  </p:nvSpPr>
                  <p:spPr bwMode="auto">
                    <a:xfrm>
                      <a:off x="1464" y="2346"/>
                      <a:ext cx="3" cy="12"/>
                    </a:xfrm>
                    <a:custGeom>
                      <a:avLst/>
                      <a:gdLst>
                        <a:gd name="T0" fmla="*/ 6 w 18"/>
                        <a:gd name="T1" fmla="*/ 0 h 57"/>
                        <a:gd name="T2" fmla="*/ 18 w 18"/>
                        <a:gd name="T3" fmla="*/ 32 h 57"/>
                        <a:gd name="T4" fmla="*/ 14 w 18"/>
                        <a:gd name="T5" fmla="*/ 57 h 57"/>
                        <a:gd name="T6" fmla="*/ 0 w 18"/>
                        <a:gd name="T7" fmla="*/ 54 h 57"/>
                        <a:gd name="T8" fmla="*/ 6 w 18"/>
                        <a:gd name="T9" fmla="*/ 0 h 57"/>
                        <a:gd name="T10" fmla="*/ 0 60000 65536"/>
                        <a:gd name="T11" fmla="*/ 0 60000 65536"/>
                        <a:gd name="T12" fmla="*/ 0 60000 65536"/>
                        <a:gd name="T13" fmla="*/ 0 60000 65536"/>
                        <a:gd name="T14" fmla="*/ 0 60000 65536"/>
                        <a:gd name="T15" fmla="*/ 0 w 18"/>
                        <a:gd name="T16" fmla="*/ 0 h 57"/>
                        <a:gd name="T17" fmla="*/ 18 w 18"/>
                        <a:gd name="T18" fmla="*/ 57 h 57"/>
                      </a:gdLst>
                      <a:ahLst/>
                      <a:cxnLst>
                        <a:cxn ang="T10">
                          <a:pos x="T0" y="T1"/>
                        </a:cxn>
                        <a:cxn ang="T11">
                          <a:pos x="T2" y="T3"/>
                        </a:cxn>
                        <a:cxn ang="T12">
                          <a:pos x="T4" y="T5"/>
                        </a:cxn>
                        <a:cxn ang="T13">
                          <a:pos x="T6" y="T7"/>
                        </a:cxn>
                        <a:cxn ang="T14">
                          <a:pos x="T8" y="T9"/>
                        </a:cxn>
                      </a:cxnLst>
                      <a:rect l="T15" t="T16" r="T17" b="T18"/>
                      <a:pathLst>
                        <a:path w="18" h="57">
                          <a:moveTo>
                            <a:pt x="6" y="0"/>
                          </a:moveTo>
                          <a:lnTo>
                            <a:pt x="18" y="32"/>
                          </a:lnTo>
                          <a:lnTo>
                            <a:pt x="14" y="57"/>
                          </a:lnTo>
                          <a:lnTo>
                            <a:pt x="0" y="54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10" name="Freeform 658"/>
                    <p:cNvSpPr>
                      <a:spLocks/>
                    </p:cNvSpPr>
                    <p:nvPr/>
                  </p:nvSpPr>
                  <p:spPr bwMode="auto">
                    <a:xfrm>
                      <a:off x="1533" y="2447"/>
                      <a:ext cx="8" cy="17"/>
                    </a:xfrm>
                    <a:custGeom>
                      <a:avLst/>
                      <a:gdLst>
                        <a:gd name="T0" fmla="*/ 48 w 48"/>
                        <a:gd name="T1" fmla="*/ 0 h 87"/>
                        <a:gd name="T2" fmla="*/ 34 w 48"/>
                        <a:gd name="T3" fmla="*/ 16 h 87"/>
                        <a:gd name="T4" fmla="*/ 40 w 48"/>
                        <a:gd name="T5" fmla="*/ 41 h 87"/>
                        <a:gd name="T6" fmla="*/ 48 w 48"/>
                        <a:gd name="T7" fmla="*/ 49 h 87"/>
                        <a:gd name="T8" fmla="*/ 30 w 48"/>
                        <a:gd name="T9" fmla="*/ 87 h 87"/>
                        <a:gd name="T10" fmla="*/ 8 w 48"/>
                        <a:gd name="T11" fmla="*/ 30 h 87"/>
                        <a:gd name="T12" fmla="*/ 0 w 48"/>
                        <a:gd name="T13" fmla="*/ 3 h 87"/>
                        <a:gd name="T14" fmla="*/ 48 w 48"/>
                        <a:gd name="T15" fmla="*/ 0 h 8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48"/>
                        <a:gd name="T25" fmla="*/ 0 h 87"/>
                        <a:gd name="T26" fmla="*/ 48 w 48"/>
                        <a:gd name="T27" fmla="*/ 87 h 8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48" h="87">
                          <a:moveTo>
                            <a:pt x="48" y="0"/>
                          </a:moveTo>
                          <a:lnTo>
                            <a:pt x="34" y="16"/>
                          </a:lnTo>
                          <a:lnTo>
                            <a:pt x="40" y="41"/>
                          </a:lnTo>
                          <a:lnTo>
                            <a:pt x="48" y="49"/>
                          </a:lnTo>
                          <a:lnTo>
                            <a:pt x="30" y="87"/>
                          </a:lnTo>
                          <a:lnTo>
                            <a:pt x="8" y="30"/>
                          </a:lnTo>
                          <a:lnTo>
                            <a:pt x="0" y="3"/>
                          </a:lnTo>
                          <a:lnTo>
                            <a:pt x="48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11" name="Freeform 659"/>
                    <p:cNvSpPr>
                      <a:spLocks/>
                    </p:cNvSpPr>
                    <p:nvPr/>
                  </p:nvSpPr>
                  <p:spPr bwMode="auto">
                    <a:xfrm>
                      <a:off x="1554" y="2410"/>
                      <a:ext cx="16" cy="32"/>
                    </a:xfrm>
                    <a:custGeom>
                      <a:avLst/>
                      <a:gdLst>
                        <a:gd name="T0" fmla="*/ 0 w 94"/>
                        <a:gd name="T1" fmla="*/ 0 h 161"/>
                        <a:gd name="T2" fmla="*/ 20 w 94"/>
                        <a:gd name="T3" fmla="*/ 8 h 161"/>
                        <a:gd name="T4" fmla="*/ 46 w 94"/>
                        <a:gd name="T5" fmla="*/ 8 h 161"/>
                        <a:gd name="T6" fmla="*/ 66 w 94"/>
                        <a:gd name="T7" fmla="*/ 25 h 161"/>
                        <a:gd name="T8" fmla="*/ 74 w 94"/>
                        <a:gd name="T9" fmla="*/ 50 h 161"/>
                        <a:gd name="T10" fmla="*/ 94 w 94"/>
                        <a:gd name="T11" fmla="*/ 61 h 161"/>
                        <a:gd name="T12" fmla="*/ 64 w 94"/>
                        <a:gd name="T13" fmla="*/ 71 h 161"/>
                        <a:gd name="T14" fmla="*/ 49 w 94"/>
                        <a:gd name="T15" fmla="*/ 132 h 161"/>
                        <a:gd name="T16" fmla="*/ 64 w 94"/>
                        <a:gd name="T17" fmla="*/ 161 h 161"/>
                        <a:gd name="T18" fmla="*/ 28 w 94"/>
                        <a:gd name="T19" fmla="*/ 116 h 161"/>
                        <a:gd name="T20" fmla="*/ 34 w 94"/>
                        <a:gd name="T21" fmla="*/ 87 h 161"/>
                        <a:gd name="T22" fmla="*/ 34 w 94"/>
                        <a:gd name="T23" fmla="*/ 41 h 161"/>
                        <a:gd name="T24" fmla="*/ 0 w 94"/>
                        <a:gd name="T25" fmla="*/ 0 h 16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94"/>
                        <a:gd name="T40" fmla="*/ 0 h 161"/>
                        <a:gd name="T41" fmla="*/ 94 w 94"/>
                        <a:gd name="T42" fmla="*/ 161 h 16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94" h="161">
                          <a:moveTo>
                            <a:pt x="0" y="0"/>
                          </a:moveTo>
                          <a:lnTo>
                            <a:pt x="20" y="8"/>
                          </a:lnTo>
                          <a:lnTo>
                            <a:pt x="46" y="8"/>
                          </a:lnTo>
                          <a:lnTo>
                            <a:pt x="66" y="25"/>
                          </a:lnTo>
                          <a:lnTo>
                            <a:pt x="74" y="50"/>
                          </a:lnTo>
                          <a:lnTo>
                            <a:pt x="94" y="61"/>
                          </a:lnTo>
                          <a:lnTo>
                            <a:pt x="64" y="71"/>
                          </a:lnTo>
                          <a:lnTo>
                            <a:pt x="49" y="132"/>
                          </a:lnTo>
                          <a:lnTo>
                            <a:pt x="64" y="161"/>
                          </a:lnTo>
                          <a:lnTo>
                            <a:pt x="28" y="116"/>
                          </a:lnTo>
                          <a:lnTo>
                            <a:pt x="34" y="87"/>
                          </a:lnTo>
                          <a:lnTo>
                            <a:pt x="34" y="41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12" name="Freeform 660"/>
                    <p:cNvSpPr>
                      <a:spLocks/>
                    </p:cNvSpPr>
                    <p:nvPr/>
                  </p:nvSpPr>
                  <p:spPr bwMode="auto">
                    <a:xfrm>
                      <a:off x="1568" y="2440"/>
                      <a:ext cx="13" cy="11"/>
                    </a:xfrm>
                    <a:custGeom>
                      <a:avLst/>
                      <a:gdLst>
                        <a:gd name="T0" fmla="*/ 80 w 80"/>
                        <a:gd name="T1" fmla="*/ 17 h 53"/>
                        <a:gd name="T2" fmla="*/ 48 w 80"/>
                        <a:gd name="T3" fmla="*/ 20 h 53"/>
                        <a:gd name="T4" fmla="*/ 36 w 80"/>
                        <a:gd name="T5" fmla="*/ 44 h 53"/>
                        <a:gd name="T6" fmla="*/ 24 w 80"/>
                        <a:gd name="T7" fmla="*/ 53 h 53"/>
                        <a:gd name="T8" fmla="*/ 0 w 80"/>
                        <a:gd name="T9" fmla="*/ 25 h 53"/>
                        <a:gd name="T10" fmla="*/ 4 w 80"/>
                        <a:gd name="T11" fmla="*/ 0 h 53"/>
                        <a:gd name="T12" fmla="*/ 24 w 80"/>
                        <a:gd name="T13" fmla="*/ 0 h 53"/>
                        <a:gd name="T14" fmla="*/ 80 w 80"/>
                        <a:gd name="T15" fmla="*/ 17 h 53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80"/>
                        <a:gd name="T25" fmla="*/ 0 h 53"/>
                        <a:gd name="T26" fmla="*/ 80 w 80"/>
                        <a:gd name="T27" fmla="*/ 53 h 53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80" h="53">
                          <a:moveTo>
                            <a:pt x="80" y="17"/>
                          </a:moveTo>
                          <a:lnTo>
                            <a:pt x="48" y="20"/>
                          </a:lnTo>
                          <a:lnTo>
                            <a:pt x="36" y="44"/>
                          </a:lnTo>
                          <a:lnTo>
                            <a:pt x="24" y="53"/>
                          </a:lnTo>
                          <a:lnTo>
                            <a:pt x="0" y="25"/>
                          </a:lnTo>
                          <a:lnTo>
                            <a:pt x="4" y="0"/>
                          </a:lnTo>
                          <a:lnTo>
                            <a:pt x="24" y="0"/>
                          </a:lnTo>
                          <a:lnTo>
                            <a:pt x="80" y="17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13" name="Freeform 661"/>
                    <p:cNvSpPr>
                      <a:spLocks/>
                    </p:cNvSpPr>
                    <p:nvPr/>
                  </p:nvSpPr>
                  <p:spPr bwMode="auto">
                    <a:xfrm>
                      <a:off x="1588" y="2402"/>
                      <a:ext cx="16" cy="31"/>
                    </a:xfrm>
                    <a:custGeom>
                      <a:avLst/>
                      <a:gdLst>
                        <a:gd name="T0" fmla="*/ 46 w 93"/>
                        <a:gd name="T1" fmla="*/ 0 h 154"/>
                        <a:gd name="T2" fmla="*/ 49 w 93"/>
                        <a:gd name="T3" fmla="*/ 42 h 154"/>
                        <a:gd name="T4" fmla="*/ 64 w 93"/>
                        <a:gd name="T5" fmla="*/ 71 h 154"/>
                        <a:gd name="T6" fmla="*/ 69 w 93"/>
                        <a:gd name="T7" fmla="*/ 109 h 154"/>
                        <a:gd name="T8" fmla="*/ 93 w 93"/>
                        <a:gd name="T9" fmla="*/ 154 h 154"/>
                        <a:gd name="T10" fmla="*/ 54 w 93"/>
                        <a:gd name="T11" fmla="*/ 154 h 154"/>
                        <a:gd name="T12" fmla="*/ 32 w 93"/>
                        <a:gd name="T13" fmla="*/ 63 h 154"/>
                        <a:gd name="T14" fmla="*/ 2 w 93"/>
                        <a:gd name="T15" fmla="*/ 71 h 154"/>
                        <a:gd name="T16" fmla="*/ 0 w 93"/>
                        <a:gd name="T17" fmla="*/ 34 h 154"/>
                        <a:gd name="T18" fmla="*/ 46 w 93"/>
                        <a:gd name="T19" fmla="*/ 0 h 15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93"/>
                        <a:gd name="T31" fmla="*/ 0 h 154"/>
                        <a:gd name="T32" fmla="*/ 93 w 93"/>
                        <a:gd name="T33" fmla="*/ 154 h 15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93" h="154">
                          <a:moveTo>
                            <a:pt x="46" y="0"/>
                          </a:moveTo>
                          <a:lnTo>
                            <a:pt x="49" y="42"/>
                          </a:lnTo>
                          <a:lnTo>
                            <a:pt x="64" y="71"/>
                          </a:lnTo>
                          <a:lnTo>
                            <a:pt x="69" y="109"/>
                          </a:lnTo>
                          <a:lnTo>
                            <a:pt x="93" y="154"/>
                          </a:lnTo>
                          <a:lnTo>
                            <a:pt x="54" y="154"/>
                          </a:lnTo>
                          <a:lnTo>
                            <a:pt x="32" y="63"/>
                          </a:lnTo>
                          <a:lnTo>
                            <a:pt x="2" y="71"/>
                          </a:lnTo>
                          <a:lnTo>
                            <a:pt x="0" y="34"/>
                          </a:lnTo>
                          <a:lnTo>
                            <a:pt x="4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14" name="Freeform 662"/>
                    <p:cNvSpPr>
                      <a:spLocks/>
                    </p:cNvSpPr>
                    <p:nvPr/>
                  </p:nvSpPr>
                  <p:spPr bwMode="auto">
                    <a:xfrm>
                      <a:off x="1594" y="2442"/>
                      <a:ext cx="12" cy="17"/>
                    </a:xfrm>
                    <a:custGeom>
                      <a:avLst/>
                      <a:gdLst>
                        <a:gd name="T0" fmla="*/ 16 w 72"/>
                        <a:gd name="T1" fmla="*/ 0 h 87"/>
                        <a:gd name="T2" fmla="*/ 20 w 72"/>
                        <a:gd name="T3" fmla="*/ 49 h 87"/>
                        <a:gd name="T4" fmla="*/ 31 w 72"/>
                        <a:gd name="T5" fmla="*/ 66 h 87"/>
                        <a:gd name="T6" fmla="*/ 61 w 72"/>
                        <a:gd name="T7" fmla="*/ 66 h 87"/>
                        <a:gd name="T8" fmla="*/ 72 w 72"/>
                        <a:gd name="T9" fmla="*/ 87 h 87"/>
                        <a:gd name="T10" fmla="*/ 34 w 72"/>
                        <a:gd name="T11" fmla="*/ 82 h 87"/>
                        <a:gd name="T12" fmla="*/ 0 w 72"/>
                        <a:gd name="T13" fmla="*/ 63 h 87"/>
                        <a:gd name="T14" fmla="*/ 16 w 72"/>
                        <a:gd name="T15" fmla="*/ 0 h 87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w 72"/>
                        <a:gd name="T25" fmla="*/ 0 h 87"/>
                        <a:gd name="T26" fmla="*/ 72 w 72"/>
                        <a:gd name="T27" fmla="*/ 87 h 87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T24" t="T25" r="T26" b="T27"/>
                      <a:pathLst>
                        <a:path w="72" h="87">
                          <a:moveTo>
                            <a:pt x="16" y="0"/>
                          </a:moveTo>
                          <a:lnTo>
                            <a:pt x="20" y="49"/>
                          </a:lnTo>
                          <a:lnTo>
                            <a:pt x="31" y="66"/>
                          </a:lnTo>
                          <a:lnTo>
                            <a:pt x="61" y="66"/>
                          </a:lnTo>
                          <a:lnTo>
                            <a:pt x="72" y="87"/>
                          </a:lnTo>
                          <a:lnTo>
                            <a:pt x="34" y="82"/>
                          </a:lnTo>
                          <a:lnTo>
                            <a:pt x="0" y="63"/>
                          </a:lnTo>
                          <a:lnTo>
                            <a:pt x="16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15" name="Freeform 663"/>
                    <p:cNvSpPr>
                      <a:spLocks/>
                    </p:cNvSpPr>
                    <p:nvPr/>
                  </p:nvSpPr>
                  <p:spPr bwMode="auto">
                    <a:xfrm>
                      <a:off x="1585" y="2421"/>
                      <a:ext cx="8" cy="19"/>
                    </a:xfrm>
                    <a:custGeom>
                      <a:avLst/>
                      <a:gdLst>
                        <a:gd name="T0" fmla="*/ 0 w 49"/>
                        <a:gd name="T1" fmla="*/ 0 h 95"/>
                        <a:gd name="T2" fmla="*/ 37 w 49"/>
                        <a:gd name="T3" fmla="*/ 21 h 95"/>
                        <a:gd name="T4" fmla="*/ 34 w 49"/>
                        <a:gd name="T5" fmla="*/ 58 h 95"/>
                        <a:gd name="T6" fmla="*/ 49 w 49"/>
                        <a:gd name="T7" fmla="*/ 79 h 95"/>
                        <a:gd name="T8" fmla="*/ 16 w 49"/>
                        <a:gd name="T9" fmla="*/ 95 h 95"/>
                        <a:gd name="T10" fmla="*/ 14 w 49"/>
                        <a:gd name="T11" fmla="*/ 66 h 95"/>
                        <a:gd name="T12" fmla="*/ 0 w 49"/>
                        <a:gd name="T13" fmla="*/ 0 h 95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49"/>
                        <a:gd name="T22" fmla="*/ 0 h 95"/>
                        <a:gd name="T23" fmla="*/ 49 w 49"/>
                        <a:gd name="T24" fmla="*/ 95 h 95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49" h="95">
                          <a:moveTo>
                            <a:pt x="0" y="0"/>
                          </a:moveTo>
                          <a:lnTo>
                            <a:pt x="37" y="21"/>
                          </a:lnTo>
                          <a:lnTo>
                            <a:pt x="34" y="58"/>
                          </a:lnTo>
                          <a:lnTo>
                            <a:pt x="49" y="79"/>
                          </a:lnTo>
                          <a:lnTo>
                            <a:pt x="16" y="95"/>
                          </a:lnTo>
                          <a:lnTo>
                            <a:pt x="14" y="6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  <p:sp>
                  <p:nvSpPr>
                    <p:cNvPr id="77416" name="Freeform 664"/>
                    <p:cNvSpPr>
                      <a:spLocks/>
                    </p:cNvSpPr>
                    <p:nvPr/>
                  </p:nvSpPr>
                  <p:spPr bwMode="auto">
                    <a:xfrm>
                      <a:off x="1624" y="2392"/>
                      <a:ext cx="16" cy="30"/>
                    </a:xfrm>
                    <a:custGeom>
                      <a:avLst/>
                      <a:gdLst>
                        <a:gd name="T0" fmla="*/ 0 w 94"/>
                        <a:gd name="T1" fmla="*/ 5 h 148"/>
                        <a:gd name="T2" fmla="*/ 19 w 94"/>
                        <a:gd name="T3" fmla="*/ 0 h 148"/>
                        <a:gd name="T4" fmla="*/ 60 w 94"/>
                        <a:gd name="T5" fmla="*/ 13 h 148"/>
                        <a:gd name="T6" fmla="*/ 86 w 94"/>
                        <a:gd name="T7" fmla="*/ 59 h 148"/>
                        <a:gd name="T8" fmla="*/ 77 w 94"/>
                        <a:gd name="T9" fmla="*/ 83 h 148"/>
                        <a:gd name="T10" fmla="*/ 94 w 94"/>
                        <a:gd name="T11" fmla="*/ 148 h 148"/>
                        <a:gd name="T12" fmla="*/ 48 w 94"/>
                        <a:gd name="T13" fmla="*/ 91 h 148"/>
                        <a:gd name="T14" fmla="*/ 36 w 94"/>
                        <a:gd name="T15" fmla="*/ 55 h 148"/>
                        <a:gd name="T16" fmla="*/ 0 w 94"/>
                        <a:gd name="T17" fmla="*/ 5 h 148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w 94"/>
                        <a:gd name="T28" fmla="*/ 0 h 148"/>
                        <a:gd name="T29" fmla="*/ 94 w 94"/>
                        <a:gd name="T30" fmla="*/ 148 h 148"/>
                      </a:gdLst>
                      <a:ahLst/>
                      <a:cxnLst>
                        <a:cxn ang="T18">
                          <a:pos x="T0" y="T1"/>
                        </a:cxn>
                        <a:cxn ang="T19">
                          <a:pos x="T2" y="T3"/>
                        </a:cxn>
                        <a:cxn ang="T20">
                          <a:pos x="T4" y="T5"/>
                        </a:cxn>
                        <a:cxn ang="T21">
                          <a:pos x="T6" y="T7"/>
                        </a:cxn>
                        <a:cxn ang="T22">
                          <a:pos x="T8" y="T9"/>
                        </a:cxn>
                        <a:cxn ang="T23">
                          <a:pos x="T10" y="T11"/>
                        </a:cxn>
                        <a:cxn ang="T24">
                          <a:pos x="T12" y="T13"/>
                        </a:cxn>
                        <a:cxn ang="T25">
                          <a:pos x="T14" y="T15"/>
                        </a:cxn>
                        <a:cxn ang="T26">
                          <a:pos x="T16" y="T17"/>
                        </a:cxn>
                      </a:cxnLst>
                      <a:rect l="T27" t="T28" r="T29" b="T30"/>
                      <a:pathLst>
                        <a:path w="94" h="148">
                          <a:moveTo>
                            <a:pt x="0" y="5"/>
                          </a:moveTo>
                          <a:lnTo>
                            <a:pt x="19" y="0"/>
                          </a:lnTo>
                          <a:lnTo>
                            <a:pt x="60" y="13"/>
                          </a:lnTo>
                          <a:lnTo>
                            <a:pt x="86" y="59"/>
                          </a:lnTo>
                          <a:lnTo>
                            <a:pt x="77" y="83"/>
                          </a:lnTo>
                          <a:lnTo>
                            <a:pt x="94" y="148"/>
                          </a:lnTo>
                          <a:lnTo>
                            <a:pt x="48" y="91"/>
                          </a:lnTo>
                          <a:lnTo>
                            <a:pt x="36" y="55"/>
                          </a:lnTo>
                          <a:lnTo>
                            <a:pt x="0" y="5"/>
                          </a:lnTo>
                          <a:close/>
                        </a:path>
                      </a:pathLst>
                    </a:custGeom>
                    <a:solidFill>
                      <a:srgbClr val="004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tr-TR"/>
                    </a:p>
                  </p:txBody>
                </p:sp>
              </p:grpSp>
              <p:sp>
                <p:nvSpPr>
                  <p:cNvPr id="77398" name="Freeform 665"/>
                  <p:cNvSpPr>
                    <a:spLocks/>
                  </p:cNvSpPr>
                  <p:nvPr/>
                </p:nvSpPr>
                <p:spPr bwMode="auto">
                  <a:xfrm>
                    <a:off x="1406" y="2378"/>
                    <a:ext cx="21" cy="37"/>
                  </a:xfrm>
                  <a:custGeom>
                    <a:avLst/>
                    <a:gdLst>
                      <a:gd name="T0" fmla="*/ 101 w 127"/>
                      <a:gd name="T1" fmla="*/ 19 h 186"/>
                      <a:gd name="T2" fmla="*/ 127 w 127"/>
                      <a:gd name="T3" fmla="*/ 41 h 186"/>
                      <a:gd name="T4" fmla="*/ 87 w 127"/>
                      <a:gd name="T5" fmla="*/ 65 h 186"/>
                      <a:gd name="T6" fmla="*/ 61 w 127"/>
                      <a:gd name="T7" fmla="*/ 79 h 186"/>
                      <a:gd name="T8" fmla="*/ 41 w 127"/>
                      <a:gd name="T9" fmla="*/ 128 h 186"/>
                      <a:gd name="T10" fmla="*/ 17 w 127"/>
                      <a:gd name="T11" fmla="*/ 160 h 186"/>
                      <a:gd name="T12" fmla="*/ 0 w 127"/>
                      <a:gd name="T13" fmla="*/ 186 h 186"/>
                      <a:gd name="T14" fmla="*/ 11 w 127"/>
                      <a:gd name="T15" fmla="*/ 119 h 186"/>
                      <a:gd name="T16" fmla="*/ 20 w 127"/>
                      <a:gd name="T17" fmla="*/ 107 h 186"/>
                      <a:gd name="T18" fmla="*/ 2 w 127"/>
                      <a:gd name="T19" fmla="*/ 82 h 186"/>
                      <a:gd name="T20" fmla="*/ 37 w 127"/>
                      <a:gd name="T21" fmla="*/ 62 h 186"/>
                      <a:gd name="T22" fmla="*/ 35 w 127"/>
                      <a:gd name="T23" fmla="*/ 33 h 186"/>
                      <a:gd name="T24" fmla="*/ 49 w 127"/>
                      <a:gd name="T25" fmla="*/ 37 h 186"/>
                      <a:gd name="T26" fmla="*/ 35 w 127"/>
                      <a:gd name="T27" fmla="*/ 0 h 186"/>
                      <a:gd name="T28" fmla="*/ 101 w 127"/>
                      <a:gd name="T29" fmla="*/ 19 h 18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7"/>
                      <a:gd name="T46" fmla="*/ 0 h 186"/>
                      <a:gd name="T47" fmla="*/ 127 w 127"/>
                      <a:gd name="T48" fmla="*/ 186 h 18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7" h="186">
                        <a:moveTo>
                          <a:pt x="101" y="19"/>
                        </a:moveTo>
                        <a:lnTo>
                          <a:pt x="127" y="41"/>
                        </a:lnTo>
                        <a:lnTo>
                          <a:pt x="87" y="65"/>
                        </a:lnTo>
                        <a:lnTo>
                          <a:pt x="61" y="79"/>
                        </a:lnTo>
                        <a:lnTo>
                          <a:pt x="41" y="128"/>
                        </a:lnTo>
                        <a:lnTo>
                          <a:pt x="17" y="160"/>
                        </a:lnTo>
                        <a:lnTo>
                          <a:pt x="0" y="186"/>
                        </a:lnTo>
                        <a:lnTo>
                          <a:pt x="11" y="119"/>
                        </a:lnTo>
                        <a:lnTo>
                          <a:pt x="20" y="107"/>
                        </a:lnTo>
                        <a:lnTo>
                          <a:pt x="2" y="82"/>
                        </a:lnTo>
                        <a:lnTo>
                          <a:pt x="37" y="62"/>
                        </a:lnTo>
                        <a:lnTo>
                          <a:pt x="35" y="33"/>
                        </a:lnTo>
                        <a:lnTo>
                          <a:pt x="49" y="37"/>
                        </a:lnTo>
                        <a:lnTo>
                          <a:pt x="35" y="0"/>
                        </a:lnTo>
                        <a:lnTo>
                          <a:pt x="101" y="19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99" name="Freeform 666"/>
                  <p:cNvSpPr>
                    <a:spLocks/>
                  </p:cNvSpPr>
                  <p:nvPr/>
                </p:nvSpPr>
                <p:spPr bwMode="auto">
                  <a:xfrm>
                    <a:off x="1424" y="2391"/>
                    <a:ext cx="11" cy="13"/>
                  </a:xfrm>
                  <a:custGeom>
                    <a:avLst/>
                    <a:gdLst>
                      <a:gd name="T0" fmla="*/ 66 w 66"/>
                      <a:gd name="T1" fmla="*/ 0 h 67"/>
                      <a:gd name="T2" fmla="*/ 58 w 66"/>
                      <a:gd name="T3" fmla="*/ 17 h 67"/>
                      <a:gd name="T4" fmla="*/ 58 w 66"/>
                      <a:gd name="T5" fmla="*/ 42 h 67"/>
                      <a:gd name="T6" fmla="*/ 40 w 66"/>
                      <a:gd name="T7" fmla="*/ 50 h 67"/>
                      <a:gd name="T8" fmla="*/ 28 w 66"/>
                      <a:gd name="T9" fmla="*/ 67 h 67"/>
                      <a:gd name="T10" fmla="*/ 0 w 66"/>
                      <a:gd name="T11" fmla="*/ 46 h 67"/>
                      <a:gd name="T12" fmla="*/ 34 w 66"/>
                      <a:gd name="T13" fmla="*/ 33 h 67"/>
                      <a:gd name="T14" fmla="*/ 66 w 66"/>
                      <a:gd name="T15" fmla="*/ 0 h 6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6"/>
                      <a:gd name="T25" fmla="*/ 0 h 67"/>
                      <a:gd name="T26" fmla="*/ 66 w 66"/>
                      <a:gd name="T27" fmla="*/ 67 h 6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6" h="67">
                        <a:moveTo>
                          <a:pt x="66" y="0"/>
                        </a:moveTo>
                        <a:lnTo>
                          <a:pt x="58" y="17"/>
                        </a:lnTo>
                        <a:lnTo>
                          <a:pt x="58" y="42"/>
                        </a:lnTo>
                        <a:lnTo>
                          <a:pt x="40" y="50"/>
                        </a:lnTo>
                        <a:lnTo>
                          <a:pt x="28" y="67"/>
                        </a:lnTo>
                        <a:lnTo>
                          <a:pt x="0" y="46"/>
                        </a:lnTo>
                        <a:lnTo>
                          <a:pt x="34" y="33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</p:grpSp>
        </p:grpSp>
        <p:grpSp>
          <p:nvGrpSpPr>
            <p:cNvPr id="77119" name="Group 667"/>
            <p:cNvGrpSpPr>
              <a:grpSpLocks/>
            </p:cNvGrpSpPr>
            <p:nvPr/>
          </p:nvGrpSpPr>
          <p:grpSpPr bwMode="auto">
            <a:xfrm flipH="1">
              <a:off x="4540" y="1585"/>
              <a:ext cx="292" cy="497"/>
              <a:chOff x="1132" y="2112"/>
              <a:chExt cx="353" cy="754"/>
            </a:xfrm>
          </p:grpSpPr>
          <p:sp>
            <p:nvSpPr>
              <p:cNvPr id="77324" name="Freeform 668"/>
              <p:cNvSpPr>
                <a:spLocks/>
              </p:cNvSpPr>
              <p:nvPr/>
            </p:nvSpPr>
            <p:spPr bwMode="auto">
              <a:xfrm>
                <a:off x="1334" y="2232"/>
                <a:ext cx="88" cy="86"/>
              </a:xfrm>
              <a:custGeom>
                <a:avLst/>
                <a:gdLst>
                  <a:gd name="T0" fmla="*/ 88 w 524"/>
                  <a:gd name="T1" fmla="*/ 0 h 430"/>
                  <a:gd name="T2" fmla="*/ 70 w 524"/>
                  <a:gd name="T3" fmla="*/ 31 h 430"/>
                  <a:gd name="T4" fmla="*/ 47 w 524"/>
                  <a:gd name="T5" fmla="*/ 53 h 430"/>
                  <a:gd name="T6" fmla="*/ 40 w 524"/>
                  <a:gd name="T7" fmla="*/ 98 h 430"/>
                  <a:gd name="T8" fmla="*/ 18 w 524"/>
                  <a:gd name="T9" fmla="*/ 124 h 430"/>
                  <a:gd name="T10" fmla="*/ 0 w 524"/>
                  <a:gd name="T11" fmla="*/ 137 h 430"/>
                  <a:gd name="T12" fmla="*/ 21 w 524"/>
                  <a:gd name="T13" fmla="*/ 166 h 430"/>
                  <a:gd name="T14" fmla="*/ 29 w 524"/>
                  <a:gd name="T15" fmla="*/ 205 h 430"/>
                  <a:gd name="T16" fmla="*/ 48 w 524"/>
                  <a:gd name="T17" fmla="*/ 222 h 430"/>
                  <a:gd name="T18" fmla="*/ 70 w 524"/>
                  <a:gd name="T19" fmla="*/ 233 h 430"/>
                  <a:gd name="T20" fmla="*/ 93 w 524"/>
                  <a:gd name="T21" fmla="*/ 219 h 430"/>
                  <a:gd name="T22" fmla="*/ 122 w 524"/>
                  <a:gd name="T23" fmla="*/ 233 h 430"/>
                  <a:gd name="T24" fmla="*/ 158 w 524"/>
                  <a:gd name="T25" fmla="*/ 216 h 430"/>
                  <a:gd name="T26" fmla="*/ 198 w 524"/>
                  <a:gd name="T27" fmla="*/ 243 h 430"/>
                  <a:gd name="T28" fmla="*/ 226 w 524"/>
                  <a:gd name="T29" fmla="*/ 240 h 430"/>
                  <a:gd name="T30" fmla="*/ 251 w 524"/>
                  <a:gd name="T31" fmla="*/ 265 h 430"/>
                  <a:gd name="T32" fmla="*/ 275 w 524"/>
                  <a:gd name="T33" fmla="*/ 278 h 430"/>
                  <a:gd name="T34" fmla="*/ 297 w 524"/>
                  <a:gd name="T35" fmla="*/ 265 h 430"/>
                  <a:gd name="T36" fmla="*/ 307 w 524"/>
                  <a:gd name="T37" fmla="*/ 292 h 430"/>
                  <a:gd name="T38" fmla="*/ 328 w 524"/>
                  <a:gd name="T39" fmla="*/ 289 h 430"/>
                  <a:gd name="T40" fmla="*/ 324 w 524"/>
                  <a:gd name="T41" fmla="*/ 328 h 430"/>
                  <a:gd name="T42" fmla="*/ 353 w 524"/>
                  <a:gd name="T43" fmla="*/ 345 h 430"/>
                  <a:gd name="T44" fmla="*/ 389 w 524"/>
                  <a:gd name="T45" fmla="*/ 367 h 430"/>
                  <a:gd name="T46" fmla="*/ 398 w 524"/>
                  <a:gd name="T47" fmla="*/ 394 h 430"/>
                  <a:gd name="T48" fmla="*/ 421 w 524"/>
                  <a:gd name="T49" fmla="*/ 401 h 430"/>
                  <a:gd name="T50" fmla="*/ 438 w 524"/>
                  <a:gd name="T51" fmla="*/ 430 h 430"/>
                  <a:gd name="T52" fmla="*/ 459 w 524"/>
                  <a:gd name="T53" fmla="*/ 416 h 430"/>
                  <a:gd name="T54" fmla="*/ 478 w 524"/>
                  <a:gd name="T55" fmla="*/ 413 h 430"/>
                  <a:gd name="T56" fmla="*/ 491 w 524"/>
                  <a:gd name="T57" fmla="*/ 371 h 430"/>
                  <a:gd name="T58" fmla="*/ 524 w 524"/>
                  <a:gd name="T59" fmla="*/ 352 h 430"/>
                  <a:gd name="T60" fmla="*/ 508 w 524"/>
                  <a:gd name="T61" fmla="*/ 305 h 430"/>
                  <a:gd name="T62" fmla="*/ 516 w 524"/>
                  <a:gd name="T63" fmla="*/ 265 h 430"/>
                  <a:gd name="T64" fmla="*/ 504 w 524"/>
                  <a:gd name="T65" fmla="*/ 216 h 430"/>
                  <a:gd name="T66" fmla="*/ 511 w 524"/>
                  <a:gd name="T67" fmla="*/ 191 h 430"/>
                  <a:gd name="T68" fmla="*/ 488 w 524"/>
                  <a:gd name="T69" fmla="*/ 191 h 430"/>
                  <a:gd name="T70" fmla="*/ 475 w 524"/>
                  <a:gd name="T71" fmla="*/ 166 h 430"/>
                  <a:gd name="T72" fmla="*/ 451 w 524"/>
                  <a:gd name="T73" fmla="*/ 184 h 430"/>
                  <a:gd name="T74" fmla="*/ 430 w 524"/>
                  <a:gd name="T75" fmla="*/ 170 h 430"/>
                  <a:gd name="T76" fmla="*/ 413 w 524"/>
                  <a:gd name="T77" fmla="*/ 147 h 430"/>
                  <a:gd name="T78" fmla="*/ 376 w 524"/>
                  <a:gd name="T79" fmla="*/ 144 h 430"/>
                  <a:gd name="T80" fmla="*/ 367 w 524"/>
                  <a:gd name="T81" fmla="*/ 226 h 430"/>
                  <a:gd name="T82" fmla="*/ 382 w 524"/>
                  <a:gd name="T83" fmla="*/ 229 h 430"/>
                  <a:gd name="T84" fmla="*/ 382 w 524"/>
                  <a:gd name="T85" fmla="*/ 269 h 430"/>
                  <a:gd name="T86" fmla="*/ 373 w 524"/>
                  <a:gd name="T87" fmla="*/ 299 h 430"/>
                  <a:gd name="T88" fmla="*/ 363 w 524"/>
                  <a:gd name="T89" fmla="*/ 267 h 430"/>
                  <a:gd name="T90" fmla="*/ 361 w 524"/>
                  <a:gd name="T91" fmla="*/ 247 h 430"/>
                  <a:gd name="T92" fmla="*/ 367 w 524"/>
                  <a:gd name="T93" fmla="*/ 226 h 430"/>
                  <a:gd name="T94" fmla="*/ 376 w 524"/>
                  <a:gd name="T95" fmla="*/ 145 h 430"/>
                  <a:gd name="T96" fmla="*/ 349 w 524"/>
                  <a:gd name="T97" fmla="*/ 144 h 430"/>
                  <a:gd name="T98" fmla="*/ 327 w 524"/>
                  <a:gd name="T99" fmla="*/ 154 h 430"/>
                  <a:gd name="T100" fmla="*/ 304 w 524"/>
                  <a:gd name="T101" fmla="*/ 140 h 430"/>
                  <a:gd name="T102" fmla="*/ 296 w 524"/>
                  <a:gd name="T103" fmla="*/ 95 h 430"/>
                  <a:gd name="T104" fmla="*/ 274 w 524"/>
                  <a:gd name="T105" fmla="*/ 84 h 430"/>
                  <a:gd name="T106" fmla="*/ 262 w 524"/>
                  <a:gd name="T107" fmla="*/ 59 h 430"/>
                  <a:gd name="T108" fmla="*/ 232 w 524"/>
                  <a:gd name="T109" fmla="*/ 49 h 430"/>
                  <a:gd name="T110" fmla="*/ 216 w 524"/>
                  <a:gd name="T111" fmla="*/ 28 h 430"/>
                  <a:gd name="T112" fmla="*/ 198 w 524"/>
                  <a:gd name="T113" fmla="*/ 38 h 430"/>
                  <a:gd name="T114" fmla="*/ 179 w 524"/>
                  <a:gd name="T115" fmla="*/ 28 h 430"/>
                  <a:gd name="T116" fmla="*/ 165 w 524"/>
                  <a:gd name="T117" fmla="*/ 53 h 430"/>
                  <a:gd name="T118" fmla="*/ 148 w 524"/>
                  <a:gd name="T119" fmla="*/ 49 h 430"/>
                  <a:gd name="T120" fmla="*/ 141 w 524"/>
                  <a:gd name="T121" fmla="*/ 17 h 430"/>
                  <a:gd name="T122" fmla="*/ 120 w 524"/>
                  <a:gd name="T123" fmla="*/ 6 h 430"/>
                  <a:gd name="T124" fmla="*/ 88 w 524"/>
                  <a:gd name="T125" fmla="*/ 0 h 430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24"/>
                  <a:gd name="T190" fmla="*/ 0 h 430"/>
                  <a:gd name="T191" fmla="*/ 524 w 524"/>
                  <a:gd name="T192" fmla="*/ 430 h 430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24" h="430">
                    <a:moveTo>
                      <a:pt x="88" y="0"/>
                    </a:moveTo>
                    <a:lnTo>
                      <a:pt x="70" y="31"/>
                    </a:lnTo>
                    <a:lnTo>
                      <a:pt x="47" y="53"/>
                    </a:lnTo>
                    <a:lnTo>
                      <a:pt x="40" y="98"/>
                    </a:lnTo>
                    <a:lnTo>
                      <a:pt x="18" y="124"/>
                    </a:lnTo>
                    <a:lnTo>
                      <a:pt x="0" y="137"/>
                    </a:lnTo>
                    <a:lnTo>
                      <a:pt x="21" y="166"/>
                    </a:lnTo>
                    <a:lnTo>
                      <a:pt x="29" y="205"/>
                    </a:lnTo>
                    <a:lnTo>
                      <a:pt x="48" y="222"/>
                    </a:lnTo>
                    <a:lnTo>
                      <a:pt x="70" y="233"/>
                    </a:lnTo>
                    <a:lnTo>
                      <a:pt x="93" y="219"/>
                    </a:lnTo>
                    <a:lnTo>
                      <a:pt x="122" y="233"/>
                    </a:lnTo>
                    <a:lnTo>
                      <a:pt x="158" y="216"/>
                    </a:lnTo>
                    <a:lnTo>
                      <a:pt x="198" y="243"/>
                    </a:lnTo>
                    <a:lnTo>
                      <a:pt x="226" y="240"/>
                    </a:lnTo>
                    <a:lnTo>
                      <a:pt x="251" y="265"/>
                    </a:lnTo>
                    <a:lnTo>
                      <a:pt x="275" y="278"/>
                    </a:lnTo>
                    <a:lnTo>
                      <a:pt x="297" y="265"/>
                    </a:lnTo>
                    <a:lnTo>
                      <a:pt x="307" y="292"/>
                    </a:lnTo>
                    <a:lnTo>
                      <a:pt x="328" y="289"/>
                    </a:lnTo>
                    <a:lnTo>
                      <a:pt x="324" y="328"/>
                    </a:lnTo>
                    <a:lnTo>
                      <a:pt x="353" y="345"/>
                    </a:lnTo>
                    <a:lnTo>
                      <a:pt x="389" y="367"/>
                    </a:lnTo>
                    <a:lnTo>
                      <a:pt x="398" y="394"/>
                    </a:lnTo>
                    <a:lnTo>
                      <a:pt x="421" y="401"/>
                    </a:lnTo>
                    <a:lnTo>
                      <a:pt x="438" y="430"/>
                    </a:lnTo>
                    <a:lnTo>
                      <a:pt x="459" y="416"/>
                    </a:lnTo>
                    <a:lnTo>
                      <a:pt x="478" y="413"/>
                    </a:lnTo>
                    <a:lnTo>
                      <a:pt x="491" y="371"/>
                    </a:lnTo>
                    <a:lnTo>
                      <a:pt x="524" y="352"/>
                    </a:lnTo>
                    <a:lnTo>
                      <a:pt x="508" y="305"/>
                    </a:lnTo>
                    <a:lnTo>
                      <a:pt x="516" y="265"/>
                    </a:lnTo>
                    <a:lnTo>
                      <a:pt x="504" y="216"/>
                    </a:lnTo>
                    <a:lnTo>
                      <a:pt x="511" y="191"/>
                    </a:lnTo>
                    <a:lnTo>
                      <a:pt x="488" y="191"/>
                    </a:lnTo>
                    <a:lnTo>
                      <a:pt x="475" y="166"/>
                    </a:lnTo>
                    <a:lnTo>
                      <a:pt x="451" y="184"/>
                    </a:lnTo>
                    <a:lnTo>
                      <a:pt x="430" y="170"/>
                    </a:lnTo>
                    <a:lnTo>
                      <a:pt x="413" y="147"/>
                    </a:lnTo>
                    <a:lnTo>
                      <a:pt x="376" y="144"/>
                    </a:lnTo>
                    <a:lnTo>
                      <a:pt x="367" y="226"/>
                    </a:lnTo>
                    <a:lnTo>
                      <a:pt x="382" y="229"/>
                    </a:lnTo>
                    <a:lnTo>
                      <a:pt x="382" y="269"/>
                    </a:lnTo>
                    <a:lnTo>
                      <a:pt x="373" y="299"/>
                    </a:lnTo>
                    <a:lnTo>
                      <a:pt x="363" y="267"/>
                    </a:lnTo>
                    <a:lnTo>
                      <a:pt x="361" y="247"/>
                    </a:lnTo>
                    <a:lnTo>
                      <a:pt x="367" y="226"/>
                    </a:lnTo>
                    <a:lnTo>
                      <a:pt x="376" y="145"/>
                    </a:lnTo>
                    <a:lnTo>
                      <a:pt x="349" y="144"/>
                    </a:lnTo>
                    <a:lnTo>
                      <a:pt x="327" y="154"/>
                    </a:lnTo>
                    <a:lnTo>
                      <a:pt x="304" y="140"/>
                    </a:lnTo>
                    <a:lnTo>
                      <a:pt x="296" y="95"/>
                    </a:lnTo>
                    <a:lnTo>
                      <a:pt x="274" y="84"/>
                    </a:lnTo>
                    <a:lnTo>
                      <a:pt x="262" y="59"/>
                    </a:lnTo>
                    <a:lnTo>
                      <a:pt x="232" y="49"/>
                    </a:lnTo>
                    <a:lnTo>
                      <a:pt x="216" y="28"/>
                    </a:lnTo>
                    <a:lnTo>
                      <a:pt x="198" y="38"/>
                    </a:lnTo>
                    <a:lnTo>
                      <a:pt x="179" y="28"/>
                    </a:lnTo>
                    <a:lnTo>
                      <a:pt x="165" y="53"/>
                    </a:lnTo>
                    <a:lnTo>
                      <a:pt x="148" y="49"/>
                    </a:lnTo>
                    <a:lnTo>
                      <a:pt x="141" y="17"/>
                    </a:lnTo>
                    <a:lnTo>
                      <a:pt x="120" y="6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325" name="Freeform 669"/>
              <p:cNvSpPr>
                <a:spLocks/>
              </p:cNvSpPr>
              <p:nvPr/>
            </p:nvSpPr>
            <p:spPr bwMode="auto">
              <a:xfrm>
                <a:off x="1176" y="2134"/>
                <a:ext cx="278" cy="732"/>
              </a:xfrm>
              <a:custGeom>
                <a:avLst/>
                <a:gdLst>
                  <a:gd name="T0" fmla="*/ 966 w 1670"/>
                  <a:gd name="T1" fmla="*/ 2537 h 3661"/>
                  <a:gd name="T2" fmla="*/ 947 w 1670"/>
                  <a:gd name="T3" fmla="*/ 2183 h 3661"/>
                  <a:gd name="T4" fmla="*/ 934 w 1670"/>
                  <a:gd name="T5" fmla="*/ 1971 h 3661"/>
                  <a:gd name="T6" fmla="*/ 1155 w 1670"/>
                  <a:gd name="T7" fmla="*/ 1825 h 3661"/>
                  <a:gd name="T8" fmla="*/ 1368 w 1670"/>
                  <a:gd name="T9" fmla="*/ 1659 h 3661"/>
                  <a:gd name="T10" fmla="*/ 1670 w 1670"/>
                  <a:gd name="T11" fmla="*/ 1340 h 3661"/>
                  <a:gd name="T12" fmla="*/ 1426 w 1670"/>
                  <a:gd name="T13" fmla="*/ 1566 h 3661"/>
                  <a:gd name="T14" fmla="*/ 1182 w 1670"/>
                  <a:gd name="T15" fmla="*/ 1751 h 3661"/>
                  <a:gd name="T16" fmla="*/ 943 w 1670"/>
                  <a:gd name="T17" fmla="*/ 1910 h 3661"/>
                  <a:gd name="T18" fmla="*/ 958 w 1670"/>
                  <a:gd name="T19" fmla="*/ 1626 h 3661"/>
                  <a:gd name="T20" fmla="*/ 1067 w 1670"/>
                  <a:gd name="T21" fmla="*/ 1460 h 3661"/>
                  <a:gd name="T22" fmla="*/ 1283 w 1670"/>
                  <a:gd name="T23" fmla="*/ 1258 h 3661"/>
                  <a:gd name="T24" fmla="*/ 1317 w 1670"/>
                  <a:gd name="T25" fmla="*/ 1199 h 3661"/>
                  <a:gd name="T26" fmla="*/ 1206 w 1670"/>
                  <a:gd name="T27" fmla="*/ 1285 h 3661"/>
                  <a:gd name="T28" fmla="*/ 966 w 1670"/>
                  <a:gd name="T29" fmla="*/ 1477 h 3661"/>
                  <a:gd name="T30" fmla="*/ 963 w 1670"/>
                  <a:gd name="T31" fmla="*/ 1251 h 3661"/>
                  <a:gd name="T32" fmla="*/ 958 w 1670"/>
                  <a:gd name="T33" fmla="*/ 944 h 3661"/>
                  <a:gd name="T34" fmla="*/ 1171 w 1670"/>
                  <a:gd name="T35" fmla="*/ 756 h 3661"/>
                  <a:gd name="T36" fmla="*/ 1208 w 1670"/>
                  <a:gd name="T37" fmla="*/ 681 h 3661"/>
                  <a:gd name="T38" fmla="*/ 1089 w 1670"/>
                  <a:gd name="T39" fmla="*/ 791 h 3661"/>
                  <a:gd name="T40" fmla="*/ 934 w 1670"/>
                  <a:gd name="T41" fmla="*/ 794 h 3661"/>
                  <a:gd name="T42" fmla="*/ 897 w 1670"/>
                  <a:gd name="T43" fmla="*/ 526 h 3661"/>
                  <a:gd name="T44" fmla="*/ 1048 w 1670"/>
                  <a:gd name="T45" fmla="*/ 404 h 3661"/>
                  <a:gd name="T46" fmla="*/ 1058 w 1670"/>
                  <a:gd name="T47" fmla="*/ 377 h 3661"/>
                  <a:gd name="T48" fmla="*/ 1002 w 1670"/>
                  <a:gd name="T49" fmla="*/ 416 h 3661"/>
                  <a:gd name="T50" fmla="*/ 904 w 1670"/>
                  <a:gd name="T51" fmla="*/ 370 h 3661"/>
                  <a:gd name="T52" fmla="*/ 842 w 1670"/>
                  <a:gd name="T53" fmla="*/ 220 h 3661"/>
                  <a:gd name="T54" fmla="*/ 808 w 1670"/>
                  <a:gd name="T55" fmla="*/ 472 h 3661"/>
                  <a:gd name="T56" fmla="*/ 803 w 1670"/>
                  <a:gd name="T57" fmla="*/ 727 h 3661"/>
                  <a:gd name="T58" fmla="*/ 614 w 1670"/>
                  <a:gd name="T59" fmla="*/ 564 h 3661"/>
                  <a:gd name="T60" fmla="*/ 622 w 1670"/>
                  <a:gd name="T61" fmla="*/ 476 h 3661"/>
                  <a:gd name="T62" fmla="*/ 417 w 1670"/>
                  <a:gd name="T63" fmla="*/ 397 h 3661"/>
                  <a:gd name="T64" fmla="*/ 625 w 1670"/>
                  <a:gd name="T65" fmla="*/ 618 h 3661"/>
                  <a:gd name="T66" fmla="*/ 796 w 1670"/>
                  <a:gd name="T67" fmla="*/ 767 h 3661"/>
                  <a:gd name="T68" fmla="*/ 827 w 1670"/>
                  <a:gd name="T69" fmla="*/ 1064 h 3661"/>
                  <a:gd name="T70" fmla="*/ 808 w 1670"/>
                  <a:gd name="T71" fmla="*/ 1243 h 3661"/>
                  <a:gd name="T72" fmla="*/ 556 w 1670"/>
                  <a:gd name="T73" fmla="*/ 1084 h 3661"/>
                  <a:gd name="T74" fmla="*/ 383 w 1670"/>
                  <a:gd name="T75" fmla="*/ 634 h 3661"/>
                  <a:gd name="T76" fmla="*/ 323 w 1670"/>
                  <a:gd name="T77" fmla="*/ 918 h 3661"/>
                  <a:gd name="T78" fmla="*/ 517 w 1670"/>
                  <a:gd name="T79" fmla="*/ 1081 h 3661"/>
                  <a:gd name="T80" fmla="*/ 653 w 1670"/>
                  <a:gd name="T81" fmla="*/ 1202 h 3661"/>
                  <a:gd name="T82" fmla="*/ 800 w 1670"/>
                  <a:gd name="T83" fmla="*/ 1400 h 3661"/>
                  <a:gd name="T84" fmla="*/ 703 w 1670"/>
                  <a:gd name="T85" fmla="*/ 1595 h 3661"/>
                  <a:gd name="T86" fmla="*/ 455 w 1670"/>
                  <a:gd name="T87" fmla="*/ 1453 h 3661"/>
                  <a:gd name="T88" fmla="*/ 323 w 1670"/>
                  <a:gd name="T89" fmla="*/ 1347 h 3661"/>
                  <a:gd name="T90" fmla="*/ 258 w 1670"/>
                  <a:gd name="T91" fmla="*/ 1137 h 3661"/>
                  <a:gd name="T92" fmla="*/ 250 w 1670"/>
                  <a:gd name="T93" fmla="*/ 1222 h 3661"/>
                  <a:gd name="T94" fmla="*/ 266 w 1670"/>
                  <a:gd name="T95" fmla="*/ 1347 h 3661"/>
                  <a:gd name="T96" fmla="*/ 111 w 1670"/>
                  <a:gd name="T97" fmla="*/ 1283 h 3661"/>
                  <a:gd name="T98" fmla="*/ 367 w 1670"/>
                  <a:gd name="T99" fmla="*/ 1453 h 3661"/>
                  <a:gd name="T100" fmla="*/ 625 w 1670"/>
                  <a:gd name="T101" fmla="*/ 1615 h 3661"/>
                  <a:gd name="T102" fmla="*/ 757 w 1670"/>
                  <a:gd name="T103" fmla="*/ 1775 h 3661"/>
                  <a:gd name="T104" fmla="*/ 742 w 1670"/>
                  <a:gd name="T105" fmla="*/ 1999 h 3661"/>
                  <a:gd name="T106" fmla="*/ 726 w 1670"/>
                  <a:gd name="T107" fmla="*/ 2399 h 3661"/>
                  <a:gd name="T108" fmla="*/ 715 w 1670"/>
                  <a:gd name="T109" fmla="*/ 2751 h 3661"/>
                  <a:gd name="T110" fmla="*/ 707 w 1670"/>
                  <a:gd name="T111" fmla="*/ 3372 h 3661"/>
                  <a:gd name="T112" fmla="*/ 638 w 1670"/>
                  <a:gd name="T113" fmla="*/ 3661 h 3661"/>
                  <a:gd name="T114" fmla="*/ 863 w 1670"/>
                  <a:gd name="T115" fmla="*/ 3661 h 3661"/>
                  <a:gd name="T116" fmla="*/ 979 w 1670"/>
                  <a:gd name="T117" fmla="*/ 3604 h 3661"/>
                  <a:gd name="T118" fmla="*/ 954 w 1670"/>
                  <a:gd name="T119" fmla="*/ 3122 h 3661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70"/>
                  <a:gd name="T181" fmla="*/ 0 h 3661"/>
                  <a:gd name="T182" fmla="*/ 1670 w 1670"/>
                  <a:gd name="T183" fmla="*/ 3661 h 3661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70" h="3661">
                    <a:moveTo>
                      <a:pt x="954" y="2799"/>
                    </a:moveTo>
                    <a:lnTo>
                      <a:pt x="964" y="2678"/>
                    </a:lnTo>
                    <a:lnTo>
                      <a:pt x="966" y="2537"/>
                    </a:lnTo>
                    <a:lnTo>
                      <a:pt x="958" y="2404"/>
                    </a:lnTo>
                    <a:lnTo>
                      <a:pt x="951" y="2307"/>
                    </a:lnTo>
                    <a:lnTo>
                      <a:pt x="947" y="2183"/>
                    </a:lnTo>
                    <a:lnTo>
                      <a:pt x="947" y="2111"/>
                    </a:lnTo>
                    <a:lnTo>
                      <a:pt x="947" y="2055"/>
                    </a:lnTo>
                    <a:lnTo>
                      <a:pt x="934" y="1971"/>
                    </a:lnTo>
                    <a:lnTo>
                      <a:pt x="993" y="1931"/>
                    </a:lnTo>
                    <a:lnTo>
                      <a:pt x="1070" y="1881"/>
                    </a:lnTo>
                    <a:lnTo>
                      <a:pt x="1155" y="1825"/>
                    </a:lnTo>
                    <a:lnTo>
                      <a:pt x="1217" y="1772"/>
                    </a:lnTo>
                    <a:lnTo>
                      <a:pt x="1298" y="1718"/>
                    </a:lnTo>
                    <a:lnTo>
                      <a:pt x="1368" y="1659"/>
                    </a:lnTo>
                    <a:lnTo>
                      <a:pt x="1431" y="1606"/>
                    </a:lnTo>
                    <a:lnTo>
                      <a:pt x="1516" y="1530"/>
                    </a:lnTo>
                    <a:lnTo>
                      <a:pt x="1670" y="1340"/>
                    </a:lnTo>
                    <a:lnTo>
                      <a:pt x="1457" y="1545"/>
                    </a:lnTo>
                    <a:lnTo>
                      <a:pt x="1468" y="1233"/>
                    </a:lnTo>
                    <a:lnTo>
                      <a:pt x="1426" y="1566"/>
                    </a:lnTo>
                    <a:lnTo>
                      <a:pt x="1337" y="1636"/>
                    </a:lnTo>
                    <a:lnTo>
                      <a:pt x="1263" y="1697"/>
                    </a:lnTo>
                    <a:lnTo>
                      <a:pt x="1182" y="1751"/>
                    </a:lnTo>
                    <a:lnTo>
                      <a:pt x="1094" y="1821"/>
                    </a:lnTo>
                    <a:lnTo>
                      <a:pt x="1028" y="1870"/>
                    </a:lnTo>
                    <a:lnTo>
                      <a:pt x="943" y="1910"/>
                    </a:lnTo>
                    <a:lnTo>
                      <a:pt x="951" y="1772"/>
                    </a:lnTo>
                    <a:lnTo>
                      <a:pt x="947" y="1722"/>
                    </a:lnTo>
                    <a:lnTo>
                      <a:pt x="958" y="1626"/>
                    </a:lnTo>
                    <a:lnTo>
                      <a:pt x="966" y="1538"/>
                    </a:lnTo>
                    <a:lnTo>
                      <a:pt x="1009" y="1499"/>
                    </a:lnTo>
                    <a:lnTo>
                      <a:pt x="1067" y="1460"/>
                    </a:lnTo>
                    <a:lnTo>
                      <a:pt x="1152" y="1385"/>
                    </a:lnTo>
                    <a:lnTo>
                      <a:pt x="1208" y="1332"/>
                    </a:lnTo>
                    <a:lnTo>
                      <a:pt x="1283" y="1258"/>
                    </a:lnTo>
                    <a:lnTo>
                      <a:pt x="1341" y="1212"/>
                    </a:lnTo>
                    <a:lnTo>
                      <a:pt x="1468" y="1057"/>
                    </a:lnTo>
                    <a:lnTo>
                      <a:pt x="1317" y="1199"/>
                    </a:lnTo>
                    <a:lnTo>
                      <a:pt x="1286" y="974"/>
                    </a:lnTo>
                    <a:lnTo>
                      <a:pt x="1291" y="1205"/>
                    </a:lnTo>
                    <a:lnTo>
                      <a:pt x="1206" y="1285"/>
                    </a:lnTo>
                    <a:lnTo>
                      <a:pt x="1121" y="1365"/>
                    </a:lnTo>
                    <a:lnTo>
                      <a:pt x="1051" y="1424"/>
                    </a:lnTo>
                    <a:lnTo>
                      <a:pt x="966" y="1477"/>
                    </a:lnTo>
                    <a:lnTo>
                      <a:pt x="958" y="1407"/>
                    </a:lnTo>
                    <a:lnTo>
                      <a:pt x="963" y="1339"/>
                    </a:lnTo>
                    <a:lnTo>
                      <a:pt x="963" y="1251"/>
                    </a:lnTo>
                    <a:lnTo>
                      <a:pt x="963" y="1173"/>
                    </a:lnTo>
                    <a:lnTo>
                      <a:pt x="966" y="1085"/>
                    </a:lnTo>
                    <a:lnTo>
                      <a:pt x="958" y="944"/>
                    </a:lnTo>
                    <a:lnTo>
                      <a:pt x="1012" y="900"/>
                    </a:lnTo>
                    <a:lnTo>
                      <a:pt x="1087" y="841"/>
                    </a:lnTo>
                    <a:lnTo>
                      <a:pt x="1171" y="756"/>
                    </a:lnTo>
                    <a:lnTo>
                      <a:pt x="1247" y="678"/>
                    </a:lnTo>
                    <a:lnTo>
                      <a:pt x="1383" y="490"/>
                    </a:lnTo>
                    <a:lnTo>
                      <a:pt x="1208" y="681"/>
                    </a:lnTo>
                    <a:lnTo>
                      <a:pt x="1191" y="437"/>
                    </a:lnTo>
                    <a:lnTo>
                      <a:pt x="1182" y="713"/>
                    </a:lnTo>
                    <a:lnTo>
                      <a:pt x="1089" y="791"/>
                    </a:lnTo>
                    <a:lnTo>
                      <a:pt x="1024" y="848"/>
                    </a:lnTo>
                    <a:lnTo>
                      <a:pt x="951" y="908"/>
                    </a:lnTo>
                    <a:lnTo>
                      <a:pt x="934" y="794"/>
                    </a:lnTo>
                    <a:lnTo>
                      <a:pt x="917" y="703"/>
                    </a:lnTo>
                    <a:lnTo>
                      <a:pt x="904" y="625"/>
                    </a:lnTo>
                    <a:lnTo>
                      <a:pt x="897" y="526"/>
                    </a:lnTo>
                    <a:lnTo>
                      <a:pt x="947" y="493"/>
                    </a:lnTo>
                    <a:lnTo>
                      <a:pt x="993" y="451"/>
                    </a:lnTo>
                    <a:lnTo>
                      <a:pt x="1048" y="404"/>
                    </a:lnTo>
                    <a:lnTo>
                      <a:pt x="1117" y="352"/>
                    </a:lnTo>
                    <a:lnTo>
                      <a:pt x="1191" y="256"/>
                    </a:lnTo>
                    <a:lnTo>
                      <a:pt x="1058" y="377"/>
                    </a:lnTo>
                    <a:lnTo>
                      <a:pt x="1067" y="218"/>
                    </a:lnTo>
                    <a:lnTo>
                      <a:pt x="1043" y="381"/>
                    </a:lnTo>
                    <a:lnTo>
                      <a:pt x="1002" y="416"/>
                    </a:lnTo>
                    <a:lnTo>
                      <a:pt x="958" y="454"/>
                    </a:lnTo>
                    <a:lnTo>
                      <a:pt x="900" y="490"/>
                    </a:lnTo>
                    <a:lnTo>
                      <a:pt x="904" y="370"/>
                    </a:lnTo>
                    <a:lnTo>
                      <a:pt x="904" y="292"/>
                    </a:lnTo>
                    <a:lnTo>
                      <a:pt x="873" y="0"/>
                    </a:lnTo>
                    <a:lnTo>
                      <a:pt x="842" y="220"/>
                    </a:lnTo>
                    <a:lnTo>
                      <a:pt x="834" y="305"/>
                    </a:lnTo>
                    <a:lnTo>
                      <a:pt x="819" y="377"/>
                    </a:lnTo>
                    <a:lnTo>
                      <a:pt x="808" y="472"/>
                    </a:lnTo>
                    <a:lnTo>
                      <a:pt x="803" y="575"/>
                    </a:lnTo>
                    <a:lnTo>
                      <a:pt x="803" y="649"/>
                    </a:lnTo>
                    <a:lnTo>
                      <a:pt x="803" y="727"/>
                    </a:lnTo>
                    <a:lnTo>
                      <a:pt x="730" y="678"/>
                    </a:lnTo>
                    <a:lnTo>
                      <a:pt x="676" y="622"/>
                    </a:lnTo>
                    <a:lnTo>
                      <a:pt x="614" y="564"/>
                    </a:lnTo>
                    <a:lnTo>
                      <a:pt x="638" y="490"/>
                    </a:lnTo>
                    <a:lnTo>
                      <a:pt x="645" y="316"/>
                    </a:lnTo>
                    <a:lnTo>
                      <a:pt x="622" y="476"/>
                    </a:lnTo>
                    <a:lnTo>
                      <a:pt x="594" y="546"/>
                    </a:lnTo>
                    <a:lnTo>
                      <a:pt x="537" y="507"/>
                    </a:lnTo>
                    <a:lnTo>
                      <a:pt x="417" y="397"/>
                    </a:lnTo>
                    <a:lnTo>
                      <a:pt x="505" y="512"/>
                    </a:lnTo>
                    <a:lnTo>
                      <a:pt x="560" y="556"/>
                    </a:lnTo>
                    <a:lnTo>
                      <a:pt x="625" y="618"/>
                    </a:lnTo>
                    <a:lnTo>
                      <a:pt x="679" y="667"/>
                    </a:lnTo>
                    <a:lnTo>
                      <a:pt x="749" y="720"/>
                    </a:lnTo>
                    <a:lnTo>
                      <a:pt x="796" y="767"/>
                    </a:lnTo>
                    <a:lnTo>
                      <a:pt x="815" y="885"/>
                    </a:lnTo>
                    <a:lnTo>
                      <a:pt x="823" y="978"/>
                    </a:lnTo>
                    <a:lnTo>
                      <a:pt x="827" y="1064"/>
                    </a:lnTo>
                    <a:lnTo>
                      <a:pt x="823" y="1117"/>
                    </a:lnTo>
                    <a:lnTo>
                      <a:pt x="823" y="1173"/>
                    </a:lnTo>
                    <a:lnTo>
                      <a:pt x="808" y="1243"/>
                    </a:lnTo>
                    <a:lnTo>
                      <a:pt x="733" y="1215"/>
                    </a:lnTo>
                    <a:lnTo>
                      <a:pt x="653" y="1159"/>
                    </a:lnTo>
                    <a:lnTo>
                      <a:pt x="556" y="1084"/>
                    </a:lnTo>
                    <a:lnTo>
                      <a:pt x="487" y="1017"/>
                    </a:lnTo>
                    <a:lnTo>
                      <a:pt x="417" y="963"/>
                    </a:lnTo>
                    <a:lnTo>
                      <a:pt x="383" y="634"/>
                    </a:lnTo>
                    <a:lnTo>
                      <a:pt x="393" y="954"/>
                    </a:lnTo>
                    <a:lnTo>
                      <a:pt x="193" y="774"/>
                    </a:lnTo>
                    <a:lnTo>
                      <a:pt x="323" y="918"/>
                    </a:lnTo>
                    <a:lnTo>
                      <a:pt x="390" y="985"/>
                    </a:lnTo>
                    <a:lnTo>
                      <a:pt x="452" y="1035"/>
                    </a:lnTo>
                    <a:lnTo>
                      <a:pt x="517" y="1081"/>
                    </a:lnTo>
                    <a:lnTo>
                      <a:pt x="583" y="1144"/>
                    </a:lnTo>
                    <a:lnTo>
                      <a:pt x="614" y="1169"/>
                    </a:lnTo>
                    <a:lnTo>
                      <a:pt x="653" y="1202"/>
                    </a:lnTo>
                    <a:lnTo>
                      <a:pt x="742" y="1258"/>
                    </a:lnTo>
                    <a:lnTo>
                      <a:pt x="803" y="1290"/>
                    </a:lnTo>
                    <a:lnTo>
                      <a:pt x="800" y="1400"/>
                    </a:lnTo>
                    <a:lnTo>
                      <a:pt x="793" y="1524"/>
                    </a:lnTo>
                    <a:lnTo>
                      <a:pt x="780" y="1631"/>
                    </a:lnTo>
                    <a:lnTo>
                      <a:pt x="703" y="1595"/>
                    </a:lnTo>
                    <a:lnTo>
                      <a:pt x="618" y="1552"/>
                    </a:lnTo>
                    <a:lnTo>
                      <a:pt x="529" y="1503"/>
                    </a:lnTo>
                    <a:lnTo>
                      <a:pt x="455" y="1453"/>
                    </a:lnTo>
                    <a:lnTo>
                      <a:pt x="390" y="1417"/>
                    </a:lnTo>
                    <a:lnTo>
                      <a:pt x="339" y="1385"/>
                    </a:lnTo>
                    <a:lnTo>
                      <a:pt x="323" y="1347"/>
                    </a:lnTo>
                    <a:lnTo>
                      <a:pt x="300" y="1289"/>
                    </a:lnTo>
                    <a:lnTo>
                      <a:pt x="274" y="1215"/>
                    </a:lnTo>
                    <a:lnTo>
                      <a:pt x="258" y="1137"/>
                    </a:lnTo>
                    <a:lnTo>
                      <a:pt x="247" y="1022"/>
                    </a:lnTo>
                    <a:lnTo>
                      <a:pt x="243" y="1155"/>
                    </a:lnTo>
                    <a:lnTo>
                      <a:pt x="250" y="1222"/>
                    </a:lnTo>
                    <a:lnTo>
                      <a:pt x="286" y="1292"/>
                    </a:lnTo>
                    <a:lnTo>
                      <a:pt x="308" y="1367"/>
                    </a:lnTo>
                    <a:lnTo>
                      <a:pt x="266" y="1347"/>
                    </a:lnTo>
                    <a:lnTo>
                      <a:pt x="173" y="1304"/>
                    </a:lnTo>
                    <a:lnTo>
                      <a:pt x="0" y="1171"/>
                    </a:lnTo>
                    <a:lnTo>
                      <a:pt x="111" y="1283"/>
                    </a:lnTo>
                    <a:lnTo>
                      <a:pt x="180" y="1343"/>
                    </a:lnTo>
                    <a:lnTo>
                      <a:pt x="270" y="1392"/>
                    </a:lnTo>
                    <a:lnTo>
                      <a:pt x="367" y="1453"/>
                    </a:lnTo>
                    <a:lnTo>
                      <a:pt x="463" y="1513"/>
                    </a:lnTo>
                    <a:lnTo>
                      <a:pt x="548" y="1566"/>
                    </a:lnTo>
                    <a:lnTo>
                      <a:pt x="625" y="1615"/>
                    </a:lnTo>
                    <a:lnTo>
                      <a:pt x="684" y="1655"/>
                    </a:lnTo>
                    <a:lnTo>
                      <a:pt x="764" y="1695"/>
                    </a:lnTo>
                    <a:lnTo>
                      <a:pt x="757" y="1775"/>
                    </a:lnTo>
                    <a:lnTo>
                      <a:pt x="745" y="1832"/>
                    </a:lnTo>
                    <a:lnTo>
                      <a:pt x="742" y="1922"/>
                    </a:lnTo>
                    <a:lnTo>
                      <a:pt x="742" y="1999"/>
                    </a:lnTo>
                    <a:lnTo>
                      <a:pt x="738" y="2129"/>
                    </a:lnTo>
                    <a:lnTo>
                      <a:pt x="726" y="2241"/>
                    </a:lnTo>
                    <a:lnTo>
                      <a:pt x="726" y="2399"/>
                    </a:lnTo>
                    <a:lnTo>
                      <a:pt x="733" y="2523"/>
                    </a:lnTo>
                    <a:lnTo>
                      <a:pt x="733" y="2654"/>
                    </a:lnTo>
                    <a:lnTo>
                      <a:pt x="715" y="2751"/>
                    </a:lnTo>
                    <a:lnTo>
                      <a:pt x="707" y="2928"/>
                    </a:lnTo>
                    <a:lnTo>
                      <a:pt x="716" y="3146"/>
                    </a:lnTo>
                    <a:lnTo>
                      <a:pt x="707" y="3372"/>
                    </a:lnTo>
                    <a:lnTo>
                      <a:pt x="707" y="3614"/>
                    </a:lnTo>
                    <a:lnTo>
                      <a:pt x="680" y="3638"/>
                    </a:lnTo>
                    <a:lnTo>
                      <a:pt x="638" y="3661"/>
                    </a:lnTo>
                    <a:lnTo>
                      <a:pt x="733" y="3650"/>
                    </a:lnTo>
                    <a:lnTo>
                      <a:pt x="816" y="3638"/>
                    </a:lnTo>
                    <a:lnTo>
                      <a:pt x="863" y="3661"/>
                    </a:lnTo>
                    <a:lnTo>
                      <a:pt x="906" y="3641"/>
                    </a:lnTo>
                    <a:lnTo>
                      <a:pt x="1042" y="3658"/>
                    </a:lnTo>
                    <a:lnTo>
                      <a:pt x="979" y="3604"/>
                    </a:lnTo>
                    <a:lnTo>
                      <a:pt x="972" y="3574"/>
                    </a:lnTo>
                    <a:lnTo>
                      <a:pt x="954" y="3307"/>
                    </a:lnTo>
                    <a:lnTo>
                      <a:pt x="954" y="3122"/>
                    </a:lnTo>
                    <a:lnTo>
                      <a:pt x="954" y="2952"/>
                    </a:lnTo>
                    <a:lnTo>
                      <a:pt x="954" y="2799"/>
                    </a:lnTo>
                    <a:close/>
                  </a:path>
                </a:pathLst>
              </a:custGeom>
              <a:solidFill>
                <a:srgbClr val="4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326" name="Freeform 670"/>
              <p:cNvSpPr>
                <a:spLocks/>
              </p:cNvSpPr>
              <p:nvPr/>
            </p:nvSpPr>
            <p:spPr bwMode="auto">
              <a:xfrm>
                <a:off x="1205" y="2151"/>
                <a:ext cx="122" cy="713"/>
              </a:xfrm>
              <a:custGeom>
                <a:avLst/>
                <a:gdLst>
                  <a:gd name="T0" fmla="*/ 566 w 731"/>
                  <a:gd name="T1" fmla="*/ 2501 h 3566"/>
                  <a:gd name="T2" fmla="*/ 560 w 731"/>
                  <a:gd name="T3" fmla="*/ 2395 h 3566"/>
                  <a:gd name="T4" fmla="*/ 553 w 731"/>
                  <a:gd name="T5" fmla="*/ 2307 h 3566"/>
                  <a:gd name="T6" fmla="*/ 552 w 731"/>
                  <a:gd name="T7" fmla="*/ 2163 h 3566"/>
                  <a:gd name="T8" fmla="*/ 566 w 731"/>
                  <a:gd name="T9" fmla="*/ 2017 h 3566"/>
                  <a:gd name="T10" fmla="*/ 568 w 731"/>
                  <a:gd name="T11" fmla="*/ 1850 h 3566"/>
                  <a:gd name="T12" fmla="*/ 585 w 731"/>
                  <a:gd name="T13" fmla="*/ 1686 h 3566"/>
                  <a:gd name="T14" fmla="*/ 576 w 731"/>
                  <a:gd name="T15" fmla="*/ 1574 h 3566"/>
                  <a:gd name="T16" fmla="*/ 474 w 731"/>
                  <a:gd name="T17" fmla="*/ 1516 h 3566"/>
                  <a:gd name="T18" fmla="*/ 295 w 731"/>
                  <a:gd name="T19" fmla="*/ 1418 h 3566"/>
                  <a:gd name="T20" fmla="*/ 119 w 731"/>
                  <a:gd name="T21" fmla="*/ 1308 h 3566"/>
                  <a:gd name="T22" fmla="*/ 92 w 731"/>
                  <a:gd name="T23" fmla="*/ 1277 h 3566"/>
                  <a:gd name="T24" fmla="*/ 347 w 731"/>
                  <a:gd name="T25" fmla="*/ 1421 h 3566"/>
                  <a:gd name="T26" fmla="*/ 504 w 731"/>
                  <a:gd name="T27" fmla="*/ 1505 h 3566"/>
                  <a:gd name="T28" fmla="*/ 593 w 731"/>
                  <a:gd name="T29" fmla="*/ 1547 h 3566"/>
                  <a:gd name="T30" fmla="*/ 614 w 731"/>
                  <a:gd name="T31" fmla="*/ 1493 h 3566"/>
                  <a:gd name="T32" fmla="*/ 624 w 731"/>
                  <a:gd name="T33" fmla="*/ 1331 h 3566"/>
                  <a:gd name="T34" fmla="*/ 628 w 731"/>
                  <a:gd name="T35" fmla="*/ 1199 h 3566"/>
                  <a:gd name="T36" fmla="*/ 553 w 731"/>
                  <a:gd name="T37" fmla="*/ 1143 h 3566"/>
                  <a:gd name="T38" fmla="*/ 462 w 731"/>
                  <a:gd name="T39" fmla="*/ 1086 h 3566"/>
                  <a:gd name="T40" fmla="*/ 362 w 731"/>
                  <a:gd name="T41" fmla="*/ 1005 h 3566"/>
                  <a:gd name="T42" fmla="*/ 270 w 731"/>
                  <a:gd name="T43" fmla="*/ 921 h 3566"/>
                  <a:gd name="T44" fmla="*/ 379 w 731"/>
                  <a:gd name="T45" fmla="*/ 1005 h 3566"/>
                  <a:gd name="T46" fmla="*/ 513 w 731"/>
                  <a:gd name="T47" fmla="*/ 1104 h 3566"/>
                  <a:gd name="T48" fmla="*/ 632 w 731"/>
                  <a:gd name="T49" fmla="*/ 1165 h 3566"/>
                  <a:gd name="T50" fmla="*/ 651 w 731"/>
                  <a:gd name="T51" fmla="*/ 1091 h 3566"/>
                  <a:gd name="T52" fmla="*/ 653 w 731"/>
                  <a:gd name="T53" fmla="*/ 990 h 3566"/>
                  <a:gd name="T54" fmla="*/ 648 w 731"/>
                  <a:gd name="T55" fmla="*/ 871 h 3566"/>
                  <a:gd name="T56" fmla="*/ 630 w 731"/>
                  <a:gd name="T57" fmla="*/ 729 h 3566"/>
                  <a:gd name="T58" fmla="*/ 586 w 731"/>
                  <a:gd name="T59" fmla="*/ 640 h 3566"/>
                  <a:gd name="T60" fmla="*/ 515 w 731"/>
                  <a:gd name="T61" fmla="*/ 577 h 3566"/>
                  <a:gd name="T62" fmla="*/ 427 w 731"/>
                  <a:gd name="T63" fmla="*/ 497 h 3566"/>
                  <a:gd name="T64" fmla="*/ 335 w 731"/>
                  <a:gd name="T65" fmla="*/ 415 h 3566"/>
                  <a:gd name="T66" fmla="*/ 445 w 731"/>
                  <a:gd name="T67" fmla="*/ 496 h 3566"/>
                  <a:gd name="T68" fmla="*/ 550 w 731"/>
                  <a:gd name="T69" fmla="*/ 596 h 3566"/>
                  <a:gd name="T70" fmla="*/ 632 w 731"/>
                  <a:gd name="T71" fmla="*/ 642 h 3566"/>
                  <a:gd name="T72" fmla="*/ 632 w 731"/>
                  <a:gd name="T73" fmla="*/ 495 h 3566"/>
                  <a:gd name="T74" fmla="*/ 648 w 731"/>
                  <a:gd name="T75" fmla="*/ 289 h 3566"/>
                  <a:gd name="T76" fmla="*/ 689 w 731"/>
                  <a:gd name="T77" fmla="*/ 0 h 3566"/>
                  <a:gd name="T78" fmla="*/ 667 w 731"/>
                  <a:gd name="T79" fmla="*/ 334 h 3566"/>
                  <a:gd name="T80" fmla="*/ 672 w 731"/>
                  <a:gd name="T81" fmla="*/ 504 h 3566"/>
                  <a:gd name="T82" fmla="*/ 685 w 731"/>
                  <a:gd name="T83" fmla="*/ 688 h 3566"/>
                  <a:gd name="T84" fmla="*/ 709 w 731"/>
                  <a:gd name="T85" fmla="*/ 835 h 3566"/>
                  <a:gd name="T86" fmla="*/ 731 w 731"/>
                  <a:gd name="T87" fmla="*/ 996 h 3566"/>
                  <a:gd name="T88" fmla="*/ 713 w 731"/>
                  <a:gd name="T89" fmla="*/ 1121 h 3566"/>
                  <a:gd name="T90" fmla="*/ 706 w 731"/>
                  <a:gd name="T91" fmla="*/ 1269 h 3566"/>
                  <a:gd name="T92" fmla="*/ 698 w 731"/>
                  <a:gd name="T93" fmla="*/ 1452 h 3566"/>
                  <a:gd name="T94" fmla="*/ 683 w 731"/>
                  <a:gd name="T95" fmla="*/ 1630 h 3566"/>
                  <a:gd name="T96" fmla="*/ 676 w 731"/>
                  <a:gd name="T97" fmla="*/ 1816 h 3566"/>
                  <a:gd name="T98" fmla="*/ 659 w 731"/>
                  <a:gd name="T99" fmla="*/ 1949 h 3566"/>
                  <a:gd name="T100" fmla="*/ 661 w 731"/>
                  <a:gd name="T101" fmla="*/ 2106 h 3566"/>
                  <a:gd name="T102" fmla="*/ 667 w 731"/>
                  <a:gd name="T103" fmla="*/ 2246 h 3566"/>
                  <a:gd name="T104" fmla="*/ 663 w 731"/>
                  <a:gd name="T105" fmla="*/ 2375 h 3566"/>
                  <a:gd name="T106" fmla="*/ 669 w 731"/>
                  <a:gd name="T107" fmla="*/ 2491 h 3566"/>
                  <a:gd name="T108" fmla="*/ 670 w 731"/>
                  <a:gd name="T109" fmla="*/ 2595 h 3566"/>
                  <a:gd name="T110" fmla="*/ 664 w 731"/>
                  <a:gd name="T111" fmla="*/ 2824 h 3566"/>
                  <a:gd name="T112" fmla="*/ 667 w 731"/>
                  <a:gd name="T113" fmla="*/ 3259 h 3566"/>
                  <a:gd name="T114" fmla="*/ 660 w 731"/>
                  <a:gd name="T115" fmla="*/ 3525 h 3566"/>
                  <a:gd name="T116" fmla="*/ 618 w 731"/>
                  <a:gd name="T117" fmla="*/ 3531 h 3566"/>
                  <a:gd name="T118" fmla="*/ 500 w 731"/>
                  <a:gd name="T119" fmla="*/ 3564 h 3566"/>
                  <a:gd name="T120" fmla="*/ 544 w 731"/>
                  <a:gd name="T121" fmla="*/ 3439 h 3566"/>
                  <a:gd name="T122" fmla="*/ 552 w 731"/>
                  <a:gd name="T123" fmla="*/ 3151 h 3566"/>
                  <a:gd name="T124" fmla="*/ 548 w 731"/>
                  <a:gd name="T125" fmla="*/ 2784 h 356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731"/>
                  <a:gd name="T190" fmla="*/ 0 h 3566"/>
                  <a:gd name="T191" fmla="*/ 731 w 731"/>
                  <a:gd name="T192" fmla="*/ 3566 h 356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731" h="3566">
                    <a:moveTo>
                      <a:pt x="570" y="2585"/>
                    </a:moveTo>
                    <a:lnTo>
                      <a:pt x="565" y="2530"/>
                    </a:lnTo>
                    <a:lnTo>
                      <a:pt x="566" y="2501"/>
                    </a:lnTo>
                    <a:lnTo>
                      <a:pt x="562" y="2465"/>
                    </a:lnTo>
                    <a:lnTo>
                      <a:pt x="562" y="2430"/>
                    </a:lnTo>
                    <a:lnTo>
                      <a:pt x="560" y="2395"/>
                    </a:lnTo>
                    <a:lnTo>
                      <a:pt x="557" y="2362"/>
                    </a:lnTo>
                    <a:lnTo>
                      <a:pt x="554" y="2335"/>
                    </a:lnTo>
                    <a:lnTo>
                      <a:pt x="553" y="2307"/>
                    </a:lnTo>
                    <a:lnTo>
                      <a:pt x="552" y="2257"/>
                    </a:lnTo>
                    <a:lnTo>
                      <a:pt x="553" y="2212"/>
                    </a:lnTo>
                    <a:lnTo>
                      <a:pt x="552" y="2163"/>
                    </a:lnTo>
                    <a:lnTo>
                      <a:pt x="557" y="2111"/>
                    </a:lnTo>
                    <a:lnTo>
                      <a:pt x="562" y="2065"/>
                    </a:lnTo>
                    <a:lnTo>
                      <a:pt x="566" y="2017"/>
                    </a:lnTo>
                    <a:lnTo>
                      <a:pt x="567" y="1953"/>
                    </a:lnTo>
                    <a:lnTo>
                      <a:pt x="568" y="1897"/>
                    </a:lnTo>
                    <a:lnTo>
                      <a:pt x="568" y="1850"/>
                    </a:lnTo>
                    <a:lnTo>
                      <a:pt x="569" y="1804"/>
                    </a:lnTo>
                    <a:lnTo>
                      <a:pt x="569" y="1757"/>
                    </a:lnTo>
                    <a:lnTo>
                      <a:pt x="585" y="1686"/>
                    </a:lnTo>
                    <a:lnTo>
                      <a:pt x="592" y="1632"/>
                    </a:lnTo>
                    <a:lnTo>
                      <a:pt x="594" y="1608"/>
                    </a:lnTo>
                    <a:lnTo>
                      <a:pt x="576" y="1574"/>
                    </a:lnTo>
                    <a:lnTo>
                      <a:pt x="542" y="1547"/>
                    </a:lnTo>
                    <a:lnTo>
                      <a:pt x="518" y="1533"/>
                    </a:lnTo>
                    <a:lnTo>
                      <a:pt x="474" y="1516"/>
                    </a:lnTo>
                    <a:lnTo>
                      <a:pt x="420" y="1486"/>
                    </a:lnTo>
                    <a:lnTo>
                      <a:pt x="355" y="1448"/>
                    </a:lnTo>
                    <a:lnTo>
                      <a:pt x="295" y="1418"/>
                    </a:lnTo>
                    <a:lnTo>
                      <a:pt x="259" y="1389"/>
                    </a:lnTo>
                    <a:lnTo>
                      <a:pt x="196" y="1355"/>
                    </a:lnTo>
                    <a:lnTo>
                      <a:pt x="119" y="1308"/>
                    </a:lnTo>
                    <a:lnTo>
                      <a:pt x="0" y="1240"/>
                    </a:lnTo>
                    <a:lnTo>
                      <a:pt x="45" y="1255"/>
                    </a:lnTo>
                    <a:lnTo>
                      <a:pt x="92" y="1277"/>
                    </a:lnTo>
                    <a:lnTo>
                      <a:pt x="146" y="1305"/>
                    </a:lnTo>
                    <a:lnTo>
                      <a:pt x="283" y="1378"/>
                    </a:lnTo>
                    <a:lnTo>
                      <a:pt x="347" y="1421"/>
                    </a:lnTo>
                    <a:lnTo>
                      <a:pt x="398" y="1450"/>
                    </a:lnTo>
                    <a:lnTo>
                      <a:pt x="437" y="1473"/>
                    </a:lnTo>
                    <a:lnTo>
                      <a:pt x="504" y="1505"/>
                    </a:lnTo>
                    <a:lnTo>
                      <a:pt x="546" y="1526"/>
                    </a:lnTo>
                    <a:lnTo>
                      <a:pt x="579" y="1539"/>
                    </a:lnTo>
                    <a:lnTo>
                      <a:pt x="593" y="1547"/>
                    </a:lnTo>
                    <a:lnTo>
                      <a:pt x="606" y="1553"/>
                    </a:lnTo>
                    <a:lnTo>
                      <a:pt x="609" y="1523"/>
                    </a:lnTo>
                    <a:lnTo>
                      <a:pt x="614" y="1493"/>
                    </a:lnTo>
                    <a:lnTo>
                      <a:pt x="620" y="1444"/>
                    </a:lnTo>
                    <a:lnTo>
                      <a:pt x="621" y="1398"/>
                    </a:lnTo>
                    <a:lnTo>
                      <a:pt x="624" y="1331"/>
                    </a:lnTo>
                    <a:lnTo>
                      <a:pt x="630" y="1285"/>
                    </a:lnTo>
                    <a:lnTo>
                      <a:pt x="631" y="1249"/>
                    </a:lnTo>
                    <a:lnTo>
                      <a:pt x="628" y="1199"/>
                    </a:lnTo>
                    <a:lnTo>
                      <a:pt x="620" y="1181"/>
                    </a:lnTo>
                    <a:lnTo>
                      <a:pt x="589" y="1165"/>
                    </a:lnTo>
                    <a:lnTo>
                      <a:pt x="553" y="1143"/>
                    </a:lnTo>
                    <a:lnTo>
                      <a:pt x="520" y="1121"/>
                    </a:lnTo>
                    <a:lnTo>
                      <a:pt x="489" y="1100"/>
                    </a:lnTo>
                    <a:lnTo>
                      <a:pt x="462" y="1086"/>
                    </a:lnTo>
                    <a:lnTo>
                      <a:pt x="431" y="1056"/>
                    </a:lnTo>
                    <a:lnTo>
                      <a:pt x="396" y="1029"/>
                    </a:lnTo>
                    <a:lnTo>
                      <a:pt x="362" y="1005"/>
                    </a:lnTo>
                    <a:lnTo>
                      <a:pt x="326" y="971"/>
                    </a:lnTo>
                    <a:lnTo>
                      <a:pt x="295" y="946"/>
                    </a:lnTo>
                    <a:lnTo>
                      <a:pt x="270" y="921"/>
                    </a:lnTo>
                    <a:lnTo>
                      <a:pt x="306" y="937"/>
                    </a:lnTo>
                    <a:lnTo>
                      <a:pt x="346" y="974"/>
                    </a:lnTo>
                    <a:lnTo>
                      <a:pt x="379" y="1005"/>
                    </a:lnTo>
                    <a:lnTo>
                      <a:pt x="450" y="1058"/>
                    </a:lnTo>
                    <a:lnTo>
                      <a:pt x="478" y="1082"/>
                    </a:lnTo>
                    <a:lnTo>
                      <a:pt x="513" y="1104"/>
                    </a:lnTo>
                    <a:lnTo>
                      <a:pt x="554" y="1132"/>
                    </a:lnTo>
                    <a:lnTo>
                      <a:pt x="599" y="1149"/>
                    </a:lnTo>
                    <a:lnTo>
                      <a:pt x="632" y="1165"/>
                    </a:lnTo>
                    <a:lnTo>
                      <a:pt x="640" y="1137"/>
                    </a:lnTo>
                    <a:lnTo>
                      <a:pt x="646" y="1104"/>
                    </a:lnTo>
                    <a:lnTo>
                      <a:pt x="651" y="1091"/>
                    </a:lnTo>
                    <a:lnTo>
                      <a:pt x="647" y="1049"/>
                    </a:lnTo>
                    <a:lnTo>
                      <a:pt x="652" y="1019"/>
                    </a:lnTo>
                    <a:lnTo>
                      <a:pt x="653" y="990"/>
                    </a:lnTo>
                    <a:lnTo>
                      <a:pt x="653" y="962"/>
                    </a:lnTo>
                    <a:lnTo>
                      <a:pt x="648" y="918"/>
                    </a:lnTo>
                    <a:lnTo>
                      <a:pt x="648" y="871"/>
                    </a:lnTo>
                    <a:lnTo>
                      <a:pt x="645" y="830"/>
                    </a:lnTo>
                    <a:lnTo>
                      <a:pt x="639" y="793"/>
                    </a:lnTo>
                    <a:lnTo>
                      <a:pt x="630" y="729"/>
                    </a:lnTo>
                    <a:lnTo>
                      <a:pt x="622" y="683"/>
                    </a:lnTo>
                    <a:lnTo>
                      <a:pt x="620" y="662"/>
                    </a:lnTo>
                    <a:lnTo>
                      <a:pt x="586" y="640"/>
                    </a:lnTo>
                    <a:lnTo>
                      <a:pt x="562" y="618"/>
                    </a:lnTo>
                    <a:lnTo>
                      <a:pt x="537" y="595"/>
                    </a:lnTo>
                    <a:lnTo>
                      <a:pt x="515" y="577"/>
                    </a:lnTo>
                    <a:lnTo>
                      <a:pt x="496" y="553"/>
                    </a:lnTo>
                    <a:lnTo>
                      <a:pt x="465" y="532"/>
                    </a:lnTo>
                    <a:lnTo>
                      <a:pt x="427" y="497"/>
                    </a:lnTo>
                    <a:lnTo>
                      <a:pt x="398" y="470"/>
                    </a:lnTo>
                    <a:lnTo>
                      <a:pt x="365" y="445"/>
                    </a:lnTo>
                    <a:lnTo>
                      <a:pt x="335" y="415"/>
                    </a:lnTo>
                    <a:lnTo>
                      <a:pt x="404" y="463"/>
                    </a:lnTo>
                    <a:lnTo>
                      <a:pt x="422" y="478"/>
                    </a:lnTo>
                    <a:lnTo>
                      <a:pt x="445" y="496"/>
                    </a:lnTo>
                    <a:lnTo>
                      <a:pt x="462" y="508"/>
                    </a:lnTo>
                    <a:lnTo>
                      <a:pt x="520" y="565"/>
                    </a:lnTo>
                    <a:lnTo>
                      <a:pt x="550" y="596"/>
                    </a:lnTo>
                    <a:lnTo>
                      <a:pt x="598" y="630"/>
                    </a:lnTo>
                    <a:lnTo>
                      <a:pt x="627" y="649"/>
                    </a:lnTo>
                    <a:lnTo>
                      <a:pt x="632" y="642"/>
                    </a:lnTo>
                    <a:lnTo>
                      <a:pt x="628" y="593"/>
                    </a:lnTo>
                    <a:lnTo>
                      <a:pt x="630" y="543"/>
                    </a:lnTo>
                    <a:lnTo>
                      <a:pt x="632" y="495"/>
                    </a:lnTo>
                    <a:lnTo>
                      <a:pt x="633" y="450"/>
                    </a:lnTo>
                    <a:lnTo>
                      <a:pt x="635" y="389"/>
                    </a:lnTo>
                    <a:lnTo>
                      <a:pt x="648" y="289"/>
                    </a:lnTo>
                    <a:lnTo>
                      <a:pt x="663" y="223"/>
                    </a:lnTo>
                    <a:lnTo>
                      <a:pt x="669" y="121"/>
                    </a:lnTo>
                    <a:lnTo>
                      <a:pt x="689" y="0"/>
                    </a:lnTo>
                    <a:lnTo>
                      <a:pt x="678" y="186"/>
                    </a:lnTo>
                    <a:lnTo>
                      <a:pt x="672" y="278"/>
                    </a:lnTo>
                    <a:lnTo>
                      <a:pt x="667" y="334"/>
                    </a:lnTo>
                    <a:lnTo>
                      <a:pt x="667" y="385"/>
                    </a:lnTo>
                    <a:lnTo>
                      <a:pt x="672" y="449"/>
                    </a:lnTo>
                    <a:lnTo>
                      <a:pt x="672" y="504"/>
                    </a:lnTo>
                    <a:lnTo>
                      <a:pt x="671" y="559"/>
                    </a:lnTo>
                    <a:lnTo>
                      <a:pt x="676" y="618"/>
                    </a:lnTo>
                    <a:lnTo>
                      <a:pt x="685" y="688"/>
                    </a:lnTo>
                    <a:lnTo>
                      <a:pt x="698" y="758"/>
                    </a:lnTo>
                    <a:lnTo>
                      <a:pt x="709" y="790"/>
                    </a:lnTo>
                    <a:lnTo>
                      <a:pt x="709" y="835"/>
                    </a:lnTo>
                    <a:lnTo>
                      <a:pt x="722" y="878"/>
                    </a:lnTo>
                    <a:lnTo>
                      <a:pt x="722" y="940"/>
                    </a:lnTo>
                    <a:lnTo>
                      <a:pt x="731" y="996"/>
                    </a:lnTo>
                    <a:lnTo>
                      <a:pt x="724" y="1034"/>
                    </a:lnTo>
                    <a:lnTo>
                      <a:pt x="723" y="1075"/>
                    </a:lnTo>
                    <a:lnTo>
                      <a:pt x="713" y="1121"/>
                    </a:lnTo>
                    <a:lnTo>
                      <a:pt x="715" y="1173"/>
                    </a:lnTo>
                    <a:lnTo>
                      <a:pt x="704" y="1220"/>
                    </a:lnTo>
                    <a:lnTo>
                      <a:pt x="706" y="1269"/>
                    </a:lnTo>
                    <a:lnTo>
                      <a:pt x="702" y="1300"/>
                    </a:lnTo>
                    <a:lnTo>
                      <a:pt x="699" y="1362"/>
                    </a:lnTo>
                    <a:lnTo>
                      <a:pt x="698" y="1452"/>
                    </a:lnTo>
                    <a:lnTo>
                      <a:pt x="693" y="1523"/>
                    </a:lnTo>
                    <a:lnTo>
                      <a:pt x="683" y="1581"/>
                    </a:lnTo>
                    <a:lnTo>
                      <a:pt x="683" y="1630"/>
                    </a:lnTo>
                    <a:lnTo>
                      <a:pt x="674" y="1701"/>
                    </a:lnTo>
                    <a:lnTo>
                      <a:pt x="674" y="1778"/>
                    </a:lnTo>
                    <a:lnTo>
                      <a:pt x="676" y="1816"/>
                    </a:lnTo>
                    <a:lnTo>
                      <a:pt x="667" y="1864"/>
                    </a:lnTo>
                    <a:lnTo>
                      <a:pt x="669" y="1907"/>
                    </a:lnTo>
                    <a:lnTo>
                      <a:pt x="659" y="1949"/>
                    </a:lnTo>
                    <a:lnTo>
                      <a:pt x="663" y="2015"/>
                    </a:lnTo>
                    <a:lnTo>
                      <a:pt x="670" y="2053"/>
                    </a:lnTo>
                    <a:lnTo>
                      <a:pt x="661" y="2106"/>
                    </a:lnTo>
                    <a:lnTo>
                      <a:pt x="667" y="2157"/>
                    </a:lnTo>
                    <a:lnTo>
                      <a:pt x="663" y="2205"/>
                    </a:lnTo>
                    <a:lnTo>
                      <a:pt x="667" y="2246"/>
                    </a:lnTo>
                    <a:lnTo>
                      <a:pt x="661" y="2314"/>
                    </a:lnTo>
                    <a:lnTo>
                      <a:pt x="667" y="2344"/>
                    </a:lnTo>
                    <a:lnTo>
                      <a:pt x="663" y="2375"/>
                    </a:lnTo>
                    <a:lnTo>
                      <a:pt x="663" y="2420"/>
                    </a:lnTo>
                    <a:lnTo>
                      <a:pt x="667" y="2456"/>
                    </a:lnTo>
                    <a:lnTo>
                      <a:pt x="669" y="2491"/>
                    </a:lnTo>
                    <a:lnTo>
                      <a:pt x="671" y="2541"/>
                    </a:lnTo>
                    <a:lnTo>
                      <a:pt x="672" y="2578"/>
                    </a:lnTo>
                    <a:lnTo>
                      <a:pt x="670" y="2595"/>
                    </a:lnTo>
                    <a:lnTo>
                      <a:pt x="674" y="2638"/>
                    </a:lnTo>
                    <a:lnTo>
                      <a:pt x="660" y="2754"/>
                    </a:lnTo>
                    <a:lnTo>
                      <a:pt x="664" y="2824"/>
                    </a:lnTo>
                    <a:lnTo>
                      <a:pt x="660" y="2932"/>
                    </a:lnTo>
                    <a:lnTo>
                      <a:pt x="654" y="3105"/>
                    </a:lnTo>
                    <a:lnTo>
                      <a:pt x="667" y="3259"/>
                    </a:lnTo>
                    <a:lnTo>
                      <a:pt x="651" y="3374"/>
                    </a:lnTo>
                    <a:lnTo>
                      <a:pt x="644" y="3462"/>
                    </a:lnTo>
                    <a:lnTo>
                      <a:pt x="660" y="3525"/>
                    </a:lnTo>
                    <a:lnTo>
                      <a:pt x="685" y="3566"/>
                    </a:lnTo>
                    <a:lnTo>
                      <a:pt x="638" y="3546"/>
                    </a:lnTo>
                    <a:lnTo>
                      <a:pt x="618" y="3531"/>
                    </a:lnTo>
                    <a:lnTo>
                      <a:pt x="592" y="3545"/>
                    </a:lnTo>
                    <a:lnTo>
                      <a:pt x="552" y="3554"/>
                    </a:lnTo>
                    <a:lnTo>
                      <a:pt x="500" y="3564"/>
                    </a:lnTo>
                    <a:lnTo>
                      <a:pt x="537" y="3539"/>
                    </a:lnTo>
                    <a:lnTo>
                      <a:pt x="542" y="3514"/>
                    </a:lnTo>
                    <a:lnTo>
                      <a:pt x="544" y="3439"/>
                    </a:lnTo>
                    <a:lnTo>
                      <a:pt x="548" y="3359"/>
                    </a:lnTo>
                    <a:lnTo>
                      <a:pt x="548" y="3262"/>
                    </a:lnTo>
                    <a:lnTo>
                      <a:pt x="552" y="3151"/>
                    </a:lnTo>
                    <a:lnTo>
                      <a:pt x="561" y="3020"/>
                    </a:lnTo>
                    <a:lnTo>
                      <a:pt x="548" y="2884"/>
                    </a:lnTo>
                    <a:lnTo>
                      <a:pt x="548" y="2784"/>
                    </a:lnTo>
                    <a:lnTo>
                      <a:pt x="557" y="2658"/>
                    </a:lnTo>
                    <a:lnTo>
                      <a:pt x="570" y="2585"/>
                    </a:lnTo>
                    <a:close/>
                  </a:path>
                </a:pathLst>
              </a:custGeom>
              <a:solidFill>
                <a:srgbClr val="201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327" name="Freeform 671"/>
              <p:cNvSpPr>
                <a:spLocks/>
              </p:cNvSpPr>
              <p:nvPr/>
            </p:nvSpPr>
            <p:spPr bwMode="auto">
              <a:xfrm>
                <a:off x="1145" y="2402"/>
                <a:ext cx="13" cy="19"/>
              </a:xfrm>
              <a:custGeom>
                <a:avLst/>
                <a:gdLst>
                  <a:gd name="T0" fmla="*/ 11 w 81"/>
                  <a:gd name="T1" fmla="*/ 0 h 96"/>
                  <a:gd name="T2" fmla="*/ 19 w 81"/>
                  <a:gd name="T3" fmla="*/ 39 h 96"/>
                  <a:gd name="T4" fmla="*/ 4 w 81"/>
                  <a:gd name="T5" fmla="*/ 68 h 96"/>
                  <a:gd name="T6" fmla="*/ 0 w 81"/>
                  <a:gd name="T7" fmla="*/ 96 h 96"/>
                  <a:gd name="T8" fmla="*/ 26 w 81"/>
                  <a:gd name="T9" fmla="*/ 72 h 96"/>
                  <a:gd name="T10" fmla="*/ 81 w 81"/>
                  <a:gd name="T11" fmla="*/ 58 h 96"/>
                  <a:gd name="T12" fmla="*/ 38 w 81"/>
                  <a:gd name="T13" fmla="*/ 39 h 96"/>
                  <a:gd name="T14" fmla="*/ 11 w 81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1"/>
                  <a:gd name="T25" fmla="*/ 0 h 96"/>
                  <a:gd name="T26" fmla="*/ 81 w 81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1" h="96">
                    <a:moveTo>
                      <a:pt x="11" y="0"/>
                    </a:moveTo>
                    <a:lnTo>
                      <a:pt x="19" y="39"/>
                    </a:lnTo>
                    <a:lnTo>
                      <a:pt x="4" y="68"/>
                    </a:lnTo>
                    <a:lnTo>
                      <a:pt x="0" y="96"/>
                    </a:lnTo>
                    <a:lnTo>
                      <a:pt x="26" y="72"/>
                    </a:lnTo>
                    <a:lnTo>
                      <a:pt x="81" y="58"/>
                    </a:lnTo>
                    <a:lnTo>
                      <a:pt x="38" y="39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328" name="Freeform 672"/>
              <p:cNvSpPr>
                <a:spLocks/>
              </p:cNvSpPr>
              <p:nvPr/>
            </p:nvSpPr>
            <p:spPr bwMode="auto">
              <a:xfrm>
                <a:off x="1157" y="2385"/>
                <a:ext cx="14" cy="18"/>
              </a:xfrm>
              <a:custGeom>
                <a:avLst/>
                <a:gdLst>
                  <a:gd name="T0" fmla="*/ 89 w 89"/>
                  <a:gd name="T1" fmla="*/ 0 h 92"/>
                  <a:gd name="T2" fmla="*/ 65 w 89"/>
                  <a:gd name="T3" fmla="*/ 21 h 92"/>
                  <a:gd name="T4" fmla="*/ 89 w 89"/>
                  <a:gd name="T5" fmla="*/ 63 h 92"/>
                  <a:gd name="T6" fmla="*/ 65 w 89"/>
                  <a:gd name="T7" fmla="*/ 88 h 92"/>
                  <a:gd name="T8" fmla="*/ 34 w 89"/>
                  <a:gd name="T9" fmla="*/ 92 h 92"/>
                  <a:gd name="T10" fmla="*/ 0 w 89"/>
                  <a:gd name="T11" fmla="*/ 77 h 92"/>
                  <a:gd name="T12" fmla="*/ 50 w 89"/>
                  <a:gd name="T13" fmla="*/ 67 h 92"/>
                  <a:gd name="T14" fmla="*/ 0 w 89"/>
                  <a:gd name="T15" fmla="*/ 38 h 92"/>
                  <a:gd name="T16" fmla="*/ 26 w 89"/>
                  <a:gd name="T17" fmla="*/ 34 h 92"/>
                  <a:gd name="T18" fmla="*/ 89 w 89"/>
                  <a:gd name="T19" fmla="*/ 0 h 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9"/>
                  <a:gd name="T31" fmla="*/ 0 h 92"/>
                  <a:gd name="T32" fmla="*/ 89 w 89"/>
                  <a:gd name="T33" fmla="*/ 92 h 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9" h="92">
                    <a:moveTo>
                      <a:pt x="89" y="0"/>
                    </a:moveTo>
                    <a:lnTo>
                      <a:pt x="65" y="21"/>
                    </a:lnTo>
                    <a:lnTo>
                      <a:pt x="89" y="63"/>
                    </a:lnTo>
                    <a:lnTo>
                      <a:pt x="65" y="88"/>
                    </a:lnTo>
                    <a:lnTo>
                      <a:pt x="34" y="92"/>
                    </a:lnTo>
                    <a:lnTo>
                      <a:pt x="0" y="77"/>
                    </a:lnTo>
                    <a:lnTo>
                      <a:pt x="50" y="67"/>
                    </a:lnTo>
                    <a:lnTo>
                      <a:pt x="0" y="38"/>
                    </a:lnTo>
                    <a:lnTo>
                      <a:pt x="26" y="34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7329" name="Group 673"/>
              <p:cNvGrpSpPr>
                <a:grpSpLocks/>
              </p:cNvGrpSpPr>
              <p:nvPr/>
            </p:nvGrpSpPr>
            <p:grpSpPr bwMode="auto">
              <a:xfrm>
                <a:off x="1182" y="2257"/>
                <a:ext cx="264" cy="137"/>
                <a:chOff x="1182" y="2257"/>
                <a:chExt cx="264" cy="137"/>
              </a:xfrm>
            </p:grpSpPr>
            <p:sp>
              <p:nvSpPr>
                <p:cNvPr id="77375" name="Freeform 674"/>
                <p:cNvSpPr>
                  <a:spLocks/>
                </p:cNvSpPr>
                <p:nvPr/>
              </p:nvSpPr>
              <p:spPr bwMode="auto">
                <a:xfrm>
                  <a:off x="1182" y="2257"/>
                  <a:ext cx="264" cy="137"/>
                </a:xfrm>
                <a:custGeom>
                  <a:avLst/>
                  <a:gdLst>
                    <a:gd name="T0" fmla="*/ 1562 w 1586"/>
                    <a:gd name="T1" fmla="*/ 559 h 688"/>
                    <a:gd name="T2" fmla="*/ 1547 w 1586"/>
                    <a:gd name="T3" fmla="*/ 630 h 688"/>
                    <a:gd name="T4" fmla="*/ 1453 w 1586"/>
                    <a:gd name="T5" fmla="*/ 608 h 688"/>
                    <a:gd name="T6" fmla="*/ 1368 w 1586"/>
                    <a:gd name="T7" fmla="*/ 587 h 688"/>
                    <a:gd name="T8" fmla="*/ 1314 w 1586"/>
                    <a:gd name="T9" fmla="*/ 587 h 688"/>
                    <a:gd name="T10" fmla="*/ 1222 w 1586"/>
                    <a:gd name="T11" fmla="*/ 601 h 688"/>
                    <a:gd name="T12" fmla="*/ 1128 w 1586"/>
                    <a:gd name="T13" fmla="*/ 603 h 688"/>
                    <a:gd name="T14" fmla="*/ 1079 w 1586"/>
                    <a:gd name="T15" fmla="*/ 634 h 688"/>
                    <a:gd name="T16" fmla="*/ 1033 w 1586"/>
                    <a:gd name="T17" fmla="*/ 655 h 688"/>
                    <a:gd name="T18" fmla="*/ 978 w 1586"/>
                    <a:gd name="T19" fmla="*/ 659 h 688"/>
                    <a:gd name="T20" fmla="*/ 913 w 1586"/>
                    <a:gd name="T21" fmla="*/ 630 h 688"/>
                    <a:gd name="T22" fmla="*/ 839 w 1586"/>
                    <a:gd name="T23" fmla="*/ 634 h 688"/>
                    <a:gd name="T24" fmla="*/ 781 w 1586"/>
                    <a:gd name="T25" fmla="*/ 587 h 688"/>
                    <a:gd name="T26" fmla="*/ 743 w 1586"/>
                    <a:gd name="T27" fmla="*/ 517 h 688"/>
                    <a:gd name="T28" fmla="*/ 689 w 1586"/>
                    <a:gd name="T29" fmla="*/ 454 h 688"/>
                    <a:gd name="T30" fmla="*/ 599 w 1586"/>
                    <a:gd name="T31" fmla="*/ 424 h 688"/>
                    <a:gd name="T32" fmla="*/ 538 w 1586"/>
                    <a:gd name="T33" fmla="*/ 407 h 688"/>
                    <a:gd name="T34" fmla="*/ 441 w 1586"/>
                    <a:gd name="T35" fmla="*/ 367 h 688"/>
                    <a:gd name="T36" fmla="*/ 398 w 1586"/>
                    <a:gd name="T37" fmla="*/ 282 h 688"/>
                    <a:gd name="T38" fmla="*/ 359 w 1586"/>
                    <a:gd name="T39" fmla="*/ 268 h 688"/>
                    <a:gd name="T40" fmla="*/ 310 w 1586"/>
                    <a:gd name="T41" fmla="*/ 275 h 688"/>
                    <a:gd name="T42" fmla="*/ 260 w 1586"/>
                    <a:gd name="T43" fmla="*/ 301 h 688"/>
                    <a:gd name="T44" fmla="*/ 194 w 1586"/>
                    <a:gd name="T45" fmla="*/ 325 h 688"/>
                    <a:gd name="T46" fmla="*/ 128 w 1586"/>
                    <a:gd name="T47" fmla="*/ 294 h 688"/>
                    <a:gd name="T48" fmla="*/ 61 w 1586"/>
                    <a:gd name="T49" fmla="*/ 236 h 688"/>
                    <a:gd name="T50" fmla="*/ 85 w 1586"/>
                    <a:gd name="T51" fmla="*/ 194 h 688"/>
                    <a:gd name="T52" fmla="*/ 77 w 1586"/>
                    <a:gd name="T53" fmla="*/ 121 h 688"/>
                    <a:gd name="T54" fmla="*/ 20 w 1586"/>
                    <a:gd name="T55" fmla="*/ 74 h 688"/>
                    <a:gd name="T56" fmla="*/ 39 w 1586"/>
                    <a:gd name="T57" fmla="*/ 46 h 688"/>
                    <a:gd name="T58" fmla="*/ 120 w 1586"/>
                    <a:gd name="T59" fmla="*/ 46 h 688"/>
                    <a:gd name="T60" fmla="*/ 197 w 1586"/>
                    <a:gd name="T61" fmla="*/ 30 h 688"/>
                    <a:gd name="T62" fmla="*/ 281 w 1586"/>
                    <a:gd name="T63" fmla="*/ 0 h 688"/>
                    <a:gd name="T64" fmla="*/ 356 w 1586"/>
                    <a:gd name="T65" fmla="*/ 27 h 688"/>
                    <a:gd name="T66" fmla="*/ 460 w 1586"/>
                    <a:gd name="T67" fmla="*/ 53 h 688"/>
                    <a:gd name="T68" fmla="*/ 510 w 1586"/>
                    <a:gd name="T69" fmla="*/ 116 h 688"/>
                    <a:gd name="T70" fmla="*/ 565 w 1586"/>
                    <a:gd name="T71" fmla="*/ 159 h 688"/>
                    <a:gd name="T72" fmla="*/ 623 w 1586"/>
                    <a:gd name="T73" fmla="*/ 166 h 688"/>
                    <a:gd name="T74" fmla="*/ 660 w 1586"/>
                    <a:gd name="T75" fmla="*/ 201 h 688"/>
                    <a:gd name="T76" fmla="*/ 692 w 1586"/>
                    <a:gd name="T77" fmla="*/ 268 h 688"/>
                    <a:gd name="T78" fmla="*/ 711 w 1586"/>
                    <a:gd name="T79" fmla="*/ 333 h 688"/>
                    <a:gd name="T80" fmla="*/ 759 w 1586"/>
                    <a:gd name="T81" fmla="*/ 367 h 688"/>
                    <a:gd name="T82" fmla="*/ 789 w 1586"/>
                    <a:gd name="T83" fmla="*/ 404 h 688"/>
                    <a:gd name="T84" fmla="*/ 870 w 1586"/>
                    <a:gd name="T85" fmla="*/ 446 h 688"/>
                    <a:gd name="T86" fmla="*/ 975 w 1586"/>
                    <a:gd name="T87" fmla="*/ 400 h 688"/>
                    <a:gd name="T88" fmla="*/ 1033 w 1586"/>
                    <a:gd name="T89" fmla="*/ 414 h 688"/>
                    <a:gd name="T90" fmla="*/ 1017 w 1586"/>
                    <a:gd name="T91" fmla="*/ 513 h 688"/>
                    <a:gd name="T92" fmla="*/ 1063 w 1586"/>
                    <a:gd name="T93" fmla="*/ 601 h 688"/>
                    <a:gd name="T94" fmla="*/ 1068 w 1586"/>
                    <a:gd name="T95" fmla="*/ 535 h 688"/>
                    <a:gd name="T96" fmla="*/ 1029 w 1586"/>
                    <a:gd name="T97" fmla="*/ 460 h 688"/>
                    <a:gd name="T98" fmla="*/ 1075 w 1586"/>
                    <a:gd name="T99" fmla="*/ 435 h 688"/>
                    <a:gd name="T100" fmla="*/ 1137 w 1586"/>
                    <a:gd name="T101" fmla="*/ 414 h 688"/>
                    <a:gd name="T102" fmla="*/ 1172 w 1586"/>
                    <a:gd name="T103" fmla="*/ 371 h 688"/>
                    <a:gd name="T104" fmla="*/ 1225 w 1586"/>
                    <a:gd name="T105" fmla="*/ 343 h 688"/>
                    <a:gd name="T106" fmla="*/ 1307 w 1586"/>
                    <a:gd name="T107" fmla="*/ 362 h 688"/>
                    <a:gd name="T108" fmla="*/ 1392 w 1586"/>
                    <a:gd name="T109" fmla="*/ 381 h 688"/>
                    <a:gd name="T110" fmla="*/ 1469 w 1586"/>
                    <a:gd name="T111" fmla="*/ 398 h 688"/>
                    <a:gd name="T112" fmla="*/ 1531 w 1586"/>
                    <a:gd name="T113" fmla="*/ 424 h 688"/>
                    <a:gd name="T114" fmla="*/ 1562 w 1586"/>
                    <a:gd name="T115" fmla="*/ 453 h 68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586"/>
                    <a:gd name="T175" fmla="*/ 0 h 688"/>
                    <a:gd name="T176" fmla="*/ 1586 w 1586"/>
                    <a:gd name="T177" fmla="*/ 688 h 688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586" h="688">
                      <a:moveTo>
                        <a:pt x="1577" y="504"/>
                      </a:moveTo>
                      <a:lnTo>
                        <a:pt x="1562" y="559"/>
                      </a:lnTo>
                      <a:lnTo>
                        <a:pt x="1586" y="610"/>
                      </a:lnTo>
                      <a:lnTo>
                        <a:pt x="1547" y="630"/>
                      </a:lnTo>
                      <a:lnTo>
                        <a:pt x="1499" y="601"/>
                      </a:lnTo>
                      <a:lnTo>
                        <a:pt x="1453" y="608"/>
                      </a:lnTo>
                      <a:lnTo>
                        <a:pt x="1423" y="580"/>
                      </a:lnTo>
                      <a:lnTo>
                        <a:pt x="1368" y="587"/>
                      </a:lnTo>
                      <a:lnTo>
                        <a:pt x="1353" y="560"/>
                      </a:lnTo>
                      <a:lnTo>
                        <a:pt x="1314" y="587"/>
                      </a:lnTo>
                      <a:lnTo>
                        <a:pt x="1260" y="585"/>
                      </a:lnTo>
                      <a:lnTo>
                        <a:pt x="1222" y="601"/>
                      </a:lnTo>
                      <a:lnTo>
                        <a:pt x="1174" y="626"/>
                      </a:lnTo>
                      <a:lnTo>
                        <a:pt x="1128" y="603"/>
                      </a:lnTo>
                      <a:lnTo>
                        <a:pt x="1121" y="630"/>
                      </a:lnTo>
                      <a:lnTo>
                        <a:pt x="1079" y="634"/>
                      </a:lnTo>
                      <a:lnTo>
                        <a:pt x="1070" y="666"/>
                      </a:lnTo>
                      <a:lnTo>
                        <a:pt x="1033" y="655"/>
                      </a:lnTo>
                      <a:lnTo>
                        <a:pt x="1005" y="688"/>
                      </a:lnTo>
                      <a:lnTo>
                        <a:pt x="978" y="659"/>
                      </a:lnTo>
                      <a:lnTo>
                        <a:pt x="932" y="662"/>
                      </a:lnTo>
                      <a:lnTo>
                        <a:pt x="913" y="630"/>
                      </a:lnTo>
                      <a:lnTo>
                        <a:pt x="874" y="652"/>
                      </a:lnTo>
                      <a:lnTo>
                        <a:pt x="839" y="634"/>
                      </a:lnTo>
                      <a:lnTo>
                        <a:pt x="805" y="617"/>
                      </a:lnTo>
                      <a:lnTo>
                        <a:pt x="781" y="587"/>
                      </a:lnTo>
                      <a:lnTo>
                        <a:pt x="777" y="542"/>
                      </a:lnTo>
                      <a:lnTo>
                        <a:pt x="743" y="517"/>
                      </a:lnTo>
                      <a:lnTo>
                        <a:pt x="735" y="477"/>
                      </a:lnTo>
                      <a:lnTo>
                        <a:pt x="689" y="454"/>
                      </a:lnTo>
                      <a:lnTo>
                        <a:pt x="638" y="460"/>
                      </a:lnTo>
                      <a:lnTo>
                        <a:pt x="599" y="424"/>
                      </a:lnTo>
                      <a:lnTo>
                        <a:pt x="568" y="427"/>
                      </a:lnTo>
                      <a:lnTo>
                        <a:pt x="538" y="407"/>
                      </a:lnTo>
                      <a:lnTo>
                        <a:pt x="488" y="398"/>
                      </a:lnTo>
                      <a:lnTo>
                        <a:pt x="441" y="367"/>
                      </a:lnTo>
                      <a:lnTo>
                        <a:pt x="429" y="311"/>
                      </a:lnTo>
                      <a:lnTo>
                        <a:pt x="398" y="282"/>
                      </a:lnTo>
                      <a:lnTo>
                        <a:pt x="386" y="249"/>
                      </a:lnTo>
                      <a:lnTo>
                        <a:pt x="359" y="268"/>
                      </a:lnTo>
                      <a:lnTo>
                        <a:pt x="313" y="251"/>
                      </a:lnTo>
                      <a:lnTo>
                        <a:pt x="310" y="275"/>
                      </a:lnTo>
                      <a:lnTo>
                        <a:pt x="279" y="275"/>
                      </a:lnTo>
                      <a:lnTo>
                        <a:pt x="260" y="301"/>
                      </a:lnTo>
                      <a:lnTo>
                        <a:pt x="224" y="294"/>
                      </a:lnTo>
                      <a:lnTo>
                        <a:pt x="194" y="325"/>
                      </a:lnTo>
                      <a:lnTo>
                        <a:pt x="155" y="333"/>
                      </a:lnTo>
                      <a:lnTo>
                        <a:pt x="128" y="294"/>
                      </a:lnTo>
                      <a:lnTo>
                        <a:pt x="93" y="258"/>
                      </a:lnTo>
                      <a:lnTo>
                        <a:pt x="61" y="236"/>
                      </a:lnTo>
                      <a:lnTo>
                        <a:pt x="42" y="229"/>
                      </a:lnTo>
                      <a:lnTo>
                        <a:pt x="85" y="194"/>
                      </a:lnTo>
                      <a:lnTo>
                        <a:pt x="66" y="155"/>
                      </a:lnTo>
                      <a:lnTo>
                        <a:pt x="77" y="121"/>
                      </a:lnTo>
                      <a:lnTo>
                        <a:pt x="54" y="105"/>
                      </a:lnTo>
                      <a:lnTo>
                        <a:pt x="20" y="74"/>
                      </a:lnTo>
                      <a:lnTo>
                        <a:pt x="0" y="28"/>
                      </a:lnTo>
                      <a:lnTo>
                        <a:pt x="39" y="46"/>
                      </a:lnTo>
                      <a:lnTo>
                        <a:pt x="81" y="30"/>
                      </a:lnTo>
                      <a:lnTo>
                        <a:pt x="120" y="46"/>
                      </a:lnTo>
                      <a:lnTo>
                        <a:pt x="170" y="57"/>
                      </a:lnTo>
                      <a:lnTo>
                        <a:pt x="197" y="30"/>
                      </a:lnTo>
                      <a:lnTo>
                        <a:pt x="236" y="27"/>
                      </a:lnTo>
                      <a:lnTo>
                        <a:pt x="281" y="0"/>
                      </a:lnTo>
                      <a:lnTo>
                        <a:pt x="340" y="8"/>
                      </a:lnTo>
                      <a:lnTo>
                        <a:pt x="356" y="27"/>
                      </a:lnTo>
                      <a:lnTo>
                        <a:pt x="425" y="57"/>
                      </a:lnTo>
                      <a:lnTo>
                        <a:pt x="460" y="53"/>
                      </a:lnTo>
                      <a:lnTo>
                        <a:pt x="475" y="95"/>
                      </a:lnTo>
                      <a:lnTo>
                        <a:pt x="510" y="116"/>
                      </a:lnTo>
                      <a:lnTo>
                        <a:pt x="519" y="157"/>
                      </a:lnTo>
                      <a:lnTo>
                        <a:pt x="565" y="159"/>
                      </a:lnTo>
                      <a:lnTo>
                        <a:pt x="595" y="148"/>
                      </a:lnTo>
                      <a:lnTo>
                        <a:pt x="623" y="166"/>
                      </a:lnTo>
                      <a:lnTo>
                        <a:pt x="650" y="157"/>
                      </a:lnTo>
                      <a:lnTo>
                        <a:pt x="660" y="201"/>
                      </a:lnTo>
                      <a:lnTo>
                        <a:pt x="665" y="244"/>
                      </a:lnTo>
                      <a:lnTo>
                        <a:pt x="692" y="268"/>
                      </a:lnTo>
                      <a:lnTo>
                        <a:pt x="692" y="297"/>
                      </a:lnTo>
                      <a:lnTo>
                        <a:pt x="711" y="333"/>
                      </a:lnTo>
                      <a:lnTo>
                        <a:pt x="730" y="357"/>
                      </a:lnTo>
                      <a:lnTo>
                        <a:pt x="759" y="367"/>
                      </a:lnTo>
                      <a:lnTo>
                        <a:pt x="759" y="400"/>
                      </a:lnTo>
                      <a:lnTo>
                        <a:pt x="789" y="404"/>
                      </a:lnTo>
                      <a:lnTo>
                        <a:pt x="813" y="447"/>
                      </a:lnTo>
                      <a:lnTo>
                        <a:pt x="870" y="446"/>
                      </a:lnTo>
                      <a:lnTo>
                        <a:pt x="913" y="405"/>
                      </a:lnTo>
                      <a:lnTo>
                        <a:pt x="975" y="400"/>
                      </a:lnTo>
                      <a:lnTo>
                        <a:pt x="1005" y="393"/>
                      </a:lnTo>
                      <a:lnTo>
                        <a:pt x="1033" y="414"/>
                      </a:lnTo>
                      <a:lnTo>
                        <a:pt x="1029" y="456"/>
                      </a:lnTo>
                      <a:lnTo>
                        <a:pt x="1017" y="513"/>
                      </a:lnTo>
                      <a:lnTo>
                        <a:pt x="1036" y="559"/>
                      </a:lnTo>
                      <a:lnTo>
                        <a:pt x="1063" y="601"/>
                      </a:lnTo>
                      <a:lnTo>
                        <a:pt x="1075" y="566"/>
                      </a:lnTo>
                      <a:lnTo>
                        <a:pt x="1068" y="535"/>
                      </a:lnTo>
                      <a:lnTo>
                        <a:pt x="1048" y="516"/>
                      </a:lnTo>
                      <a:lnTo>
                        <a:pt x="1029" y="460"/>
                      </a:lnTo>
                      <a:lnTo>
                        <a:pt x="1033" y="414"/>
                      </a:lnTo>
                      <a:lnTo>
                        <a:pt x="1075" y="435"/>
                      </a:lnTo>
                      <a:lnTo>
                        <a:pt x="1113" y="431"/>
                      </a:lnTo>
                      <a:lnTo>
                        <a:pt x="1137" y="414"/>
                      </a:lnTo>
                      <a:lnTo>
                        <a:pt x="1137" y="374"/>
                      </a:lnTo>
                      <a:lnTo>
                        <a:pt x="1172" y="371"/>
                      </a:lnTo>
                      <a:lnTo>
                        <a:pt x="1174" y="333"/>
                      </a:lnTo>
                      <a:lnTo>
                        <a:pt x="1225" y="343"/>
                      </a:lnTo>
                      <a:lnTo>
                        <a:pt x="1268" y="332"/>
                      </a:lnTo>
                      <a:lnTo>
                        <a:pt x="1307" y="362"/>
                      </a:lnTo>
                      <a:lnTo>
                        <a:pt x="1358" y="360"/>
                      </a:lnTo>
                      <a:lnTo>
                        <a:pt x="1392" y="381"/>
                      </a:lnTo>
                      <a:lnTo>
                        <a:pt x="1431" y="371"/>
                      </a:lnTo>
                      <a:lnTo>
                        <a:pt x="1469" y="398"/>
                      </a:lnTo>
                      <a:lnTo>
                        <a:pt x="1516" y="393"/>
                      </a:lnTo>
                      <a:lnTo>
                        <a:pt x="1531" y="424"/>
                      </a:lnTo>
                      <a:lnTo>
                        <a:pt x="1577" y="419"/>
                      </a:lnTo>
                      <a:lnTo>
                        <a:pt x="1562" y="453"/>
                      </a:lnTo>
                      <a:lnTo>
                        <a:pt x="1577" y="504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6" name="Freeform 675"/>
                <p:cNvSpPr>
                  <a:spLocks/>
                </p:cNvSpPr>
                <p:nvPr/>
              </p:nvSpPr>
              <p:spPr bwMode="auto">
                <a:xfrm>
                  <a:off x="1224" y="2261"/>
                  <a:ext cx="10" cy="37"/>
                </a:xfrm>
                <a:custGeom>
                  <a:avLst/>
                  <a:gdLst>
                    <a:gd name="T0" fmla="*/ 65 w 65"/>
                    <a:gd name="T1" fmla="*/ 0 h 185"/>
                    <a:gd name="T2" fmla="*/ 53 w 65"/>
                    <a:gd name="T3" fmla="*/ 30 h 185"/>
                    <a:gd name="T4" fmla="*/ 42 w 65"/>
                    <a:gd name="T5" fmla="*/ 65 h 185"/>
                    <a:gd name="T6" fmla="*/ 65 w 65"/>
                    <a:gd name="T7" fmla="*/ 103 h 185"/>
                    <a:gd name="T8" fmla="*/ 42 w 65"/>
                    <a:gd name="T9" fmla="*/ 185 h 185"/>
                    <a:gd name="T10" fmla="*/ 34 w 65"/>
                    <a:gd name="T11" fmla="*/ 110 h 185"/>
                    <a:gd name="T12" fmla="*/ 8 w 65"/>
                    <a:gd name="T13" fmla="*/ 82 h 185"/>
                    <a:gd name="T14" fmla="*/ 0 w 65"/>
                    <a:gd name="T15" fmla="*/ 47 h 185"/>
                    <a:gd name="T16" fmla="*/ 65 w 65"/>
                    <a:gd name="T17" fmla="*/ 0 h 1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5"/>
                    <a:gd name="T28" fmla="*/ 0 h 185"/>
                    <a:gd name="T29" fmla="*/ 65 w 65"/>
                    <a:gd name="T30" fmla="*/ 185 h 1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5" h="185">
                      <a:moveTo>
                        <a:pt x="65" y="0"/>
                      </a:moveTo>
                      <a:lnTo>
                        <a:pt x="53" y="30"/>
                      </a:lnTo>
                      <a:lnTo>
                        <a:pt x="42" y="65"/>
                      </a:lnTo>
                      <a:lnTo>
                        <a:pt x="65" y="103"/>
                      </a:lnTo>
                      <a:lnTo>
                        <a:pt x="42" y="185"/>
                      </a:lnTo>
                      <a:lnTo>
                        <a:pt x="34" y="110"/>
                      </a:lnTo>
                      <a:lnTo>
                        <a:pt x="8" y="82"/>
                      </a:lnTo>
                      <a:lnTo>
                        <a:pt x="0" y="47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7" name="Freeform 676"/>
                <p:cNvSpPr>
                  <a:spLocks/>
                </p:cNvSpPr>
                <p:nvPr/>
              </p:nvSpPr>
              <p:spPr bwMode="auto">
                <a:xfrm>
                  <a:off x="1194" y="2266"/>
                  <a:ext cx="13" cy="25"/>
                </a:xfrm>
                <a:custGeom>
                  <a:avLst/>
                  <a:gdLst>
                    <a:gd name="T0" fmla="*/ 0 w 81"/>
                    <a:gd name="T1" fmla="*/ 0 h 127"/>
                    <a:gd name="T2" fmla="*/ 42 w 81"/>
                    <a:gd name="T3" fmla="*/ 21 h 127"/>
                    <a:gd name="T4" fmla="*/ 81 w 81"/>
                    <a:gd name="T5" fmla="*/ 24 h 127"/>
                    <a:gd name="T6" fmla="*/ 62 w 81"/>
                    <a:gd name="T7" fmla="*/ 46 h 127"/>
                    <a:gd name="T8" fmla="*/ 46 w 81"/>
                    <a:gd name="T9" fmla="*/ 91 h 127"/>
                    <a:gd name="T10" fmla="*/ 57 w 81"/>
                    <a:gd name="T11" fmla="*/ 127 h 127"/>
                    <a:gd name="T12" fmla="*/ 35 w 81"/>
                    <a:gd name="T13" fmla="*/ 113 h 127"/>
                    <a:gd name="T14" fmla="*/ 38 w 81"/>
                    <a:gd name="T15" fmla="*/ 52 h 127"/>
                    <a:gd name="T16" fmla="*/ 0 w 81"/>
                    <a:gd name="T17" fmla="*/ 0 h 12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1"/>
                    <a:gd name="T28" fmla="*/ 0 h 127"/>
                    <a:gd name="T29" fmla="*/ 81 w 81"/>
                    <a:gd name="T30" fmla="*/ 127 h 12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1" h="127">
                      <a:moveTo>
                        <a:pt x="0" y="0"/>
                      </a:moveTo>
                      <a:lnTo>
                        <a:pt x="42" y="21"/>
                      </a:lnTo>
                      <a:lnTo>
                        <a:pt x="81" y="24"/>
                      </a:lnTo>
                      <a:lnTo>
                        <a:pt x="62" y="46"/>
                      </a:lnTo>
                      <a:lnTo>
                        <a:pt x="46" y="91"/>
                      </a:lnTo>
                      <a:lnTo>
                        <a:pt x="57" y="127"/>
                      </a:lnTo>
                      <a:lnTo>
                        <a:pt x="35" y="113"/>
                      </a:lnTo>
                      <a:lnTo>
                        <a:pt x="38" y="5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8" name="Freeform 677"/>
                <p:cNvSpPr>
                  <a:spLocks/>
                </p:cNvSpPr>
                <p:nvPr/>
              </p:nvSpPr>
              <p:spPr bwMode="auto">
                <a:xfrm>
                  <a:off x="1202" y="2303"/>
                  <a:ext cx="16" cy="13"/>
                </a:xfrm>
                <a:custGeom>
                  <a:avLst/>
                  <a:gdLst>
                    <a:gd name="T0" fmla="*/ 0 w 92"/>
                    <a:gd name="T1" fmla="*/ 0 h 68"/>
                    <a:gd name="T2" fmla="*/ 35 w 92"/>
                    <a:gd name="T3" fmla="*/ 42 h 68"/>
                    <a:gd name="T4" fmla="*/ 43 w 92"/>
                    <a:gd name="T5" fmla="*/ 68 h 68"/>
                    <a:gd name="T6" fmla="*/ 92 w 92"/>
                    <a:gd name="T7" fmla="*/ 15 h 68"/>
                    <a:gd name="T8" fmla="*/ 51 w 92"/>
                    <a:gd name="T9" fmla="*/ 12 h 68"/>
                    <a:gd name="T10" fmla="*/ 0 w 92"/>
                    <a:gd name="T11" fmla="*/ 0 h 6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2"/>
                    <a:gd name="T19" fmla="*/ 0 h 68"/>
                    <a:gd name="T20" fmla="*/ 92 w 92"/>
                    <a:gd name="T21" fmla="*/ 68 h 6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2" h="68">
                      <a:moveTo>
                        <a:pt x="0" y="0"/>
                      </a:moveTo>
                      <a:lnTo>
                        <a:pt x="35" y="42"/>
                      </a:lnTo>
                      <a:lnTo>
                        <a:pt x="43" y="68"/>
                      </a:lnTo>
                      <a:lnTo>
                        <a:pt x="92" y="15"/>
                      </a:lnTo>
                      <a:lnTo>
                        <a:pt x="51" y="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9" name="Freeform 678"/>
                <p:cNvSpPr>
                  <a:spLocks/>
                </p:cNvSpPr>
                <p:nvPr/>
              </p:nvSpPr>
              <p:spPr bwMode="auto">
                <a:xfrm>
                  <a:off x="1211" y="2271"/>
                  <a:ext cx="15" cy="30"/>
                </a:xfrm>
                <a:custGeom>
                  <a:avLst/>
                  <a:gdLst>
                    <a:gd name="T0" fmla="*/ 41 w 88"/>
                    <a:gd name="T1" fmla="*/ 0 h 149"/>
                    <a:gd name="T2" fmla="*/ 26 w 88"/>
                    <a:gd name="T3" fmla="*/ 18 h 149"/>
                    <a:gd name="T4" fmla="*/ 70 w 88"/>
                    <a:gd name="T5" fmla="*/ 63 h 149"/>
                    <a:gd name="T6" fmla="*/ 57 w 88"/>
                    <a:gd name="T7" fmla="*/ 82 h 149"/>
                    <a:gd name="T8" fmla="*/ 61 w 88"/>
                    <a:gd name="T9" fmla="*/ 121 h 149"/>
                    <a:gd name="T10" fmla="*/ 88 w 88"/>
                    <a:gd name="T11" fmla="*/ 149 h 149"/>
                    <a:gd name="T12" fmla="*/ 0 w 88"/>
                    <a:gd name="T13" fmla="*/ 124 h 149"/>
                    <a:gd name="T14" fmla="*/ 19 w 88"/>
                    <a:gd name="T15" fmla="*/ 103 h 149"/>
                    <a:gd name="T16" fmla="*/ 3 w 88"/>
                    <a:gd name="T17" fmla="*/ 75 h 149"/>
                    <a:gd name="T18" fmla="*/ 41 w 88"/>
                    <a:gd name="T19" fmla="*/ 0 h 1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8"/>
                    <a:gd name="T31" fmla="*/ 0 h 149"/>
                    <a:gd name="T32" fmla="*/ 88 w 88"/>
                    <a:gd name="T33" fmla="*/ 149 h 14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8" h="149">
                      <a:moveTo>
                        <a:pt x="41" y="0"/>
                      </a:moveTo>
                      <a:lnTo>
                        <a:pt x="26" y="18"/>
                      </a:lnTo>
                      <a:lnTo>
                        <a:pt x="70" y="63"/>
                      </a:lnTo>
                      <a:lnTo>
                        <a:pt x="57" y="82"/>
                      </a:lnTo>
                      <a:lnTo>
                        <a:pt x="61" y="121"/>
                      </a:lnTo>
                      <a:lnTo>
                        <a:pt x="88" y="149"/>
                      </a:lnTo>
                      <a:lnTo>
                        <a:pt x="0" y="124"/>
                      </a:lnTo>
                      <a:lnTo>
                        <a:pt x="19" y="103"/>
                      </a:lnTo>
                      <a:lnTo>
                        <a:pt x="3" y="75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0" name="Freeform 679"/>
                <p:cNvSpPr>
                  <a:spLocks/>
                </p:cNvSpPr>
                <p:nvPr/>
              </p:nvSpPr>
              <p:spPr bwMode="auto">
                <a:xfrm>
                  <a:off x="1245" y="2268"/>
                  <a:ext cx="15" cy="23"/>
                </a:xfrm>
                <a:custGeom>
                  <a:avLst/>
                  <a:gdLst>
                    <a:gd name="T0" fmla="*/ 0 w 92"/>
                    <a:gd name="T1" fmla="*/ 0 h 114"/>
                    <a:gd name="T2" fmla="*/ 31 w 92"/>
                    <a:gd name="T3" fmla="*/ 11 h 114"/>
                    <a:gd name="T4" fmla="*/ 65 w 92"/>
                    <a:gd name="T5" fmla="*/ 14 h 114"/>
                    <a:gd name="T6" fmla="*/ 57 w 92"/>
                    <a:gd name="T7" fmla="*/ 53 h 114"/>
                    <a:gd name="T8" fmla="*/ 65 w 92"/>
                    <a:gd name="T9" fmla="*/ 85 h 114"/>
                    <a:gd name="T10" fmla="*/ 92 w 92"/>
                    <a:gd name="T11" fmla="*/ 114 h 114"/>
                    <a:gd name="T12" fmla="*/ 46 w 92"/>
                    <a:gd name="T13" fmla="*/ 77 h 114"/>
                    <a:gd name="T14" fmla="*/ 0 w 92"/>
                    <a:gd name="T15" fmla="*/ 0 h 11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2"/>
                    <a:gd name="T25" fmla="*/ 0 h 114"/>
                    <a:gd name="T26" fmla="*/ 92 w 92"/>
                    <a:gd name="T27" fmla="*/ 114 h 11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2" h="114">
                      <a:moveTo>
                        <a:pt x="0" y="0"/>
                      </a:moveTo>
                      <a:lnTo>
                        <a:pt x="31" y="11"/>
                      </a:lnTo>
                      <a:lnTo>
                        <a:pt x="65" y="14"/>
                      </a:lnTo>
                      <a:lnTo>
                        <a:pt x="57" y="53"/>
                      </a:lnTo>
                      <a:lnTo>
                        <a:pt x="65" y="85"/>
                      </a:lnTo>
                      <a:lnTo>
                        <a:pt x="92" y="114"/>
                      </a:lnTo>
                      <a:lnTo>
                        <a:pt x="46" y="7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1" name="Freeform 680"/>
                <p:cNvSpPr>
                  <a:spLocks/>
                </p:cNvSpPr>
                <p:nvPr/>
              </p:nvSpPr>
              <p:spPr bwMode="auto">
                <a:xfrm>
                  <a:off x="1240" y="2285"/>
                  <a:ext cx="16" cy="16"/>
                </a:xfrm>
                <a:custGeom>
                  <a:avLst/>
                  <a:gdLst>
                    <a:gd name="T0" fmla="*/ 0 w 95"/>
                    <a:gd name="T1" fmla="*/ 81 h 81"/>
                    <a:gd name="T2" fmla="*/ 46 w 95"/>
                    <a:gd name="T3" fmla="*/ 50 h 81"/>
                    <a:gd name="T4" fmla="*/ 95 w 95"/>
                    <a:gd name="T5" fmla="*/ 53 h 81"/>
                    <a:gd name="T6" fmla="*/ 69 w 95"/>
                    <a:gd name="T7" fmla="*/ 38 h 81"/>
                    <a:gd name="T8" fmla="*/ 30 w 95"/>
                    <a:gd name="T9" fmla="*/ 0 h 81"/>
                    <a:gd name="T10" fmla="*/ 34 w 95"/>
                    <a:gd name="T11" fmla="*/ 35 h 81"/>
                    <a:gd name="T12" fmla="*/ 0 w 95"/>
                    <a:gd name="T13" fmla="*/ 35 h 81"/>
                    <a:gd name="T14" fmla="*/ 0 w 95"/>
                    <a:gd name="T15" fmla="*/ 81 h 8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5"/>
                    <a:gd name="T25" fmla="*/ 0 h 81"/>
                    <a:gd name="T26" fmla="*/ 95 w 95"/>
                    <a:gd name="T27" fmla="*/ 81 h 8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5" h="81">
                      <a:moveTo>
                        <a:pt x="0" y="81"/>
                      </a:moveTo>
                      <a:lnTo>
                        <a:pt x="46" y="50"/>
                      </a:lnTo>
                      <a:lnTo>
                        <a:pt x="95" y="53"/>
                      </a:lnTo>
                      <a:lnTo>
                        <a:pt x="69" y="38"/>
                      </a:lnTo>
                      <a:lnTo>
                        <a:pt x="30" y="0"/>
                      </a:lnTo>
                      <a:lnTo>
                        <a:pt x="34" y="35"/>
                      </a:lnTo>
                      <a:lnTo>
                        <a:pt x="0" y="35"/>
                      </a:lnTo>
                      <a:lnTo>
                        <a:pt x="0" y="8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2" name="Freeform 681"/>
                <p:cNvSpPr>
                  <a:spLocks/>
                </p:cNvSpPr>
                <p:nvPr/>
              </p:nvSpPr>
              <p:spPr bwMode="auto">
                <a:xfrm>
                  <a:off x="1263" y="2290"/>
                  <a:ext cx="25" cy="17"/>
                </a:xfrm>
                <a:custGeom>
                  <a:avLst/>
                  <a:gdLst>
                    <a:gd name="T0" fmla="*/ 90 w 148"/>
                    <a:gd name="T1" fmla="*/ 0 h 85"/>
                    <a:gd name="T2" fmla="*/ 117 w 148"/>
                    <a:gd name="T3" fmla="*/ 17 h 85"/>
                    <a:gd name="T4" fmla="*/ 148 w 148"/>
                    <a:gd name="T5" fmla="*/ 10 h 85"/>
                    <a:gd name="T6" fmla="*/ 136 w 148"/>
                    <a:gd name="T7" fmla="*/ 53 h 85"/>
                    <a:gd name="T8" fmla="*/ 117 w 148"/>
                    <a:gd name="T9" fmla="*/ 85 h 85"/>
                    <a:gd name="T10" fmla="*/ 121 w 148"/>
                    <a:gd name="T11" fmla="*/ 60 h 85"/>
                    <a:gd name="T12" fmla="*/ 85 w 148"/>
                    <a:gd name="T13" fmla="*/ 42 h 85"/>
                    <a:gd name="T14" fmla="*/ 0 w 148"/>
                    <a:gd name="T15" fmla="*/ 35 h 85"/>
                    <a:gd name="T16" fmla="*/ 90 w 148"/>
                    <a:gd name="T17" fmla="*/ 0 h 8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8"/>
                    <a:gd name="T28" fmla="*/ 0 h 85"/>
                    <a:gd name="T29" fmla="*/ 148 w 148"/>
                    <a:gd name="T30" fmla="*/ 85 h 85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8" h="85">
                      <a:moveTo>
                        <a:pt x="90" y="0"/>
                      </a:moveTo>
                      <a:lnTo>
                        <a:pt x="117" y="17"/>
                      </a:lnTo>
                      <a:lnTo>
                        <a:pt x="148" y="10"/>
                      </a:lnTo>
                      <a:lnTo>
                        <a:pt x="136" y="53"/>
                      </a:lnTo>
                      <a:lnTo>
                        <a:pt x="117" y="85"/>
                      </a:lnTo>
                      <a:lnTo>
                        <a:pt x="121" y="60"/>
                      </a:lnTo>
                      <a:lnTo>
                        <a:pt x="85" y="42"/>
                      </a:lnTo>
                      <a:lnTo>
                        <a:pt x="0" y="35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3" name="Freeform 682"/>
                <p:cNvSpPr>
                  <a:spLocks/>
                </p:cNvSpPr>
                <p:nvPr/>
              </p:nvSpPr>
              <p:spPr bwMode="auto">
                <a:xfrm>
                  <a:off x="1255" y="2310"/>
                  <a:ext cx="24" cy="20"/>
                </a:xfrm>
                <a:custGeom>
                  <a:avLst/>
                  <a:gdLst>
                    <a:gd name="T0" fmla="*/ 143 w 143"/>
                    <a:gd name="T1" fmla="*/ 26 h 99"/>
                    <a:gd name="T2" fmla="*/ 108 w 143"/>
                    <a:gd name="T3" fmla="*/ 57 h 99"/>
                    <a:gd name="T4" fmla="*/ 62 w 143"/>
                    <a:gd name="T5" fmla="*/ 72 h 99"/>
                    <a:gd name="T6" fmla="*/ 49 w 143"/>
                    <a:gd name="T7" fmla="*/ 99 h 99"/>
                    <a:gd name="T8" fmla="*/ 15 w 143"/>
                    <a:gd name="T9" fmla="*/ 69 h 99"/>
                    <a:gd name="T10" fmla="*/ 23 w 143"/>
                    <a:gd name="T11" fmla="*/ 33 h 99"/>
                    <a:gd name="T12" fmla="*/ 0 w 143"/>
                    <a:gd name="T13" fmla="*/ 7 h 99"/>
                    <a:gd name="T14" fmla="*/ 39 w 143"/>
                    <a:gd name="T15" fmla="*/ 0 h 99"/>
                    <a:gd name="T16" fmla="*/ 49 w 143"/>
                    <a:gd name="T17" fmla="*/ 43 h 99"/>
                    <a:gd name="T18" fmla="*/ 78 w 143"/>
                    <a:gd name="T19" fmla="*/ 26 h 99"/>
                    <a:gd name="T20" fmla="*/ 143 w 143"/>
                    <a:gd name="T21" fmla="*/ 26 h 9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43"/>
                    <a:gd name="T34" fmla="*/ 0 h 99"/>
                    <a:gd name="T35" fmla="*/ 143 w 143"/>
                    <a:gd name="T36" fmla="*/ 99 h 9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43" h="99">
                      <a:moveTo>
                        <a:pt x="143" y="26"/>
                      </a:moveTo>
                      <a:lnTo>
                        <a:pt x="108" y="57"/>
                      </a:lnTo>
                      <a:lnTo>
                        <a:pt x="62" y="72"/>
                      </a:lnTo>
                      <a:lnTo>
                        <a:pt x="49" y="99"/>
                      </a:lnTo>
                      <a:lnTo>
                        <a:pt x="15" y="69"/>
                      </a:lnTo>
                      <a:lnTo>
                        <a:pt x="23" y="33"/>
                      </a:lnTo>
                      <a:lnTo>
                        <a:pt x="0" y="7"/>
                      </a:lnTo>
                      <a:lnTo>
                        <a:pt x="39" y="0"/>
                      </a:lnTo>
                      <a:lnTo>
                        <a:pt x="49" y="43"/>
                      </a:lnTo>
                      <a:lnTo>
                        <a:pt x="78" y="26"/>
                      </a:lnTo>
                      <a:lnTo>
                        <a:pt x="143" y="2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4" name="Freeform 683"/>
                <p:cNvSpPr>
                  <a:spLocks/>
                </p:cNvSpPr>
                <p:nvPr/>
              </p:nvSpPr>
              <p:spPr bwMode="auto">
                <a:xfrm>
                  <a:off x="1309" y="2344"/>
                  <a:ext cx="24" cy="37"/>
                </a:xfrm>
                <a:custGeom>
                  <a:avLst/>
                  <a:gdLst>
                    <a:gd name="T0" fmla="*/ 147 w 147"/>
                    <a:gd name="T1" fmla="*/ 0 h 188"/>
                    <a:gd name="T2" fmla="*/ 112 w 147"/>
                    <a:gd name="T3" fmla="*/ 25 h 188"/>
                    <a:gd name="T4" fmla="*/ 58 w 147"/>
                    <a:gd name="T5" fmla="*/ 35 h 188"/>
                    <a:gd name="T6" fmla="*/ 7 w 147"/>
                    <a:gd name="T7" fmla="*/ 32 h 188"/>
                    <a:gd name="T8" fmla="*/ 0 w 147"/>
                    <a:gd name="T9" fmla="*/ 61 h 188"/>
                    <a:gd name="T10" fmla="*/ 31 w 147"/>
                    <a:gd name="T11" fmla="*/ 71 h 188"/>
                    <a:gd name="T12" fmla="*/ 34 w 147"/>
                    <a:gd name="T13" fmla="*/ 100 h 188"/>
                    <a:gd name="T14" fmla="*/ 38 w 147"/>
                    <a:gd name="T15" fmla="*/ 131 h 188"/>
                    <a:gd name="T16" fmla="*/ 66 w 147"/>
                    <a:gd name="T17" fmla="*/ 159 h 188"/>
                    <a:gd name="T18" fmla="*/ 116 w 147"/>
                    <a:gd name="T19" fmla="*/ 188 h 188"/>
                    <a:gd name="T20" fmla="*/ 108 w 147"/>
                    <a:gd name="T21" fmla="*/ 159 h 188"/>
                    <a:gd name="T22" fmla="*/ 66 w 147"/>
                    <a:gd name="T23" fmla="*/ 124 h 188"/>
                    <a:gd name="T24" fmla="*/ 85 w 147"/>
                    <a:gd name="T25" fmla="*/ 64 h 188"/>
                    <a:gd name="T26" fmla="*/ 116 w 147"/>
                    <a:gd name="T27" fmla="*/ 46 h 188"/>
                    <a:gd name="T28" fmla="*/ 147 w 147"/>
                    <a:gd name="T29" fmla="*/ 0 h 18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7"/>
                    <a:gd name="T46" fmla="*/ 0 h 188"/>
                    <a:gd name="T47" fmla="*/ 147 w 147"/>
                    <a:gd name="T48" fmla="*/ 188 h 188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7" h="188">
                      <a:moveTo>
                        <a:pt x="147" y="0"/>
                      </a:moveTo>
                      <a:lnTo>
                        <a:pt x="112" y="25"/>
                      </a:lnTo>
                      <a:lnTo>
                        <a:pt x="58" y="35"/>
                      </a:lnTo>
                      <a:lnTo>
                        <a:pt x="7" y="32"/>
                      </a:lnTo>
                      <a:lnTo>
                        <a:pt x="0" y="61"/>
                      </a:lnTo>
                      <a:lnTo>
                        <a:pt x="31" y="71"/>
                      </a:lnTo>
                      <a:lnTo>
                        <a:pt x="34" y="100"/>
                      </a:lnTo>
                      <a:lnTo>
                        <a:pt x="38" y="131"/>
                      </a:lnTo>
                      <a:lnTo>
                        <a:pt x="66" y="159"/>
                      </a:lnTo>
                      <a:lnTo>
                        <a:pt x="116" y="188"/>
                      </a:lnTo>
                      <a:lnTo>
                        <a:pt x="108" y="159"/>
                      </a:lnTo>
                      <a:lnTo>
                        <a:pt x="66" y="124"/>
                      </a:lnTo>
                      <a:lnTo>
                        <a:pt x="85" y="64"/>
                      </a:lnTo>
                      <a:lnTo>
                        <a:pt x="116" y="46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5" name="Freeform 684"/>
                <p:cNvSpPr>
                  <a:spLocks/>
                </p:cNvSpPr>
                <p:nvPr/>
              </p:nvSpPr>
              <p:spPr bwMode="auto">
                <a:xfrm>
                  <a:off x="1336" y="2344"/>
                  <a:ext cx="13" cy="23"/>
                </a:xfrm>
                <a:custGeom>
                  <a:avLst/>
                  <a:gdLst>
                    <a:gd name="T0" fmla="*/ 78 w 78"/>
                    <a:gd name="T1" fmla="*/ 0 h 114"/>
                    <a:gd name="T2" fmla="*/ 61 w 78"/>
                    <a:gd name="T3" fmla="*/ 42 h 114"/>
                    <a:gd name="T4" fmla="*/ 78 w 78"/>
                    <a:gd name="T5" fmla="*/ 114 h 114"/>
                    <a:gd name="T6" fmla="*/ 31 w 78"/>
                    <a:gd name="T7" fmla="*/ 107 h 114"/>
                    <a:gd name="T8" fmla="*/ 35 w 78"/>
                    <a:gd name="T9" fmla="*/ 74 h 114"/>
                    <a:gd name="T10" fmla="*/ 0 w 78"/>
                    <a:gd name="T11" fmla="*/ 42 h 114"/>
                    <a:gd name="T12" fmla="*/ 78 w 78"/>
                    <a:gd name="T13" fmla="*/ 0 h 11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8"/>
                    <a:gd name="T22" fmla="*/ 0 h 114"/>
                    <a:gd name="T23" fmla="*/ 78 w 78"/>
                    <a:gd name="T24" fmla="*/ 114 h 11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8" h="114">
                      <a:moveTo>
                        <a:pt x="78" y="0"/>
                      </a:moveTo>
                      <a:lnTo>
                        <a:pt x="61" y="42"/>
                      </a:lnTo>
                      <a:lnTo>
                        <a:pt x="78" y="114"/>
                      </a:lnTo>
                      <a:lnTo>
                        <a:pt x="31" y="107"/>
                      </a:lnTo>
                      <a:lnTo>
                        <a:pt x="35" y="74"/>
                      </a:lnTo>
                      <a:lnTo>
                        <a:pt x="0" y="42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6" name="Freeform 685"/>
                <p:cNvSpPr>
                  <a:spLocks/>
                </p:cNvSpPr>
                <p:nvPr/>
              </p:nvSpPr>
              <p:spPr bwMode="auto">
                <a:xfrm>
                  <a:off x="1358" y="2330"/>
                  <a:ext cx="31" cy="25"/>
                </a:xfrm>
                <a:custGeom>
                  <a:avLst/>
                  <a:gdLst>
                    <a:gd name="T0" fmla="*/ 0 w 184"/>
                    <a:gd name="T1" fmla="*/ 85 h 125"/>
                    <a:gd name="T2" fmla="*/ 34 w 184"/>
                    <a:gd name="T3" fmla="*/ 125 h 125"/>
                    <a:gd name="T4" fmla="*/ 73 w 184"/>
                    <a:gd name="T5" fmla="*/ 125 h 125"/>
                    <a:gd name="T6" fmla="*/ 114 w 184"/>
                    <a:gd name="T7" fmla="*/ 96 h 125"/>
                    <a:gd name="T8" fmla="*/ 123 w 184"/>
                    <a:gd name="T9" fmla="*/ 60 h 125"/>
                    <a:gd name="T10" fmla="*/ 150 w 184"/>
                    <a:gd name="T11" fmla="*/ 33 h 125"/>
                    <a:gd name="T12" fmla="*/ 184 w 184"/>
                    <a:gd name="T13" fmla="*/ 10 h 125"/>
                    <a:gd name="T14" fmla="*/ 143 w 184"/>
                    <a:gd name="T15" fmla="*/ 0 h 125"/>
                    <a:gd name="T16" fmla="*/ 114 w 184"/>
                    <a:gd name="T17" fmla="*/ 33 h 125"/>
                    <a:gd name="T18" fmla="*/ 104 w 184"/>
                    <a:gd name="T19" fmla="*/ 75 h 125"/>
                    <a:gd name="T20" fmla="*/ 77 w 184"/>
                    <a:gd name="T21" fmla="*/ 99 h 125"/>
                    <a:gd name="T22" fmla="*/ 0 w 184"/>
                    <a:gd name="T23" fmla="*/ 85 h 1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4"/>
                    <a:gd name="T37" fmla="*/ 0 h 125"/>
                    <a:gd name="T38" fmla="*/ 184 w 184"/>
                    <a:gd name="T39" fmla="*/ 125 h 1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4" h="125">
                      <a:moveTo>
                        <a:pt x="0" y="85"/>
                      </a:moveTo>
                      <a:lnTo>
                        <a:pt x="34" y="125"/>
                      </a:lnTo>
                      <a:lnTo>
                        <a:pt x="73" y="125"/>
                      </a:lnTo>
                      <a:lnTo>
                        <a:pt x="114" y="96"/>
                      </a:lnTo>
                      <a:lnTo>
                        <a:pt x="123" y="60"/>
                      </a:lnTo>
                      <a:lnTo>
                        <a:pt x="150" y="33"/>
                      </a:lnTo>
                      <a:lnTo>
                        <a:pt x="184" y="10"/>
                      </a:lnTo>
                      <a:lnTo>
                        <a:pt x="143" y="0"/>
                      </a:lnTo>
                      <a:lnTo>
                        <a:pt x="114" y="33"/>
                      </a:lnTo>
                      <a:lnTo>
                        <a:pt x="104" y="75"/>
                      </a:lnTo>
                      <a:lnTo>
                        <a:pt x="77" y="99"/>
                      </a:lnTo>
                      <a:lnTo>
                        <a:pt x="0" y="85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7" name="Freeform 686"/>
                <p:cNvSpPr>
                  <a:spLocks/>
                </p:cNvSpPr>
                <p:nvPr/>
              </p:nvSpPr>
              <p:spPr bwMode="auto">
                <a:xfrm>
                  <a:off x="1410" y="2336"/>
                  <a:ext cx="14" cy="33"/>
                </a:xfrm>
                <a:custGeom>
                  <a:avLst/>
                  <a:gdLst>
                    <a:gd name="T0" fmla="*/ 58 w 80"/>
                    <a:gd name="T1" fmla="*/ 0 h 162"/>
                    <a:gd name="T2" fmla="*/ 80 w 80"/>
                    <a:gd name="T3" fmla="*/ 21 h 162"/>
                    <a:gd name="T4" fmla="*/ 54 w 80"/>
                    <a:gd name="T5" fmla="*/ 42 h 162"/>
                    <a:gd name="T6" fmla="*/ 50 w 80"/>
                    <a:gd name="T7" fmla="*/ 88 h 162"/>
                    <a:gd name="T8" fmla="*/ 73 w 80"/>
                    <a:gd name="T9" fmla="*/ 123 h 162"/>
                    <a:gd name="T10" fmla="*/ 31 w 80"/>
                    <a:gd name="T11" fmla="*/ 145 h 162"/>
                    <a:gd name="T12" fmla="*/ 11 w 80"/>
                    <a:gd name="T13" fmla="*/ 162 h 162"/>
                    <a:gd name="T14" fmla="*/ 0 w 80"/>
                    <a:gd name="T15" fmla="*/ 116 h 162"/>
                    <a:gd name="T16" fmla="*/ 31 w 80"/>
                    <a:gd name="T17" fmla="*/ 116 h 162"/>
                    <a:gd name="T18" fmla="*/ 15 w 80"/>
                    <a:gd name="T19" fmla="*/ 63 h 162"/>
                    <a:gd name="T20" fmla="*/ 34 w 80"/>
                    <a:gd name="T21" fmla="*/ 49 h 162"/>
                    <a:gd name="T22" fmla="*/ 58 w 80"/>
                    <a:gd name="T23" fmla="*/ 0 h 1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0"/>
                    <a:gd name="T37" fmla="*/ 0 h 162"/>
                    <a:gd name="T38" fmla="*/ 80 w 80"/>
                    <a:gd name="T39" fmla="*/ 162 h 16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0" h="162">
                      <a:moveTo>
                        <a:pt x="58" y="0"/>
                      </a:moveTo>
                      <a:lnTo>
                        <a:pt x="80" y="21"/>
                      </a:lnTo>
                      <a:lnTo>
                        <a:pt x="54" y="42"/>
                      </a:lnTo>
                      <a:lnTo>
                        <a:pt x="50" y="88"/>
                      </a:lnTo>
                      <a:lnTo>
                        <a:pt x="73" y="123"/>
                      </a:lnTo>
                      <a:lnTo>
                        <a:pt x="31" y="145"/>
                      </a:lnTo>
                      <a:lnTo>
                        <a:pt x="11" y="162"/>
                      </a:lnTo>
                      <a:lnTo>
                        <a:pt x="0" y="116"/>
                      </a:lnTo>
                      <a:lnTo>
                        <a:pt x="31" y="116"/>
                      </a:lnTo>
                      <a:lnTo>
                        <a:pt x="15" y="63"/>
                      </a:lnTo>
                      <a:lnTo>
                        <a:pt x="34" y="49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88" name="Freeform 687"/>
                <p:cNvSpPr>
                  <a:spLocks/>
                </p:cNvSpPr>
                <p:nvPr/>
              </p:nvSpPr>
              <p:spPr bwMode="auto">
                <a:xfrm>
                  <a:off x="1376" y="2350"/>
                  <a:ext cx="20" cy="24"/>
                </a:xfrm>
                <a:custGeom>
                  <a:avLst/>
                  <a:gdLst>
                    <a:gd name="T0" fmla="*/ 109 w 119"/>
                    <a:gd name="T1" fmla="*/ 0 h 118"/>
                    <a:gd name="T2" fmla="*/ 119 w 119"/>
                    <a:gd name="T3" fmla="*/ 32 h 118"/>
                    <a:gd name="T4" fmla="*/ 100 w 119"/>
                    <a:gd name="T5" fmla="*/ 53 h 118"/>
                    <a:gd name="T6" fmla="*/ 80 w 119"/>
                    <a:gd name="T7" fmla="*/ 85 h 118"/>
                    <a:gd name="T8" fmla="*/ 49 w 119"/>
                    <a:gd name="T9" fmla="*/ 106 h 118"/>
                    <a:gd name="T10" fmla="*/ 0 w 119"/>
                    <a:gd name="T11" fmla="*/ 118 h 118"/>
                    <a:gd name="T12" fmla="*/ 49 w 119"/>
                    <a:gd name="T13" fmla="*/ 71 h 118"/>
                    <a:gd name="T14" fmla="*/ 34 w 119"/>
                    <a:gd name="T15" fmla="*/ 36 h 118"/>
                    <a:gd name="T16" fmla="*/ 70 w 119"/>
                    <a:gd name="T17" fmla="*/ 49 h 118"/>
                    <a:gd name="T18" fmla="*/ 109 w 119"/>
                    <a:gd name="T19" fmla="*/ 0 h 11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9"/>
                    <a:gd name="T31" fmla="*/ 0 h 118"/>
                    <a:gd name="T32" fmla="*/ 119 w 119"/>
                    <a:gd name="T33" fmla="*/ 118 h 11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9" h="118">
                      <a:moveTo>
                        <a:pt x="109" y="0"/>
                      </a:moveTo>
                      <a:lnTo>
                        <a:pt x="119" y="32"/>
                      </a:lnTo>
                      <a:lnTo>
                        <a:pt x="100" y="53"/>
                      </a:lnTo>
                      <a:lnTo>
                        <a:pt x="80" y="85"/>
                      </a:lnTo>
                      <a:lnTo>
                        <a:pt x="49" y="106"/>
                      </a:lnTo>
                      <a:lnTo>
                        <a:pt x="0" y="118"/>
                      </a:lnTo>
                      <a:lnTo>
                        <a:pt x="49" y="71"/>
                      </a:lnTo>
                      <a:lnTo>
                        <a:pt x="34" y="36"/>
                      </a:lnTo>
                      <a:lnTo>
                        <a:pt x="70" y="49"/>
                      </a:lnTo>
                      <a:lnTo>
                        <a:pt x="10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330" name="Group 688"/>
              <p:cNvGrpSpPr>
                <a:grpSpLocks/>
              </p:cNvGrpSpPr>
              <p:nvPr/>
            </p:nvGrpSpPr>
            <p:grpSpPr bwMode="auto">
              <a:xfrm>
                <a:off x="1283" y="2211"/>
                <a:ext cx="160" cy="87"/>
                <a:chOff x="1283" y="2211"/>
                <a:chExt cx="160" cy="87"/>
              </a:xfrm>
            </p:grpSpPr>
            <p:sp>
              <p:nvSpPr>
                <p:cNvPr id="77367" name="Freeform 689"/>
                <p:cNvSpPr>
                  <a:spLocks/>
                </p:cNvSpPr>
                <p:nvPr/>
              </p:nvSpPr>
              <p:spPr bwMode="auto">
                <a:xfrm>
                  <a:off x="1283" y="2211"/>
                  <a:ext cx="160" cy="87"/>
                </a:xfrm>
                <a:custGeom>
                  <a:avLst/>
                  <a:gdLst>
                    <a:gd name="T0" fmla="*/ 796 w 958"/>
                    <a:gd name="T1" fmla="*/ 0 h 433"/>
                    <a:gd name="T2" fmla="*/ 832 w 958"/>
                    <a:gd name="T3" fmla="*/ 32 h 433"/>
                    <a:gd name="T4" fmla="*/ 873 w 958"/>
                    <a:gd name="T5" fmla="*/ 53 h 433"/>
                    <a:gd name="T6" fmla="*/ 886 w 958"/>
                    <a:gd name="T7" fmla="*/ 99 h 433"/>
                    <a:gd name="T8" fmla="*/ 924 w 958"/>
                    <a:gd name="T9" fmla="*/ 125 h 433"/>
                    <a:gd name="T10" fmla="*/ 958 w 958"/>
                    <a:gd name="T11" fmla="*/ 139 h 433"/>
                    <a:gd name="T12" fmla="*/ 920 w 958"/>
                    <a:gd name="T13" fmla="*/ 166 h 433"/>
                    <a:gd name="T14" fmla="*/ 905 w 958"/>
                    <a:gd name="T15" fmla="*/ 206 h 433"/>
                    <a:gd name="T16" fmla="*/ 871 w 958"/>
                    <a:gd name="T17" fmla="*/ 224 h 433"/>
                    <a:gd name="T18" fmla="*/ 832 w 958"/>
                    <a:gd name="T19" fmla="*/ 235 h 433"/>
                    <a:gd name="T20" fmla="*/ 788 w 958"/>
                    <a:gd name="T21" fmla="*/ 221 h 433"/>
                    <a:gd name="T22" fmla="*/ 735 w 958"/>
                    <a:gd name="T23" fmla="*/ 235 h 433"/>
                    <a:gd name="T24" fmla="*/ 669 w 958"/>
                    <a:gd name="T25" fmla="*/ 216 h 433"/>
                    <a:gd name="T26" fmla="*/ 595 w 958"/>
                    <a:gd name="T27" fmla="*/ 244 h 433"/>
                    <a:gd name="T28" fmla="*/ 546 w 958"/>
                    <a:gd name="T29" fmla="*/ 241 h 433"/>
                    <a:gd name="T30" fmla="*/ 498 w 958"/>
                    <a:gd name="T31" fmla="*/ 265 h 433"/>
                    <a:gd name="T32" fmla="*/ 457 w 958"/>
                    <a:gd name="T33" fmla="*/ 280 h 433"/>
                    <a:gd name="T34" fmla="*/ 413 w 958"/>
                    <a:gd name="T35" fmla="*/ 265 h 433"/>
                    <a:gd name="T36" fmla="*/ 398 w 958"/>
                    <a:gd name="T37" fmla="*/ 294 h 433"/>
                    <a:gd name="T38" fmla="*/ 359 w 958"/>
                    <a:gd name="T39" fmla="*/ 291 h 433"/>
                    <a:gd name="T40" fmla="*/ 367 w 958"/>
                    <a:gd name="T41" fmla="*/ 330 h 433"/>
                    <a:gd name="T42" fmla="*/ 313 w 958"/>
                    <a:gd name="T43" fmla="*/ 347 h 433"/>
                    <a:gd name="T44" fmla="*/ 248 w 958"/>
                    <a:gd name="T45" fmla="*/ 369 h 433"/>
                    <a:gd name="T46" fmla="*/ 233 w 958"/>
                    <a:gd name="T47" fmla="*/ 397 h 433"/>
                    <a:gd name="T48" fmla="*/ 189 w 958"/>
                    <a:gd name="T49" fmla="*/ 404 h 433"/>
                    <a:gd name="T50" fmla="*/ 158 w 958"/>
                    <a:gd name="T51" fmla="*/ 433 h 433"/>
                    <a:gd name="T52" fmla="*/ 119 w 958"/>
                    <a:gd name="T53" fmla="*/ 418 h 433"/>
                    <a:gd name="T54" fmla="*/ 85 w 958"/>
                    <a:gd name="T55" fmla="*/ 414 h 433"/>
                    <a:gd name="T56" fmla="*/ 62 w 958"/>
                    <a:gd name="T57" fmla="*/ 373 h 433"/>
                    <a:gd name="T58" fmla="*/ 0 w 958"/>
                    <a:gd name="T59" fmla="*/ 354 h 433"/>
                    <a:gd name="T60" fmla="*/ 31 w 958"/>
                    <a:gd name="T61" fmla="*/ 308 h 433"/>
                    <a:gd name="T62" fmla="*/ 15 w 958"/>
                    <a:gd name="T63" fmla="*/ 265 h 433"/>
                    <a:gd name="T64" fmla="*/ 39 w 958"/>
                    <a:gd name="T65" fmla="*/ 216 h 433"/>
                    <a:gd name="T66" fmla="*/ 27 w 958"/>
                    <a:gd name="T67" fmla="*/ 191 h 433"/>
                    <a:gd name="T68" fmla="*/ 70 w 958"/>
                    <a:gd name="T69" fmla="*/ 191 h 433"/>
                    <a:gd name="T70" fmla="*/ 93 w 958"/>
                    <a:gd name="T71" fmla="*/ 166 h 433"/>
                    <a:gd name="T72" fmla="*/ 135 w 958"/>
                    <a:gd name="T73" fmla="*/ 184 h 433"/>
                    <a:gd name="T74" fmla="*/ 174 w 958"/>
                    <a:gd name="T75" fmla="*/ 169 h 433"/>
                    <a:gd name="T76" fmla="*/ 204 w 958"/>
                    <a:gd name="T77" fmla="*/ 149 h 433"/>
                    <a:gd name="T78" fmla="*/ 272 w 958"/>
                    <a:gd name="T79" fmla="*/ 146 h 433"/>
                    <a:gd name="T80" fmla="*/ 288 w 958"/>
                    <a:gd name="T81" fmla="*/ 228 h 433"/>
                    <a:gd name="T82" fmla="*/ 259 w 958"/>
                    <a:gd name="T83" fmla="*/ 231 h 433"/>
                    <a:gd name="T84" fmla="*/ 259 w 958"/>
                    <a:gd name="T85" fmla="*/ 270 h 433"/>
                    <a:gd name="T86" fmla="*/ 279 w 958"/>
                    <a:gd name="T87" fmla="*/ 301 h 433"/>
                    <a:gd name="T88" fmla="*/ 295 w 958"/>
                    <a:gd name="T89" fmla="*/ 266 h 433"/>
                    <a:gd name="T90" fmla="*/ 299 w 958"/>
                    <a:gd name="T91" fmla="*/ 248 h 433"/>
                    <a:gd name="T92" fmla="*/ 288 w 958"/>
                    <a:gd name="T93" fmla="*/ 228 h 433"/>
                    <a:gd name="T94" fmla="*/ 272 w 958"/>
                    <a:gd name="T95" fmla="*/ 147 h 433"/>
                    <a:gd name="T96" fmla="*/ 321 w 958"/>
                    <a:gd name="T97" fmla="*/ 146 h 433"/>
                    <a:gd name="T98" fmla="*/ 364 w 958"/>
                    <a:gd name="T99" fmla="*/ 156 h 433"/>
                    <a:gd name="T100" fmla="*/ 403 w 958"/>
                    <a:gd name="T101" fmla="*/ 142 h 433"/>
                    <a:gd name="T102" fmla="*/ 418 w 958"/>
                    <a:gd name="T103" fmla="*/ 96 h 433"/>
                    <a:gd name="T104" fmla="*/ 459 w 958"/>
                    <a:gd name="T105" fmla="*/ 85 h 433"/>
                    <a:gd name="T106" fmla="*/ 480 w 958"/>
                    <a:gd name="T107" fmla="*/ 60 h 433"/>
                    <a:gd name="T108" fmla="*/ 533 w 958"/>
                    <a:gd name="T109" fmla="*/ 50 h 433"/>
                    <a:gd name="T110" fmla="*/ 563 w 958"/>
                    <a:gd name="T111" fmla="*/ 29 h 433"/>
                    <a:gd name="T112" fmla="*/ 595 w 958"/>
                    <a:gd name="T113" fmla="*/ 39 h 433"/>
                    <a:gd name="T114" fmla="*/ 631 w 958"/>
                    <a:gd name="T115" fmla="*/ 29 h 433"/>
                    <a:gd name="T116" fmla="*/ 657 w 958"/>
                    <a:gd name="T117" fmla="*/ 53 h 433"/>
                    <a:gd name="T118" fmla="*/ 688 w 958"/>
                    <a:gd name="T119" fmla="*/ 50 h 433"/>
                    <a:gd name="T120" fmla="*/ 701 w 958"/>
                    <a:gd name="T121" fmla="*/ 17 h 433"/>
                    <a:gd name="T122" fmla="*/ 738 w 958"/>
                    <a:gd name="T123" fmla="*/ 7 h 433"/>
                    <a:gd name="T124" fmla="*/ 796 w 958"/>
                    <a:gd name="T125" fmla="*/ 0 h 433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58"/>
                    <a:gd name="T190" fmla="*/ 0 h 433"/>
                    <a:gd name="T191" fmla="*/ 958 w 958"/>
                    <a:gd name="T192" fmla="*/ 433 h 433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58" h="433">
                      <a:moveTo>
                        <a:pt x="796" y="0"/>
                      </a:moveTo>
                      <a:lnTo>
                        <a:pt x="832" y="32"/>
                      </a:lnTo>
                      <a:lnTo>
                        <a:pt x="873" y="53"/>
                      </a:lnTo>
                      <a:lnTo>
                        <a:pt x="886" y="99"/>
                      </a:lnTo>
                      <a:lnTo>
                        <a:pt x="924" y="125"/>
                      </a:lnTo>
                      <a:lnTo>
                        <a:pt x="958" y="139"/>
                      </a:lnTo>
                      <a:lnTo>
                        <a:pt x="920" y="166"/>
                      </a:lnTo>
                      <a:lnTo>
                        <a:pt x="905" y="206"/>
                      </a:lnTo>
                      <a:lnTo>
                        <a:pt x="871" y="224"/>
                      </a:lnTo>
                      <a:lnTo>
                        <a:pt x="832" y="235"/>
                      </a:lnTo>
                      <a:lnTo>
                        <a:pt x="788" y="221"/>
                      </a:lnTo>
                      <a:lnTo>
                        <a:pt x="735" y="235"/>
                      </a:lnTo>
                      <a:lnTo>
                        <a:pt x="669" y="216"/>
                      </a:lnTo>
                      <a:lnTo>
                        <a:pt x="595" y="244"/>
                      </a:lnTo>
                      <a:lnTo>
                        <a:pt x="546" y="241"/>
                      </a:lnTo>
                      <a:lnTo>
                        <a:pt x="498" y="265"/>
                      </a:lnTo>
                      <a:lnTo>
                        <a:pt x="457" y="280"/>
                      </a:lnTo>
                      <a:lnTo>
                        <a:pt x="413" y="265"/>
                      </a:lnTo>
                      <a:lnTo>
                        <a:pt x="398" y="294"/>
                      </a:lnTo>
                      <a:lnTo>
                        <a:pt x="359" y="291"/>
                      </a:lnTo>
                      <a:lnTo>
                        <a:pt x="367" y="330"/>
                      </a:lnTo>
                      <a:lnTo>
                        <a:pt x="313" y="347"/>
                      </a:lnTo>
                      <a:lnTo>
                        <a:pt x="248" y="369"/>
                      </a:lnTo>
                      <a:lnTo>
                        <a:pt x="233" y="397"/>
                      </a:lnTo>
                      <a:lnTo>
                        <a:pt x="189" y="404"/>
                      </a:lnTo>
                      <a:lnTo>
                        <a:pt x="158" y="433"/>
                      </a:lnTo>
                      <a:lnTo>
                        <a:pt x="119" y="418"/>
                      </a:lnTo>
                      <a:lnTo>
                        <a:pt x="85" y="414"/>
                      </a:lnTo>
                      <a:lnTo>
                        <a:pt x="62" y="373"/>
                      </a:lnTo>
                      <a:lnTo>
                        <a:pt x="0" y="354"/>
                      </a:lnTo>
                      <a:lnTo>
                        <a:pt x="31" y="308"/>
                      </a:lnTo>
                      <a:lnTo>
                        <a:pt x="15" y="265"/>
                      </a:lnTo>
                      <a:lnTo>
                        <a:pt x="39" y="216"/>
                      </a:lnTo>
                      <a:lnTo>
                        <a:pt x="27" y="191"/>
                      </a:lnTo>
                      <a:lnTo>
                        <a:pt x="70" y="191"/>
                      </a:lnTo>
                      <a:lnTo>
                        <a:pt x="93" y="166"/>
                      </a:lnTo>
                      <a:lnTo>
                        <a:pt x="135" y="184"/>
                      </a:lnTo>
                      <a:lnTo>
                        <a:pt x="174" y="169"/>
                      </a:lnTo>
                      <a:lnTo>
                        <a:pt x="204" y="149"/>
                      </a:lnTo>
                      <a:lnTo>
                        <a:pt x="272" y="146"/>
                      </a:lnTo>
                      <a:lnTo>
                        <a:pt x="288" y="228"/>
                      </a:lnTo>
                      <a:lnTo>
                        <a:pt x="259" y="231"/>
                      </a:lnTo>
                      <a:lnTo>
                        <a:pt x="259" y="270"/>
                      </a:lnTo>
                      <a:lnTo>
                        <a:pt x="279" y="301"/>
                      </a:lnTo>
                      <a:lnTo>
                        <a:pt x="295" y="266"/>
                      </a:lnTo>
                      <a:lnTo>
                        <a:pt x="299" y="248"/>
                      </a:lnTo>
                      <a:lnTo>
                        <a:pt x="288" y="228"/>
                      </a:lnTo>
                      <a:lnTo>
                        <a:pt x="272" y="147"/>
                      </a:lnTo>
                      <a:lnTo>
                        <a:pt x="321" y="146"/>
                      </a:lnTo>
                      <a:lnTo>
                        <a:pt x="364" y="156"/>
                      </a:lnTo>
                      <a:lnTo>
                        <a:pt x="403" y="142"/>
                      </a:lnTo>
                      <a:lnTo>
                        <a:pt x="418" y="96"/>
                      </a:lnTo>
                      <a:lnTo>
                        <a:pt x="459" y="85"/>
                      </a:lnTo>
                      <a:lnTo>
                        <a:pt x="480" y="60"/>
                      </a:lnTo>
                      <a:lnTo>
                        <a:pt x="533" y="50"/>
                      </a:lnTo>
                      <a:lnTo>
                        <a:pt x="563" y="29"/>
                      </a:lnTo>
                      <a:lnTo>
                        <a:pt x="595" y="39"/>
                      </a:lnTo>
                      <a:lnTo>
                        <a:pt x="631" y="29"/>
                      </a:lnTo>
                      <a:lnTo>
                        <a:pt x="657" y="53"/>
                      </a:lnTo>
                      <a:lnTo>
                        <a:pt x="688" y="50"/>
                      </a:lnTo>
                      <a:lnTo>
                        <a:pt x="701" y="17"/>
                      </a:lnTo>
                      <a:lnTo>
                        <a:pt x="738" y="7"/>
                      </a:lnTo>
                      <a:lnTo>
                        <a:pt x="796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68" name="Freeform 690"/>
                <p:cNvSpPr>
                  <a:spLocks/>
                </p:cNvSpPr>
                <p:nvPr/>
              </p:nvSpPr>
              <p:spPr bwMode="auto">
                <a:xfrm>
                  <a:off x="1319" y="2242"/>
                  <a:ext cx="41" cy="10"/>
                </a:xfrm>
                <a:custGeom>
                  <a:avLst/>
                  <a:gdLst>
                    <a:gd name="T0" fmla="*/ 85 w 245"/>
                    <a:gd name="T1" fmla="*/ 6 h 50"/>
                    <a:gd name="T2" fmla="*/ 58 w 245"/>
                    <a:gd name="T3" fmla="*/ 0 h 50"/>
                    <a:gd name="T4" fmla="*/ 41 w 245"/>
                    <a:gd name="T5" fmla="*/ 8 h 50"/>
                    <a:gd name="T6" fmla="*/ 3 w 245"/>
                    <a:gd name="T7" fmla="*/ 16 h 50"/>
                    <a:gd name="T8" fmla="*/ 0 w 245"/>
                    <a:gd name="T9" fmla="*/ 40 h 50"/>
                    <a:gd name="T10" fmla="*/ 42 w 245"/>
                    <a:gd name="T11" fmla="*/ 25 h 50"/>
                    <a:gd name="T12" fmla="*/ 74 w 245"/>
                    <a:gd name="T13" fmla="*/ 50 h 50"/>
                    <a:gd name="T14" fmla="*/ 154 w 245"/>
                    <a:gd name="T15" fmla="*/ 50 h 50"/>
                    <a:gd name="T16" fmla="*/ 245 w 245"/>
                    <a:gd name="T17" fmla="*/ 11 h 50"/>
                    <a:gd name="T18" fmla="*/ 114 w 245"/>
                    <a:gd name="T19" fmla="*/ 35 h 50"/>
                    <a:gd name="T20" fmla="*/ 85 w 245"/>
                    <a:gd name="T21" fmla="*/ 6 h 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5"/>
                    <a:gd name="T34" fmla="*/ 0 h 50"/>
                    <a:gd name="T35" fmla="*/ 245 w 245"/>
                    <a:gd name="T36" fmla="*/ 50 h 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5" h="50">
                      <a:moveTo>
                        <a:pt x="85" y="6"/>
                      </a:moveTo>
                      <a:lnTo>
                        <a:pt x="58" y="0"/>
                      </a:lnTo>
                      <a:lnTo>
                        <a:pt x="41" y="8"/>
                      </a:lnTo>
                      <a:lnTo>
                        <a:pt x="3" y="16"/>
                      </a:lnTo>
                      <a:lnTo>
                        <a:pt x="0" y="40"/>
                      </a:lnTo>
                      <a:lnTo>
                        <a:pt x="42" y="25"/>
                      </a:lnTo>
                      <a:lnTo>
                        <a:pt x="74" y="50"/>
                      </a:lnTo>
                      <a:lnTo>
                        <a:pt x="154" y="50"/>
                      </a:lnTo>
                      <a:lnTo>
                        <a:pt x="245" y="11"/>
                      </a:lnTo>
                      <a:lnTo>
                        <a:pt x="114" y="35"/>
                      </a:lnTo>
                      <a:lnTo>
                        <a:pt x="85" y="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69" name="Freeform 691"/>
                <p:cNvSpPr>
                  <a:spLocks/>
                </p:cNvSpPr>
                <p:nvPr/>
              </p:nvSpPr>
              <p:spPr bwMode="auto">
                <a:xfrm>
                  <a:off x="1289" y="2254"/>
                  <a:ext cx="21" cy="22"/>
                </a:xfrm>
                <a:custGeom>
                  <a:avLst/>
                  <a:gdLst>
                    <a:gd name="T0" fmla="*/ 124 w 124"/>
                    <a:gd name="T1" fmla="*/ 0 h 110"/>
                    <a:gd name="T2" fmla="*/ 101 w 124"/>
                    <a:gd name="T3" fmla="*/ 15 h 110"/>
                    <a:gd name="T4" fmla="*/ 98 w 124"/>
                    <a:gd name="T5" fmla="*/ 71 h 110"/>
                    <a:gd name="T6" fmla="*/ 70 w 124"/>
                    <a:gd name="T7" fmla="*/ 78 h 110"/>
                    <a:gd name="T8" fmla="*/ 63 w 124"/>
                    <a:gd name="T9" fmla="*/ 110 h 110"/>
                    <a:gd name="T10" fmla="*/ 36 w 124"/>
                    <a:gd name="T11" fmla="*/ 78 h 110"/>
                    <a:gd name="T12" fmla="*/ 0 w 124"/>
                    <a:gd name="T13" fmla="*/ 57 h 110"/>
                    <a:gd name="T14" fmla="*/ 44 w 124"/>
                    <a:gd name="T15" fmla="*/ 39 h 110"/>
                    <a:gd name="T16" fmla="*/ 24 w 124"/>
                    <a:gd name="T17" fmla="*/ 8 h 110"/>
                    <a:gd name="T18" fmla="*/ 51 w 124"/>
                    <a:gd name="T19" fmla="*/ 0 h 110"/>
                    <a:gd name="T20" fmla="*/ 66 w 124"/>
                    <a:gd name="T21" fmla="*/ 15 h 110"/>
                    <a:gd name="T22" fmla="*/ 124 w 124"/>
                    <a:gd name="T23" fmla="*/ 0 h 11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4"/>
                    <a:gd name="T37" fmla="*/ 0 h 110"/>
                    <a:gd name="T38" fmla="*/ 124 w 124"/>
                    <a:gd name="T39" fmla="*/ 110 h 11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4" h="110">
                      <a:moveTo>
                        <a:pt x="124" y="0"/>
                      </a:moveTo>
                      <a:lnTo>
                        <a:pt x="101" y="15"/>
                      </a:lnTo>
                      <a:lnTo>
                        <a:pt x="98" y="71"/>
                      </a:lnTo>
                      <a:lnTo>
                        <a:pt x="70" y="78"/>
                      </a:lnTo>
                      <a:lnTo>
                        <a:pt x="63" y="110"/>
                      </a:lnTo>
                      <a:lnTo>
                        <a:pt x="36" y="78"/>
                      </a:lnTo>
                      <a:lnTo>
                        <a:pt x="0" y="57"/>
                      </a:lnTo>
                      <a:lnTo>
                        <a:pt x="44" y="39"/>
                      </a:lnTo>
                      <a:lnTo>
                        <a:pt x="24" y="8"/>
                      </a:lnTo>
                      <a:lnTo>
                        <a:pt x="51" y="0"/>
                      </a:lnTo>
                      <a:lnTo>
                        <a:pt x="66" y="15"/>
                      </a:lnTo>
                      <a:lnTo>
                        <a:pt x="12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0" name="Freeform 692"/>
                <p:cNvSpPr>
                  <a:spLocks/>
                </p:cNvSpPr>
                <p:nvPr/>
              </p:nvSpPr>
              <p:spPr bwMode="auto">
                <a:xfrm>
                  <a:off x="1310" y="2268"/>
                  <a:ext cx="12" cy="21"/>
                </a:xfrm>
                <a:custGeom>
                  <a:avLst/>
                  <a:gdLst>
                    <a:gd name="T0" fmla="*/ 46 w 70"/>
                    <a:gd name="T1" fmla="*/ 0 h 103"/>
                    <a:gd name="T2" fmla="*/ 70 w 70"/>
                    <a:gd name="T3" fmla="*/ 25 h 103"/>
                    <a:gd name="T4" fmla="*/ 51 w 70"/>
                    <a:gd name="T5" fmla="*/ 46 h 103"/>
                    <a:gd name="T6" fmla="*/ 59 w 70"/>
                    <a:gd name="T7" fmla="*/ 93 h 103"/>
                    <a:gd name="T8" fmla="*/ 5 w 70"/>
                    <a:gd name="T9" fmla="*/ 103 h 103"/>
                    <a:gd name="T10" fmla="*/ 24 w 70"/>
                    <a:gd name="T11" fmla="*/ 56 h 103"/>
                    <a:gd name="T12" fmla="*/ 0 w 70"/>
                    <a:gd name="T13" fmla="*/ 21 h 103"/>
                    <a:gd name="T14" fmla="*/ 46 w 70"/>
                    <a:gd name="T15" fmla="*/ 0 h 1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0"/>
                    <a:gd name="T25" fmla="*/ 0 h 103"/>
                    <a:gd name="T26" fmla="*/ 70 w 70"/>
                    <a:gd name="T27" fmla="*/ 103 h 10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0" h="103">
                      <a:moveTo>
                        <a:pt x="46" y="0"/>
                      </a:moveTo>
                      <a:lnTo>
                        <a:pt x="70" y="25"/>
                      </a:lnTo>
                      <a:lnTo>
                        <a:pt x="51" y="46"/>
                      </a:lnTo>
                      <a:lnTo>
                        <a:pt x="59" y="93"/>
                      </a:lnTo>
                      <a:lnTo>
                        <a:pt x="5" y="103"/>
                      </a:lnTo>
                      <a:lnTo>
                        <a:pt x="24" y="56"/>
                      </a:lnTo>
                      <a:lnTo>
                        <a:pt x="0" y="21"/>
                      </a:lnTo>
                      <a:lnTo>
                        <a:pt x="46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1" name="Freeform 693"/>
                <p:cNvSpPr>
                  <a:spLocks/>
                </p:cNvSpPr>
                <p:nvPr/>
              </p:nvSpPr>
              <p:spPr bwMode="auto">
                <a:xfrm>
                  <a:off x="1363" y="2221"/>
                  <a:ext cx="26" cy="15"/>
                </a:xfrm>
                <a:custGeom>
                  <a:avLst/>
                  <a:gdLst>
                    <a:gd name="T0" fmla="*/ 155 w 155"/>
                    <a:gd name="T1" fmla="*/ 14 h 75"/>
                    <a:gd name="T2" fmla="*/ 143 w 155"/>
                    <a:gd name="T3" fmla="*/ 0 h 75"/>
                    <a:gd name="T4" fmla="*/ 116 w 155"/>
                    <a:gd name="T5" fmla="*/ 10 h 75"/>
                    <a:gd name="T6" fmla="*/ 97 w 155"/>
                    <a:gd name="T7" fmla="*/ 3 h 75"/>
                    <a:gd name="T8" fmla="*/ 85 w 155"/>
                    <a:gd name="T9" fmla="*/ 14 h 75"/>
                    <a:gd name="T10" fmla="*/ 58 w 155"/>
                    <a:gd name="T11" fmla="*/ 25 h 75"/>
                    <a:gd name="T12" fmla="*/ 34 w 155"/>
                    <a:gd name="T13" fmla="*/ 45 h 75"/>
                    <a:gd name="T14" fmla="*/ 7 w 155"/>
                    <a:gd name="T15" fmla="*/ 52 h 75"/>
                    <a:gd name="T16" fmla="*/ 0 w 155"/>
                    <a:gd name="T17" fmla="*/ 75 h 75"/>
                    <a:gd name="T18" fmla="*/ 27 w 155"/>
                    <a:gd name="T19" fmla="*/ 66 h 75"/>
                    <a:gd name="T20" fmla="*/ 89 w 155"/>
                    <a:gd name="T21" fmla="*/ 42 h 75"/>
                    <a:gd name="T22" fmla="*/ 131 w 155"/>
                    <a:gd name="T23" fmla="*/ 63 h 75"/>
                    <a:gd name="T24" fmla="*/ 155 w 155"/>
                    <a:gd name="T25" fmla="*/ 14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5"/>
                    <a:gd name="T40" fmla="*/ 0 h 75"/>
                    <a:gd name="T41" fmla="*/ 155 w 155"/>
                    <a:gd name="T42" fmla="*/ 75 h 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5" h="75">
                      <a:moveTo>
                        <a:pt x="155" y="14"/>
                      </a:moveTo>
                      <a:lnTo>
                        <a:pt x="143" y="0"/>
                      </a:lnTo>
                      <a:lnTo>
                        <a:pt x="116" y="10"/>
                      </a:lnTo>
                      <a:lnTo>
                        <a:pt x="97" y="3"/>
                      </a:lnTo>
                      <a:lnTo>
                        <a:pt x="85" y="14"/>
                      </a:lnTo>
                      <a:lnTo>
                        <a:pt x="58" y="25"/>
                      </a:lnTo>
                      <a:lnTo>
                        <a:pt x="34" y="45"/>
                      </a:lnTo>
                      <a:lnTo>
                        <a:pt x="7" y="52"/>
                      </a:lnTo>
                      <a:lnTo>
                        <a:pt x="0" y="75"/>
                      </a:lnTo>
                      <a:lnTo>
                        <a:pt x="27" y="66"/>
                      </a:lnTo>
                      <a:lnTo>
                        <a:pt x="89" y="42"/>
                      </a:lnTo>
                      <a:lnTo>
                        <a:pt x="131" y="63"/>
                      </a:lnTo>
                      <a:lnTo>
                        <a:pt x="155" y="14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2" name="Freeform 694"/>
                <p:cNvSpPr>
                  <a:spLocks/>
                </p:cNvSpPr>
                <p:nvPr/>
              </p:nvSpPr>
              <p:spPr bwMode="auto">
                <a:xfrm>
                  <a:off x="1367" y="2244"/>
                  <a:ext cx="19" cy="14"/>
                </a:xfrm>
                <a:custGeom>
                  <a:avLst/>
                  <a:gdLst>
                    <a:gd name="T0" fmla="*/ 113 w 113"/>
                    <a:gd name="T1" fmla="*/ 0 h 68"/>
                    <a:gd name="T2" fmla="*/ 105 w 113"/>
                    <a:gd name="T3" fmla="*/ 29 h 68"/>
                    <a:gd name="T4" fmla="*/ 78 w 113"/>
                    <a:gd name="T5" fmla="*/ 43 h 68"/>
                    <a:gd name="T6" fmla="*/ 23 w 113"/>
                    <a:gd name="T7" fmla="*/ 43 h 68"/>
                    <a:gd name="T8" fmla="*/ 0 w 113"/>
                    <a:gd name="T9" fmla="*/ 68 h 68"/>
                    <a:gd name="T10" fmla="*/ 15 w 113"/>
                    <a:gd name="T11" fmla="*/ 36 h 68"/>
                    <a:gd name="T12" fmla="*/ 113 w 113"/>
                    <a:gd name="T13" fmla="*/ 0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68"/>
                    <a:gd name="T23" fmla="*/ 113 w 113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68">
                      <a:moveTo>
                        <a:pt x="113" y="0"/>
                      </a:moveTo>
                      <a:lnTo>
                        <a:pt x="105" y="29"/>
                      </a:lnTo>
                      <a:lnTo>
                        <a:pt x="78" y="43"/>
                      </a:lnTo>
                      <a:lnTo>
                        <a:pt x="23" y="43"/>
                      </a:lnTo>
                      <a:lnTo>
                        <a:pt x="0" y="68"/>
                      </a:lnTo>
                      <a:lnTo>
                        <a:pt x="15" y="36"/>
                      </a:lnTo>
                      <a:lnTo>
                        <a:pt x="113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3" name="Freeform 695"/>
                <p:cNvSpPr>
                  <a:spLocks/>
                </p:cNvSpPr>
                <p:nvPr/>
              </p:nvSpPr>
              <p:spPr bwMode="auto">
                <a:xfrm>
                  <a:off x="1313" y="2250"/>
                  <a:ext cx="7" cy="15"/>
                </a:xfrm>
                <a:custGeom>
                  <a:avLst/>
                  <a:gdLst>
                    <a:gd name="T0" fmla="*/ 8 w 46"/>
                    <a:gd name="T1" fmla="*/ 0 h 78"/>
                    <a:gd name="T2" fmla="*/ 30 w 46"/>
                    <a:gd name="T3" fmla="*/ 24 h 78"/>
                    <a:gd name="T4" fmla="*/ 28 w 46"/>
                    <a:gd name="T5" fmla="*/ 49 h 78"/>
                    <a:gd name="T6" fmla="*/ 46 w 46"/>
                    <a:gd name="T7" fmla="*/ 67 h 78"/>
                    <a:gd name="T8" fmla="*/ 0 w 46"/>
                    <a:gd name="T9" fmla="*/ 78 h 78"/>
                    <a:gd name="T10" fmla="*/ 15 w 46"/>
                    <a:gd name="T11" fmla="*/ 60 h 78"/>
                    <a:gd name="T12" fmla="*/ 8 w 46"/>
                    <a:gd name="T13" fmla="*/ 0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78"/>
                    <a:gd name="T23" fmla="*/ 46 w 46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78">
                      <a:moveTo>
                        <a:pt x="8" y="0"/>
                      </a:moveTo>
                      <a:lnTo>
                        <a:pt x="30" y="24"/>
                      </a:lnTo>
                      <a:lnTo>
                        <a:pt x="28" y="49"/>
                      </a:lnTo>
                      <a:lnTo>
                        <a:pt x="46" y="67"/>
                      </a:lnTo>
                      <a:lnTo>
                        <a:pt x="0" y="78"/>
                      </a:lnTo>
                      <a:lnTo>
                        <a:pt x="15" y="6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74" name="Freeform 696"/>
                <p:cNvSpPr>
                  <a:spLocks/>
                </p:cNvSpPr>
                <p:nvPr/>
              </p:nvSpPr>
              <p:spPr bwMode="auto">
                <a:xfrm>
                  <a:off x="1395" y="2214"/>
                  <a:ext cx="26" cy="16"/>
                </a:xfrm>
                <a:custGeom>
                  <a:avLst/>
                  <a:gdLst>
                    <a:gd name="T0" fmla="*/ 155 w 155"/>
                    <a:gd name="T1" fmla="*/ 36 h 78"/>
                    <a:gd name="T2" fmla="*/ 124 w 155"/>
                    <a:gd name="T3" fmla="*/ 8 h 78"/>
                    <a:gd name="T4" fmla="*/ 109 w 155"/>
                    <a:gd name="T5" fmla="*/ 0 h 78"/>
                    <a:gd name="T6" fmla="*/ 85 w 155"/>
                    <a:gd name="T7" fmla="*/ 12 h 78"/>
                    <a:gd name="T8" fmla="*/ 66 w 155"/>
                    <a:gd name="T9" fmla="*/ 15 h 78"/>
                    <a:gd name="T10" fmla="*/ 54 w 155"/>
                    <a:gd name="T11" fmla="*/ 26 h 78"/>
                    <a:gd name="T12" fmla="*/ 54 w 155"/>
                    <a:gd name="T13" fmla="*/ 47 h 78"/>
                    <a:gd name="T14" fmla="*/ 31 w 155"/>
                    <a:gd name="T15" fmla="*/ 64 h 78"/>
                    <a:gd name="T16" fmla="*/ 0 w 155"/>
                    <a:gd name="T17" fmla="*/ 78 h 78"/>
                    <a:gd name="T18" fmla="*/ 51 w 155"/>
                    <a:gd name="T19" fmla="*/ 75 h 78"/>
                    <a:gd name="T20" fmla="*/ 78 w 155"/>
                    <a:gd name="T21" fmla="*/ 43 h 78"/>
                    <a:gd name="T22" fmla="*/ 109 w 155"/>
                    <a:gd name="T23" fmla="*/ 54 h 78"/>
                    <a:gd name="T24" fmla="*/ 155 w 155"/>
                    <a:gd name="T25" fmla="*/ 36 h 7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5"/>
                    <a:gd name="T40" fmla="*/ 0 h 78"/>
                    <a:gd name="T41" fmla="*/ 155 w 155"/>
                    <a:gd name="T42" fmla="*/ 78 h 78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5" h="78">
                      <a:moveTo>
                        <a:pt x="155" y="36"/>
                      </a:moveTo>
                      <a:lnTo>
                        <a:pt x="124" y="8"/>
                      </a:lnTo>
                      <a:lnTo>
                        <a:pt x="109" y="0"/>
                      </a:lnTo>
                      <a:lnTo>
                        <a:pt x="85" y="12"/>
                      </a:lnTo>
                      <a:lnTo>
                        <a:pt x="66" y="15"/>
                      </a:lnTo>
                      <a:lnTo>
                        <a:pt x="54" y="26"/>
                      </a:lnTo>
                      <a:lnTo>
                        <a:pt x="54" y="47"/>
                      </a:lnTo>
                      <a:lnTo>
                        <a:pt x="31" y="64"/>
                      </a:lnTo>
                      <a:lnTo>
                        <a:pt x="0" y="78"/>
                      </a:lnTo>
                      <a:lnTo>
                        <a:pt x="51" y="75"/>
                      </a:lnTo>
                      <a:lnTo>
                        <a:pt x="78" y="43"/>
                      </a:lnTo>
                      <a:lnTo>
                        <a:pt x="109" y="54"/>
                      </a:lnTo>
                      <a:lnTo>
                        <a:pt x="155" y="3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331" name="Group 697"/>
              <p:cNvGrpSpPr>
                <a:grpSpLocks/>
              </p:cNvGrpSpPr>
              <p:nvPr/>
            </p:nvGrpSpPr>
            <p:grpSpPr bwMode="auto">
              <a:xfrm>
                <a:off x="1336" y="2160"/>
                <a:ext cx="58" cy="59"/>
                <a:chOff x="1336" y="2160"/>
                <a:chExt cx="58" cy="59"/>
              </a:xfrm>
            </p:grpSpPr>
            <p:sp>
              <p:nvSpPr>
                <p:cNvPr id="77363" name="Freeform 698"/>
                <p:cNvSpPr>
                  <a:spLocks/>
                </p:cNvSpPr>
                <p:nvPr/>
              </p:nvSpPr>
              <p:spPr bwMode="auto">
                <a:xfrm>
                  <a:off x="1336" y="2160"/>
                  <a:ext cx="58" cy="59"/>
                </a:xfrm>
                <a:custGeom>
                  <a:avLst/>
                  <a:gdLst>
                    <a:gd name="T0" fmla="*/ 163 w 349"/>
                    <a:gd name="T1" fmla="*/ 0 h 298"/>
                    <a:gd name="T2" fmla="*/ 197 w 349"/>
                    <a:gd name="T3" fmla="*/ 13 h 298"/>
                    <a:gd name="T4" fmla="*/ 225 w 349"/>
                    <a:gd name="T5" fmla="*/ 10 h 298"/>
                    <a:gd name="T6" fmla="*/ 229 w 349"/>
                    <a:gd name="T7" fmla="*/ 20 h 298"/>
                    <a:gd name="T8" fmla="*/ 267 w 349"/>
                    <a:gd name="T9" fmla="*/ 39 h 298"/>
                    <a:gd name="T10" fmla="*/ 255 w 349"/>
                    <a:gd name="T11" fmla="*/ 60 h 298"/>
                    <a:gd name="T12" fmla="*/ 306 w 349"/>
                    <a:gd name="T13" fmla="*/ 86 h 298"/>
                    <a:gd name="T14" fmla="*/ 299 w 349"/>
                    <a:gd name="T15" fmla="*/ 95 h 298"/>
                    <a:gd name="T16" fmla="*/ 322 w 349"/>
                    <a:gd name="T17" fmla="*/ 123 h 298"/>
                    <a:gd name="T18" fmla="*/ 310 w 349"/>
                    <a:gd name="T19" fmla="*/ 153 h 298"/>
                    <a:gd name="T20" fmla="*/ 349 w 349"/>
                    <a:gd name="T21" fmla="*/ 176 h 298"/>
                    <a:gd name="T22" fmla="*/ 330 w 349"/>
                    <a:gd name="T23" fmla="*/ 198 h 298"/>
                    <a:gd name="T24" fmla="*/ 333 w 349"/>
                    <a:gd name="T25" fmla="*/ 216 h 298"/>
                    <a:gd name="T26" fmla="*/ 322 w 349"/>
                    <a:gd name="T27" fmla="*/ 226 h 298"/>
                    <a:gd name="T28" fmla="*/ 301 w 349"/>
                    <a:gd name="T29" fmla="*/ 248 h 298"/>
                    <a:gd name="T30" fmla="*/ 275 w 349"/>
                    <a:gd name="T31" fmla="*/ 241 h 298"/>
                    <a:gd name="T32" fmla="*/ 264 w 349"/>
                    <a:gd name="T33" fmla="*/ 262 h 298"/>
                    <a:gd name="T34" fmla="*/ 248 w 349"/>
                    <a:gd name="T35" fmla="*/ 276 h 298"/>
                    <a:gd name="T36" fmla="*/ 229 w 349"/>
                    <a:gd name="T37" fmla="*/ 272 h 298"/>
                    <a:gd name="T38" fmla="*/ 175 w 349"/>
                    <a:gd name="T39" fmla="*/ 291 h 298"/>
                    <a:gd name="T40" fmla="*/ 136 w 349"/>
                    <a:gd name="T41" fmla="*/ 298 h 298"/>
                    <a:gd name="T42" fmla="*/ 116 w 349"/>
                    <a:gd name="T43" fmla="*/ 284 h 298"/>
                    <a:gd name="T44" fmla="*/ 82 w 349"/>
                    <a:gd name="T45" fmla="*/ 276 h 298"/>
                    <a:gd name="T46" fmla="*/ 43 w 349"/>
                    <a:gd name="T47" fmla="*/ 265 h 298"/>
                    <a:gd name="T48" fmla="*/ 51 w 349"/>
                    <a:gd name="T49" fmla="*/ 238 h 298"/>
                    <a:gd name="T50" fmla="*/ 27 w 349"/>
                    <a:gd name="T51" fmla="*/ 219 h 298"/>
                    <a:gd name="T52" fmla="*/ 46 w 349"/>
                    <a:gd name="T53" fmla="*/ 191 h 298"/>
                    <a:gd name="T54" fmla="*/ 24 w 349"/>
                    <a:gd name="T55" fmla="*/ 176 h 298"/>
                    <a:gd name="T56" fmla="*/ 5 w 349"/>
                    <a:gd name="T57" fmla="*/ 146 h 298"/>
                    <a:gd name="T58" fmla="*/ 0 w 349"/>
                    <a:gd name="T59" fmla="*/ 123 h 298"/>
                    <a:gd name="T60" fmla="*/ 8 w 349"/>
                    <a:gd name="T61" fmla="*/ 99 h 298"/>
                    <a:gd name="T62" fmla="*/ 0 w 349"/>
                    <a:gd name="T63" fmla="*/ 82 h 298"/>
                    <a:gd name="T64" fmla="*/ 27 w 349"/>
                    <a:gd name="T65" fmla="*/ 71 h 298"/>
                    <a:gd name="T66" fmla="*/ 70 w 349"/>
                    <a:gd name="T67" fmla="*/ 71 h 298"/>
                    <a:gd name="T68" fmla="*/ 85 w 349"/>
                    <a:gd name="T69" fmla="*/ 27 h 298"/>
                    <a:gd name="T70" fmla="*/ 121 w 349"/>
                    <a:gd name="T71" fmla="*/ 27 h 298"/>
                    <a:gd name="T72" fmla="*/ 163 w 349"/>
                    <a:gd name="T73" fmla="*/ 0 h 29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49"/>
                    <a:gd name="T112" fmla="*/ 0 h 298"/>
                    <a:gd name="T113" fmla="*/ 349 w 349"/>
                    <a:gd name="T114" fmla="*/ 298 h 298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49" h="298">
                      <a:moveTo>
                        <a:pt x="163" y="0"/>
                      </a:moveTo>
                      <a:lnTo>
                        <a:pt x="197" y="13"/>
                      </a:lnTo>
                      <a:lnTo>
                        <a:pt x="225" y="10"/>
                      </a:lnTo>
                      <a:lnTo>
                        <a:pt x="229" y="20"/>
                      </a:lnTo>
                      <a:lnTo>
                        <a:pt x="267" y="39"/>
                      </a:lnTo>
                      <a:lnTo>
                        <a:pt x="255" y="60"/>
                      </a:lnTo>
                      <a:lnTo>
                        <a:pt x="306" y="86"/>
                      </a:lnTo>
                      <a:lnTo>
                        <a:pt x="299" y="95"/>
                      </a:lnTo>
                      <a:lnTo>
                        <a:pt x="322" y="123"/>
                      </a:lnTo>
                      <a:lnTo>
                        <a:pt x="310" y="153"/>
                      </a:lnTo>
                      <a:lnTo>
                        <a:pt x="349" y="176"/>
                      </a:lnTo>
                      <a:lnTo>
                        <a:pt x="330" y="198"/>
                      </a:lnTo>
                      <a:lnTo>
                        <a:pt x="333" y="216"/>
                      </a:lnTo>
                      <a:lnTo>
                        <a:pt x="322" y="226"/>
                      </a:lnTo>
                      <a:lnTo>
                        <a:pt x="301" y="248"/>
                      </a:lnTo>
                      <a:lnTo>
                        <a:pt x="275" y="241"/>
                      </a:lnTo>
                      <a:lnTo>
                        <a:pt x="264" y="262"/>
                      </a:lnTo>
                      <a:lnTo>
                        <a:pt x="248" y="276"/>
                      </a:lnTo>
                      <a:lnTo>
                        <a:pt x="229" y="272"/>
                      </a:lnTo>
                      <a:lnTo>
                        <a:pt x="175" y="291"/>
                      </a:lnTo>
                      <a:lnTo>
                        <a:pt x="136" y="298"/>
                      </a:lnTo>
                      <a:lnTo>
                        <a:pt x="116" y="284"/>
                      </a:lnTo>
                      <a:lnTo>
                        <a:pt x="82" y="276"/>
                      </a:lnTo>
                      <a:lnTo>
                        <a:pt x="43" y="265"/>
                      </a:lnTo>
                      <a:lnTo>
                        <a:pt x="51" y="238"/>
                      </a:lnTo>
                      <a:lnTo>
                        <a:pt x="27" y="219"/>
                      </a:lnTo>
                      <a:lnTo>
                        <a:pt x="46" y="191"/>
                      </a:lnTo>
                      <a:lnTo>
                        <a:pt x="24" y="176"/>
                      </a:lnTo>
                      <a:lnTo>
                        <a:pt x="5" y="146"/>
                      </a:lnTo>
                      <a:lnTo>
                        <a:pt x="0" y="123"/>
                      </a:lnTo>
                      <a:lnTo>
                        <a:pt x="8" y="99"/>
                      </a:lnTo>
                      <a:lnTo>
                        <a:pt x="0" y="82"/>
                      </a:lnTo>
                      <a:lnTo>
                        <a:pt x="27" y="71"/>
                      </a:lnTo>
                      <a:lnTo>
                        <a:pt x="70" y="71"/>
                      </a:lnTo>
                      <a:lnTo>
                        <a:pt x="85" y="27"/>
                      </a:lnTo>
                      <a:lnTo>
                        <a:pt x="121" y="27"/>
                      </a:lnTo>
                      <a:lnTo>
                        <a:pt x="163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64" name="Freeform 699"/>
                <p:cNvSpPr>
                  <a:spLocks/>
                </p:cNvSpPr>
                <p:nvPr/>
              </p:nvSpPr>
              <p:spPr bwMode="auto">
                <a:xfrm>
                  <a:off x="1342" y="2172"/>
                  <a:ext cx="26" cy="24"/>
                </a:xfrm>
                <a:custGeom>
                  <a:avLst/>
                  <a:gdLst>
                    <a:gd name="T0" fmla="*/ 155 w 155"/>
                    <a:gd name="T1" fmla="*/ 0 h 121"/>
                    <a:gd name="T2" fmla="*/ 116 w 155"/>
                    <a:gd name="T3" fmla="*/ 14 h 121"/>
                    <a:gd name="T4" fmla="*/ 101 w 155"/>
                    <a:gd name="T5" fmla="*/ 39 h 121"/>
                    <a:gd name="T6" fmla="*/ 105 w 155"/>
                    <a:gd name="T7" fmla="*/ 70 h 121"/>
                    <a:gd name="T8" fmla="*/ 73 w 155"/>
                    <a:gd name="T9" fmla="*/ 93 h 121"/>
                    <a:gd name="T10" fmla="*/ 70 w 155"/>
                    <a:gd name="T11" fmla="*/ 121 h 121"/>
                    <a:gd name="T12" fmla="*/ 27 w 155"/>
                    <a:gd name="T13" fmla="*/ 96 h 121"/>
                    <a:gd name="T14" fmla="*/ 0 w 155"/>
                    <a:gd name="T15" fmla="*/ 53 h 121"/>
                    <a:gd name="T16" fmla="*/ 38 w 155"/>
                    <a:gd name="T17" fmla="*/ 35 h 121"/>
                    <a:gd name="T18" fmla="*/ 62 w 155"/>
                    <a:gd name="T19" fmla="*/ 7 h 121"/>
                    <a:gd name="T20" fmla="*/ 92 w 155"/>
                    <a:gd name="T21" fmla="*/ 7 h 121"/>
                    <a:gd name="T22" fmla="*/ 155 w 155"/>
                    <a:gd name="T23" fmla="*/ 0 h 1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5"/>
                    <a:gd name="T37" fmla="*/ 0 h 121"/>
                    <a:gd name="T38" fmla="*/ 155 w 155"/>
                    <a:gd name="T39" fmla="*/ 121 h 1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5" h="121">
                      <a:moveTo>
                        <a:pt x="155" y="0"/>
                      </a:moveTo>
                      <a:lnTo>
                        <a:pt x="116" y="14"/>
                      </a:lnTo>
                      <a:lnTo>
                        <a:pt x="101" y="39"/>
                      </a:lnTo>
                      <a:lnTo>
                        <a:pt x="105" y="70"/>
                      </a:lnTo>
                      <a:lnTo>
                        <a:pt x="73" y="93"/>
                      </a:lnTo>
                      <a:lnTo>
                        <a:pt x="70" y="121"/>
                      </a:lnTo>
                      <a:lnTo>
                        <a:pt x="27" y="96"/>
                      </a:lnTo>
                      <a:lnTo>
                        <a:pt x="0" y="53"/>
                      </a:lnTo>
                      <a:lnTo>
                        <a:pt x="38" y="35"/>
                      </a:lnTo>
                      <a:lnTo>
                        <a:pt x="62" y="7"/>
                      </a:lnTo>
                      <a:lnTo>
                        <a:pt x="92" y="7"/>
                      </a:lnTo>
                      <a:lnTo>
                        <a:pt x="15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65" name="Freeform 700"/>
                <p:cNvSpPr>
                  <a:spLocks/>
                </p:cNvSpPr>
                <p:nvPr/>
              </p:nvSpPr>
              <p:spPr bwMode="auto">
                <a:xfrm>
                  <a:off x="1347" y="2199"/>
                  <a:ext cx="26" cy="14"/>
                </a:xfrm>
                <a:custGeom>
                  <a:avLst/>
                  <a:gdLst>
                    <a:gd name="T0" fmla="*/ 155 w 155"/>
                    <a:gd name="T1" fmla="*/ 59 h 70"/>
                    <a:gd name="T2" fmla="*/ 116 w 155"/>
                    <a:gd name="T3" fmla="*/ 70 h 70"/>
                    <a:gd name="T4" fmla="*/ 78 w 155"/>
                    <a:gd name="T5" fmla="*/ 70 h 70"/>
                    <a:gd name="T6" fmla="*/ 46 w 155"/>
                    <a:gd name="T7" fmla="*/ 53 h 70"/>
                    <a:gd name="T8" fmla="*/ 24 w 155"/>
                    <a:gd name="T9" fmla="*/ 57 h 70"/>
                    <a:gd name="T10" fmla="*/ 24 w 155"/>
                    <a:gd name="T11" fmla="*/ 24 h 70"/>
                    <a:gd name="T12" fmla="*/ 0 w 155"/>
                    <a:gd name="T13" fmla="*/ 0 h 70"/>
                    <a:gd name="T14" fmla="*/ 43 w 155"/>
                    <a:gd name="T15" fmla="*/ 14 h 70"/>
                    <a:gd name="T16" fmla="*/ 58 w 155"/>
                    <a:gd name="T17" fmla="*/ 28 h 70"/>
                    <a:gd name="T18" fmla="*/ 101 w 155"/>
                    <a:gd name="T19" fmla="*/ 53 h 70"/>
                    <a:gd name="T20" fmla="*/ 155 w 155"/>
                    <a:gd name="T21" fmla="*/ 59 h 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5"/>
                    <a:gd name="T34" fmla="*/ 0 h 70"/>
                    <a:gd name="T35" fmla="*/ 155 w 155"/>
                    <a:gd name="T36" fmla="*/ 70 h 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5" h="70">
                      <a:moveTo>
                        <a:pt x="155" y="59"/>
                      </a:moveTo>
                      <a:lnTo>
                        <a:pt x="116" y="70"/>
                      </a:lnTo>
                      <a:lnTo>
                        <a:pt x="78" y="70"/>
                      </a:lnTo>
                      <a:lnTo>
                        <a:pt x="46" y="53"/>
                      </a:lnTo>
                      <a:lnTo>
                        <a:pt x="24" y="57"/>
                      </a:lnTo>
                      <a:lnTo>
                        <a:pt x="24" y="24"/>
                      </a:lnTo>
                      <a:lnTo>
                        <a:pt x="0" y="0"/>
                      </a:lnTo>
                      <a:lnTo>
                        <a:pt x="43" y="14"/>
                      </a:lnTo>
                      <a:lnTo>
                        <a:pt x="58" y="28"/>
                      </a:lnTo>
                      <a:lnTo>
                        <a:pt x="101" y="53"/>
                      </a:lnTo>
                      <a:lnTo>
                        <a:pt x="155" y="5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66" name="Freeform 701"/>
                <p:cNvSpPr>
                  <a:spLocks/>
                </p:cNvSpPr>
                <p:nvPr/>
              </p:nvSpPr>
              <p:spPr bwMode="auto">
                <a:xfrm>
                  <a:off x="1369" y="2177"/>
                  <a:ext cx="12" cy="22"/>
                </a:xfrm>
                <a:custGeom>
                  <a:avLst/>
                  <a:gdLst>
                    <a:gd name="T0" fmla="*/ 58 w 74"/>
                    <a:gd name="T1" fmla="*/ 0 h 112"/>
                    <a:gd name="T2" fmla="*/ 74 w 74"/>
                    <a:gd name="T3" fmla="*/ 16 h 112"/>
                    <a:gd name="T4" fmla="*/ 55 w 74"/>
                    <a:gd name="T5" fmla="*/ 37 h 112"/>
                    <a:gd name="T6" fmla="*/ 58 w 74"/>
                    <a:gd name="T7" fmla="*/ 63 h 112"/>
                    <a:gd name="T8" fmla="*/ 43 w 74"/>
                    <a:gd name="T9" fmla="*/ 70 h 112"/>
                    <a:gd name="T10" fmla="*/ 58 w 74"/>
                    <a:gd name="T11" fmla="*/ 112 h 112"/>
                    <a:gd name="T12" fmla="*/ 0 w 74"/>
                    <a:gd name="T13" fmla="*/ 74 h 112"/>
                    <a:gd name="T14" fmla="*/ 4 w 74"/>
                    <a:gd name="T15" fmla="*/ 52 h 112"/>
                    <a:gd name="T16" fmla="*/ 24 w 74"/>
                    <a:gd name="T17" fmla="*/ 37 h 112"/>
                    <a:gd name="T18" fmla="*/ 58 w 74"/>
                    <a:gd name="T19" fmla="*/ 0 h 11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4"/>
                    <a:gd name="T31" fmla="*/ 0 h 112"/>
                    <a:gd name="T32" fmla="*/ 74 w 74"/>
                    <a:gd name="T33" fmla="*/ 112 h 11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4" h="112">
                      <a:moveTo>
                        <a:pt x="58" y="0"/>
                      </a:moveTo>
                      <a:lnTo>
                        <a:pt x="74" y="16"/>
                      </a:lnTo>
                      <a:lnTo>
                        <a:pt x="55" y="37"/>
                      </a:lnTo>
                      <a:lnTo>
                        <a:pt x="58" y="63"/>
                      </a:lnTo>
                      <a:lnTo>
                        <a:pt x="43" y="70"/>
                      </a:lnTo>
                      <a:lnTo>
                        <a:pt x="58" y="112"/>
                      </a:lnTo>
                      <a:lnTo>
                        <a:pt x="0" y="74"/>
                      </a:lnTo>
                      <a:lnTo>
                        <a:pt x="4" y="52"/>
                      </a:lnTo>
                      <a:lnTo>
                        <a:pt x="24" y="37"/>
                      </a:lnTo>
                      <a:lnTo>
                        <a:pt x="5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332" name="Group 702"/>
              <p:cNvGrpSpPr>
                <a:grpSpLocks/>
              </p:cNvGrpSpPr>
              <p:nvPr/>
            </p:nvGrpSpPr>
            <p:grpSpPr bwMode="auto">
              <a:xfrm>
                <a:off x="1238" y="2179"/>
                <a:ext cx="86" cy="72"/>
                <a:chOff x="1238" y="2179"/>
                <a:chExt cx="86" cy="72"/>
              </a:xfrm>
            </p:grpSpPr>
            <p:sp>
              <p:nvSpPr>
                <p:cNvPr id="77359" name="Freeform 703"/>
                <p:cNvSpPr>
                  <a:spLocks/>
                </p:cNvSpPr>
                <p:nvPr/>
              </p:nvSpPr>
              <p:spPr bwMode="auto">
                <a:xfrm>
                  <a:off x="1238" y="2179"/>
                  <a:ext cx="86" cy="72"/>
                </a:xfrm>
                <a:custGeom>
                  <a:avLst/>
                  <a:gdLst>
                    <a:gd name="T0" fmla="*/ 242 w 517"/>
                    <a:gd name="T1" fmla="*/ 0 h 359"/>
                    <a:gd name="T2" fmla="*/ 293 w 517"/>
                    <a:gd name="T3" fmla="*/ 17 h 359"/>
                    <a:gd name="T4" fmla="*/ 334 w 517"/>
                    <a:gd name="T5" fmla="*/ 12 h 359"/>
                    <a:gd name="T6" fmla="*/ 339 w 517"/>
                    <a:gd name="T7" fmla="*/ 25 h 359"/>
                    <a:gd name="T8" fmla="*/ 398 w 517"/>
                    <a:gd name="T9" fmla="*/ 47 h 359"/>
                    <a:gd name="T10" fmla="*/ 380 w 517"/>
                    <a:gd name="T11" fmla="*/ 73 h 359"/>
                    <a:gd name="T12" fmla="*/ 455 w 517"/>
                    <a:gd name="T13" fmla="*/ 102 h 359"/>
                    <a:gd name="T14" fmla="*/ 443 w 517"/>
                    <a:gd name="T15" fmla="*/ 115 h 359"/>
                    <a:gd name="T16" fmla="*/ 477 w 517"/>
                    <a:gd name="T17" fmla="*/ 150 h 359"/>
                    <a:gd name="T18" fmla="*/ 461 w 517"/>
                    <a:gd name="T19" fmla="*/ 184 h 359"/>
                    <a:gd name="T20" fmla="*/ 517 w 517"/>
                    <a:gd name="T21" fmla="*/ 213 h 359"/>
                    <a:gd name="T22" fmla="*/ 490 w 517"/>
                    <a:gd name="T23" fmla="*/ 239 h 359"/>
                    <a:gd name="T24" fmla="*/ 495 w 517"/>
                    <a:gd name="T25" fmla="*/ 260 h 359"/>
                    <a:gd name="T26" fmla="*/ 477 w 517"/>
                    <a:gd name="T27" fmla="*/ 273 h 359"/>
                    <a:gd name="T28" fmla="*/ 450 w 517"/>
                    <a:gd name="T29" fmla="*/ 300 h 359"/>
                    <a:gd name="T30" fmla="*/ 409 w 517"/>
                    <a:gd name="T31" fmla="*/ 291 h 359"/>
                    <a:gd name="T32" fmla="*/ 391 w 517"/>
                    <a:gd name="T33" fmla="*/ 316 h 359"/>
                    <a:gd name="T34" fmla="*/ 369 w 517"/>
                    <a:gd name="T35" fmla="*/ 334 h 359"/>
                    <a:gd name="T36" fmla="*/ 339 w 517"/>
                    <a:gd name="T37" fmla="*/ 328 h 359"/>
                    <a:gd name="T38" fmla="*/ 259 w 517"/>
                    <a:gd name="T39" fmla="*/ 350 h 359"/>
                    <a:gd name="T40" fmla="*/ 202 w 517"/>
                    <a:gd name="T41" fmla="*/ 359 h 359"/>
                    <a:gd name="T42" fmla="*/ 172 w 517"/>
                    <a:gd name="T43" fmla="*/ 342 h 359"/>
                    <a:gd name="T44" fmla="*/ 120 w 517"/>
                    <a:gd name="T45" fmla="*/ 334 h 359"/>
                    <a:gd name="T46" fmla="*/ 64 w 517"/>
                    <a:gd name="T47" fmla="*/ 320 h 359"/>
                    <a:gd name="T48" fmla="*/ 74 w 517"/>
                    <a:gd name="T49" fmla="*/ 287 h 359"/>
                    <a:gd name="T50" fmla="*/ 40 w 517"/>
                    <a:gd name="T51" fmla="*/ 265 h 359"/>
                    <a:gd name="T52" fmla="*/ 70 w 517"/>
                    <a:gd name="T53" fmla="*/ 231 h 359"/>
                    <a:gd name="T54" fmla="*/ 34 w 517"/>
                    <a:gd name="T55" fmla="*/ 213 h 359"/>
                    <a:gd name="T56" fmla="*/ 6 w 517"/>
                    <a:gd name="T57" fmla="*/ 175 h 359"/>
                    <a:gd name="T58" fmla="*/ 0 w 517"/>
                    <a:gd name="T59" fmla="*/ 150 h 359"/>
                    <a:gd name="T60" fmla="*/ 12 w 517"/>
                    <a:gd name="T61" fmla="*/ 120 h 359"/>
                    <a:gd name="T62" fmla="*/ 0 w 517"/>
                    <a:gd name="T63" fmla="*/ 99 h 359"/>
                    <a:gd name="T64" fmla="*/ 40 w 517"/>
                    <a:gd name="T65" fmla="*/ 86 h 359"/>
                    <a:gd name="T66" fmla="*/ 104 w 517"/>
                    <a:gd name="T67" fmla="*/ 86 h 359"/>
                    <a:gd name="T68" fmla="*/ 128 w 517"/>
                    <a:gd name="T69" fmla="*/ 33 h 359"/>
                    <a:gd name="T70" fmla="*/ 179 w 517"/>
                    <a:gd name="T71" fmla="*/ 33 h 359"/>
                    <a:gd name="T72" fmla="*/ 242 w 517"/>
                    <a:gd name="T73" fmla="*/ 0 h 35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17"/>
                    <a:gd name="T112" fmla="*/ 0 h 359"/>
                    <a:gd name="T113" fmla="*/ 517 w 517"/>
                    <a:gd name="T114" fmla="*/ 359 h 35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17" h="359">
                      <a:moveTo>
                        <a:pt x="242" y="0"/>
                      </a:moveTo>
                      <a:lnTo>
                        <a:pt x="293" y="17"/>
                      </a:lnTo>
                      <a:lnTo>
                        <a:pt x="334" y="12"/>
                      </a:lnTo>
                      <a:lnTo>
                        <a:pt x="339" y="25"/>
                      </a:lnTo>
                      <a:lnTo>
                        <a:pt x="398" y="47"/>
                      </a:lnTo>
                      <a:lnTo>
                        <a:pt x="380" y="73"/>
                      </a:lnTo>
                      <a:lnTo>
                        <a:pt x="455" y="102"/>
                      </a:lnTo>
                      <a:lnTo>
                        <a:pt x="443" y="115"/>
                      </a:lnTo>
                      <a:lnTo>
                        <a:pt x="477" y="150"/>
                      </a:lnTo>
                      <a:lnTo>
                        <a:pt x="461" y="184"/>
                      </a:lnTo>
                      <a:lnTo>
                        <a:pt x="517" y="213"/>
                      </a:lnTo>
                      <a:lnTo>
                        <a:pt x="490" y="239"/>
                      </a:lnTo>
                      <a:lnTo>
                        <a:pt x="495" y="260"/>
                      </a:lnTo>
                      <a:lnTo>
                        <a:pt x="477" y="273"/>
                      </a:lnTo>
                      <a:lnTo>
                        <a:pt x="450" y="300"/>
                      </a:lnTo>
                      <a:lnTo>
                        <a:pt x="409" y="291"/>
                      </a:lnTo>
                      <a:lnTo>
                        <a:pt x="391" y="316"/>
                      </a:lnTo>
                      <a:lnTo>
                        <a:pt x="369" y="334"/>
                      </a:lnTo>
                      <a:lnTo>
                        <a:pt x="339" y="328"/>
                      </a:lnTo>
                      <a:lnTo>
                        <a:pt x="259" y="350"/>
                      </a:lnTo>
                      <a:lnTo>
                        <a:pt x="202" y="359"/>
                      </a:lnTo>
                      <a:lnTo>
                        <a:pt x="172" y="342"/>
                      </a:lnTo>
                      <a:lnTo>
                        <a:pt x="120" y="334"/>
                      </a:lnTo>
                      <a:lnTo>
                        <a:pt x="64" y="320"/>
                      </a:lnTo>
                      <a:lnTo>
                        <a:pt x="74" y="287"/>
                      </a:lnTo>
                      <a:lnTo>
                        <a:pt x="40" y="265"/>
                      </a:lnTo>
                      <a:lnTo>
                        <a:pt x="70" y="231"/>
                      </a:lnTo>
                      <a:lnTo>
                        <a:pt x="34" y="213"/>
                      </a:lnTo>
                      <a:lnTo>
                        <a:pt x="6" y="175"/>
                      </a:lnTo>
                      <a:lnTo>
                        <a:pt x="0" y="150"/>
                      </a:lnTo>
                      <a:lnTo>
                        <a:pt x="12" y="120"/>
                      </a:lnTo>
                      <a:lnTo>
                        <a:pt x="0" y="99"/>
                      </a:lnTo>
                      <a:lnTo>
                        <a:pt x="40" y="86"/>
                      </a:lnTo>
                      <a:lnTo>
                        <a:pt x="104" y="86"/>
                      </a:lnTo>
                      <a:lnTo>
                        <a:pt x="128" y="33"/>
                      </a:lnTo>
                      <a:lnTo>
                        <a:pt x="179" y="33"/>
                      </a:lnTo>
                      <a:lnTo>
                        <a:pt x="242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60" name="Freeform 704"/>
                <p:cNvSpPr>
                  <a:spLocks/>
                </p:cNvSpPr>
                <p:nvPr/>
              </p:nvSpPr>
              <p:spPr bwMode="auto">
                <a:xfrm>
                  <a:off x="1248" y="2194"/>
                  <a:ext cx="38" cy="29"/>
                </a:xfrm>
                <a:custGeom>
                  <a:avLst/>
                  <a:gdLst>
                    <a:gd name="T0" fmla="*/ 230 w 230"/>
                    <a:gd name="T1" fmla="*/ 0 h 145"/>
                    <a:gd name="T2" fmla="*/ 172 w 230"/>
                    <a:gd name="T3" fmla="*/ 16 h 145"/>
                    <a:gd name="T4" fmla="*/ 149 w 230"/>
                    <a:gd name="T5" fmla="*/ 47 h 145"/>
                    <a:gd name="T6" fmla="*/ 156 w 230"/>
                    <a:gd name="T7" fmla="*/ 84 h 145"/>
                    <a:gd name="T8" fmla="*/ 108 w 230"/>
                    <a:gd name="T9" fmla="*/ 111 h 145"/>
                    <a:gd name="T10" fmla="*/ 103 w 230"/>
                    <a:gd name="T11" fmla="*/ 145 h 145"/>
                    <a:gd name="T12" fmla="*/ 40 w 230"/>
                    <a:gd name="T13" fmla="*/ 116 h 145"/>
                    <a:gd name="T14" fmla="*/ 0 w 230"/>
                    <a:gd name="T15" fmla="*/ 64 h 145"/>
                    <a:gd name="T16" fmla="*/ 58 w 230"/>
                    <a:gd name="T17" fmla="*/ 42 h 145"/>
                    <a:gd name="T18" fmla="*/ 92 w 230"/>
                    <a:gd name="T19" fmla="*/ 7 h 145"/>
                    <a:gd name="T20" fmla="*/ 138 w 230"/>
                    <a:gd name="T21" fmla="*/ 7 h 145"/>
                    <a:gd name="T22" fmla="*/ 230 w 230"/>
                    <a:gd name="T23" fmla="*/ 0 h 14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0"/>
                    <a:gd name="T37" fmla="*/ 0 h 145"/>
                    <a:gd name="T38" fmla="*/ 230 w 230"/>
                    <a:gd name="T39" fmla="*/ 145 h 14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0" h="145">
                      <a:moveTo>
                        <a:pt x="230" y="0"/>
                      </a:moveTo>
                      <a:lnTo>
                        <a:pt x="172" y="16"/>
                      </a:lnTo>
                      <a:lnTo>
                        <a:pt x="149" y="47"/>
                      </a:lnTo>
                      <a:lnTo>
                        <a:pt x="156" y="84"/>
                      </a:lnTo>
                      <a:lnTo>
                        <a:pt x="108" y="111"/>
                      </a:lnTo>
                      <a:lnTo>
                        <a:pt x="103" y="145"/>
                      </a:lnTo>
                      <a:lnTo>
                        <a:pt x="40" y="116"/>
                      </a:lnTo>
                      <a:lnTo>
                        <a:pt x="0" y="64"/>
                      </a:lnTo>
                      <a:lnTo>
                        <a:pt x="58" y="42"/>
                      </a:lnTo>
                      <a:lnTo>
                        <a:pt x="92" y="7"/>
                      </a:lnTo>
                      <a:lnTo>
                        <a:pt x="138" y="7"/>
                      </a:lnTo>
                      <a:lnTo>
                        <a:pt x="23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61" name="Freeform 705"/>
                <p:cNvSpPr>
                  <a:spLocks/>
                </p:cNvSpPr>
                <p:nvPr/>
              </p:nvSpPr>
              <p:spPr bwMode="auto">
                <a:xfrm>
                  <a:off x="1254" y="2226"/>
                  <a:ext cx="39" cy="17"/>
                </a:xfrm>
                <a:custGeom>
                  <a:avLst/>
                  <a:gdLst>
                    <a:gd name="T0" fmla="*/ 230 w 230"/>
                    <a:gd name="T1" fmla="*/ 73 h 85"/>
                    <a:gd name="T2" fmla="*/ 171 w 230"/>
                    <a:gd name="T3" fmla="*/ 85 h 85"/>
                    <a:gd name="T4" fmla="*/ 116 w 230"/>
                    <a:gd name="T5" fmla="*/ 85 h 85"/>
                    <a:gd name="T6" fmla="*/ 68 w 230"/>
                    <a:gd name="T7" fmla="*/ 65 h 85"/>
                    <a:gd name="T8" fmla="*/ 34 w 230"/>
                    <a:gd name="T9" fmla="*/ 68 h 85"/>
                    <a:gd name="T10" fmla="*/ 34 w 230"/>
                    <a:gd name="T11" fmla="*/ 30 h 85"/>
                    <a:gd name="T12" fmla="*/ 0 w 230"/>
                    <a:gd name="T13" fmla="*/ 0 h 85"/>
                    <a:gd name="T14" fmla="*/ 63 w 230"/>
                    <a:gd name="T15" fmla="*/ 17 h 85"/>
                    <a:gd name="T16" fmla="*/ 86 w 230"/>
                    <a:gd name="T17" fmla="*/ 33 h 85"/>
                    <a:gd name="T18" fmla="*/ 149 w 230"/>
                    <a:gd name="T19" fmla="*/ 65 h 85"/>
                    <a:gd name="T20" fmla="*/ 230 w 230"/>
                    <a:gd name="T21" fmla="*/ 73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30"/>
                    <a:gd name="T34" fmla="*/ 0 h 85"/>
                    <a:gd name="T35" fmla="*/ 230 w 230"/>
                    <a:gd name="T36" fmla="*/ 85 h 8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30" h="85">
                      <a:moveTo>
                        <a:pt x="230" y="73"/>
                      </a:moveTo>
                      <a:lnTo>
                        <a:pt x="171" y="85"/>
                      </a:lnTo>
                      <a:lnTo>
                        <a:pt x="116" y="85"/>
                      </a:lnTo>
                      <a:lnTo>
                        <a:pt x="68" y="65"/>
                      </a:lnTo>
                      <a:lnTo>
                        <a:pt x="34" y="68"/>
                      </a:lnTo>
                      <a:lnTo>
                        <a:pt x="34" y="30"/>
                      </a:lnTo>
                      <a:lnTo>
                        <a:pt x="0" y="0"/>
                      </a:lnTo>
                      <a:lnTo>
                        <a:pt x="63" y="17"/>
                      </a:lnTo>
                      <a:lnTo>
                        <a:pt x="86" y="33"/>
                      </a:lnTo>
                      <a:lnTo>
                        <a:pt x="149" y="65"/>
                      </a:lnTo>
                      <a:lnTo>
                        <a:pt x="230" y="73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62" name="Freeform 706"/>
                <p:cNvSpPr>
                  <a:spLocks/>
                </p:cNvSpPr>
                <p:nvPr/>
              </p:nvSpPr>
              <p:spPr bwMode="auto">
                <a:xfrm>
                  <a:off x="1287" y="2199"/>
                  <a:ext cx="18" cy="28"/>
                </a:xfrm>
                <a:custGeom>
                  <a:avLst/>
                  <a:gdLst>
                    <a:gd name="T0" fmla="*/ 87 w 111"/>
                    <a:gd name="T1" fmla="*/ 0 h 137"/>
                    <a:gd name="T2" fmla="*/ 111 w 111"/>
                    <a:gd name="T3" fmla="*/ 21 h 137"/>
                    <a:gd name="T4" fmla="*/ 81 w 111"/>
                    <a:gd name="T5" fmla="*/ 48 h 137"/>
                    <a:gd name="T6" fmla="*/ 87 w 111"/>
                    <a:gd name="T7" fmla="*/ 76 h 137"/>
                    <a:gd name="T8" fmla="*/ 64 w 111"/>
                    <a:gd name="T9" fmla="*/ 87 h 137"/>
                    <a:gd name="T10" fmla="*/ 87 w 111"/>
                    <a:gd name="T11" fmla="*/ 137 h 137"/>
                    <a:gd name="T12" fmla="*/ 0 w 111"/>
                    <a:gd name="T13" fmla="*/ 90 h 137"/>
                    <a:gd name="T14" fmla="*/ 7 w 111"/>
                    <a:gd name="T15" fmla="*/ 65 h 137"/>
                    <a:gd name="T16" fmla="*/ 35 w 111"/>
                    <a:gd name="T17" fmla="*/ 48 h 137"/>
                    <a:gd name="T18" fmla="*/ 87 w 111"/>
                    <a:gd name="T19" fmla="*/ 0 h 13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1"/>
                    <a:gd name="T31" fmla="*/ 0 h 137"/>
                    <a:gd name="T32" fmla="*/ 111 w 111"/>
                    <a:gd name="T33" fmla="*/ 137 h 13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1" h="137">
                      <a:moveTo>
                        <a:pt x="87" y="0"/>
                      </a:moveTo>
                      <a:lnTo>
                        <a:pt x="111" y="21"/>
                      </a:lnTo>
                      <a:lnTo>
                        <a:pt x="81" y="48"/>
                      </a:lnTo>
                      <a:lnTo>
                        <a:pt x="87" y="76"/>
                      </a:lnTo>
                      <a:lnTo>
                        <a:pt x="64" y="87"/>
                      </a:lnTo>
                      <a:lnTo>
                        <a:pt x="87" y="137"/>
                      </a:lnTo>
                      <a:lnTo>
                        <a:pt x="0" y="90"/>
                      </a:lnTo>
                      <a:lnTo>
                        <a:pt x="7" y="65"/>
                      </a:lnTo>
                      <a:lnTo>
                        <a:pt x="35" y="48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333" name="Group 707"/>
              <p:cNvGrpSpPr>
                <a:grpSpLocks/>
              </p:cNvGrpSpPr>
              <p:nvPr/>
            </p:nvGrpSpPr>
            <p:grpSpPr bwMode="auto">
              <a:xfrm>
                <a:off x="1286" y="2112"/>
                <a:ext cx="59" cy="75"/>
                <a:chOff x="1286" y="2112"/>
                <a:chExt cx="59" cy="75"/>
              </a:xfrm>
            </p:grpSpPr>
            <p:sp>
              <p:nvSpPr>
                <p:cNvPr id="77355" name="Freeform 708"/>
                <p:cNvSpPr>
                  <a:spLocks/>
                </p:cNvSpPr>
                <p:nvPr/>
              </p:nvSpPr>
              <p:spPr bwMode="auto">
                <a:xfrm>
                  <a:off x="1286" y="2112"/>
                  <a:ext cx="59" cy="75"/>
                </a:xfrm>
                <a:custGeom>
                  <a:avLst/>
                  <a:gdLst>
                    <a:gd name="T0" fmla="*/ 0 w 354"/>
                    <a:gd name="T1" fmla="*/ 199 h 375"/>
                    <a:gd name="T2" fmla="*/ 18 w 354"/>
                    <a:gd name="T3" fmla="*/ 161 h 375"/>
                    <a:gd name="T4" fmla="*/ 12 w 354"/>
                    <a:gd name="T5" fmla="*/ 133 h 375"/>
                    <a:gd name="T6" fmla="*/ 25 w 354"/>
                    <a:gd name="T7" fmla="*/ 128 h 375"/>
                    <a:gd name="T8" fmla="*/ 46 w 354"/>
                    <a:gd name="T9" fmla="*/ 86 h 375"/>
                    <a:gd name="T10" fmla="*/ 71 w 354"/>
                    <a:gd name="T11" fmla="*/ 98 h 375"/>
                    <a:gd name="T12" fmla="*/ 100 w 354"/>
                    <a:gd name="T13" fmla="*/ 44 h 375"/>
                    <a:gd name="T14" fmla="*/ 113 w 354"/>
                    <a:gd name="T15" fmla="*/ 52 h 375"/>
                    <a:gd name="T16" fmla="*/ 146 w 354"/>
                    <a:gd name="T17" fmla="*/ 28 h 375"/>
                    <a:gd name="T18" fmla="*/ 182 w 354"/>
                    <a:gd name="T19" fmla="*/ 41 h 375"/>
                    <a:gd name="T20" fmla="*/ 211 w 354"/>
                    <a:gd name="T21" fmla="*/ 0 h 375"/>
                    <a:gd name="T22" fmla="*/ 236 w 354"/>
                    <a:gd name="T23" fmla="*/ 18 h 375"/>
                    <a:gd name="T24" fmla="*/ 259 w 354"/>
                    <a:gd name="T25" fmla="*/ 15 h 375"/>
                    <a:gd name="T26" fmla="*/ 269 w 354"/>
                    <a:gd name="T27" fmla="*/ 28 h 375"/>
                    <a:gd name="T28" fmla="*/ 294 w 354"/>
                    <a:gd name="T29" fmla="*/ 49 h 375"/>
                    <a:gd name="T30" fmla="*/ 287 w 354"/>
                    <a:gd name="T31" fmla="*/ 79 h 375"/>
                    <a:gd name="T32" fmla="*/ 312 w 354"/>
                    <a:gd name="T33" fmla="*/ 90 h 375"/>
                    <a:gd name="T34" fmla="*/ 328 w 354"/>
                    <a:gd name="T35" fmla="*/ 106 h 375"/>
                    <a:gd name="T36" fmla="*/ 325 w 354"/>
                    <a:gd name="T37" fmla="*/ 128 h 375"/>
                    <a:gd name="T38" fmla="*/ 345 w 354"/>
                    <a:gd name="T39" fmla="*/ 187 h 375"/>
                    <a:gd name="T40" fmla="*/ 354 w 354"/>
                    <a:gd name="T41" fmla="*/ 229 h 375"/>
                    <a:gd name="T42" fmla="*/ 338 w 354"/>
                    <a:gd name="T43" fmla="*/ 249 h 375"/>
                    <a:gd name="T44" fmla="*/ 328 w 354"/>
                    <a:gd name="T45" fmla="*/ 286 h 375"/>
                    <a:gd name="T46" fmla="*/ 317 w 354"/>
                    <a:gd name="T47" fmla="*/ 328 h 375"/>
                    <a:gd name="T48" fmla="*/ 282 w 354"/>
                    <a:gd name="T49" fmla="*/ 321 h 375"/>
                    <a:gd name="T50" fmla="*/ 261 w 354"/>
                    <a:gd name="T51" fmla="*/ 345 h 375"/>
                    <a:gd name="T52" fmla="*/ 228 w 354"/>
                    <a:gd name="T53" fmla="*/ 325 h 375"/>
                    <a:gd name="T54" fmla="*/ 211 w 354"/>
                    <a:gd name="T55" fmla="*/ 350 h 375"/>
                    <a:gd name="T56" fmla="*/ 172 w 354"/>
                    <a:gd name="T57" fmla="*/ 369 h 375"/>
                    <a:gd name="T58" fmla="*/ 146 w 354"/>
                    <a:gd name="T59" fmla="*/ 375 h 375"/>
                    <a:gd name="T60" fmla="*/ 118 w 354"/>
                    <a:gd name="T61" fmla="*/ 366 h 375"/>
                    <a:gd name="T62" fmla="*/ 97 w 354"/>
                    <a:gd name="T63" fmla="*/ 375 h 375"/>
                    <a:gd name="T64" fmla="*/ 84 w 354"/>
                    <a:gd name="T65" fmla="*/ 345 h 375"/>
                    <a:gd name="T66" fmla="*/ 84 w 354"/>
                    <a:gd name="T67" fmla="*/ 299 h 375"/>
                    <a:gd name="T68" fmla="*/ 34 w 354"/>
                    <a:gd name="T69" fmla="*/ 283 h 375"/>
                    <a:gd name="T70" fmla="*/ 34 w 354"/>
                    <a:gd name="T71" fmla="*/ 245 h 375"/>
                    <a:gd name="T72" fmla="*/ 0 w 354"/>
                    <a:gd name="T73" fmla="*/ 199 h 375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4"/>
                    <a:gd name="T112" fmla="*/ 0 h 375"/>
                    <a:gd name="T113" fmla="*/ 354 w 354"/>
                    <a:gd name="T114" fmla="*/ 375 h 375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4" h="375">
                      <a:moveTo>
                        <a:pt x="0" y="199"/>
                      </a:moveTo>
                      <a:lnTo>
                        <a:pt x="18" y="161"/>
                      </a:lnTo>
                      <a:lnTo>
                        <a:pt x="12" y="133"/>
                      </a:lnTo>
                      <a:lnTo>
                        <a:pt x="25" y="128"/>
                      </a:lnTo>
                      <a:lnTo>
                        <a:pt x="46" y="86"/>
                      </a:lnTo>
                      <a:lnTo>
                        <a:pt x="71" y="98"/>
                      </a:lnTo>
                      <a:lnTo>
                        <a:pt x="100" y="44"/>
                      </a:lnTo>
                      <a:lnTo>
                        <a:pt x="113" y="52"/>
                      </a:lnTo>
                      <a:lnTo>
                        <a:pt x="146" y="28"/>
                      </a:lnTo>
                      <a:lnTo>
                        <a:pt x="182" y="41"/>
                      </a:lnTo>
                      <a:lnTo>
                        <a:pt x="211" y="0"/>
                      </a:lnTo>
                      <a:lnTo>
                        <a:pt x="236" y="18"/>
                      </a:lnTo>
                      <a:lnTo>
                        <a:pt x="259" y="15"/>
                      </a:lnTo>
                      <a:lnTo>
                        <a:pt x="269" y="28"/>
                      </a:lnTo>
                      <a:lnTo>
                        <a:pt x="294" y="49"/>
                      </a:lnTo>
                      <a:lnTo>
                        <a:pt x="287" y="79"/>
                      </a:lnTo>
                      <a:lnTo>
                        <a:pt x="312" y="90"/>
                      </a:lnTo>
                      <a:lnTo>
                        <a:pt x="328" y="106"/>
                      </a:lnTo>
                      <a:lnTo>
                        <a:pt x="325" y="128"/>
                      </a:lnTo>
                      <a:lnTo>
                        <a:pt x="345" y="187"/>
                      </a:lnTo>
                      <a:lnTo>
                        <a:pt x="354" y="229"/>
                      </a:lnTo>
                      <a:lnTo>
                        <a:pt x="338" y="249"/>
                      </a:lnTo>
                      <a:lnTo>
                        <a:pt x="328" y="286"/>
                      </a:lnTo>
                      <a:lnTo>
                        <a:pt x="317" y="328"/>
                      </a:lnTo>
                      <a:lnTo>
                        <a:pt x="282" y="321"/>
                      </a:lnTo>
                      <a:lnTo>
                        <a:pt x="261" y="345"/>
                      </a:lnTo>
                      <a:lnTo>
                        <a:pt x="228" y="325"/>
                      </a:lnTo>
                      <a:lnTo>
                        <a:pt x="211" y="350"/>
                      </a:lnTo>
                      <a:lnTo>
                        <a:pt x="172" y="369"/>
                      </a:lnTo>
                      <a:lnTo>
                        <a:pt x="146" y="375"/>
                      </a:lnTo>
                      <a:lnTo>
                        <a:pt x="118" y="366"/>
                      </a:lnTo>
                      <a:lnTo>
                        <a:pt x="97" y="375"/>
                      </a:lnTo>
                      <a:lnTo>
                        <a:pt x="84" y="345"/>
                      </a:lnTo>
                      <a:lnTo>
                        <a:pt x="84" y="299"/>
                      </a:lnTo>
                      <a:lnTo>
                        <a:pt x="34" y="283"/>
                      </a:lnTo>
                      <a:lnTo>
                        <a:pt x="34" y="245"/>
                      </a:lnTo>
                      <a:lnTo>
                        <a:pt x="0" y="199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56" name="Freeform 709"/>
                <p:cNvSpPr>
                  <a:spLocks/>
                </p:cNvSpPr>
                <p:nvPr/>
              </p:nvSpPr>
              <p:spPr bwMode="auto">
                <a:xfrm>
                  <a:off x="1297" y="2145"/>
                  <a:ext cx="24" cy="33"/>
                </a:xfrm>
                <a:custGeom>
                  <a:avLst/>
                  <a:gdLst>
                    <a:gd name="T0" fmla="*/ 0 w 144"/>
                    <a:gd name="T1" fmla="*/ 0 h 167"/>
                    <a:gd name="T2" fmla="*/ 16 w 144"/>
                    <a:gd name="T3" fmla="*/ 42 h 167"/>
                    <a:gd name="T4" fmla="*/ 47 w 144"/>
                    <a:gd name="T5" fmla="*/ 59 h 167"/>
                    <a:gd name="T6" fmla="*/ 85 w 144"/>
                    <a:gd name="T7" fmla="*/ 55 h 167"/>
                    <a:gd name="T8" fmla="*/ 111 w 144"/>
                    <a:gd name="T9" fmla="*/ 87 h 167"/>
                    <a:gd name="T10" fmla="*/ 144 w 144"/>
                    <a:gd name="T11" fmla="*/ 92 h 167"/>
                    <a:gd name="T12" fmla="*/ 114 w 144"/>
                    <a:gd name="T13" fmla="*/ 139 h 167"/>
                    <a:gd name="T14" fmla="*/ 64 w 144"/>
                    <a:gd name="T15" fmla="*/ 167 h 167"/>
                    <a:gd name="T16" fmla="*/ 42 w 144"/>
                    <a:gd name="T17" fmla="*/ 126 h 167"/>
                    <a:gd name="T18" fmla="*/ 9 w 144"/>
                    <a:gd name="T19" fmla="*/ 100 h 167"/>
                    <a:gd name="T20" fmla="*/ 9 w 144"/>
                    <a:gd name="T21" fmla="*/ 69 h 167"/>
                    <a:gd name="T22" fmla="*/ 0 w 144"/>
                    <a:gd name="T23" fmla="*/ 0 h 16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44"/>
                    <a:gd name="T37" fmla="*/ 0 h 167"/>
                    <a:gd name="T38" fmla="*/ 144 w 144"/>
                    <a:gd name="T39" fmla="*/ 167 h 16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44" h="167">
                      <a:moveTo>
                        <a:pt x="0" y="0"/>
                      </a:moveTo>
                      <a:lnTo>
                        <a:pt x="16" y="42"/>
                      </a:lnTo>
                      <a:lnTo>
                        <a:pt x="47" y="59"/>
                      </a:lnTo>
                      <a:lnTo>
                        <a:pt x="85" y="55"/>
                      </a:lnTo>
                      <a:lnTo>
                        <a:pt x="111" y="87"/>
                      </a:lnTo>
                      <a:lnTo>
                        <a:pt x="144" y="92"/>
                      </a:lnTo>
                      <a:lnTo>
                        <a:pt x="114" y="139"/>
                      </a:lnTo>
                      <a:lnTo>
                        <a:pt x="64" y="167"/>
                      </a:lnTo>
                      <a:lnTo>
                        <a:pt x="42" y="126"/>
                      </a:lnTo>
                      <a:lnTo>
                        <a:pt x="9" y="100"/>
                      </a:lnTo>
                      <a:lnTo>
                        <a:pt x="9" y="6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57" name="Freeform 710"/>
                <p:cNvSpPr>
                  <a:spLocks/>
                </p:cNvSpPr>
                <p:nvPr/>
              </p:nvSpPr>
              <p:spPr bwMode="auto">
                <a:xfrm>
                  <a:off x="1324" y="2139"/>
                  <a:ext cx="14" cy="34"/>
                </a:xfrm>
                <a:custGeom>
                  <a:avLst/>
                  <a:gdLst>
                    <a:gd name="T0" fmla="*/ 74 w 86"/>
                    <a:gd name="T1" fmla="*/ 0 h 168"/>
                    <a:gd name="T2" fmla="*/ 86 w 86"/>
                    <a:gd name="T3" fmla="*/ 43 h 168"/>
                    <a:gd name="T4" fmla="*/ 86 w 86"/>
                    <a:gd name="T5" fmla="*/ 84 h 168"/>
                    <a:gd name="T6" fmla="*/ 63 w 86"/>
                    <a:gd name="T7" fmla="*/ 116 h 168"/>
                    <a:gd name="T8" fmla="*/ 68 w 86"/>
                    <a:gd name="T9" fmla="*/ 142 h 168"/>
                    <a:gd name="T10" fmla="*/ 30 w 86"/>
                    <a:gd name="T11" fmla="*/ 142 h 168"/>
                    <a:gd name="T12" fmla="*/ 0 w 86"/>
                    <a:gd name="T13" fmla="*/ 168 h 168"/>
                    <a:gd name="T14" fmla="*/ 17 w 86"/>
                    <a:gd name="T15" fmla="*/ 121 h 168"/>
                    <a:gd name="T16" fmla="*/ 35 w 86"/>
                    <a:gd name="T17" fmla="*/ 106 h 168"/>
                    <a:gd name="T18" fmla="*/ 63 w 86"/>
                    <a:gd name="T19" fmla="*/ 59 h 168"/>
                    <a:gd name="T20" fmla="*/ 74 w 86"/>
                    <a:gd name="T21" fmla="*/ 0 h 16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6"/>
                    <a:gd name="T34" fmla="*/ 0 h 168"/>
                    <a:gd name="T35" fmla="*/ 86 w 86"/>
                    <a:gd name="T36" fmla="*/ 168 h 16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6" h="168">
                      <a:moveTo>
                        <a:pt x="74" y="0"/>
                      </a:moveTo>
                      <a:lnTo>
                        <a:pt x="86" y="43"/>
                      </a:lnTo>
                      <a:lnTo>
                        <a:pt x="86" y="84"/>
                      </a:lnTo>
                      <a:lnTo>
                        <a:pt x="63" y="116"/>
                      </a:lnTo>
                      <a:lnTo>
                        <a:pt x="68" y="142"/>
                      </a:lnTo>
                      <a:lnTo>
                        <a:pt x="30" y="142"/>
                      </a:lnTo>
                      <a:lnTo>
                        <a:pt x="0" y="168"/>
                      </a:lnTo>
                      <a:lnTo>
                        <a:pt x="17" y="121"/>
                      </a:lnTo>
                      <a:lnTo>
                        <a:pt x="35" y="106"/>
                      </a:lnTo>
                      <a:lnTo>
                        <a:pt x="63" y="59"/>
                      </a:lnTo>
                      <a:lnTo>
                        <a:pt x="7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58" name="Freeform 711"/>
                <p:cNvSpPr>
                  <a:spLocks/>
                </p:cNvSpPr>
                <p:nvPr/>
              </p:nvSpPr>
              <p:spPr bwMode="auto">
                <a:xfrm>
                  <a:off x="1302" y="2128"/>
                  <a:ext cx="23" cy="16"/>
                </a:xfrm>
                <a:custGeom>
                  <a:avLst/>
                  <a:gdLst>
                    <a:gd name="T0" fmla="*/ 0 w 136"/>
                    <a:gd name="T1" fmla="*/ 16 h 79"/>
                    <a:gd name="T2" fmla="*/ 22 w 136"/>
                    <a:gd name="T3" fmla="*/ 0 h 79"/>
                    <a:gd name="T4" fmla="*/ 46 w 136"/>
                    <a:gd name="T5" fmla="*/ 21 h 79"/>
                    <a:gd name="T6" fmla="*/ 76 w 136"/>
                    <a:gd name="T7" fmla="*/ 16 h 79"/>
                    <a:gd name="T8" fmla="*/ 85 w 136"/>
                    <a:gd name="T9" fmla="*/ 34 h 79"/>
                    <a:gd name="T10" fmla="*/ 136 w 136"/>
                    <a:gd name="T11" fmla="*/ 16 h 79"/>
                    <a:gd name="T12" fmla="*/ 90 w 136"/>
                    <a:gd name="T13" fmla="*/ 79 h 79"/>
                    <a:gd name="T14" fmla="*/ 64 w 136"/>
                    <a:gd name="T15" fmla="*/ 76 h 79"/>
                    <a:gd name="T16" fmla="*/ 46 w 136"/>
                    <a:gd name="T17" fmla="*/ 54 h 79"/>
                    <a:gd name="T18" fmla="*/ 0 w 136"/>
                    <a:gd name="T19" fmla="*/ 16 h 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6"/>
                    <a:gd name="T31" fmla="*/ 0 h 79"/>
                    <a:gd name="T32" fmla="*/ 136 w 136"/>
                    <a:gd name="T33" fmla="*/ 79 h 7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6" h="79">
                      <a:moveTo>
                        <a:pt x="0" y="16"/>
                      </a:moveTo>
                      <a:lnTo>
                        <a:pt x="22" y="0"/>
                      </a:lnTo>
                      <a:lnTo>
                        <a:pt x="46" y="21"/>
                      </a:lnTo>
                      <a:lnTo>
                        <a:pt x="76" y="16"/>
                      </a:lnTo>
                      <a:lnTo>
                        <a:pt x="85" y="34"/>
                      </a:lnTo>
                      <a:lnTo>
                        <a:pt x="136" y="16"/>
                      </a:lnTo>
                      <a:lnTo>
                        <a:pt x="90" y="79"/>
                      </a:lnTo>
                      <a:lnTo>
                        <a:pt x="64" y="76"/>
                      </a:lnTo>
                      <a:lnTo>
                        <a:pt x="46" y="54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334" name="Group 712"/>
              <p:cNvGrpSpPr>
                <a:grpSpLocks/>
              </p:cNvGrpSpPr>
              <p:nvPr/>
            </p:nvGrpSpPr>
            <p:grpSpPr bwMode="auto">
              <a:xfrm>
                <a:off x="1132" y="2334"/>
                <a:ext cx="353" cy="142"/>
                <a:chOff x="1132" y="2334"/>
                <a:chExt cx="353" cy="142"/>
              </a:xfrm>
            </p:grpSpPr>
            <p:grpSp>
              <p:nvGrpSpPr>
                <p:cNvPr id="77335" name="Group 713"/>
                <p:cNvGrpSpPr>
                  <a:grpSpLocks/>
                </p:cNvGrpSpPr>
                <p:nvPr/>
              </p:nvGrpSpPr>
              <p:grpSpPr bwMode="auto">
                <a:xfrm>
                  <a:off x="1132" y="2334"/>
                  <a:ext cx="353" cy="142"/>
                  <a:chOff x="1132" y="2334"/>
                  <a:chExt cx="353" cy="142"/>
                </a:xfrm>
              </p:grpSpPr>
              <p:sp>
                <p:nvSpPr>
                  <p:cNvPr id="77338" name="Freeform 714"/>
                  <p:cNvSpPr>
                    <a:spLocks/>
                  </p:cNvSpPr>
                  <p:nvPr/>
                </p:nvSpPr>
                <p:spPr bwMode="auto">
                  <a:xfrm>
                    <a:off x="1132" y="2334"/>
                    <a:ext cx="353" cy="142"/>
                  </a:xfrm>
                  <a:custGeom>
                    <a:avLst/>
                    <a:gdLst>
                      <a:gd name="T0" fmla="*/ 2087 w 2122"/>
                      <a:gd name="T1" fmla="*/ 500 h 709"/>
                      <a:gd name="T2" fmla="*/ 2017 w 2122"/>
                      <a:gd name="T3" fmla="*/ 403 h 709"/>
                      <a:gd name="T4" fmla="*/ 1962 w 2122"/>
                      <a:gd name="T5" fmla="*/ 299 h 709"/>
                      <a:gd name="T6" fmla="*/ 1822 w 2122"/>
                      <a:gd name="T7" fmla="*/ 291 h 709"/>
                      <a:gd name="T8" fmla="*/ 1730 w 2122"/>
                      <a:gd name="T9" fmla="*/ 268 h 709"/>
                      <a:gd name="T10" fmla="*/ 1652 w 2122"/>
                      <a:gd name="T11" fmla="*/ 327 h 709"/>
                      <a:gd name="T12" fmla="*/ 1703 w 2122"/>
                      <a:gd name="T13" fmla="*/ 364 h 709"/>
                      <a:gd name="T14" fmla="*/ 1760 w 2122"/>
                      <a:gd name="T15" fmla="*/ 473 h 709"/>
                      <a:gd name="T16" fmla="*/ 1834 w 2122"/>
                      <a:gd name="T17" fmla="*/ 536 h 709"/>
                      <a:gd name="T18" fmla="*/ 1788 w 2122"/>
                      <a:gd name="T19" fmla="*/ 582 h 709"/>
                      <a:gd name="T20" fmla="*/ 1691 w 2122"/>
                      <a:gd name="T21" fmla="*/ 458 h 709"/>
                      <a:gd name="T22" fmla="*/ 1656 w 2122"/>
                      <a:gd name="T23" fmla="*/ 368 h 709"/>
                      <a:gd name="T24" fmla="*/ 1550 w 2122"/>
                      <a:gd name="T25" fmla="*/ 375 h 709"/>
                      <a:gd name="T26" fmla="*/ 1419 w 2122"/>
                      <a:gd name="T27" fmla="*/ 432 h 709"/>
                      <a:gd name="T28" fmla="*/ 1275 w 2122"/>
                      <a:gd name="T29" fmla="*/ 444 h 709"/>
                      <a:gd name="T30" fmla="*/ 1344 w 2122"/>
                      <a:gd name="T31" fmla="*/ 541 h 709"/>
                      <a:gd name="T32" fmla="*/ 1248 w 2122"/>
                      <a:gd name="T33" fmla="*/ 567 h 709"/>
                      <a:gd name="T34" fmla="*/ 1263 w 2122"/>
                      <a:gd name="T35" fmla="*/ 477 h 709"/>
                      <a:gd name="T36" fmla="*/ 1248 w 2122"/>
                      <a:gd name="T37" fmla="*/ 396 h 709"/>
                      <a:gd name="T38" fmla="*/ 1161 w 2122"/>
                      <a:gd name="T39" fmla="*/ 436 h 709"/>
                      <a:gd name="T40" fmla="*/ 1114 w 2122"/>
                      <a:gd name="T41" fmla="*/ 359 h 709"/>
                      <a:gd name="T42" fmla="*/ 1022 w 2122"/>
                      <a:gd name="T43" fmla="*/ 328 h 709"/>
                      <a:gd name="T44" fmla="*/ 920 w 2122"/>
                      <a:gd name="T45" fmla="*/ 364 h 709"/>
                      <a:gd name="T46" fmla="*/ 823 w 2122"/>
                      <a:gd name="T47" fmla="*/ 308 h 709"/>
                      <a:gd name="T48" fmla="*/ 735 w 2122"/>
                      <a:gd name="T49" fmla="*/ 230 h 709"/>
                      <a:gd name="T50" fmla="*/ 664 w 2122"/>
                      <a:gd name="T51" fmla="*/ 149 h 709"/>
                      <a:gd name="T52" fmla="*/ 532 w 2122"/>
                      <a:gd name="T53" fmla="*/ 69 h 709"/>
                      <a:gd name="T54" fmla="*/ 469 w 2122"/>
                      <a:gd name="T55" fmla="*/ 10 h 709"/>
                      <a:gd name="T56" fmla="*/ 418 w 2122"/>
                      <a:gd name="T57" fmla="*/ 80 h 709"/>
                      <a:gd name="T58" fmla="*/ 384 w 2122"/>
                      <a:gd name="T59" fmla="*/ 200 h 709"/>
                      <a:gd name="T60" fmla="*/ 280 w 2122"/>
                      <a:gd name="T61" fmla="*/ 249 h 709"/>
                      <a:gd name="T62" fmla="*/ 192 w 2122"/>
                      <a:gd name="T63" fmla="*/ 230 h 709"/>
                      <a:gd name="T64" fmla="*/ 136 w 2122"/>
                      <a:gd name="T65" fmla="*/ 268 h 709"/>
                      <a:gd name="T66" fmla="*/ 88 w 2122"/>
                      <a:gd name="T67" fmla="*/ 304 h 709"/>
                      <a:gd name="T68" fmla="*/ 66 w 2122"/>
                      <a:gd name="T69" fmla="*/ 396 h 709"/>
                      <a:gd name="T70" fmla="*/ 3 w 2122"/>
                      <a:gd name="T71" fmla="*/ 461 h 709"/>
                      <a:gd name="T72" fmla="*/ 58 w 2122"/>
                      <a:gd name="T73" fmla="*/ 473 h 709"/>
                      <a:gd name="T74" fmla="*/ 153 w 2122"/>
                      <a:gd name="T75" fmla="*/ 470 h 709"/>
                      <a:gd name="T76" fmla="*/ 253 w 2122"/>
                      <a:gd name="T77" fmla="*/ 425 h 709"/>
                      <a:gd name="T78" fmla="*/ 314 w 2122"/>
                      <a:gd name="T79" fmla="*/ 395 h 709"/>
                      <a:gd name="T80" fmla="*/ 392 w 2122"/>
                      <a:gd name="T81" fmla="*/ 336 h 709"/>
                      <a:gd name="T82" fmla="*/ 405 w 2122"/>
                      <a:gd name="T83" fmla="*/ 417 h 709"/>
                      <a:gd name="T84" fmla="*/ 359 w 2122"/>
                      <a:gd name="T85" fmla="*/ 513 h 709"/>
                      <a:gd name="T86" fmla="*/ 412 w 2122"/>
                      <a:gd name="T87" fmla="*/ 529 h 709"/>
                      <a:gd name="T88" fmla="*/ 532 w 2122"/>
                      <a:gd name="T89" fmla="*/ 576 h 709"/>
                      <a:gd name="T90" fmla="*/ 620 w 2122"/>
                      <a:gd name="T91" fmla="*/ 569 h 709"/>
                      <a:gd name="T92" fmla="*/ 633 w 2122"/>
                      <a:gd name="T93" fmla="*/ 487 h 709"/>
                      <a:gd name="T94" fmla="*/ 552 w 2122"/>
                      <a:gd name="T95" fmla="*/ 396 h 709"/>
                      <a:gd name="T96" fmla="*/ 438 w 2122"/>
                      <a:gd name="T97" fmla="*/ 291 h 709"/>
                      <a:gd name="T98" fmla="*/ 579 w 2122"/>
                      <a:gd name="T99" fmla="*/ 342 h 709"/>
                      <a:gd name="T100" fmla="*/ 695 w 2122"/>
                      <a:gd name="T101" fmla="*/ 387 h 709"/>
                      <a:gd name="T102" fmla="*/ 812 w 2122"/>
                      <a:gd name="T103" fmla="*/ 429 h 709"/>
                      <a:gd name="T104" fmla="*/ 905 w 2122"/>
                      <a:gd name="T105" fmla="*/ 488 h 709"/>
                      <a:gd name="T106" fmla="*/ 1018 w 2122"/>
                      <a:gd name="T107" fmla="*/ 526 h 709"/>
                      <a:gd name="T108" fmla="*/ 1099 w 2122"/>
                      <a:gd name="T109" fmla="*/ 618 h 709"/>
                      <a:gd name="T110" fmla="*/ 1213 w 2122"/>
                      <a:gd name="T111" fmla="*/ 618 h 709"/>
                      <a:gd name="T112" fmla="*/ 1344 w 2122"/>
                      <a:gd name="T113" fmla="*/ 623 h 709"/>
                      <a:gd name="T114" fmla="*/ 1480 w 2122"/>
                      <a:gd name="T115" fmla="*/ 582 h 709"/>
                      <a:gd name="T116" fmla="*/ 1620 w 2122"/>
                      <a:gd name="T117" fmla="*/ 628 h 709"/>
                      <a:gd name="T118" fmla="*/ 1749 w 2122"/>
                      <a:gd name="T119" fmla="*/ 682 h 709"/>
                      <a:gd name="T120" fmla="*/ 1868 w 2122"/>
                      <a:gd name="T121" fmla="*/ 675 h 709"/>
                      <a:gd name="T122" fmla="*/ 2029 w 2122"/>
                      <a:gd name="T123" fmla="*/ 630 h 709"/>
                      <a:gd name="T124" fmla="*/ 2109 w 2122"/>
                      <a:gd name="T125" fmla="*/ 561 h 709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122"/>
                      <a:gd name="T190" fmla="*/ 0 h 709"/>
                      <a:gd name="T191" fmla="*/ 2122 w 2122"/>
                      <a:gd name="T192" fmla="*/ 709 h 709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122" h="709">
                        <a:moveTo>
                          <a:pt x="2109" y="561"/>
                        </a:moveTo>
                        <a:lnTo>
                          <a:pt x="2087" y="533"/>
                        </a:lnTo>
                        <a:lnTo>
                          <a:pt x="2087" y="500"/>
                        </a:lnTo>
                        <a:lnTo>
                          <a:pt x="2056" y="480"/>
                        </a:lnTo>
                        <a:lnTo>
                          <a:pt x="2052" y="429"/>
                        </a:lnTo>
                        <a:lnTo>
                          <a:pt x="2017" y="403"/>
                        </a:lnTo>
                        <a:lnTo>
                          <a:pt x="2024" y="362"/>
                        </a:lnTo>
                        <a:lnTo>
                          <a:pt x="1974" y="335"/>
                        </a:lnTo>
                        <a:lnTo>
                          <a:pt x="1962" y="299"/>
                        </a:lnTo>
                        <a:lnTo>
                          <a:pt x="1928" y="301"/>
                        </a:lnTo>
                        <a:lnTo>
                          <a:pt x="1897" y="275"/>
                        </a:lnTo>
                        <a:lnTo>
                          <a:pt x="1822" y="291"/>
                        </a:lnTo>
                        <a:lnTo>
                          <a:pt x="1783" y="279"/>
                        </a:lnTo>
                        <a:lnTo>
                          <a:pt x="1745" y="247"/>
                        </a:lnTo>
                        <a:lnTo>
                          <a:pt x="1730" y="268"/>
                        </a:lnTo>
                        <a:lnTo>
                          <a:pt x="1691" y="272"/>
                        </a:lnTo>
                        <a:lnTo>
                          <a:pt x="1680" y="297"/>
                        </a:lnTo>
                        <a:lnTo>
                          <a:pt x="1652" y="327"/>
                        </a:lnTo>
                        <a:lnTo>
                          <a:pt x="1604" y="335"/>
                        </a:lnTo>
                        <a:lnTo>
                          <a:pt x="1656" y="368"/>
                        </a:lnTo>
                        <a:lnTo>
                          <a:pt x="1703" y="364"/>
                        </a:lnTo>
                        <a:lnTo>
                          <a:pt x="1730" y="387"/>
                        </a:lnTo>
                        <a:lnTo>
                          <a:pt x="1730" y="429"/>
                        </a:lnTo>
                        <a:lnTo>
                          <a:pt x="1760" y="473"/>
                        </a:lnTo>
                        <a:lnTo>
                          <a:pt x="1765" y="507"/>
                        </a:lnTo>
                        <a:lnTo>
                          <a:pt x="1806" y="512"/>
                        </a:lnTo>
                        <a:lnTo>
                          <a:pt x="1834" y="536"/>
                        </a:lnTo>
                        <a:lnTo>
                          <a:pt x="1818" y="582"/>
                        </a:lnTo>
                        <a:lnTo>
                          <a:pt x="1834" y="615"/>
                        </a:lnTo>
                        <a:lnTo>
                          <a:pt x="1788" y="582"/>
                        </a:lnTo>
                        <a:lnTo>
                          <a:pt x="1757" y="528"/>
                        </a:lnTo>
                        <a:lnTo>
                          <a:pt x="1726" y="470"/>
                        </a:lnTo>
                        <a:lnTo>
                          <a:pt x="1691" y="458"/>
                        </a:lnTo>
                        <a:lnTo>
                          <a:pt x="1691" y="417"/>
                        </a:lnTo>
                        <a:lnTo>
                          <a:pt x="1656" y="410"/>
                        </a:lnTo>
                        <a:lnTo>
                          <a:pt x="1656" y="368"/>
                        </a:lnTo>
                        <a:lnTo>
                          <a:pt x="1604" y="336"/>
                        </a:lnTo>
                        <a:lnTo>
                          <a:pt x="1596" y="362"/>
                        </a:lnTo>
                        <a:lnTo>
                          <a:pt x="1550" y="375"/>
                        </a:lnTo>
                        <a:lnTo>
                          <a:pt x="1531" y="417"/>
                        </a:lnTo>
                        <a:lnTo>
                          <a:pt x="1480" y="433"/>
                        </a:lnTo>
                        <a:lnTo>
                          <a:pt x="1419" y="432"/>
                        </a:lnTo>
                        <a:lnTo>
                          <a:pt x="1387" y="403"/>
                        </a:lnTo>
                        <a:lnTo>
                          <a:pt x="1294" y="387"/>
                        </a:lnTo>
                        <a:lnTo>
                          <a:pt x="1275" y="444"/>
                        </a:lnTo>
                        <a:lnTo>
                          <a:pt x="1305" y="470"/>
                        </a:lnTo>
                        <a:lnTo>
                          <a:pt x="1314" y="515"/>
                        </a:lnTo>
                        <a:lnTo>
                          <a:pt x="1344" y="541"/>
                        </a:lnTo>
                        <a:lnTo>
                          <a:pt x="1321" y="563"/>
                        </a:lnTo>
                        <a:lnTo>
                          <a:pt x="1285" y="544"/>
                        </a:lnTo>
                        <a:lnTo>
                          <a:pt x="1248" y="567"/>
                        </a:lnTo>
                        <a:lnTo>
                          <a:pt x="1220" y="541"/>
                        </a:lnTo>
                        <a:lnTo>
                          <a:pt x="1248" y="503"/>
                        </a:lnTo>
                        <a:lnTo>
                          <a:pt x="1263" y="477"/>
                        </a:lnTo>
                        <a:lnTo>
                          <a:pt x="1278" y="432"/>
                        </a:lnTo>
                        <a:lnTo>
                          <a:pt x="1294" y="387"/>
                        </a:lnTo>
                        <a:lnTo>
                          <a:pt x="1248" y="396"/>
                        </a:lnTo>
                        <a:lnTo>
                          <a:pt x="1239" y="429"/>
                        </a:lnTo>
                        <a:lnTo>
                          <a:pt x="1200" y="448"/>
                        </a:lnTo>
                        <a:lnTo>
                          <a:pt x="1161" y="436"/>
                        </a:lnTo>
                        <a:lnTo>
                          <a:pt x="1161" y="390"/>
                        </a:lnTo>
                        <a:lnTo>
                          <a:pt x="1126" y="379"/>
                        </a:lnTo>
                        <a:lnTo>
                          <a:pt x="1114" y="359"/>
                        </a:lnTo>
                        <a:lnTo>
                          <a:pt x="1080" y="364"/>
                        </a:lnTo>
                        <a:lnTo>
                          <a:pt x="1053" y="330"/>
                        </a:lnTo>
                        <a:lnTo>
                          <a:pt x="1022" y="328"/>
                        </a:lnTo>
                        <a:lnTo>
                          <a:pt x="991" y="350"/>
                        </a:lnTo>
                        <a:lnTo>
                          <a:pt x="939" y="342"/>
                        </a:lnTo>
                        <a:lnTo>
                          <a:pt x="920" y="364"/>
                        </a:lnTo>
                        <a:lnTo>
                          <a:pt x="881" y="388"/>
                        </a:lnTo>
                        <a:lnTo>
                          <a:pt x="820" y="342"/>
                        </a:lnTo>
                        <a:lnTo>
                          <a:pt x="823" y="308"/>
                        </a:lnTo>
                        <a:lnTo>
                          <a:pt x="781" y="282"/>
                        </a:lnTo>
                        <a:lnTo>
                          <a:pt x="773" y="249"/>
                        </a:lnTo>
                        <a:lnTo>
                          <a:pt x="735" y="230"/>
                        </a:lnTo>
                        <a:lnTo>
                          <a:pt x="716" y="173"/>
                        </a:lnTo>
                        <a:lnTo>
                          <a:pt x="683" y="173"/>
                        </a:lnTo>
                        <a:lnTo>
                          <a:pt x="664" y="149"/>
                        </a:lnTo>
                        <a:lnTo>
                          <a:pt x="617" y="133"/>
                        </a:lnTo>
                        <a:lnTo>
                          <a:pt x="589" y="87"/>
                        </a:lnTo>
                        <a:lnTo>
                          <a:pt x="532" y="69"/>
                        </a:lnTo>
                        <a:lnTo>
                          <a:pt x="509" y="28"/>
                        </a:lnTo>
                        <a:lnTo>
                          <a:pt x="478" y="0"/>
                        </a:lnTo>
                        <a:lnTo>
                          <a:pt x="469" y="10"/>
                        </a:lnTo>
                        <a:lnTo>
                          <a:pt x="445" y="58"/>
                        </a:lnTo>
                        <a:lnTo>
                          <a:pt x="454" y="92"/>
                        </a:lnTo>
                        <a:lnTo>
                          <a:pt x="418" y="80"/>
                        </a:lnTo>
                        <a:lnTo>
                          <a:pt x="415" y="140"/>
                        </a:lnTo>
                        <a:lnTo>
                          <a:pt x="379" y="156"/>
                        </a:lnTo>
                        <a:lnTo>
                          <a:pt x="384" y="200"/>
                        </a:lnTo>
                        <a:lnTo>
                          <a:pt x="338" y="214"/>
                        </a:lnTo>
                        <a:lnTo>
                          <a:pt x="329" y="261"/>
                        </a:lnTo>
                        <a:lnTo>
                          <a:pt x="280" y="249"/>
                        </a:lnTo>
                        <a:lnTo>
                          <a:pt x="256" y="218"/>
                        </a:lnTo>
                        <a:lnTo>
                          <a:pt x="241" y="233"/>
                        </a:lnTo>
                        <a:lnTo>
                          <a:pt x="192" y="230"/>
                        </a:lnTo>
                        <a:lnTo>
                          <a:pt x="177" y="256"/>
                        </a:lnTo>
                        <a:lnTo>
                          <a:pt x="151" y="240"/>
                        </a:lnTo>
                        <a:lnTo>
                          <a:pt x="136" y="268"/>
                        </a:lnTo>
                        <a:lnTo>
                          <a:pt x="104" y="268"/>
                        </a:lnTo>
                        <a:lnTo>
                          <a:pt x="127" y="291"/>
                        </a:lnTo>
                        <a:lnTo>
                          <a:pt x="88" y="304"/>
                        </a:lnTo>
                        <a:lnTo>
                          <a:pt x="46" y="335"/>
                        </a:lnTo>
                        <a:lnTo>
                          <a:pt x="77" y="358"/>
                        </a:lnTo>
                        <a:lnTo>
                          <a:pt x="66" y="396"/>
                        </a:lnTo>
                        <a:lnTo>
                          <a:pt x="66" y="429"/>
                        </a:lnTo>
                        <a:lnTo>
                          <a:pt x="0" y="432"/>
                        </a:lnTo>
                        <a:lnTo>
                          <a:pt x="3" y="461"/>
                        </a:lnTo>
                        <a:lnTo>
                          <a:pt x="3" y="508"/>
                        </a:lnTo>
                        <a:lnTo>
                          <a:pt x="38" y="500"/>
                        </a:lnTo>
                        <a:lnTo>
                          <a:pt x="58" y="473"/>
                        </a:lnTo>
                        <a:lnTo>
                          <a:pt x="88" y="484"/>
                        </a:lnTo>
                        <a:lnTo>
                          <a:pt x="112" y="451"/>
                        </a:lnTo>
                        <a:lnTo>
                          <a:pt x="153" y="470"/>
                        </a:lnTo>
                        <a:lnTo>
                          <a:pt x="201" y="436"/>
                        </a:lnTo>
                        <a:lnTo>
                          <a:pt x="221" y="396"/>
                        </a:lnTo>
                        <a:lnTo>
                          <a:pt x="253" y="425"/>
                        </a:lnTo>
                        <a:lnTo>
                          <a:pt x="275" y="413"/>
                        </a:lnTo>
                        <a:lnTo>
                          <a:pt x="314" y="436"/>
                        </a:lnTo>
                        <a:lnTo>
                          <a:pt x="314" y="395"/>
                        </a:lnTo>
                        <a:lnTo>
                          <a:pt x="348" y="390"/>
                        </a:lnTo>
                        <a:lnTo>
                          <a:pt x="353" y="350"/>
                        </a:lnTo>
                        <a:lnTo>
                          <a:pt x="392" y="336"/>
                        </a:lnTo>
                        <a:lnTo>
                          <a:pt x="420" y="354"/>
                        </a:lnTo>
                        <a:lnTo>
                          <a:pt x="409" y="391"/>
                        </a:lnTo>
                        <a:lnTo>
                          <a:pt x="405" y="417"/>
                        </a:lnTo>
                        <a:lnTo>
                          <a:pt x="385" y="455"/>
                        </a:lnTo>
                        <a:lnTo>
                          <a:pt x="346" y="480"/>
                        </a:lnTo>
                        <a:lnTo>
                          <a:pt x="359" y="513"/>
                        </a:lnTo>
                        <a:lnTo>
                          <a:pt x="327" y="536"/>
                        </a:lnTo>
                        <a:lnTo>
                          <a:pt x="374" y="551"/>
                        </a:lnTo>
                        <a:lnTo>
                          <a:pt x="412" y="529"/>
                        </a:lnTo>
                        <a:lnTo>
                          <a:pt x="439" y="565"/>
                        </a:lnTo>
                        <a:lnTo>
                          <a:pt x="485" y="551"/>
                        </a:lnTo>
                        <a:lnTo>
                          <a:pt x="532" y="576"/>
                        </a:lnTo>
                        <a:lnTo>
                          <a:pt x="555" y="595"/>
                        </a:lnTo>
                        <a:lnTo>
                          <a:pt x="625" y="598"/>
                        </a:lnTo>
                        <a:lnTo>
                          <a:pt x="620" y="569"/>
                        </a:lnTo>
                        <a:lnTo>
                          <a:pt x="633" y="544"/>
                        </a:lnTo>
                        <a:lnTo>
                          <a:pt x="605" y="523"/>
                        </a:lnTo>
                        <a:lnTo>
                          <a:pt x="633" y="487"/>
                        </a:lnTo>
                        <a:lnTo>
                          <a:pt x="605" y="452"/>
                        </a:lnTo>
                        <a:lnTo>
                          <a:pt x="620" y="420"/>
                        </a:lnTo>
                        <a:lnTo>
                          <a:pt x="552" y="396"/>
                        </a:lnTo>
                        <a:lnTo>
                          <a:pt x="513" y="381"/>
                        </a:lnTo>
                        <a:lnTo>
                          <a:pt x="455" y="350"/>
                        </a:lnTo>
                        <a:lnTo>
                          <a:pt x="438" y="291"/>
                        </a:lnTo>
                        <a:lnTo>
                          <a:pt x="506" y="313"/>
                        </a:lnTo>
                        <a:lnTo>
                          <a:pt x="545" y="304"/>
                        </a:lnTo>
                        <a:lnTo>
                          <a:pt x="579" y="342"/>
                        </a:lnTo>
                        <a:lnTo>
                          <a:pt x="625" y="336"/>
                        </a:lnTo>
                        <a:lnTo>
                          <a:pt x="651" y="375"/>
                        </a:lnTo>
                        <a:lnTo>
                          <a:pt x="695" y="387"/>
                        </a:lnTo>
                        <a:lnTo>
                          <a:pt x="708" y="425"/>
                        </a:lnTo>
                        <a:lnTo>
                          <a:pt x="766" y="433"/>
                        </a:lnTo>
                        <a:lnTo>
                          <a:pt x="812" y="429"/>
                        </a:lnTo>
                        <a:lnTo>
                          <a:pt x="839" y="458"/>
                        </a:lnTo>
                        <a:lnTo>
                          <a:pt x="877" y="451"/>
                        </a:lnTo>
                        <a:lnTo>
                          <a:pt x="905" y="488"/>
                        </a:lnTo>
                        <a:lnTo>
                          <a:pt x="936" y="485"/>
                        </a:lnTo>
                        <a:lnTo>
                          <a:pt x="976" y="515"/>
                        </a:lnTo>
                        <a:lnTo>
                          <a:pt x="1018" y="526"/>
                        </a:lnTo>
                        <a:lnTo>
                          <a:pt x="1022" y="556"/>
                        </a:lnTo>
                        <a:lnTo>
                          <a:pt x="1083" y="574"/>
                        </a:lnTo>
                        <a:lnTo>
                          <a:pt x="1099" y="618"/>
                        </a:lnTo>
                        <a:lnTo>
                          <a:pt x="1131" y="626"/>
                        </a:lnTo>
                        <a:lnTo>
                          <a:pt x="1168" y="651"/>
                        </a:lnTo>
                        <a:lnTo>
                          <a:pt x="1213" y="618"/>
                        </a:lnTo>
                        <a:lnTo>
                          <a:pt x="1259" y="633"/>
                        </a:lnTo>
                        <a:lnTo>
                          <a:pt x="1294" y="611"/>
                        </a:lnTo>
                        <a:lnTo>
                          <a:pt x="1344" y="623"/>
                        </a:lnTo>
                        <a:lnTo>
                          <a:pt x="1398" y="602"/>
                        </a:lnTo>
                        <a:lnTo>
                          <a:pt x="1450" y="615"/>
                        </a:lnTo>
                        <a:lnTo>
                          <a:pt x="1480" y="582"/>
                        </a:lnTo>
                        <a:lnTo>
                          <a:pt x="1519" y="598"/>
                        </a:lnTo>
                        <a:lnTo>
                          <a:pt x="1574" y="593"/>
                        </a:lnTo>
                        <a:lnTo>
                          <a:pt x="1620" y="628"/>
                        </a:lnTo>
                        <a:lnTo>
                          <a:pt x="1656" y="657"/>
                        </a:lnTo>
                        <a:lnTo>
                          <a:pt x="1711" y="646"/>
                        </a:lnTo>
                        <a:lnTo>
                          <a:pt x="1749" y="682"/>
                        </a:lnTo>
                        <a:lnTo>
                          <a:pt x="1799" y="705"/>
                        </a:lnTo>
                        <a:lnTo>
                          <a:pt x="1853" y="709"/>
                        </a:lnTo>
                        <a:lnTo>
                          <a:pt x="1868" y="675"/>
                        </a:lnTo>
                        <a:lnTo>
                          <a:pt x="1923" y="675"/>
                        </a:lnTo>
                        <a:lnTo>
                          <a:pt x="1971" y="637"/>
                        </a:lnTo>
                        <a:lnTo>
                          <a:pt x="2029" y="630"/>
                        </a:lnTo>
                        <a:lnTo>
                          <a:pt x="2083" y="615"/>
                        </a:lnTo>
                        <a:lnTo>
                          <a:pt x="2122" y="593"/>
                        </a:lnTo>
                        <a:lnTo>
                          <a:pt x="2109" y="561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39" name="Freeform 715"/>
                  <p:cNvSpPr>
                    <a:spLocks/>
                  </p:cNvSpPr>
                  <p:nvPr/>
                </p:nvSpPr>
                <p:spPr bwMode="auto">
                  <a:xfrm>
                    <a:off x="1200" y="2420"/>
                    <a:ext cx="13" cy="20"/>
                  </a:xfrm>
                  <a:custGeom>
                    <a:avLst/>
                    <a:gdLst>
                      <a:gd name="T0" fmla="*/ 55 w 78"/>
                      <a:gd name="T1" fmla="*/ 0 h 102"/>
                      <a:gd name="T2" fmla="*/ 47 w 78"/>
                      <a:gd name="T3" fmla="*/ 25 h 102"/>
                      <a:gd name="T4" fmla="*/ 73 w 78"/>
                      <a:gd name="T5" fmla="*/ 50 h 102"/>
                      <a:gd name="T6" fmla="*/ 50 w 78"/>
                      <a:gd name="T7" fmla="*/ 72 h 102"/>
                      <a:gd name="T8" fmla="*/ 78 w 78"/>
                      <a:gd name="T9" fmla="*/ 99 h 102"/>
                      <a:gd name="T10" fmla="*/ 47 w 78"/>
                      <a:gd name="T11" fmla="*/ 102 h 102"/>
                      <a:gd name="T12" fmla="*/ 16 w 78"/>
                      <a:gd name="T13" fmla="*/ 68 h 102"/>
                      <a:gd name="T14" fmla="*/ 0 w 78"/>
                      <a:gd name="T15" fmla="*/ 60 h 102"/>
                      <a:gd name="T16" fmla="*/ 55 w 78"/>
                      <a:gd name="T17" fmla="*/ 0 h 102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8"/>
                      <a:gd name="T28" fmla="*/ 0 h 102"/>
                      <a:gd name="T29" fmla="*/ 78 w 78"/>
                      <a:gd name="T30" fmla="*/ 102 h 102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8" h="102">
                        <a:moveTo>
                          <a:pt x="55" y="0"/>
                        </a:moveTo>
                        <a:lnTo>
                          <a:pt x="47" y="25"/>
                        </a:lnTo>
                        <a:lnTo>
                          <a:pt x="73" y="50"/>
                        </a:lnTo>
                        <a:lnTo>
                          <a:pt x="50" y="72"/>
                        </a:lnTo>
                        <a:lnTo>
                          <a:pt x="78" y="99"/>
                        </a:lnTo>
                        <a:lnTo>
                          <a:pt x="47" y="102"/>
                        </a:lnTo>
                        <a:lnTo>
                          <a:pt x="16" y="68"/>
                        </a:lnTo>
                        <a:lnTo>
                          <a:pt x="0" y="60"/>
                        </a:lnTo>
                        <a:lnTo>
                          <a:pt x="5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0" name="Freeform 716"/>
                  <p:cNvSpPr>
                    <a:spLocks/>
                  </p:cNvSpPr>
                  <p:nvPr/>
                </p:nvSpPr>
                <p:spPr bwMode="auto">
                  <a:xfrm>
                    <a:off x="1219" y="2418"/>
                    <a:ext cx="10" cy="27"/>
                  </a:xfrm>
                  <a:custGeom>
                    <a:avLst/>
                    <a:gdLst>
                      <a:gd name="T0" fmla="*/ 36 w 62"/>
                      <a:gd name="T1" fmla="*/ 0 h 135"/>
                      <a:gd name="T2" fmla="*/ 31 w 62"/>
                      <a:gd name="T3" fmla="*/ 25 h 135"/>
                      <a:gd name="T4" fmla="*/ 57 w 62"/>
                      <a:gd name="T5" fmla="*/ 50 h 135"/>
                      <a:gd name="T6" fmla="*/ 47 w 62"/>
                      <a:gd name="T7" fmla="*/ 75 h 135"/>
                      <a:gd name="T8" fmla="*/ 62 w 62"/>
                      <a:gd name="T9" fmla="*/ 135 h 135"/>
                      <a:gd name="T10" fmla="*/ 0 w 62"/>
                      <a:gd name="T11" fmla="*/ 67 h 135"/>
                      <a:gd name="T12" fmla="*/ 36 w 62"/>
                      <a:gd name="T13" fmla="*/ 0 h 135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2"/>
                      <a:gd name="T22" fmla="*/ 0 h 135"/>
                      <a:gd name="T23" fmla="*/ 62 w 62"/>
                      <a:gd name="T24" fmla="*/ 135 h 135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2" h="135">
                        <a:moveTo>
                          <a:pt x="36" y="0"/>
                        </a:moveTo>
                        <a:lnTo>
                          <a:pt x="31" y="25"/>
                        </a:lnTo>
                        <a:lnTo>
                          <a:pt x="57" y="50"/>
                        </a:lnTo>
                        <a:lnTo>
                          <a:pt x="47" y="75"/>
                        </a:lnTo>
                        <a:lnTo>
                          <a:pt x="62" y="135"/>
                        </a:lnTo>
                        <a:lnTo>
                          <a:pt x="0" y="67"/>
                        </a:lnTo>
                        <a:lnTo>
                          <a:pt x="3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1" name="Freeform 717"/>
                  <p:cNvSpPr>
                    <a:spLocks/>
                  </p:cNvSpPr>
                  <p:nvPr/>
                </p:nvSpPr>
                <p:spPr bwMode="auto">
                  <a:xfrm>
                    <a:off x="1190" y="2377"/>
                    <a:ext cx="13" cy="16"/>
                  </a:xfrm>
                  <a:custGeom>
                    <a:avLst/>
                    <a:gdLst>
                      <a:gd name="T0" fmla="*/ 77 w 77"/>
                      <a:gd name="T1" fmla="*/ 0 h 78"/>
                      <a:gd name="T2" fmla="*/ 61 w 77"/>
                      <a:gd name="T3" fmla="*/ 14 h 78"/>
                      <a:gd name="T4" fmla="*/ 61 w 77"/>
                      <a:gd name="T5" fmla="*/ 78 h 78"/>
                      <a:gd name="T6" fmla="*/ 0 w 77"/>
                      <a:gd name="T7" fmla="*/ 67 h 78"/>
                      <a:gd name="T8" fmla="*/ 26 w 77"/>
                      <a:gd name="T9" fmla="*/ 44 h 78"/>
                      <a:gd name="T10" fmla="*/ 3 w 77"/>
                      <a:gd name="T11" fmla="*/ 18 h 78"/>
                      <a:gd name="T12" fmla="*/ 77 w 77"/>
                      <a:gd name="T13" fmla="*/ 0 h 7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7"/>
                      <a:gd name="T22" fmla="*/ 0 h 78"/>
                      <a:gd name="T23" fmla="*/ 77 w 77"/>
                      <a:gd name="T24" fmla="*/ 78 h 7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7" h="78">
                        <a:moveTo>
                          <a:pt x="77" y="0"/>
                        </a:moveTo>
                        <a:lnTo>
                          <a:pt x="61" y="14"/>
                        </a:lnTo>
                        <a:lnTo>
                          <a:pt x="61" y="78"/>
                        </a:lnTo>
                        <a:lnTo>
                          <a:pt x="0" y="67"/>
                        </a:lnTo>
                        <a:lnTo>
                          <a:pt x="26" y="44"/>
                        </a:lnTo>
                        <a:lnTo>
                          <a:pt x="3" y="18"/>
                        </a:lnTo>
                        <a:lnTo>
                          <a:pt x="7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2" name="Freeform 718"/>
                  <p:cNvSpPr>
                    <a:spLocks/>
                  </p:cNvSpPr>
                  <p:nvPr/>
                </p:nvSpPr>
                <p:spPr bwMode="auto">
                  <a:xfrm>
                    <a:off x="1207" y="2341"/>
                    <a:ext cx="18" cy="49"/>
                  </a:xfrm>
                  <a:custGeom>
                    <a:avLst/>
                    <a:gdLst>
                      <a:gd name="T0" fmla="*/ 34 w 109"/>
                      <a:gd name="T1" fmla="*/ 0 h 247"/>
                      <a:gd name="T2" fmla="*/ 58 w 109"/>
                      <a:gd name="T3" fmla="*/ 53 h 247"/>
                      <a:gd name="T4" fmla="*/ 43 w 109"/>
                      <a:gd name="T5" fmla="*/ 106 h 247"/>
                      <a:gd name="T6" fmla="*/ 58 w 109"/>
                      <a:gd name="T7" fmla="*/ 142 h 247"/>
                      <a:gd name="T8" fmla="*/ 39 w 109"/>
                      <a:gd name="T9" fmla="*/ 166 h 247"/>
                      <a:gd name="T10" fmla="*/ 70 w 109"/>
                      <a:gd name="T11" fmla="*/ 217 h 247"/>
                      <a:gd name="T12" fmla="*/ 109 w 109"/>
                      <a:gd name="T13" fmla="*/ 234 h 247"/>
                      <a:gd name="T14" fmla="*/ 73 w 109"/>
                      <a:gd name="T15" fmla="*/ 241 h 247"/>
                      <a:gd name="T16" fmla="*/ 58 w 109"/>
                      <a:gd name="T17" fmla="*/ 247 h 247"/>
                      <a:gd name="T18" fmla="*/ 19 w 109"/>
                      <a:gd name="T19" fmla="*/ 227 h 247"/>
                      <a:gd name="T20" fmla="*/ 0 w 109"/>
                      <a:gd name="T21" fmla="*/ 159 h 247"/>
                      <a:gd name="T22" fmla="*/ 31 w 109"/>
                      <a:gd name="T23" fmla="*/ 142 h 247"/>
                      <a:gd name="T24" fmla="*/ 16 w 109"/>
                      <a:gd name="T25" fmla="*/ 109 h 247"/>
                      <a:gd name="T26" fmla="*/ 39 w 109"/>
                      <a:gd name="T27" fmla="*/ 71 h 247"/>
                      <a:gd name="T28" fmla="*/ 34 w 109"/>
                      <a:gd name="T29" fmla="*/ 0 h 247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9"/>
                      <a:gd name="T46" fmla="*/ 0 h 247"/>
                      <a:gd name="T47" fmla="*/ 109 w 109"/>
                      <a:gd name="T48" fmla="*/ 247 h 247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9" h="247">
                        <a:moveTo>
                          <a:pt x="34" y="0"/>
                        </a:moveTo>
                        <a:lnTo>
                          <a:pt x="58" y="53"/>
                        </a:lnTo>
                        <a:lnTo>
                          <a:pt x="43" y="106"/>
                        </a:lnTo>
                        <a:lnTo>
                          <a:pt x="58" y="142"/>
                        </a:lnTo>
                        <a:lnTo>
                          <a:pt x="39" y="166"/>
                        </a:lnTo>
                        <a:lnTo>
                          <a:pt x="70" y="217"/>
                        </a:lnTo>
                        <a:lnTo>
                          <a:pt x="109" y="234"/>
                        </a:lnTo>
                        <a:lnTo>
                          <a:pt x="73" y="241"/>
                        </a:lnTo>
                        <a:lnTo>
                          <a:pt x="58" y="247"/>
                        </a:lnTo>
                        <a:lnTo>
                          <a:pt x="19" y="227"/>
                        </a:lnTo>
                        <a:lnTo>
                          <a:pt x="0" y="159"/>
                        </a:lnTo>
                        <a:lnTo>
                          <a:pt x="31" y="142"/>
                        </a:lnTo>
                        <a:lnTo>
                          <a:pt x="16" y="109"/>
                        </a:lnTo>
                        <a:lnTo>
                          <a:pt x="39" y="71"/>
                        </a:lnTo>
                        <a:lnTo>
                          <a:pt x="3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3" name="Freeform 719"/>
                  <p:cNvSpPr>
                    <a:spLocks/>
                  </p:cNvSpPr>
                  <p:nvPr/>
                </p:nvSpPr>
                <p:spPr bwMode="auto">
                  <a:xfrm>
                    <a:off x="1230" y="2367"/>
                    <a:ext cx="21" cy="42"/>
                  </a:xfrm>
                  <a:custGeom>
                    <a:avLst/>
                    <a:gdLst>
                      <a:gd name="T0" fmla="*/ 31 w 129"/>
                      <a:gd name="T1" fmla="*/ 0 h 209"/>
                      <a:gd name="T2" fmla="*/ 75 w 129"/>
                      <a:gd name="T3" fmla="*/ 21 h 209"/>
                      <a:gd name="T4" fmla="*/ 62 w 129"/>
                      <a:gd name="T5" fmla="*/ 46 h 209"/>
                      <a:gd name="T6" fmla="*/ 78 w 129"/>
                      <a:gd name="T7" fmla="*/ 96 h 209"/>
                      <a:gd name="T8" fmla="*/ 106 w 129"/>
                      <a:gd name="T9" fmla="*/ 120 h 209"/>
                      <a:gd name="T10" fmla="*/ 106 w 129"/>
                      <a:gd name="T11" fmla="*/ 149 h 209"/>
                      <a:gd name="T12" fmla="*/ 109 w 129"/>
                      <a:gd name="T13" fmla="*/ 177 h 209"/>
                      <a:gd name="T14" fmla="*/ 129 w 129"/>
                      <a:gd name="T15" fmla="*/ 209 h 209"/>
                      <a:gd name="T16" fmla="*/ 78 w 129"/>
                      <a:gd name="T17" fmla="*/ 189 h 209"/>
                      <a:gd name="T18" fmla="*/ 62 w 129"/>
                      <a:gd name="T19" fmla="*/ 138 h 209"/>
                      <a:gd name="T20" fmla="*/ 0 w 129"/>
                      <a:gd name="T21" fmla="*/ 116 h 209"/>
                      <a:gd name="T22" fmla="*/ 39 w 129"/>
                      <a:gd name="T23" fmla="*/ 89 h 209"/>
                      <a:gd name="T24" fmla="*/ 39 w 129"/>
                      <a:gd name="T25" fmla="*/ 60 h 209"/>
                      <a:gd name="T26" fmla="*/ 31 w 129"/>
                      <a:gd name="T27" fmla="*/ 0 h 20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9"/>
                      <a:gd name="T43" fmla="*/ 0 h 209"/>
                      <a:gd name="T44" fmla="*/ 129 w 129"/>
                      <a:gd name="T45" fmla="*/ 209 h 20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9" h="209">
                        <a:moveTo>
                          <a:pt x="31" y="0"/>
                        </a:moveTo>
                        <a:lnTo>
                          <a:pt x="75" y="21"/>
                        </a:lnTo>
                        <a:lnTo>
                          <a:pt x="62" y="46"/>
                        </a:lnTo>
                        <a:lnTo>
                          <a:pt x="78" y="96"/>
                        </a:lnTo>
                        <a:lnTo>
                          <a:pt x="106" y="120"/>
                        </a:lnTo>
                        <a:lnTo>
                          <a:pt x="106" y="149"/>
                        </a:lnTo>
                        <a:lnTo>
                          <a:pt x="109" y="177"/>
                        </a:lnTo>
                        <a:lnTo>
                          <a:pt x="129" y="209"/>
                        </a:lnTo>
                        <a:lnTo>
                          <a:pt x="78" y="189"/>
                        </a:lnTo>
                        <a:lnTo>
                          <a:pt x="62" y="138"/>
                        </a:lnTo>
                        <a:lnTo>
                          <a:pt x="0" y="116"/>
                        </a:lnTo>
                        <a:lnTo>
                          <a:pt x="39" y="89"/>
                        </a:lnTo>
                        <a:lnTo>
                          <a:pt x="39" y="60"/>
                        </a:lnTo>
                        <a:lnTo>
                          <a:pt x="3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4" name="Freeform 720"/>
                  <p:cNvSpPr>
                    <a:spLocks/>
                  </p:cNvSpPr>
                  <p:nvPr/>
                </p:nvSpPr>
                <p:spPr bwMode="auto">
                  <a:xfrm>
                    <a:off x="1280" y="2405"/>
                    <a:ext cx="23" cy="13"/>
                  </a:xfrm>
                  <a:custGeom>
                    <a:avLst/>
                    <a:gdLst>
                      <a:gd name="T0" fmla="*/ 142 w 142"/>
                      <a:gd name="T1" fmla="*/ 0 h 63"/>
                      <a:gd name="T2" fmla="*/ 123 w 142"/>
                      <a:gd name="T3" fmla="*/ 7 h 63"/>
                      <a:gd name="T4" fmla="*/ 96 w 142"/>
                      <a:gd name="T5" fmla="*/ 9 h 63"/>
                      <a:gd name="T6" fmla="*/ 70 w 142"/>
                      <a:gd name="T7" fmla="*/ 9 h 63"/>
                      <a:gd name="T8" fmla="*/ 50 w 142"/>
                      <a:gd name="T9" fmla="*/ 27 h 63"/>
                      <a:gd name="T10" fmla="*/ 38 w 142"/>
                      <a:gd name="T11" fmla="*/ 42 h 63"/>
                      <a:gd name="T12" fmla="*/ 0 w 142"/>
                      <a:gd name="T13" fmla="*/ 56 h 63"/>
                      <a:gd name="T14" fmla="*/ 35 w 142"/>
                      <a:gd name="T15" fmla="*/ 63 h 63"/>
                      <a:gd name="T16" fmla="*/ 81 w 142"/>
                      <a:gd name="T17" fmla="*/ 37 h 63"/>
                      <a:gd name="T18" fmla="*/ 142 w 142"/>
                      <a:gd name="T19" fmla="*/ 0 h 6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42"/>
                      <a:gd name="T31" fmla="*/ 0 h 63"/>
                      <a:gd name="T32" fmla="*/ 142 w 142"/>
                      <a:gd name="T33" fmla="*/ 63 h 6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42" h="63">
                        <a:moveTo>
                          <a:pt x="142" y="0"/>
                        </a:moveTo>
                        <a:lnTo>
                          <a:pt x="123" y="7"/>
                        </a:lnTo>
                        <a:lnTo>
                          <a:pt x="96" y="9"/>
                        </a:lnTo>
                        <a:lnTo>
                          <a:pt x="70" y="9"/>
                        </a:lnTo>
                        <a:lnTo>
                          <a:pt x="50" y="27"/>
                        </a:lnTo>
                        <a:lnTo>
                          <a:pt x="38" y="42"/>
                        </a:lnTo>
                        <a:lnTo>
                          <a:pt x="0" y="56"/>
                        </a:lnTo>
                        <a:lnTo>
                          <a:pt x="35" y="63"/>
                        </a:lnTo>
                        <a:lnTo>
                          <a:pt x="81" y="37"/>
                        </a:lnTo>
                        <a:lnTo>
                          <a:pt x="14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5" name="Freeform 721"/>
                  <p:cNvSpPr>
                    <a:spLocks/>
                  </p:cNvSpPr>
                  <p:nvPr/>
                </p:nvSpPr>
                <p:spPr bwMode="auto">
                  <a:xfrm>
                    <a:off x="1303" y="2408"/>
                    <a:ext cx="38" cy="28"/>
                  </a:xfrm>
                  <a:custGeom>
                    <a:avLst/>
                    <a:gdLst>
                      <a:gd name="T0" fmla="*/ 0 w 227"/>
                      <a:gd name="T1" fmla="*/ 0 h 139"/>
                      <a:gd name="T2" fmla="*/ 41 w 227"/>
                      <a:gd name="T3" fmla="*/ 36 h 139"/>
                      <a:gd name="T4" fmla="*/ 53 w 227"/>
                      <a:gd name="T5" fmla="*/ 68 h 139"/>
                      <a:gd name="T6" fmla="*/ 80 w 227"/>
                      <a:gd name="T7" fmla="*/ 103 h 139"/>
                      <a:gd name="T8" fmla="*/ 103 w 227"/>
                      <a:gd name="T9" fmla="*/ 139 h 139"/>
                      <a:gd name="T10" fmla="*/ 150 w 227"/>
                      <a:gd name="T11" fmla="*/ 114 h 139"/>
                      <a:gd name="T12" fmla="*/ 223 w 227"/>
                      <a:gd name="T13" fmla="*/ 89 h 139"/>
                      <a:gd name="T14" fmla="*/ 227 w 227"/>
                      <a:gd name="T15" fmla="*/ 68 h 139"/>
                      <a:gd name="T16" fmla="*/ 181 w 227"/>
                      <a:gd name="T17" fmla="*/ 96 h 139"/>
                      <a:gd name="T18" fmla="*/ 135 w 227"/>
                      <a:gd name="T19" fmla="*/ 100 h 139"/>
                      <a:gd name="T20" fmla="*/ 85 w 227"/>
                      <a:gd name="T21" fmla="*/ 82 h 139"/>
                      <a:gd name="T22" fmla="*/ 96 w 227"/>
                      <a:gd name="T23" fmla="*/ 43 h 139"/>
                      <a:gd name="T24" fmla="*/ 65 w 227"/>
                      <a:gd name="T25" fmla="*/ 18 h 139"/>
                      <a:gd name="T26" fmla="*/ 0 w 227"/>
                      <a:gd name="T27" fmla="*/ 0 h 13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27"/>
                      <a:gd name="T43" fmla="*/ 0 h 139"/>
                      <a:gd name="T44" fmla="*/ 227 w 227"/>
                      <a:gd name="T45" fmla="*/ 139 h 13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27" h="139">
                        <a:moveTo>
                          <a:pt x="0" y="0"/>
                        </a:moveTo>
                        <a:lnTo>
                          <a:pt x="41" y="36"/>
                        </a:lnTo>
                        <a:lnTo>
                          <a:pt x="53" y="68"/>
                        </a:lnTo>
                        <a:lnTo>
                          <a:pt x="80" y="103"/>
                        </a:lnTo>
                        <a:lnTo>
                          <a:pt x="103" y="139"/>
                        </a:lnTo>
                        <a:lnTo>
                          <a:pt x="150" y="114"/>
                        </a:lnTo>
                        <a:lnTo>
                          <a:pt x="223" y="89"/>
                        </a:lnTo>
                        <a:lnTo>
                          <a:pt x="227" y="68"/>
                        </a:lnTo>
                        <a:lnTo>
                          <a:pt x="181" y="96"/>
                        </a:lnTo>
                        <a:lnTo>
                          <a:pt x="135" y="100"/>
                        </a:lnTo>
                        <a:lnTo>
                          <a:pt x="85" y="82"/>
                        </a:lnTo>
                        <a:lnTo>
                          <a:pt x="96" y="43"/>
                        </a:lnTo>
                        <a:lnTo>
                          <a:pt x="65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6" name="Freeform 722"/>
                  <p:cNvSpPr>
                    <a:spLocks/>
                  </p:cNvSpPr>
                  <p:nvPr/>
                </p:nvSpPr>
                <p:spPr bwMode="auto">
                  <a:xfrm>
                    <a:off x="1294" y="2420"/>
                    <a:ext cx="21" cy="24"/>
                  </a:xfrm>
                  <a:custGeom>
                    <a:avLst/>
                    <a:gdLst>
                      <a:gd name="T0" fmla="*/ 47 w 127"/>
                      <a:gd name="T1" fmla="*/ 0 h 120"/>
                      <a:gd name="T2" fmla="*/ 47 w 127"/>
                      <a:gd name="T3" fmla="*/ 24 h 120"/>
                      <a:gd name="T4" fmla="*/ 86 w 127"/>
                      <a:gd name="T5" fmla="*/ 53 h 120"/>
                      <a:gd name="T6" fmla="*/ 81 w 127"/>
                      <a:gd name="T7" fmla="*/ 78 h 120"/>
                      <a:gd name="T8" fmla="*/ 116 w 127"/>
                      <a:gd name="T9" fmla="*/ 95 h 120"/>
                      <a:gd name="T10" fmla="*/ 127 w 127"/>
                      <a:gd name="T11" fmla="*/ 120 h 120"/>
                      <a:gd name="T12" fmla="*/ 81 w 127"/>
                      <a:gd name="T13" fmla="*/ 95 h 120"/>
                      <a:gd name="T14" fmla="*/ 35 w 127"/>
                      <a:gd name="T15" fmla="*/ 71 h 120"/>
                      <a:gd name="T16" fmla="*/ 35 w 127"/>
                      <a:gd name="T17" fmla="*/ 53 h 120"/>
                      <a:gd name="T18" fmla="*/ 0 w 127"/>
                      <a:gd name="T19" fmla="*/ 11 h 120"/>
                      <a:gd name="T20" fmla="*/ 47 w 127"/>
                      <a:gd name="T21" fmla="*/ 0 h 12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7"/>
                      <a:gd name="T34" fmla="*/ 0 h 120"/>
                      <a:gd name="T35" fmla="*/ 127 w 127"/>
                      <a:gd name="T36" fmla="*/ 120 h 12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7" h="120">
                        <a:moveTo>
                          <a:pt x="47" y="0"/>
                        </a:moveTo>
                        <a:lnTo>
                          <a:pt x="47" y="24"/>
                        </a:lnTo>
                        <a:lnTo>
                          <a:pt x="86" y="53"/>
                        </a:lnTo>
                        <a:lnTo>
                          <a:pt x="81" y="78"/>
                        </a:lnTo>
                        <a:lnTo>
                          <a:pt x="116" y="95"/>
                        </a:lnTo>
                        <a:lnTo>
                          <a:pt x="127" y="120"/>
                        </a:lnTo>
                        <a:lnTo>
                          <a:pt x="81" y="95"/>
                        </a:lnTo>
                        <a:lnTo>
                          <a:pt x="35" y="71"/>
                        </a:lnTo>
                        <a:lnTo>
                          <a:pt x="35" y="53"/>
                        </a:lnTo>
                        <a:lnTo>
                          <a:pt x="0" y="11"/>
                        </a:lnTo>
                        <a:lnTo>
                          <a:pt x="4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7" name="Freeform 723"/>
                  <p:cNvSpPr>
                    <a:spLocks/>
                  </p:cNvSpPr>
                  <p:nvPr/>
                </p:nvSpPr>
                <p:spPr bwMode="auto">
                  <a:xfrm>
                    <a:off x="1226" y="2360"/>
                    <a:ext cx="4" cy="10"/>
                  </a:xfrm>
                  <a:custGeom>
                    <a:avLst/>
                    <a:gdLst>
                      <a:gd name="T0" fmla="*/ 8 w 23"/>
                      <a:gd name="T1" fmla="*/ 0 h 50"/>
                      <a:gd name="T2" fmla="*/ 23 w 23"/>
                      <a:gd name="T3" fmla="*/ 29 h 50"/>
                      <a:gd name="T4" fmla="*/ 20 w 23"/>
                      <a:gd name="T5" fmla="*/ 50 h 50"/>
                      <a:gd name="T6" fmla="*/ 0 w 23"/>
                      <a:gd name="T7" fmla="*/ 47 h 50"/>
                      <a:gd name="T8" fmla="*/ 8 w 23"/>
                      <a:gd name="T9" fmla="*/ 0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3"/>
                      <a:gd name="T16" fmla="*/ 0 h 50"/>
                      <a:gd name="T17" fmla="*/ 23 w 23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3" h="50">
                        <a:moveTo>
                          <a:pt x="8" y="0"/>
                        </a:moveTo>
                        <a:lnTo>
                          <a:pt x="23" y="29"/>
                        </a:lnTo>
                        <a:lnTo>
                          <a:pt x="20" y="50"/>
                        </a:lnTo>
                        <a:lnTo>
                          <a:pt x="0" y="47"/>
                        </a:lnTo>
                        <a:lnTo>
                          <a:pt x="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8" name="Freeform 724"/>
                  <p:cNvSpPr>
                    <a:spLocks/>
                  </p:cNvSpPr>
                  <p:nvPr/>
                </p:nvSpPr>
                <p:spPr bwMode="auto">
                  <a:xfrm>
                    <a:off x="1318" y="2447"/>
                    <a:ext cx="11" cy="14"/>
                  </a:xfrm>
                  <a:custGeom>
                    <a:avLst/>
                    <a:gdLst>
                      <a:gd name="T0" fmla="*/ 65 w 65"/>
                      <a:gd name="T1" fmla="*/ 0 h 74"/>
                      <a:gd name="T2" fmla="*/ 46 w 65"/>
                      <a:gd name="T3" fmla="*/ 14 h 74"/>
                      <a:gd name="T4" fmla="*/ 54 w 65"/>
                      <a:gd name="T5" fmla="*/ 36 h 74"/>
                      <a:gd name="T6" fmla="*/ 65 w 65"/>
                      <a:gd name="T7" fmla="*/ 43 h 74"/>
                      <a:gd name="T8" fmla="*/ 43 w 65"/>
                      <a:gd name="T9" fmla="*/ 74 h 74"/>
                      <a:gd name="T10" fmla="*/ 11 w 65"/>
                      <a:gd name="T11" fmla="*/ 25 h 74"/>
                      <a:gd name="T12" fmla="*/ 0 w 65"/>
                      <a:gd name="T13" fmla="*/ 3 h 74"/>
                      <a:gd name="T14" fmla="*/ 65 w 65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5"/>
                      <a:gd name="T25" fmla="*/ 0 h 74"/>
                      <a:gd name="T26" fmla="*/ 65 w 65"/>
                      <a:gd name="T27" fmla="*/ 74 h 7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5" h="74">
                        <a:moveTo>
                          <a:pt x="65" y="0"/>
                        </a:moveTo>
                        <a:lnTo>
                          <a:pt x="46" y="14"/>
                        </a:lnTo>
                        <a:lnTo>
                          <a:pt x="54" y="36"/>
                        </a:lnTo>
                        <a:lnTo>
                          <a:pt x="65" y="43"/>
                        </a:lnTo>
                        <a:lnTo>
                          <a:pt x="43" y="74"/>
                        </a:lnTo>
                        <a:lnTo>
                          <a:pt x="11" y="25"/>
                        </a:lnTo>
                        <a:lnTo>
                          <a:pt x="0" y="3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49" name="Freeform 725"/>
                  <p:cNvSpPr>
                    <a:spLocks/>
                  </p:cNvSpPr>
                  <p:nvPr/>
                </p:nvSpPr>
                <p:spPr bwMode="auto">
                  <a:xfrm>
                    <a:off x="1347" y="2415"/>
                    <a:ext cx="22" cy="27"/>
                  </a:xfrm>
                  <a:custGeom>
                    <a:avLst/>
                    <a:gdLst>
                      <a:gd name="T0" fmla="*/ 0 w 127"/>
                      <a:gd name="T1" fmla="*/ 0 h 138"/>
                      <a:gd name="T2" fmla="*/ 27 w 127"/>
                      <a:gd name="T3" fmla="*/ 7 h 138"/>
                      <a:gd name="T4" fmla="*/ 61 w 127"/>
                      <a:gd name="T5" fmla="*/ 7 h 138"/>
                      <a:gd name="T6" fmla="*/ 89 w 127"/>
                      <a:gd name="T7" fmla="*/ 21 h 138"/>
                      <a:gd name="T8" fmla="*/ 100 w 127"/>
                      <a:gd name="T9" fmla="*/ 42 h 138"/>
                      <a:gd name="T10" fmla="*/ 127 w 127"/>
                      <a:gd name="T11" fmla="*/ 52 h 138"/>
                      <a:gd name="T12" fmla="*/ 85 w 127"/>
                      <a:gd name="T13" fmla="*/ 60 h 138"/>
                      <a:gd name="T14" fmla="*/ 66 w 127"/>
                      <a:gd name="T15" fmla="*/ 113 h 138"/>
                      <a:gd name="T16" fmla="*/ 85 w 127"/>
                      <a:gd name="T17" fmla="*/ 138 h 138"/>
                      <a:gd name="T18" fmla="*/ 39 w 127"/>
                      <a:gd name="T19" fmla="*/ 99 h 138"/>
                      <a:gd name="T20" fmla="*/ 46 w 127"/>
                      <a:gd name="T21" fmla="*/ 74 h 138"/>
                      <a:gd name="T22" fmla="*/ 46 w 127"/>
                      <a:gd name="T23" fmla="*/ 35 h 138"/>
                      <a:gd name="T24" fmla="*/ 0 w 127"/>
                      <a:gd name="T25" fmla="*/ 0 h 138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7"/>
                      <a:gd name="T40" fmla="*/ 0 h 138"/>
                      <a:gd name="T41" fmla="*/ 127 w 127"/>
                      <a:gd name="T42" fmla="*/ 138 h 138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7" h="138">
                        <a:moveTo>
                          <a:pt x="0" y="0"/>
                        </a:moveTo>
                        <a:lnTo>
                          <a:pt x="27" y="7"/>
                        </a:lnTo>
                        <a:lnTo>
                          <a:pt x="61" y="7"/>
                        </a:lnTo>
                        <a:lnTo>
                          <a:pt x="89" y="21"/>
                        </a:lnTo>
                        <a:lnTo>
                          <a:pt x="100" y="42"/>
                        </a:lnTo>
                        <a:lnTo>
                          <a:pt x="127" y="52"/>
                        </a:lnTo>
                        <a:lnTo>
                          <a:pt x="85" y="60"/>
                        </a:lnTo>
                        <a:lnTo>
                          <a:pt x="66" y="113"/>
                        </a:lnTo>
                        <a:lnTo>
                          <a:pt x="85" y="138"/>
                        </a:lnTo>
                        <a:lnTo>
                          <a:pt x="39" y="99"/>
                        </a:lnTo>
                        <a:lnTo>
                          <a:pt x="46" y="74"/>
                        </a:lnTo>
                        <a:lnTo>
                          <a:pt x="46" y="3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50" name="Freeform 726"/>
                  <p:cNvSpPr>
                    <a:spLocks/>
                  </p:cNvSpPr>
                  <p:nvPr/>
                </p:nvSpPr>
                <p:spPr bwMode="auto">
                  <a:xfrm>
                    <a:off x="1366" y="2441"/>
                    <a:ext cx="17" cy="9"/>
                  </a:xfrm>
                  <a:custGeom>
                    <a:avLst/>
                    <a:gdLst>
                      <a:gd name="T0" fmla="*/ 105 w 105"/>
                      <a:gd name="T1" fmla="*/ 15 h 47"/>
                      <a:gd name="T2" fmla="*/ 62 w 105"/>
                      <a:gd name="T3" fmla="*/ 18 h 47"/>
                      <a:gd name="T4" fmla="*/ 47 w 105"/>
                      <a:gd name="T5" fmla="*/ 39 h 47"/>
                      <a:gd name="T6" fmla="*/ 32 w 105"/>
                      <a:gd name="T7" fmla="*/ 47 h 47"/>
                      <a:gd name="T8" fmla="*/ 0 w 105"/>
                      <a:gd name="T9" fmla="*/ 22 h 47"/>
                      <a:gd name="T10" fmla="*/ 4 w 105"/>
                      <a:gd name="T11" fmla="*/ 0 h 47"/>
                      <a:gd name="T12" fmla="*/ 32 w 105"/>
                      <a:gd name="T13" fmla="*/ 0 h 47"/>
                      <a:gd name="T14" fmla="*/ 105 w 105"/>
                      <a:gd name="T15" fmla="*/ 15 h 47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5"/>
                      <a:gd name="T25" fmla="*/ 0 h 47"/>
                      <a:gd name="T26" fmla="*/ 105 w 105"/>
                      <a:gd name="T27" fmla="*/ 47 h 47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5" h="47">
                        <a:moveTo>
                          <a:pt x="105" y="15"/>
                        </a:moveTo>
                        <a:lnTo>
                          <a:pt x="62" y="18"/>
                        </a:lnTo>
                        <a:lnTo>
                          <a:pt x="47" y="39"/>
                        </a:lnTo>
                        <a:lnTo>
                          <a:pt x="32" y="47"/>
                        </a:lnTo>
                        <a:lnTo>
                          <a:pt x="0" y="22"/>
                        </a:lnTo>
                        <a:lnTo>
                          <a:pt x="4" y="0"/>
                        </a:lnTo>
                        <a:lnTo>
                          <a:pt x="32" y="0"/>
                        </a:lnTo>
                        <a:lnTo>
                          <a:pt x="105" y="15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51" name="Freeform 727"/>
                  <p:cNvSpPr>
                    <a:spLocks/>
                  </p:cNvSpPr>
                  <p:nvPr/>
                </p:nvSpPr>
                <p:spPr bwMode="auto">
                  <a:xfrm>
                    <a:off x="1392" y="2408"/>
                    <a:ext cx="21" cy="27"/>
                  </a:xfrm>
                  <a:custGeom>
                    <a:avLst/>
                    <a:gdLst>
                      <a:gd name="T0" fmla="*/ 63 w 124"/>
                      <a:gd name="T1" fmla="*/ 0 h 132"/>
                      <a:gd name="T2" fmla="*/ 65 w 124"/>
                      <a:gd name="T3" fmla="*/ 36 h 132"/>
                      <a:gd name="T4" fmla="*/ 85 w 124"/>
                      <a:gd name="T5" fmla="*/ 61 h 132"/>
                      <a:gd name="T6" fmla="*/ 94 w 124"/>
                      <a:gd name="T7" fmla="*/ 93 h 132"/>
                      <a:gd name="T8" fmla="*/ 124 w 124"/>
                      <a:gd name="T9" fmla="*/ 132 h 132"/>
                      <a:gd name="T10" fmla="*/ 74 w 124"/>
                      <a:gd name="T11" fmla="*/ 132 h 132"/>
                      <a:gd name="T12" fmla="*/ 43 w 124"/>
                      <a:gd name="T13" fmla="*/ 54 h 132"/>
                      <a:gd name="T14" fmla="*/ 4 w 124"/>
                      <a:gd name="T15" fmla="*/ 61 h 132"/>
                      <a:gd name="T16" fmla="*/ 0 w 124"/>
                      <a:gd name="T17" fmla="*/ 29 h 132"/>
                      <a:gd name="T18" fmla="*/ 63 w 124"/>
                      <a:gd name="T19" fmla="*/ 0 h 13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4"/>
                      <a:gd name="T31" fmla="*/ 0 h 132"/>
                      <a:gd name="T32" fmla="*/ 124 w 124"/>
                      <a:gd name="T33" fmla="*/ 132 h 13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4" h="132">
                        <a:moveTo>
                          <a:pt x="63" y="0"/>
                        </a:moveTo>
                        <a:lnTo>
                          <a:pt x="65" y="36"/>
                        </a:lnTo>
                        <a:lnTo>
                          <a:pt x="85" y="61"/>
                        </a:lnTo>
                        <a:lnTo>
                          <a:pt x="94" y="93"/>
                        </a:lnTo>
                        <a:lnTo>
                          <a:pt x="124" y="132"/>
                        </a:lnTo>
                        <a:lnTo>
                          <a:pt x="74" y="132"/>
                        </a:lnTo>
                        <a:lnTo>
                          <a:pt x="43" y="54"/>
                        </a:lnTo>
                        <a:lnTo>
                          <a:pt x="4" y="61"/>
                        </a:lnTo>
                        <a:lnTo>
                          <a:pt x="0" y="29"/>
                        </a:lnTo>
                        <a:lnTo>
                          <a:pt x="6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52" name="Freeform 728"/>
                  <p:cNvSpPr>
                    <a:spLocks/>
                  </p:cNvSpPr>
                  <p:nvPr/>
                </p:nvSpPr>
                <p:spPr bwMode="auto">
                  <a:xfrm>
                    <a:off x="1401" y="2442"/>
                    <a:ext cx="16" cy="15"/>
                  </a:xfrm>
                  <a:custGeom>
                    <a:avLst/>
                    <a:gdLst>
                      <a:gd name="T0" fmla="*/ 24 w 98"/>
                      <a:gd name="T1" fmla="*/ 0 h 74"/>
                      <a:gd name="T2" fmla="*/ 28 w 98"/>
                      <a:gd name="T3" fmla="*/ 42 h 74"/>
                      <a:gd name="T4" fmla="*/ 44 w 98"/>
                      <a:gd name="T5" fmla="*/ 57 h 74"/>
                      <a:gd name="T6" fmla="*/ 83 w 98"/>
                      <a:gd name="T7" fmla="*/ 57 h 74"/>
                      <a:gd name="T8" fmla="*/ 98 w 98"/>
                      <a:gd name="T9" fmla="*/ 74 h 74"/>
                      <a:gd name="T10" fmla="*/ 47 w 98"/>
                      <a:gd name="T11" fmla="*/ 70 h 74"/>
                      <a:gd name="T12" fmla="*/ 0 w 98"/>
                      <a:gd name="T13" fmla="*/ 54 h 74"/>
                      <a:gd name="T14" fmla="*/ 24 w 98"/>
                      <a:gd name="T15" fmla="*/ 0 h 7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8"/>
                      <a:gd name="T25" fmla="*/ 0 h 74"/>
                      <a:gd name="T26" fmla="*/ 98 w 98"/>
                      <a:gd name="T27" fmla="*/ 74 h 7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8" h="74">
                        <a:moveTo>
                          <a:pt x="24" y="0"/>
                        </a:moveTo>
                        <a:lnTo>
                          <a:pt x="28" y="42"/>
                        </a:lnTo>
                        <a:lnTo>
                          <a:pt x="44" y="57"/>
                        </a:lnTo>
                        <a:lnTo>
                          <a:pt x="83" y="57"/>
                        </a:lnTo>
                        <a:lnTo>
                          <a:pt x="98" y="74"/>
                        </a:lnTo>
                        <a:lnTo>
                          <a:pt x="47" y="70"/>
                        </a:lnTo>
                        <a:lnTo>
                          <a:pt x="0" y="54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53" name="Freeform 729"/>
                  <p:cNvSpPr>
                    <a:spLocks/>
                  </p:cNvSpPr>
                  <p:nvPr/>
                </p:nvSpPr>
                <p:spPr bwMode="auto">
                  <a:xfrm>
                    <a:off x="1388" y="2425"/>
                    <a:ext cx="11" cy="16"/>
                  </a:xfrm>
                  <a:custGeom>
                    <a:avLst/>
                    <a:gdLst>
                      <a:gd name="T0" fmla="*/ 0 w 66"/>
                      <a:gd name="T1" fmla="*/ 0 h 81"/>
                      <a:gd name="T2" fmla="*/ 51 w 66"/>
                      <a:gd name="T3" fmla="*/ 18 h 81"/>
                      <a:gd name="T4" fmla="*/ 46 w 66"/>
                      <a:gd name="T5" fmla="*/ 50 h 81"/>
                      <a:gd name="T6" fmla="*/ 66 w 66"/>
                      <a:gd name="T7" fmla="*/ 68 h 81"/>
                      <a:gd name="T8" fmla="*/ 23 w 66"/>
                      <a:gd name="T9" fmla="*/ 81 h 81"/>
                      <a:gd name="T10" fmla="*/ 20 w 66"/>
                      <a:gd name="T11" fmla="*/ 57 h 81"/>
                      <a:gd name="T12" fmla="*/ 0 w 66"/>
                      <a:gd name="T13" fmla="*/ 0 h 8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6"/>
                      <a:gd name="T22" fmla="*/ 0 h 81"/>
                      <a:gd name="T23" fmla="*/ 66 w 66"/>
                      <a:gd name="T24" fmla="*/ 81 h 8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6" h="81">
                        <a:moveTo>
                          <a:pt x="0" y="0"/>
                        </a:moveTo>
                        <a:lnTo>
                          <a:pt x="51" y="18"/>
                        </a:lnTo>
                        <a:lnTo>
                          <a:pt x="46" y="50"/>
                        </a:lnTo>
                        <a:lnTo>
                          <a:pt x="66" y="68"/>
                        </a:lnTo>
                        <a:lnTo>
                          <a:pt x="23" y="81"/>
                        </a:lnTo>
                        <a:lnTo>
                          <a:pt x="20" y="5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354" name="Freeform 730"/>
                  <p:cNvSpPr>
                    <a:spLocks/>
                  </p:cNvSpPr>
                  <p:nvPr/>
                </p:nvSpPr>
                <p:spPr bwMode="auto">
                  <a:xfrm>
                    <a:off x="1440" y="2400"/>
                    <a:ext cx="21" cy="25"/>
                  </a:xfrm>
                  <a:custGeom>
                    <a:avLst/>
                    <a:gdLst>
                      <a:gd name="T0" fmla="*/ 0 w 127"/>
                      <a:gd name="T1" fmla="*/ 3 h 127"/>
                      <a:gd name="T2" fmla="*/ 26 w 127"/>
                      <a:gd name="T3" fmla="*/ 0 h 127"/>
                      <a:gd name="T4" fmla="*/ 81 w 127"/>
                      <a:gd name="T5" fmla="*/ 10 h 127"/>
                      <a:gd name="T6" fmla="*/ 116 w 127"/>
                      <a:gd name="T7" fmla="*/ 49 h 127"/>
                      <a:gd name="T8" fmla="*/ 103 w 127"/>
                      <a:gd name="T9" fmla="*/ 71 h 127"/>
                      <a:gd name="T10" fmla="*/ 127 w 127"/>
                      <a:gd name="T11" fmla="*/ 127 h 127"/>
                      <a:gd name="T12" fmla="*/ 65 w 127"/>
                      <a:gd name="T13" fmla="*/ 78 h 127"/>
                      <a:gd name="T14" fmla="*/ 50 w 127"/>
                      <a:gd name="T15" fmla="*/ 46 h 127"/>
                      <a:gd name="T16" fmla="*/ 0 w 127"/>
                      <a:gd name="T17" fmla="*/ 3 h 127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7"/>
                      <a:gd name="T28" fmla="*/ 0 h 127"/>
                      <a:gd name="T29" fmla="*/ 127 w 127"/>
                      <a:gd name="T30" fmla="*/ 127 h 127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7" h="127">
                        <a:moveTo>
                          <a:pt x="0" y="3"/>
                        </a:moveTo>
                        <a:lnTo>
                          <a:pt x="26" y="0"/>
                        </a:lnTo>
                        <a:lnTo>
                          <a:pt x="81" y="10"/>
                        </a:lnTo>
                        <a:lnTo>
                          <a:pt x="116" y="49"/>
                        </a:lnTo>
                        <a:lnTo>
                          <a:pt x="103" y="71"/>
                        </a:lnTo>
                        <a:lnTo>
                          <a:pt x="127" y="127"/>
                        </a:lnTo>
                        <a:lnTo>
                          <a:pt x="65" y="78"/>
                        </a:lnTo>
                        <a:lnTo>
                          <a:pt x="50" y="46"/>
                        </a:lnTo>
                        <a:lnTo>
                          <a:pt x="0" y="3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7336" name="Freeform 731"/>
                <p:cNvSpPr>
                  <a:spLocks/>
                </p:cNvSpPr>
                <p:nvPr/>
              </p:nvSpPr>
              <p:spPr bwMode="auto">
                <a:xfrm>
                  <a:off x="1149" y="2387"/>
                  <a:ext cx="28" cy="32"/>
                </a:xfrm>
                <a:custGeom>
                  <a:avLst/>
                  <a:gdLst>
                    <a:gd name="T0" fmla="*/ 136 w 170"/>
                    <a:gd name="T1" fmla="*/ 16 h 159"/>
                    <a:gd name="T2" fmla="*/ 170 w 170"/>
                    <a:gd name="T3" fmla="*/ 35 h 159"/>
                    <a:gd name="T4" fmla="*/ 117 w 170"/>
                    <a:gd name="T5" fmla="*/ 56 h 159"/>
                    <a:gd name="T6" fmla="*/ 81 w 170"/>
                    <a:gd name="T7" fmla="*/ 67 h 159"/>
                    <a:gd name="T8" fmla="*/ 54 w 170"/>
                    <a:gd name="T9" fmla="*/ 109 h 159"/>
                    <a:gd name="T10" fmla="*/ 23 w 170"/>
                    <a:gd name="T11" fmla="*/ 138 h 159"/>
                    <a:gd name="T12" fmla="*/ 0 w 170"/>
                    <a:gd name="T13" fmla="*/ 159 h 159"/>
                    <a:gd name="T14" fmla="*/ 15 w 170"/>
                    <a:gd name="T15" fmla="*/ 102 h 159"/>
                    <a:gd name="T16" fmla="*/ 27 w 170"/>
                    <a:gd name="T17" fmla="*/ 92 h 159"/>
                    <a:gd name="T18" fmla="*/ 3 w 170"/>
                    <a:gd name="T19" fmla="*/ 70 h 159"/>
                    <a:gd name="T20" fmla="*/ 50 w 170"/>
                    <a:gd name="T21" fmla="*/ 53 h 159"/>
                    <a:gd name="T22" fmla="*/ 47 w 170"/>
                    <a:gd name="T23" fmla="*/ 27 h 159"/>
                    <a:gd name="T24" fmla="*/ 66 w 170"/>
                    <a:gd name="T25" fmla="*/ 31 h 159"/>
                    <a:gd name="T26" fmla="*/ 47 w 170"/>
                    <a:gd name="T27" fmla="*/ 0 h 159"/>
                    <a:gd name="T28" fmla="*/ 136 w 170"/>
                    <a:gd name="T29" fmla="*/ 16 h 15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70"/>
                    <a:gd name="T46" fmla="*/ 0 h 159"/>
                    <a:gd name="T47" fmla="*/ 170 w 170"/>
                    <a:gd name="T48" fmla="*/ 159 h 159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70" h="159">
                      <a:moveTo>
                        <a:pt x="136" y="16"/>
                      </a:moveTo>
                      <a:lnTo>
                        <a:pt x="170" y="35"/>
                      </a:lnTo>
                      <a:lnTo>
                        <a:pt x="117" y="56"/>
                      </a:lnTo>
                      <a:lnTo>
                        <a:pt x="81" y="67"/>
                      </a:lnTo>
                      <a:lnTo>
                        <a:pt x="54" y="109"/>
                      </a:lnTo>
                      <a:lnTo>
                        <a:pt x="23" y="138"/>
                      </a:lnTo>
                      <a:lnTo>
                        <a:pt x="0" y="159"/>
                      </a:lnTo>
                      <a:lnTo>
                        <a:pt x="15" y="102"/>
                      </a:lnTo>
                      <a:lnTo>
                        <a:pt x="27" y="92"/>
                      </a:lnTo>
                      <a:lnTo>
                        <a:pt x="3" y="70"/>
                      </a:lnTo>
                      <a:lnTo>
                        <a:pt x="50" y="53"/>
                      </a:lnTo>
                      <a:lnTo>
                        <a:pt x="47" y="27"/>
                      </a:lnTo>
                      <a:lnTo>
                        <a:pt x="66" y="31"/>
                      </a:lnTo>
                      <a:lnTo>
                        <a:pt x="47" y="0"/>
                      </a:lnTo>
                      <a:lnTo>
                        <a:pt x="136" y="1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37" name="Freeform 732"/>
                <p:cNvSpPr>
                  <a:spLocks/>
                </p:cNvSpPr>
                <p:nvPr/>
              </p:nvSpPr>
              <p:spPr bwMode="auto">
                <a:xfrm>
                  <a:off x="1173" y="2399"/>
                  <a:ext cx="15" cy="11"/>
                </a:xfrm>
                <a:custGeom>
                  <a:avLst/>
                  <a:gdLst>
                    <a:gd name="T0" fmla="*/ 89 w 89"/>
                    <a:gd name="T1" fmla="*/ 0 h 56"/>
                    <a:gd name="T2" fmla="*/ 77 w 89"/>
                    <a:gd name="T3" fmla="*/ 14 h 56"/>
                    <a:gd name="T4" fmla="*/ 77 w 89"/>
                    <a:gd name="T5" fmla="*/ 36 h 56"/>
                    <a:gd name="T6" fmla="*/ 55 w 89"/>
                    <a:gd name="T7" fmla="*/ 42 h 56"/>
                    <a:gd name="T8" fmla="*/ 39 w 89"/>
                    <a:gd name="T9" fmla="*/ 56 h 56"/>
                    <a:gd name="T10" fmla="*/ 0 w 89"/>
                    <a:gd name="T11" fmla="*/ 40 h 56"/>
                    <a:gd name="T12" fmla="*/ 46 w 89"/>
                    <a:gd name="T13" fmla="*/ 29 h 56"/>
                    <a:gd name="T14" fmla="*/ 89 w 89"/>
                    <a:gd name="T15" fmla="*/ 0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9"/>
                    <a:gd name="T25" fmla="*/ 0 h 56"/>
                    <a:gd name="T26" fmla="*/ 89 w 89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9" h="56">
                      <a:moveTo>
                        <a:pt x="89" y="0"/>
                      </a:moveTo>
                      <a:lnTo>
                        <a:pt x="77" y="14"/>
                      </a:lnTo>
                      <a:lnTo>
                        <a:pt x="77" y="36"/>
                      </a:lnTo>
                      <a:lnTo>
                        <a:pt x="55" y="42"/>
                      </a:lnTo>
                      <a:lnTo>
                        <a:pt x="39" y="56"/>
                      </a:lnTo>
                      <a:lnTo>
                        <a:pt x="0" y="40"/>
                      </a:lnTo>
                      <a:lnTo>
                        <a:pt x="46" y="29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120" name="Group 733"/>
            <p:cNvGrpSpPr>
              <a:grpSpLocks/>
            </p:cNvGrpSpPr>
            <p:nvPr/>
          </p:nvGrpSpPr>
          <p:grpSpPr bwMode="auto">
            <a:xfrm flipH="1">
              <a:off x="4647" y="1616"/>
              <a:ext cx="375" cy="503"/>
              <a:chOff x="903" y="2159"/>
              <a:chExt cx="452" cy="763"/>
            </a:xfrm>
          </p:grpSpPr>
          <p:sp>
            <p:nvSpPr>
              <p:cNvPr id="77240" name="Freeform 734"/>
              <p:cNvSpPr>
                <a:spLocks/>
              </p:cNvSpPr>
              <p:nvPr/>
            </p:nvSpPr>
            <p:spPr bwMode="auto">
              <a:xfrm>
                <a:off x="990" y="2280"/>
                <a:ext cx="94" cy="87"/>
              </a:xfrm>
              <a:custGeom>
                <a:avLst/>
                <a:gdLst>
                  <a:gd name="T0" fmla="*/ 466 w 562"/>
                  <a:gd name="T1" fmla="*/ 0 h 435"/>
                  <a:gd name="T2" fmla="*/ 486 w 562"/>
                  <a:gd name="T3" fmla="*/ 31 h 435"/>
                  <a:gd name="T4" fmla="*/ 511 w 562"/>
                  <a:gd name="T5" fmla="*/ 53 h 435"/>
                  <a:gd name="T6" fmla="*/ 518 w 562"/>
                  <a:gd name="T7" fmla="*/ 99 h 435"/>
                  <a:gd name="T8" fmla="*/ 542 w 562"/>
                  <a:gd name="T9" fmla="*/ 125 h 435"/>
                  <a:gd name="T10" fmla="*/ 562 w 562"/>
                  <a:gd name="T11" fmla="*/ 139 h 435"/>
                  <a:gd name="T12" fmla="*/ 538 w 562"/>
                  <a:gd name="T13" fmla="*/ 167 h 435"/>
                  <a:gd name="T14" fmla="*/ 530 w 562"/>
                  <a:gd name="T15" fmla="*/ 207 h 435"/>
                  <a:gd name="T16" fmla="*/ 510 w 562"/>
                  <a:gd name="T17" fmla="*/ 225 h 435"/>
                  <a:gd name="T18" fmla="*/ 486 w 562"/>
                  <a:gd name="T19" fmla="*/ 236 h 435"/>
                  <a:gd name="T20" fmla="*/ 461 w 562"/>
                  <a:gd name="T21" fmla="*/ 222 h 435"/>
                  <a:gd name="T22" fmla="*/ 429 w 562"/>
                  <a:gd name="T23" fmla="*/ 236 h 435"/>
                  <a:gd name="T24" fmla="*/ 392 w 562"/>
                  <a:gd name="T25" fmla="*/ 217 h 435"/>
                  <a:gd name="T26" fmla="*/ 349 w 562"/>
                  <a:gd name="T27" fmla="*/ 246 h 435"/>
                  <a:gd name="T28" fmla="*/ 318 w 562"/>
                  <a:gd name="T29" fmla="*/ 243 h 435"/>
                  <a:gd name="T30" fmla="*/ 292 w 562"/>
                  <a:gd name="T31" fmla="*/ 267 h 435"/>
                  <a:gd name="T32" fmla="*/ 267 w 562"/>
                  <a:gd name="T33" fmla="*/ 281 h 435"/>
                  <a:gd name="T34" fmla="*/ 243 w 562"/>
                  <a:gd name="T35" fmla="*/ 267 h 435"/>
                  <a:gd name="T36" fmla="*/ 233 w 562"/>
                  <a:gd name="T37" fmla="*/ 295 h 435"/>
                  <a:gd name="T38" fmla="*/ 211 w 562"/>
                  <a:gd name="T39" fmla="*/ 292 h 435"/>
                  <a:gd name="T40" fmla="*/ 214 w 562"/>
                  <a:gd name="T41" fmla="*/ 332 h 435"/>
                  <a:gd name="T42" fmla="*/ 184 w 562"/>
                  <a:gd name="T43" fmla="*/ 349 h 435"/>
                  <a:gd name="T44" fmla="*/ 145 w 562"/>
                  <a:gd name="T45" fmla="*/ 371 h 435"/>
                  <a:gd name="T46" fmla="*/ 135 w 562"/>
                  <a:gd name="T47" fmla="*/ 399 h 435"/>
                  <a:gd name="T48" fmla="*/ 110 w 562"/>
                  <a:gd name="T49" fmla="*/ 406 h 435"/>
                  <a:gd name="T50" fmla="*/ 93 w 562"/>
                  <a:gd name="T51" fmla="*/ 435 h 435"/>
                  <a:gd name="T52" fmla="*/ 70 w 562"/>
                  <a:gd name="T53" fmla="*/ 421 h 435"/>
                  <a:gd name="T54" fmla="*/ 50 w 562"/>
                  <a:gd name="T55" fmla="*/ 418 h 435"/>
                  <a:gd name="T56" fmla="*/ 36 w 562"/>
                  <a:gd name="T57" fmla="*/ 375 h 435"/>
                  <a:gd name="T58" fmla="*/ 0 w 562"/>
                  <a:gd name="T59" fmla="*/ 356 h 435"/>
                  <a:gd name="T60" fmla="*/ 18 w 562"/>
                  <a:gd name="T61" fmla="*/ 309 h 435"/>
                  <a:gd name="T62" fmla="*/ 9 w 562"/>
                  <a:gd name="T63" fmla="*/ 267 h 435"/>
                  <a:gd name="T64" fmla="*/ 22 w 562"/>
                  <a:gd name="T65" fmla="*/ 217 h 435"/>
                  <a:gd name="T66" fmla="*/ 15 w 562"/>
                  <a:gd name="T67" fmla="*/ 193 h 435"/>
                  <a:gd name="T68" fmla="*/ 39 w 562"/>
                  <a:gd name="T69" fmla="*/ 193 h 435"/>
                  <a:gd name="T70" fmla="*/ 54 w 562"/>
                  <a:gd name="T71" fmla="*/ 167 h 435"/>
                  <a:gd name="T72" fmla="*/ 78 w 562"/>
                  <a:gd name="T73" fmla="*/ 186 h 435"/>
                  <a:gd name="T74" fmla="*/ 102 w 562"/>
                  <a:gd name="T75" fmla="*/ 172 h 435"/>
                  <a:gd name="T76" fmla="*/ 120 w 562"/>
                  <a:gd name="T77" fmla="*/ 149 h 435"/>
                  <a:gd name="T78" fmla="*/ 159 w 562"/>
                  <a:gd name="T79" fmla="*/ 146 h 435"/>
                  <a:gd name="T80" fmla="*/ 168 w 562"/>
                  <a:gd name="T81" fmla="*/ 229 h 435"/>
                  <a:gd name="T82" fmla="*/ 152 w 562"/>
                  <a:gd name="T83" fmla="*/ 232 h 435"/>
                  <a:gd name="T84" fmla="*/ 152 w 562"/>
                  <a:gd name="T85" fmla="*/ 272 h 435"/>
                  <a:gd name="T86" fmla="*/ 162 w 562"/>
                  <a:gd name="T87" fmla="*/ 302 h 435"/>
                  <a:gd name="T88" fmla="*/ 172 w 562"/>
                  <a:gd name="T89" fmla="*/ 270 h 435"/>
                  <a:gd name="T90" fmla="*/ 175 w 562"/>
                  <a:gd name="T91" fmla="*/ 250 h 435"/>
                  <a:gd name="T92" fmla="*/ 168 w 562"/>
                  <a:gd name="T93" fmla="*/ 229 h 435"/>
                  <a:gd name="T94" fmla="*/ 159 w 562"/>
                  <a:gd name="T95" fmla="*/ 147 h 435"/>
                  <a:gd name="T96" fmla="*/ 187 w 562"/>
                  <a:gd name="T97" fmla="*/ 146 h 435"/>
                  <a:gd name="T98" fmla="*/ 212 w 562"/>
                  <a:gd name="T99" fmla="*/ 156 h 435"/>
                  <a:gd name="T100" fmla="*/ 236 w 562"/>
                  <a:gd name="T101" fmla="*/ 142 h 435"/>
                  <a:gd name="T102" fmla="*/ 244 w 562"/>
                  <a:gd name="T103" fmla="*/ 96 h 435"/>
                  <a:gd name="T104" fmla="*/ 269 w 562"/>
                  <a:gd name="T105" fmla="*/ 85 h 435"/>
                  <a:gd name="T106" fmla="*/ 280 w 562"/>
                  <a:gd name="T107" fmla="*/ 60 h 435"/>
                  <a:gd name="T108" fmla="*/ 312 w 562"/>
                  <a:gd name="T109" fmla="*/ 49 h 435"/>
                  <a:gd name="T110" fmla="*/ 330 w 562"/>
                  <a:gd name="T111" fmla="*/ 28 h 435"/>
                  <a:gd name="T112" fmla="*/ 349 w 562"/>
                  <a:gd name="T113" fmla="*/ 38 h 435"/>
                  <a:gd name="T114" fmla="*/ 369 w 562"/>
                  <a:gd name="T115" fmla="*/ 28 h 435"/>
                  <a:gd name="T116" fmla="*/ 384 w 562"/>
                  <a:gd name="T117" fmla="*/ 53 h 435"/>
                  <a:gd name="T118" fmla="*/ 402 w 562"/>
                  <a:gd name="T119" fmla="*/ 49 h 435"/>
                  <a:gd name="T120" fmla="*/ 409 w 562"/>
                  <a:gd name="T121" fmla="*/ 16 h 435"/>
                  <a:gd name="T122" fmla="*/ 433 w 562"/>
                  <a:gd name="T123" fmla="*/ 6 h 435"/>
                  <a:gd name="T124" fmla="*/ 466 w 562"/>
                  <a:gd name="T125" fmla="*/ 0 h 435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62"/>
                  <a:gd name="T190" fmla="*/ 0 h 435"/>
                  <a:gd name="T191" fmla="*/ 562 w 562"/>
                  <a:gd name="T192" fmla="*/ 435 h 435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62" h="435">
                    <a:moveTo>
                      <a:pt x="466" y="0"/>
                    </a:moveTo>
                    <a:lnTo>
                      <a:pt x="486" y="31"/>
                    </a:lnTo>
                    <a:lnTo>
                      <a:pt x="511" y="53"/>
                    </a:lnTo>
                    <a:lnTo>
                      <a:pt x="518" y="99"/>
                    </a:lnTo>
                    <a:lnTo>
                      <a:pt x="542" y="125"/>
                    </a:lnTo>
                    <a:lnTo>
                      <a:pt x="562" y="139"/>
                    </a:lnTo>
                    <a:lnTo>
                      <a:pt x="538" y="167"/>
                    </a:lnTo>
                    <a:lnTo>
                      <a:pt x="530" y="207"/>
                    </a:lnTo>
                    <a:lnTo>
                      <a:pt x="510" y="225"/>
                    </a:lnTo>
                    <a:lnTo>
                      <a:pt x="486" y="236"/>
                    </a:lnTo>
                    <a:lnTo>
                      <a:pt x="461" y="222"/>
                    </a:lnTo>
                    <a:lnTo>
                      <a:pt x="429" y="236"/>
                    </a:lnTo>
                    <a:lnTo>
                      <a:pt x="392" y="217"/>
                    </a:lnTo>
                    <a:lnTo>
                      <a:pt x="349" y="246"/>
                    </a:lnTo>
                    <a:lnTo>
                      <a:pt x="318" y="243"/>
                    </a:lnTo>
                    <a:lnTo>
                      <a:pt x="292" y="267"/>
                    </a:lnTo>
                    <a:lnTo>
                      <a:pt x="267" y="281"/>
                    </a:lnTo>
                    <a:lnTo>
                      <a:pt x="243" y="267"/>
                    </a:lnTo>
                    <a:lnTo>
                      <a:pt x="233" y="295"/>
                    </a:lnTo>
                    <a:lnTo>
                      <a:pt x="211" y="292"/>
                    </a:lnTo>
                    <a:lnTo>
                      <a:pt x="214" y="332"/>
                    </a:lnTo>
                    <a:lnTo>
                      <a:pt x="184" y="349"/>
                    </a:lnTo>
                    <a:lnTo>
                      <a:pt x="145" y="371"/>
                    </a:lnTo>
                    <a:lnTo>
                      <a:pt x="135" y="399"/>
                    </a:lnTo>
                    <a:lnTo>
                      <a:pt x="110" y="406"/>
                    </a:lnTo>
                    <a:lnTo>
                      <a:pt x="93" y="435"/>
                    </a:lnTo>
                    <a:lnTo>
                      <a:pt x="70" y="421"/>
                    </a:lnTo>
                    <a:lnTo>
                      <a:pt x="50" y="418"/>
                    </a:lnTo>
                    <a:lnTo>
                      <a:pt x="36" y="375"/>
                    </a:lnTo>
                    <a:lnTo>
                      <a:pt x="0" y="356"/>
                    </a:lnTo>
                    <a:lnTo>
                      <a:pt x="18" y="309"/>
                    </a:lnTo>
                    <a:lnTo>
                      <a:pt x="9" y="267"/>
                    </a:lnTo>
                    <a:lnTo>
                      <a:pt x="22" y="217"/>
                    </a:lnTo>
                    <a:lnTo>
                      <a:pt x="15" y="193"/>
                    </a:lnTo>
                    <a:lnTo>
                      <a:pt x="39" y="193"/>
                    </a:lnTo>
                    <a:lnTo>
                      <a:pt x="54" y="167"/>
                    </a:lnTo>
                    <a:lnTo>
                      <a:pt x="78" y="186"/>
                    </a:lnTo>
                    <a:lnTo>
                      <a:pt x="102" y="172"/>
                    </a:lnTo>
                    <a:lnTo>
                      <a:pt x="120" y="149"/>
                    </a:lnTo>
                    <a:lnTo>
                      <a:pt x="159" y="146"/>
                    </a:lnTo>
                    <a:lnTo>
                      <a:pt x="168" y="229"/>
                    </a:lnTo>
                    <a:lnTo>
                      <a:pt x="152" y="232"/>
                    </a:lnTo>
                    <a:lnTo>
                      <a:pt x="152" y="272"/>
                    </a:lnTo>
                    <a:lnTo>
                      <a:pt x="162" y="302"/>
                    </a:lnTo>
                    <a:lnTo>
                      <a:pt x="172" y="270"/>
                    </a:lnTo>
                    <a:lnTo>
                      <a:pt x="175" y="250"/>
                    </a:lnTo>
                    <a:lnTo>
                      <a:pt x="168" y="229"/>
                    </a:lnTo>
                    <a:lnTo>
                      <a:pt x="159" y="147"/>
                    </a:lnTo>
                    <a:lnTo>
                      <a:pt x="187" y="146"/>
                    </a:lnTo>
                    <a:lnTo>
                      <a:pt x="212" y="156"/>
                    </a:lnTo>
                    <a:lnTo>
                      <a:pt x="236" y="142"/>
                    </a:lnTo>
                    <a:lnTo>
                      <a:pt x="244" y="96"/>
                    </a:lnTo>
                    <a:lnTo>
                      <a:pt x="269" y="85"/>
                    </a:lnTo>
                    <a:lnTo>
                      <a:pt x="280" y="60"/>
                    </a:lnTo>
                    <a:lnTo>
                      <a:pt x="312" y="49"/>
                    </a:lnTo>
                    <a:lnTo>
                      <a:pt x="330" y="28"/>
                    </a:lnTo>
                    <a:lnTo>
                      <a:pt x="349" y="38"/>
                    </a:lnTo>
                    <a:lnTo>
                      <a:pt x="369" y="28"/>
                    </a:lnTo>
                    <a:lnTo>
                      <a:pt x="384" y="53"/>
                    </a:lnTo>
                    <a:lnTo>
                      <a:pt x="402" y="49"/>
                    </a:lnTo>
                    <a:lnTo>
                      <a:pt x="409" y="16"/>
                    </a:lnTo>
                    <a:lnTo>
                      <a:pt x="433" y="6"/>
                    </a:lnTo>
                    <a:lnTo>
                      <a:pt x="466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7241" name="Group 735"/>
              <p:cNvGrpSpPr>
                <a:grpSpLocks/>
              </p:cNvGrpSpPr>
              <p:nvPr/>
            </p:nvGrpSpPr>
            <p:grpSpPr bwMode="auto">
              <a:xfrm>
                <a:off x="955" y="2181"/>
                <a:ext cx="298" cy="741"/>
                <a:chOff x="955" y="2181"/>
                <a:chExt cx="298" cy="741"/>
              </a:xfrm>
            </p:grpSpPr>
            <p:sp>
              <p:nvSpPr>
                <p:cNvPr id="77322" name="Freeform 736"/>
                <p:cNvSpPr>
                  <a:spLocks/>
                </p:cNvSpPr>
                <p:nvPr/>
              </p:nvSpPr>
              <p:spPr bwMode="auto">
                <a:xfrm>
                  <a:off x="955" y="2181"/>
                  <a:ext cx="298" cy="741"/>
                </a:xfrm>
                <a:custGeom>
                  <a:avLst/>
                  <a:gdLst>
                    <a:gd name="T0" fmla="*/ 753 w 1786"/>
                    <a:gd name="T1" fmla="*/ 2568 h 3707"/>
                    <a:gd name="T2" fmla="*/ 773 w 1786"/>
                    <a:gd name="T3" fmla="*/ 2210 h 3707"/>
                    <a:gd name="T4" fmla="*/ 786 w 1786"/>
                    <a:gd name="T5" fmla="*/ 1995 h 3707"/>
                    <a:gd name="T6" fmla="*/ 551 w 1786"/>
                    <a:gd name="T7" fmla="*/ 1847 h 3707"/>
                    <a:gd name="T8" fmla="*/ 323 w 1786"/>
                    <a:gd name="T9" fmla="*/ 1679 h 3707"/>
                    <a:gd name="T10" fmla="*/ 0 w 1786"/>
                    <a:gd name="T11" fmla="*/ 1356 h 3707"/>
                    <a:gd name="T12" fmla="*/ 261 w 1786"/>
                    <a:gd name="T13" fmla="*/ 1585 h 3707"/>
                    <a:gd name="T14" fmla="*/ 521 w 1786"/>
                    <a:gd name="T15" fmla="*/ 1772 h 3707"/>
                    <a:gd name="T16" fmla="*/ 778 w 1786"/>
                    <a:gd name="T17" fmla="*/ 1933 h 3707"/>
                    <a:gd name="T18" fmla="*/ 761 w 1786"/>
                    <a:gd name="T19" fmla="*/ 1646 h 3707"/>
                    <a:gd name="T20" fmla="*/ 645 w 1786"/>
                    <a:gd name="T21" fmla="*/ 1478 h 3707"/>
                    <a:gd name="T22" fmla="*/ 414 w 1786"/>
                    <a:gd name="T23" fmla="*/ 1273 h 3707"/>
                    <a:gd name="T24" fmla="*/ 377 w 1786"/>
                    <a:gd name="T25" fmla="*/ 1213 h 3707"/>
                    <a:gd name="T26" fmla="*/ 496 w 1786"/>
                    <a:gd name="T27" fmla="*/ 1301 h 3707"/>
                    <a:gd name="T28" fmla="*/ 753 w 1786"/>
                    <a:gd name="T29" fmla="*/ 1495 h 3707"/>
                    <a:gd name="T30" fmla="*/ 756 w 1786"/>
                    <a:gd name="T31" fmla="*/ 1266 h 3707"/>
                    <a:gd name="T32" fmla="*/ 761 w 1786"/>
                    <a:gd name="T33" fmla="*/ 955 h 3707"/>
                    <a:gd name="T34" fmla="*/ 534 w 1786"/>
                    <a:gd name="T35" fmla="*/ 764 h 3707"/>
                    <a:gd name="T36" fmla="*/ 493 w 1786"/>
                    <a:gd name="T37" fmla="*/ 689 h 3707"/>
                    <a:gd name="T38" fmla="*/ 620 w 1786"/>
                    <a:gd name="T39" fmla="*/ 800 h 3707"/>
                    <a:gd name="T40" fmla="*/ 786 w 1786"/>
                    <a:gd name="T41" fmla="*/ 804 h 3707"/>
                    <a:gd name="T42" fmla="*/ 827 w 1786"/>
                    <a:gd name="T43" fmla="*/ 532 h 3707"/>
                    <a:gd name="T44" fmla="*/ 665 w 1786"/>
                    <a:gd name="T45" fmla="*/ 409 h 3707"/>
                    <a:gd name="T46" fmla="*/ 654 w 1786"/>
                    <a:gd name="T47" fmla="*/ 381 h 3707"/>
                    <a:gd name="T48" fmla="*/ 715 w 1786"/>
                    <a:gd name="T49" fmla="*/ 420 h 3707"/>
                    <a:gd name="T50" fmla="*/ 819 w 1786"/>
                    <a:gd name="T51" fmla="*/ 374 h 3707"/>
                    <a:gd name="T52" fmla="*/ 885 w 1786"/>
                    <a:gd name="T53" fmla="*/ 222 h 3707"/>
                    <a:gd name="T54" fmla="*/ 922 w 1786"/>
                    <a:gd name="T55" fmla="*/ 478 h 3707"/>
                    <a:gd name="T56" fmla="*/ 926 w 1786"/>
                    <a:gd name="T57" fmla="*/ 736 h 3707"/>
                    <a:gd name="T58" fmla="*/ 1129 w 1786"/>
                    <a:gd name="T59" fmla="*/ 571 h 3707"/>
                    <a:gd name="T60" fmla="*/ 1120 w 1786"/>
                    <a:gd name="T61" fmla="*/ 482 h 3707"/>
                    <a:gd name="T62" fmla="*/ 1340 w 1786"/>
                    <a:gd name="T63" fmla="*/ 402 h 3707"/>
                    <a:gd name="T64" fmla="*/ 1117 w 1786"/>
                    <a:gd name="T65" fmla="*/ 625 h 3707"/>
                    <a:gd name="T66" fmla="*/ 935 w 1786"/>
                    <a:gd name="T67" fmla="*/ 776 h 3707"/>
                    <a:gd name="T68" fmla="*/ 902 w 1786"/>
                    <a:gd name="T69" fmla="*/ 1077 h 3707"/>
                    <a:gd name="T70" fmla="*/ 922 w 1786"/>
                    <a:gd name="T71" fmla="*/ 1258 h 3707"/>
                    <a:gd name="T72" fmla="*/ 1191 w 1786"/>
                    <a:gd name="T73" fmla="*/ 1097 h 3707"/>
                    <a:gd name="T74" fmla="*/ 1377 w 1786"/>
                    <a:gd name="T75" fmla="*/ 642 h 3707"/>
                    <a:gd name="T76" fmla="*/ 1439 w 1786"/>
                    <a:gd name="T77" fmla="*/ 929 h 3707"/>
                    <a:gd name="T78" fmla="*/ 1233 w 1786"/>
                    <a:gd name="T79" fmla="*/ 1094 h 3707"/>
                    <a:gd name="T80" fmla="*/ 1087 w 1786"/>
                    <a:gd name="T81" fmla="*/ 1216 h 3707"/>
                    <a:gd name="T82" fmla="*/ 930 w 1786"/>
                    <a:gd name="T83" fmla="*/ 1417 h 3707"/>
                    <a:gd name="T84" fmla="*/ 1034 w 1786"/>
                    <a:gd name="T85" fmla="*/ 1614 h 3707"/>
                    <a:gd name="T86" fmla="*/ 1299 w 1786"/>
                    <a:gd name="T87" fmla="*/ 1471 h 3707"/>
                    <a:gd name="T88" fmla="*/ 1439 w 1786"/>
                    <a:gd name="T89" fmla="*/ 1363 h 3707"/>
                    <a:gd name="T90" fmla="*/ 1509 w 1786"/>
                    <a:gd name="T91" fmla="*/ 1151 h 3707"/>
                    <a:gd name="T92" fmla="*/ 1517 w 1786"/>
                    <a:gd name="T93" fmla="*/ 1237 h 3707"/>
                    <a:gd name="T94" fmla="*/ 1501 w 1786"/>
                    <a:gd name="T95" fmla="*/ 1363 h 3707"/>
                    <a:gd name="T96" fmla="*/ 1666 w 1786"/>
                    <a:gd name="T97" fmla="*/ 1298 h 3707"/>
                    <a:gd name="T98" fmla="*/ 1393 w 1786"/>
                    <a:gd name="T99" fmla="*/ 1471 h 3707"/>
                    <a:gd name="T100" fmla="*/ 1117 w 1786"/>
                    <a:gd name="T101" fmla="*/ 1635 h 3707"/>
                    <a:gd name="T102" fmla="*/ 976 w 1786"/>
                    <a:gd name="T103" fmla="*/ 1797 h 3707"/>
                    <a:gd name="T104" fmla="*/ 993 w 1786"/>
                    <a:gd name="T105" fmla="*/ 2023 h 3707"/>
                    <a:gd name="T106" fmla="*/ 1009 w 1786"/>
                    <a:gd name="T107" fmla="*/ 2428 h 3707"/>
                    <a:gd name="T108" fmla="*/ 1021 w 1786"/>
                    <a:gd name="T109" fmla="*/ 2784 h 3707"/>
                    <a:gd name="T110" fmla="*/ 1029 w 1786"/>
                    <a:gd name="T111" fmla="*/ 3413 h 3707"/>
                    <a:gd name="T112" fmla="*/ 1104 w 1786"/>
                    <a:gd name="T113" fmla="*/ 3707 h 3707"/>
                    <a:gd name="T114" fmla="*/ 863 w 1786"/>
                    <a:gd name="T115" fmla="*/ 3707 h 3707"/>
                    <a:gd name="T116" fmla="*/ 739 w 1786"/>
                    <a:gd name="T117" fmla="*/ 3649 h 3707"/>
                    <a:gd name="T118" fmla="*/ 765 w 1786"/>
                    <a:gd name="T119" fmla="*/ 3160 h 370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786"/>
                    <a:gd name="T181" fmla="*/ 0 h 3707"/>
                    <a:gd name="T182" fmla="*/ 1786 w 1786"/>
                    <a:gd name="T183" fmla="*/ 3707 h 370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786" h="3707">
                      <a:moveTo>
                        <a:pt x="765" y="2833"/>
                      </a:moveTo>
                      <a:lnTo>
                        <a:pt x="755" y="2711"/>
                      </a:lnTo>
                      <a:lnTo>
                        <a:pt x="753" y="2568"/>
                      </a:lnTo>
                      <a:lnTo>
                        <a:pt x="761" y="2433"/>
                      </a:lnTo>
                      <a:lnTo>
                        <a:pt x="769" y="2335"/>
                      </a:lnTo>
                      <a:lnTo>
                        <a:pt x="773" y="2210"/>
                      </a:lnTo>
                      <a:lnTo>
                        <a:pt x="773" y="2137"/>
                      </a:lnTo>
                      <a:lnTo>
                        <a:pt x="773" y="2080"/>
                      </a:lnTo>
                      <a:lnTo>
                        <a:pt x="786" y="1995"/>
                      </a:lnTo>
                      <a:lnTo>
                        <a:pt x="723" y="1955"/>
                      </a:lnTo>
                      <a:lnTo>
                        <a:pt x="641" y="1905"/>
                      </a:lnTo>
                      <a:lnTo>
                        <a:pt x="551" y="1847"/>
                      </a:lnTo>
                      <a:lnTo>
                        <a:pt x="485" y="1793"/>
                      </a:lnTo>
                      <a:lnTo>
                        <a:pt x="397" y="1739"/>
                      </a:lnTo>
                      <a:lnTo>
                        <a:pt x="323" y="1679"/>
                      </a:lnTo>
                      <a:lnTo>
                        <a:pt x="257" y="1625"/>
                      </a:lnTo>
                      <a:lnTo>
                        <a:pt x="166" y="1549"/>
                      </a:lnTo>
                      <a:lnTo>
                        <a:pt x="0" y="1356"/>
                      </a:lnTo>
                      <a:lnTo>
                        <a:pt x="228" y="1564"/>
                      </a:lnTo>
                      <a:lnTo>
                        <a:pt x="215" y="1248"/>
                      </a:lnTo>
                      <a:lnTo>
                        <a:pt x="261" y="1585"/>
                      </a:lnTo>
                      <a:lnTo>
                        <a:pt x="356" y="1657"/>
                      </a:lnTo>
                      <a:lnTo>
                        <a:pt x="435" y="1718"/>
                      </a:lnTo>
                      <a:lnTo>
                        <a:pt x="521" y="1772"/>
                      </a:lnTo>
                      <a:lnTo>
                        <a:pt x="616" y="1843"/>
                      </a:lnTo>
                      <a:lnTo>
                        <a:pt x="687" y="1893"/>
                      </a:lnTo>
                      <a:lnTo>
                        <a:pt x="778" y="1933"/>
                      </a:lnTo>
                      <a:lnTo>
                        <a:pt x="769" y="1793"/>
                      </a:lnTo>
                      <a:lnTo>
                        <a:pt x="773" y="1743"/>
                      </a:lnTo>
                      <a:lnTo>
                        <a:pt x="761" y="1646"/>
                      </a:lnTo>
                      <a:lnTo>
                        <a:pt x="753" y="1558"/>
                      </a:lnTo>
                      <a:lnTo>
                        <a:pt x="707" y="1517"/>
                      </a:lnTo>
                      <a:lnTo>
                        <a:pt x="645" y="1478"/>
                      </a:lnTo>
                      <a:lnTo>
                        <a:pt x="554" y="1402"/>
                      </a:lnTo>
                      <a:lnTo>
                        <a:pt x="493" y="1348"/>
                      </a:lnTo>
                      <a:lnTo>
                        <a:pt x="414" y="1273"/>
                      </a:lnTo>
                      <a:lnTo>
                        <a:pt x="352" y="1227"/>
                      </a:lnTo>
                      <a:lnTo>
                        <a:pt x="215" y="1070"/>
                      </a:lnTo>
                      <a:lnTo>
                        <a:pt x="377" y="1213"/>
                      </a:lnTo>
                      <a:lnTo>
                        <a:pt x="410" y="986"/>
                      </a:lnTo>
                      <a:lnTo>
                        <a:pt x="405" y="1220"/>
                      </a:lnTo>
                      <a:lnTo>
                        <a:pt x="496" y="1301"/>
                      </a:lnTo>
                      <a:lnTo>
                        <a:pt x="587" y="1381"/>
                      </a:lnTo>
                      <a:lnTo>
                        <a:pt x="662" y="1441"/>
                      </a:lnTo>
                      <a:lnTo>
                        <a:pt x="753" y="1495"/>
                      </a:lnTo>
                      <a:lnTo>
                        <a:pt x="761" y="1424"/>
                      </a:lnTo>
                      <a:lnTo>
                        <a:pt x="756" y="1355"/>
                      </a:lnTo>
                      <a:lnTo>
                        <a:pt x="756" y="1266"/>
                      </a:lnTo>
                      <a:lnTo>
                        <a:pt x="756" y="1187"/>
                      </a:lnTo>
                      <a:lnTo>
                        <a:pt x="753" y="1098"/>
                      </a:lnTo>
                      <a:lnTo>
                        <a:pt x="761" y="955"/>
                      </a:lnTo>
                      <a:lnTo>
                        <a:pt x="703" y="911"/>
                      </a:lnTo>
                      <a:lnTo>
                        <a:pt x="624" y="851"/>
                      </a:lnTo>
                      <a:lnTo>
                        <a:pt x="534" y="764"/>
                      </a:lnTo>
                      <a:lnTo>
                        <a:pt x="451" y="686"/>
                      </a:lnTo>
                      <a:lnTo>
                        <a:pt x="306" y="496"/>
                      </a:lnTo>
                      <a:lnTo>
                        <a:pt x="493" y="689"/>
                      </a:lnTo>
                      <a:lnTo>
                        <a:pt x="513" y="442"/>
                      </a:lnTo>
                      <a:lnTo>
                        <a:pt x="521" y="722"/>
                      </a:lnTo>
                      <a:lnTo>
                        <a:pt x="620" y="800"/>
                      </a:lnTo>
                      <a:lnTo>
                        <a:pt x="690" y="858"/>
                      </a:lnTo>
                      <a:lnTo>
                        <a:pt x="769" y="919"/>
                      </a:lnTo>
                      <a:lnTo>
                        <a:pt x="786" y="804"/>
                      </a:lnTo>
                      <a:lnTo>
                        <a:pt x="806" y="711"/>
                      </a:lnTo>
                      <a:lnTo>
                        <a:pt x="819" y="632"/>
                      </a:lnTo>
                      <a:lnTo>
                        <a:pt x="827" y="532"/>
                      </a:lnTo>
                      <a:lnTo>
                        <a:pt x="773" y="499"/>
                      </a:lnTo>
                      <a:lnTo>
                        <a:pt x="723" y="456"/>
                      </a:lnTo>
                      <a:lnTo>
                        <a:pt x="665" y="409"/>
                      </a:lnTo>
                      <a:lnTo>
                        <a:pt x="591" y="356"/>
                      </a:lnTo>
                      <a:lnTo>
                        <a:pt x="513" y="259"/>
                      </a:lnTo>
                      <a:lnTo>
                        <a:pt x="654" y="381"/>
                      </a:lnTo>
                      <a:lnTo>
                        <a:pt x="645" y="219"/>
                      </a:lnTo>
                      <a:lnTo>
                        <a:pt x="670" y="385"/>
                      </a:lnTo>
                      <a:lnTo>
                        <a:pt x="715" y="420"/>
                      </a:lnTo>
                      <a:lnTo>
                        <a:pt x="761" y="459"/>
                      </a:lnTo>
                      <a:lnTo>
                        <a:pt x="823" y="496"/>
                      </a:lnTo>
                      <a:lnTo>
                        <a:pt x="819" y="374"/>
                      </a:lnTo>
                      <a:lnTo>
                        <a:pt x="819" y="295"/>
                      </a:lnTo>
                      <a:lnTo>
                        <a:pt x="852" y="0"/>
                      </a:lnTo>
                      <a:lnTo>
                        <a:pt x="885" y="222"/>
                      </a:lnTo>
                      <a:lnTo>
                        <a:pt x="893" y="309"/>
                      </a:lnTo>
                      <a:lnTo>
                        <a:pt x="910" y="381"/>
                      </a:lnTo>
                      <a:lnTo>
                        <a:pt x="922" y="478"/>
                      </a:lnTo>
                      <a:lnTo>
                        <a:pt x="926" y="582"/>
                      </a:lnTo>
                      <a:lnTo>
                        <a:pt x="926" y="657"/>
                      </a:lnTo>
                      <a:lnTo>
                        <a:pt x="926" y="736"/>
                      </a:lnTo>
                      <a:lnTo>
                        <a:pt x="1004" y="686"/>
                      </a:lnTo>
                      <a:lnTo>
                        <a:pt x="1062" y="629"/>
                      </a:lnTo>
                      <a:lnTo>
                        <a:pt x="1129" y="571"/>
                      </a:lnTo>
                      <a:lnTo>
                        <a:pt x="1104" y="496"/>
                      </a:lnTo>
                      <a:lnTo>
                        <a:pt x="1095" y="319"/>
                      </a:lnTo>
                      <a:lnTo>
                        <a:pt x="1120" y="482"/>
                      </a:lnTo>
                      <a:lnTo>
                        <a:pt x="1150" y="553"/>
                      </a:lnTo>
                      <a:lnTo>
                        <a:pt x="1211" y="513"/>
                      </a:lnTo>
                      <a:lnTo>
                        <a:pt x="1340" y="402"/>
                      </a:lnTo>
                      <a:lnTo>
                        <a:pt x="1244" y="517"/>
                      </a:lnTo>
                      <a:lnTo>
                        <a:pt x="1186" y="563"/>
                      </a:lnTo>
                      <a:lnTo>
                        <a:pt x="1117" y="625"/>
                      </a:lnTo>
                      <a:lnTo>
                        <a:pt x="1059" y="675"/>
                      </a:lnTo>
                      <a:lnTo>
                        <a:pt x="984" y="729"/>
                      </a:lnTo>
                      <a:lnTo>
                        <a:pt x="935" y="776"/>
                      </a:lnTo>
                      <a:lnTo>
                        <a:pt x="913" y="896"/>
                      </a:lnTo>
                      <a:lnTo>
                        <a:pt x="905" y="990"/>
                      </a:lnTo>
                      <a:lnTo>
                        <a:pt x="902" y="1077"/>
                      </a:lnTo>
                      <a:lnTo>
                        <a:pt x="905" y="1130"/>
                      </a:lnTo>
                      <a:lnTo>
                        <a:pt x="905" y="1187"/>
                      </a:lnTo>
                      <a:lnTo>
                        <a:pt x="922" y="1258"/>
                      </a:lnTo>
                      <a:lnTo>
                        <a:pt x="1001" y="1230"/>
                      </a:lnTo>
                      <a:lnTo>
                        <a:pt x="1087" y="1173"/>
                      </a:lnTo>
                      <a:lnTo>
                        <a:pt x="1191" y="1097"/>
                      </a:lnTo>
                      <a:lnTo>
                        <a:pt x="1266" y="1029"/>
                      </a:lnTo>
                      <a:lnTo>
                        <a:pt x="1340" y="975"/>
                      </a:lnTo>
                      <a:lnTo>
                        <a:pt x="1377" y="642"/>
                      </a:lnTo>
                      <a:lnTo>
                        <a:pt x="1365" y="965"/>
                      </a:lnTo>
                      <a:lnTo>
                        <a:pt x="1579" y="783"/>
                      </a:lnTo>
                      <a:lnTo>
                        <a:pt x="1439" y="929"/>
                      </a:lnTo>
                      <a:lnTo>
                        <a:pt x="1368" y="997"/>
                      </a:lnTo>
                      <a:lnTo>
                        <a:pt x="1302" y="1047"/>
                      </a:lnTo>
                      <a:lnTo>
                        <a:pt x="1233" y="1094"/>
                      </a:lnTo>
                      <a:lnTo>
                        <a:pt x="1162" y="1158"/>
                      </a:lnTo>
                      <a:lnTo>
                        <a:pt x="1129" y="1183"/>
                      </a:lnTo>
                      <a:lnTo>
                        <a:pt x="1087" y="1216"/>
                      </a:lnTo>
                      <a:lnTo>
                        <a:pt x="993" y="1273"/>
                      </a:lnTo>
                      <a:lnTo>
                        <a:pt x="926" y="1306"/>
                      </a:lnTo>
                      <a:lnTo>
                        <a:pt x="930" y="1417"/>
                      </a:lnTo>
                      <a:lnTo>
                        <a:pt x="938" y="1542"/>
                      </a:lnTo>
                      <a:lnTo>
                        <a:pt x="951" y="1651"/>
                      </a:lnTo>
                      <a:lnTo>
                        <a:pt x="1034" y="1614"/>
                      </a:lnTo>
                      <a:lnTo>
                        <a:pt x="1125" y="1571"/>
                      </a:lnTo>
                      <a:lnTo>
                        <a:pt x="1220" y="1521"/>
                      </a:lnTo>
                      <a:lnTo>
                        <a:pt x="1299" y="1471"/>
                      </a:lnTo>
                      <a:lnTo>
                        <a:pt x="1368" y="1434"/>
                      </a:lnTo>
                      <a:lnTo>
                        <a:pt x="1423" y="1402"/>
                      </a:lnTo>
                      <a:lnTo>
                        <a:pt x="1439" y="1363"/>
                      </a:lnTo>
                      <a:lnTo>
                        <a:pt x="1464" y="1305"/>
                      </a:lnTo>
                      <a:lnTo>
                        <a:pt x="1492" y="1230"/>
                      </a:lnTo>
                      <a:lnTo>
                        <a:pt x="1509" y="1151"/>
                      </a:lnTo>
                      <a:lnTo>
                        <a:pt x="1521" y="1034"/>
                      </a:lnTo>
                      <a:lnTo>
                        <a:pt x="1526" y="1169"/>
                      </a:lnTo>
                      <a:lnTo>
                        <a:pt x="1517" y="1237"/>
                      </a:lnTo>
                      <a:lnTo>
                        <a:pt x="1479" y="1309"/>
                      </a:lnTo>
                      <a:lnTo>
                        <a:pt x="1456" y="1384"/>
                      </a:lnTo>
                      <a:lnTo>
                        <a:pt x="1501" y="1363"/>
                      </a:lnTo>
                      <a:lnTo>
                        <a:pt x="1600" y="1320"/>
                      </a:lnTo>
                      <a:lnTo>
                        <a:pt x="1786" y="1185"/>
                      </a:lnTo>
                      <a:lnTo>
                        <a:pt x="1666" y="1298"/>
                      </a:lnTo>
                      <a:lnTo>
                        <a:pt x="1592" y="1360"/>
                      </a:lnTo>
                      <a:lnTo>
                        <a:pt x="1496" y="1410"/>
                      </a:lnTo>
                      <a:lnTo>
                        <a:pt x="1393" y="1471"/>
                      </a:lnTo>
                      <a:lnTo>
                        <a:pt x="1290" y="1531"/>
                      </a:lnTo>
                      <a:lnTo>
                        <a:pt x="1199" y="1585"/>
                      </a:lnTo>
                      <a:lnTo>
                        <a:pt x="1117" y="1635"/>
                      </a:lnTo>
                      <a:lnTo>
                        <a:pt x="1054" y="1675"/>
                      </a:lnTo>
                      <a:lnTo>
                        <a:pt x="968" y="1716"/>
                      </a:lnTo>
                      <a:lnTo>
                        <a:pt x="976" y="1797"/>
                      </a:lnTo>
                      <a:lnTo>
                        <a:pt x="988" y="1855"/>
                      </a:lnTo>
                      <a:lnTo>
                        <a:pt x="993" y="1945"/>
                      </a:lnTo>
                      <a:lnTo>
                        <a:pt x="993" y="2023"/>
                      </a:lnTo>
                      <a:lnTo>
                        <a:pt x="996" y="2156"/>
                      </a:lnTo>
                      <a:lnTo>
                        <a:pt x="1009" y="2268"/>
                      </a:lnTo>
                      <a:lnTo>
                        <a:pt x="1009" y="2428"/>
                      </a:lnTo>
                      <a:lnTo>
                        <a:pt x="1001" y="2555"/>
                      </a:lnTo>
                      <a:lnTo>
                        <a:pt x="1001" y="2686"/>
                      </a:lnTo>
                      <a:lnTo>
                        <a:pt x="1021" y="2784"/>
                      </a:lnTo>
                      <a:lnTo>
                        <a:pt x="1029" y="2964"/>
                      </a:lnTo>
                      <a:lnTo>
                        <a:pt x="1020" y="3185"/>
                      </a:lnTo>
                      <a:lnTo>
                        <a:pt x="1029" y="3413"/>
                      </a:lnTo>
                      <a:lnTo>
                        <a:pt x="1029" y="3658"/>
                      </a:lnTo>
                      <a:lnTo>
                        <a:pt x="1058" y="3683"/>
                      </a:lnTo>
                      <a:lnTo>
                        <a:pt x="1104" y="3707"/>
                      </a:lnTo>
                      <a:lnTo>
                        <a:pt x="1001" y="3695"/>
                      </a:lnTo>
                      <a:lnTo>
                        <a:pt x="912" y="3683"/>
                      </a:lnTo>
                      <a:lnTo>
                        <a:pt x="863" y="3707"/>
                      </a:lnTo>
                      <a:lnTo>
                        <a:pt x="817" y="3686"/>
                      </a:lnTo>
                      <a:lnTo>
                        <a:pt x="671" y="3704"/>
                      </a:lnTo>
                      <a:lnTo>
                        <a:pt x="739" y="3649"/>
                      </a:lnTo>
                      <a:lnTo>
                        <a:pt x="746" y="3617"/>
                      </a:lnTo>
                      <a:lnTo>
                        <a:pt x="765" y="3348"/>
                      </a:lnTo>
                      <a:lnTo>
                        <a:pt x="765" y="3160"/>
                      </a:lnTo>
                      <a:lnTo>
                        <a:pt x="765" y="2989"/>
                      </a:lnTo>
                      <a:lnTo>
                        <a:pt x="765" y="2833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23" name="Freeform 737"/>
                <p:cNvSpPr>
                  <a:spLocks/>
                </p:cNvSpPr>
                <p:nvPr/>
              </p:nvSpPr>
              <p:spPr bwMode="auto">
                <a:xfrm>
                  <a:off x="1091" y="2198"/>
                  <a:ext cx="130" cy="722"/>
                </a:xfrm>
                <a:custGeom>
                  <a:avLst/>
                  <a:gdLst>
                    <a:gd name="T0" fmla="*/ 178 w 783"/>
                    <a:gd name="T1" fmla="*/ 2531 h 3610"/>
                    <a:gd name="T2" fmla="*/ 184 w 783"/>
                    <a:gd name="T3" fmla="*/ 2424 h 3610"/>
                    <a:gd name="T4" fmla="*/ 191 w 783"/>
                    <a:gd name="T5" fmla="*/ 2335 h 3610"/>
                    <a:gd name="T6" fmla="*/ 192 w 783"/>
                    <a:gd name="T7" fmla="*/ 2189 h 3610"/>
                    <a:gd name="T8" fmla="*/ 178 w 783"/>
                    <a:gd name="T9" fmla="*/ 2042 h 3610"/>
                    <a:gd name="T10" fmla="*/ 175 w 783"/>
                    <a:gd name="T11" fmla="*/ 1873 h 3610"/>
                    <a:gd name="T12" fmla="*/ 158 w 783"/>
                    <a:gd name="T13" fmla="*/ 1706 h 3610"/>
                    <a:gd name="T14" fmla="*/ 166 w 783"/>
                    <a:gd name="T15" fmla="*/ 1593 h 3610"/>
                    <a:gd name="T16" fmla="*/ 276 w 783"/>
                    <a:gd name="T17" fmla="*/ 1534 h 3610"/>
                    <a:gd name="T18" fmla="*/ 466 w 783"/>
                    <a:gd name="T19" fmla="*/ 1435 h 3610"/>
                    <a:gd name="T20" fmla="*/ 655 w 783"/>
                    <a:gd name="T21" fmla="*/ 1325 h 3610"/>
                    <a:gd name="T22" fmla="*/ 683 w 783"/>
                    <a:gd name="T23" fmla="*/ 1292 h 3610"/>
                    <a:gd name="T24" fmla="*/ 410 w 783"/>
                    <a:gd name="T25" fmla="*/ 1438 h 3610"/>
                    <a:gd name="T26" fmla="*/ 243 w 783"/>
                    <a:gd name="T27" fmla="*/ 1524 h 3610"/>
                    <a:gd name="T28" fmla="*/ 148 w 783"/>
                    <a:gd name="T29" fmla="*/ 1566 h 3610"/>
                    <a:gd name="T30" fmla="*/ 126 w 783"/>
                    <a:gd name="T31" fmla="*/ 1511 h 3610"/>
                    <a:gd name="T32" fmla="*/ 115 w 783"/>
                    <a:gd name="T33" fmla="*/ 1347 h 3610"/>
                    <a:gd name="T34" fmla="*/ 110 w 783"/>
                    <a:gd name="T35" fmla="*/ 1214 h 3610"/>
                    <a:gd name="T36" fmla="*/ 191 w 783"/>
                    <a:gd name="T37" fmla="*/ 1157 h 3610"/>
                    <a:gd name="T38" fmla="*/ 289 w 783"/>
                    <a:gd name="T39" fmla="*/ 1099 h 3610"/>
                    <a:gd name="T40" fmla="*/ 394 w 783"/>
                    <a:gd name="T41" fmla="*/ 1017 h 3610"/>
                    <a:gd name="T42" fmla="*/ 493 w 783"/>
                    <a:gd name="T43" fmla="*/ 932 h 3610"/>
                    <a:gd name="T44" fmla="*/ 377 w 783"/>
                    <a:gd name="T45" fmla="*/ 1017 h 3610"/>
                    <a:gd name="T46" fmla="*/ 234 w 783"/>
                    <a:gd name="T47" fmla="*/ 1117 h 3610"/>
                    <a:gd name="T48" fmla="*/ 107 w 783"/>
                    <a:gd name="T49" fmla="*/ 1179 h 3610"/>
                    <a:gd name="T50" fmla="*/ 87 w 783"/>
                    <a:gd name="T51" fmla="*/ 1104 h 3610"/>
                    <a:gd name="T52" fmla="*/ 84 w 783"/>
                    <a:gd name="T53" fmla="*/ 1002 h 3610"/>
                    <a:gd name="T54" fmla="*/ 89 w 783"/>
                    <a:gd name="T55" fmla="*/ 882 h 3610"/>
                    <a:gd name="T56" fmla="*/ 109 w 783"/>
                    <a:gd name="T57" fmla="*/ 738 h 3610"/>
                    <a:gd name="T58" fmla="*/ 155 w 783"/>
                    <a:gd name="T59" fmla="*/ 648 h 3610"/>
                    <a:gd name="T60" fmla="*/ 232 w 783"/>
                    <a:gd name="T61" fmla="*/ 584 h 3610"/>
                    <a:gd name="T62" fmla="*/ 325 w 783"/>
                    <a:gd name="T63" fmla="*/ 503 h 3610"/>
                    <a:gd name="T64" fmla="*/ 423 w 783"/>
                    <a:gd name="T65" fmla="*/ 420 h 3610"/>
                    <a:gd name="T66" fmla="*/ 306 w 783"/>
                    <a:gd name="T67" fmla="*/ 502 h 3610"/>
                    <a:gd name="T68" fmla="*/ 194 w 783"/>
                    <a:gd name="T69" fmla="*/ 603 h 3610"/>
                    <a:gd name="T70" fmla="*/ 107 w 783"/>
                    <a:gd name="T71" fmla="*/ 650 h 3610"/>
                    <a:gd name="T72" fmla="*/ 107 w 783"/>
                    <a:gd name="T73" fmla="*/ 501 h 3610"/>
                    <a:gd name="T74" fmla="*/ 89 w 783"/>
                    <a:gd name="T75" fmla="*/ 292 h 3610"/>
                    <a:gd name="T76" fmla="*/ 47 w 783"/>
                    <a:gd name="T77" fmla="*/ 0 h 3610"/>
                    <a:gd name="T78" fmla="*/ 69 w 783"/>
                    <a:gd name="T79" fmla="*/ 338 h 3610"/>
                    <a:gd name="T80" fmla="*/ 64 w 783"/>
                    <a:gd name="T81" fmla="*/ 510 h 3610"/>
                    <a:gd name="T82" fmla="*/ 50 w 783"/>
                    <a:gd name="T83" fmla="*/ 696 h 3610"/>
                    <a:gd name="T84" fmla="*/ 24 w 783"/>
                    <a:gd name="T85" fmla="*/ 845 h 3610"/>
                    <a:gd name="T86" fmla="*/ 0 w 783"/>
                    <a:gd name="T87" fmla="*/ 1008 h 3610"/>
                    <a:gd name="T88" fmla="*/ 19 w 783"/>
                    <a:gd name="T89" fmla="*/ 1135 h 3610"/>
                    <a:gd name="T90" fmla="*/ 28 w 783"/>
                    <a:gd name="T91" fmla="*/ 1284 h 3610"/>
                    <a:gd name="T92" fmla="*/ 36 w 783"/>
                    <a:gd name="T93" fmla="*/ 1471 h 3610"/>
                    <a:gd name="T94" fmla="*/ 52 w 783"/>
                    <a:gd name="T95" fmla="*/ 1650 h 3610"/>
                    <a:gd name="T96" fmla="*/ 60 w 783"/>
                    <a:gd name="T97" fmla="*/ 1838 h 3610"/>
                    <a:gd name="T98" fmla="*/ 77 w 783"/>
                    <a:gd name="T99" fmla="*/ 1974 h 3610"/>
                    <a:gd name="T100" fmla="*/ 75 w 783"/>
                    <a:gd name="T101" fmla="*/ 2132 h 3610"/>
                    <a:gd name="T102" fmla="*/ 69 w 783"/>
                    <a:gd name="T103" fmla="*/ 2274 h 3610"/>
                    <a:gd name="T104" fmla="*/ 74 w 783"/>
                    <a:gd name="T105" fmla="*/ 2404 h 3610"/>
                    <a:gd name="T106" fmla="*/ 68 w 783"/>
                    <a:gd name="T107" fmla="*/ 2522 h 3610"/>
                    <a:gd name="T108" fmla="*/ 67 w 783"/>
                    <a:gd name="T109" fmla="*/ 2627 h 3610"/>
                    <a:gd name="T110" fmla="*/ 72 w 783"/>
                    <a:gd name="T111" fmla="*/ 2859 h 3610"/>
                    <a:gd name="T112" fmla="*/ 69 w 783"/>
                    <a:gd name="T113" fmla="*/ 3300 h 3610"/>
                    <a:gd name="T114" fmla="*/ 76 w 783"/>
                    <a:gd name="T115" fmla="*/ 3569 h 3610"/>
                    <a:gd name="T116" fmla="*/ 122 w 783"/>
                    <a:gd name="T117" fmla="*/ 3574 h 3610"/>
                    <a:gd name="T118" fmla="*/ 249 w 783"/>
                    <a:gd name="T119" fmla="*/ 3608 h 3610"/>
                    <a:gd name="T120" fmla="*/ 200 w 783"/>
                    <a:gd name="T121" fmla="*/ 3481 h 3610"/>
                    <a:gd name="T122" fmla="*/ 193 w 783"/>
                    <a:gd name="T123" fmla="*/ 3189 h 3610"/>
                    <a:gd name="T124" fmla="*/ 197 w 783"/>
                    <a:gd name="T125" fmla="*/ 2819 h 3610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83"/>
                    <a:gd name="T190" fmla="*/ 0 h 3610"/>
                    <a:gd name="T191" fmla="*/ 783 w 783"/>
                    <a:gd name="T192" fmla="*/ 3610 h 3610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83" h="3610">
                      <a:moveTo>
                        <a:pt x="172" y="2617"/>
                      </a:moveTo>
                      <a:lnTo>
                        <a:pt x="179" y="2562"/>
                      </a:lnTo>
                      <a:lnTo>
                        <a:pt x="178" y="2531"/>
                      </a:lnTo>
                      <a:lnTo>
                        <a:pt x="181" y="2495"/>
                      </a:lnTo>
                      <a:lnTo>
                        <a:pt x="181" y="2461"/>
                      </a:lnTo>
                      <a:lnTo>
                        <a:pt x="184" y="2424"/>
                      </a:lnTo>
                      <a:lnTo>
                        <a:pt x="186" y="2391"/>
                      </a:lnTo>
                      <a:lnTo>
                        <a:pt x="189" y="2364"/>
                      </a:lnTo>
                      <a:lnTo>
                        <a:pt x="191" y="2335"/>
                      </a:lnTo>
                      <a:lnTo>
                        <a:pt x="193" y="2284"/>
                      </a:lnTo>
                      <a:lnTo>
                        <a:pt x="191" y="2239"/>
                      </a:lnTo>
                      <a:lnTo>
                        <a:pt x="192" y="2189"/>
                      </a:lnTo>
                      <a:lnTo>
                        <a:pt x="186" y="2137"/>
                      </a:lnTo>
                      <a:lnTo>
                        <a:pt x="181" y="2090"/>
                      </a:lnTo>
                      <a:lnTo>
                        <a:pt x="178" y="2042"/>
                      </a:lnTo>
                      <a:lnTo>
                        <a:pt x="176" y="1977"/>
                      </a:lnTo>
                      <a:lnTo>
                        <a:pt x="174" y="1921"/>
                      </a:lnTo>
                      <a:lnTo>
                        <a:pt x="175" y="1873"/>
                      </a:lnTo>
                      <a:lnTo>
                        <a:pt x="173" y="1826"/>
                      </a:lnTo>
                      <a:lnTo>
                        <a:pt x="173" y="1778"/>
                      </a:lnTo>
                      <a:lnTo>
                        <a:pt x="158" y="1706"/>
                      </a:lnTo>
                      <a:lnTo>
                        <a:pt x="149" y="1652"/>
                      </a:lnTo>
                      <a:lnTo>
                        <a:pt x="147" y="1627"/>
                      </a:lnTo>
                      <a:lnTo>
                        <a:pt x="166" y="1593"/>
                      </a:lnTo>
                      <a:lnTo>
                        <a:pt x="202" y="1566"/>
                      </a:lnTo>
                      <a:lnTo>
                        <a:pt x="227" y="1552"/>
                      </a:lnTo>
                      <a:lnTo>
                        <a:pt x="276" y="1534"/>
                      </a:lnTo>
                      <a:lnTo>
                        <a:pt x="332" y="1504"/>
                      </a:lnTo>
                      <a:lnTo>
                        <a:pt x="402" y="1466"/>
                      </a:lnTo>
                      <a:lnTo>
                        <a:pt x="466" y="1435"/>
                      </a:lnTo>
                      <a:lnTo>
                        <a:pt x="506" y="1406"/>
                      </a:lnTo>
                      <a:lnTo>
                        <a:pt x="572" y="1372"/>
                      </a:lnTo>
                      <a:lnTo>
                        <a:pt x="655" y="1325"/>
                      </a:lnTo>
                      <a:lnTo>
                        <a:pt x="783" y="1255"/>
                      </a:lnTo>
                      <a:lnTo>
                        <a:pt x="734" y="1270"/>
                      </a:lnTo>
                      <a:lnTo>
                        <a:pt x="683" y="1292"/>
                      </a:lnTo>
                      <a:lnTo>
                        <a:pt x="625" y="1322"/>
                      </a:lnTo>
                      <a:lnTo>
                        <a:pt x="479" y="1395"/>
                      </a:lnTo>
                      <a:lnTo>
                        <a:pt x="410" y="1438"/>
                      </a:lnTo>
                      <a:lnTo>
                        <a:pt x="356" y="1469"/>
                      </a:lnTo>
                      <a:lnTo>
                        <a:pt x="315" y="1491"/>
                      </a:lnTo>
                      <a:lnTo>
                        <a:pt x="243" y="1524"/>
                      </a:lnTo>
                      <a:lnTo>
                        <a:pt x="199" y="1545"/>
                      </a:lnTo>
                      <a:lnTo>
                        <a:pt x="163" y="1558"/>
                      </a:lnTo>
                      <a:lnTo>
                        <a:pt x="148" y="1566"/>
                      </a:lnTo>
                      <a:lnTo>
                        <a:pt x="134" y="1573"/>
                      </a:lnTo>
                      <a:lnTo>
                        <a:pt x="130" y="1541"/>
                      </a:lnTo>
                      <a:lnTo>
                        <a:pt x="126" y="1511"/>
                      </a:lnTo>
                      <a:lnTo>
                        <a:pt x="119" y="1461"/>
                      </a:lnTo>
                      <a:lnTo>
                        <a:pt x="117" y="1415"/>
                      </a:lnTo>
                      <a:lnTo>
                        <a:pt x="115" y="1347"/>
                      </a:lnTo>
                      <a:lnTo>
                        <a:pt x="109" y="1301"/>
                      </a:lnTo>
                      <a:lnTo>
                        <a:pt x="108" y="1264"/>
                      </a:lnTo>
                      <a:lnTo>
                        <a:pt x="110" y="1214"/>
                      </a:lnTo>
                      <a:lnTo>
                        <a:pt x="120" y="1195"/>
                      </a:lnTo>
                      <a:lnTo>
                        <a:pt x="152" y="1179"/>
                      </a:lnTo>
                      <a:lnTo>
                        <a:pt x="191" y="1157"/>
                      </a:lnTo>
                      <a:lnTo>
                        <a:pt x="226" y="1135"/>
                      </a:lnTo>
                      <a:lnTo>
                        <a:pt x="259" y="1113"/>
                      </a:lnTo>
                      <a:lnTo>
                        <a:pt x="289" y="1099"/>
                      </a:lnTo>
                      <a:lnTo>
                        <a:pt x="321" y="1069"/>
                      </a:lnTo>
                      <a:lnTo>
                        <a:pt x="360" y="1041"/>
                      </a:lnTo>
                      <a:lnTo>
                        <a:pt x="394" y="1017"/>
                      </a:lnTo>
                      <a:lnTo>
                        <a:pt x="434" y="983"/>
                      </a:lnTo>
                      <a:lnTo>
                        <a:pt x="466" y="957"/>
                      </a:lnTo>
                      <a:lnTo>
                        <a:pt x="493" y="932"/>
                      </a:lnTo>
                      <a:lnTo>
                        <a:pt x="455" y="948"/>
                      </a:lnTo>
                      <a:lnTo>
                        <a:pt x="413" y="986"/>
                      </a:lnTo>
                      <a:lnTo>
                        <a:pt x="377" y="1017"/>
                      </a:lnTo>
                      <a:lnTo>
                        <a:pt x="301" y="1071"/>
                      </a:lnTo>
                      <a:lnTo>
                        <a:pt x="271" y="1095"/>
                      </a:lnTo>
                      <a:lnTo>
                        <a:pt x="234" y="1117"/>
                      </a:lnTo>
                      <a:lnTo>
                        <a:pt x="189" y="1146"/>
                      </a:lnTo>
                      <a:lnTo>
                        <a:pt x="142" y="1163"/>
                      </a:lnTo>
                      <a:lnTo>
                        <a:pt x="107" y="1179"/>
                      </a:lnTo>
                      <a:lnTo>
                        <a:pt x="97" y="1151"/>
                      </a:lnTo>
                      <a:lnTo>
                        <a:pt x="91" y="1117"/>
                      </a:lnTo>
                      <a:lnTo>
                        <a:pt x="87" y="1104"/>
                      </a:lnTo>
                      <a:lnTo>
                        <a:pt x="90" y="1062"/>
                      </a:lnTo>
                      <a:lnTo>
                        <a:pt x="85" y="1031"/>
                      </a:lnTo>
                      <a:lnTo>
                        <a:pt x="84" y="1002"/>
                      </a:lnTo>
                      <a:lnTo>
                        <a:pt x="84" y="974"/>
                      </a:lnTo>
                      <a:lnTo>
                        <a:pt x="89" y="929"/>
                      </a:lnTo>
                      <a:lnTo>
                        <a:pt x="89" y="882"/>
                      </a:lnTo>
                      <a:lnTo>
                        <a:pt x="93" y="840"/>
                      </a:lnTo>
                      <a:lnTo>
                        <a:pt x="98" y="803"/>
                      </a:lnTo>
                      <a:lnTo>
                        <a:pt x="109" y="738"/>
                      </a:lnTo>
                      <a:lnTo>
                        <a:pt x="116" y="691"/>
                      </a:lnTo>
                      <a:lnTo>
                        <a:pt x="120" y="670"/>
                      </a:lnTo>
                      <a:lnTo>
                        <a:pt x="155" y="648"/>
                      </a:lnTo>
                      <a:lnTo>
                        <a:pt x="181" y="625"/>
                      </a:lnTo>
                      <a:lnTo>
                        <a:pt x="207" y="602"/>
                      </a:lnTo>
                      <a:lnTo>
                        <a:pt x="232" y="584"/>
                      </a:lnTo>
                      <a:lnTo>
                        <a:pt x="252" y="560"/>
                      </a:lnTo>
                      <a:lnTo>
                        <a:pt x="285" y="538"/>
                      </a:lnTo>
                      <a:lnTo>
                        <a:pt x="325" y="503"/>
                      </a:lnTo>
                      <a:lnTo>
                        <a:pt x="356" y="476"/>
                      </a:lnTo>
                      <a:lnTo>
                        <a:pt x="392" y="450"/>
                      </a:lnTo>
                      <a:lnTo>
                        <a:pt x="423" y="420"/>
                      </a:lnTo>
                      <a:lnTo>
                        <a:pt x="350" y="469"/>
                      </a:lnTo>
                      <a:lnTo>
                        <a:pt x="331" y="484"/>
                      </a:lnTo>
                      <a:lnTo>
                        <a:pt x="306" y="502"/>
                      </a:lnTo>
                      <a:lnTo>
                        <a:pt x="289" y="514"/>
                      </a:lnTo>
                      <a:lnTo>
                        <a:pt x="226" y="572"/>
                      </a:lnTo>
                      <a:lnTo>
                        <a:pt x="194" y="603"/>
                      </a:lnTo>
                      <a:lnTo>
                        <a:pt x="143" y="638"/>
                      </a:lnTo>
                      <a:lnTo>
                        <a:pt x="111" y="657"/>
                      </a:lnTo>
                      <a:lnTo>
                        <a:pt x="107" y="650"/>
                      </a:lnTo>
                      <a:lnTo>
                        <a:pt x="110" y="600"/>
                      </a:lnTo>
                      <a:lnTo>
                        <a:pt x="109" y="549"/>
                      </a:lnTo>
                      <a:lnTo>
                        <a:pt x="107" y="501"/>
                      </a:lnTo>
                      <a:lnTo>
                        <a:pt x="106" y="455"/>
                      </a:lnTo>
                      <a:lnTo>
                        <a:pt x="103" y="394"/>
                      </a:lnTo>
                      <a:lnTo>
                        <a:pt x="89" y="292"/>
                      </a:lnTo>
                      <a:lnTo>
                        <a:pt x="74" y="226"/>
                      </a:lnTo>
                      <a:lnTo>
                        <a:pt x="68" y="122"/>
                      </a:lnTo>
                      <a:lnTo>
                        <a:pt x="47" y="0"/>
                      </a:lnTo>
                      <a:lnTo>
                        <a:pt x="57" y="188"/>
                      </a:lnTo>
                      <a:lnTo>
                        <a:pt x="64" y="280"/>
                      </a:lnTo>
                      <a:lnTo>
                        <a:pt x="69" y="338"/>
                      </a:lnTo>
                      <a:lnTo>
                        <a:pt x="69" y="390"/>
                      </a:lnTo>
                      <a:lnTo>
                        <a:pt x="63" y="454"/>
                      </a:lnTo>
                      <a:lnTo>
                        <a:pt x="64" y="510"/>
                      </a:lnTo>
                      <a:lnTo>
                        <a:pt x="65" y="566"/>
                      </a:lnTo>
                      <a:lnTo>
                        <a:pt x="60" y="625"/>
                      </a:lnTo>
                      <a:lnTo>
                        <a:pt x="50" y="696"/>
                      </a:lnTo>
                      <a:lnTo>
                        <a:pt x="36" y="767"/>
                      </a:lnTo>
                      <a:lnTo>
                        <a:pt x="24" y="800"/>
                      </a:lnTo>
                      <a:lnTo>
                        <a:pt x="24" y="845"/>
                      </a:lnTo>
                      <a:lnTo>
                        <a:pt x="11" y="889"/>
                      </a:lnTo>
                      <a:lnTo>
                        <a:pt x="11" y="951"/>
                      </a:lnTo>
                      <a:lnTo>
                        <a:pt x="0" y="1008"/>
                      </a:lnTo>
                      <a:lnTo>
                        <a:pt x="8" y="1046"/>
                      </a:lnTo>
                      <a:lnTo>
                        <a:pt x="9" y="1088"/>
                      </a:lnTo>
                      <a:lnTo>
                        <a:pt x="19" y="1135"/>
                      </a:lnTo>
                      <a:lnTo>
                        <a:pt x="18" y="1187"/>
                      </a:lnTo>
                      <a:lnTo>
                        <a:pt x="30" y="1235"/>
                      </a:lnTo>
                      <a:lnTo>
                        <a:pt x="28" y="1284"/>
                      </a:lnTo>
                      <a:lnTo>
                        <a:pt x="32" y="1316"/>
                      </a:lnTo>
                      <a:lnTo>
                        <a:pt x="35" y="1378"/>
                      </a:lnTo>
                      <a:lnTo>
                        <a:pt x="36" y="1471"/>
                      </a:lnTo>
                      <a:lnTo>
                        <a:pt x="41" y="1541"/>
                      </a:lnTo>
                      <a:lnTo>
                        <a:pt x="52" y="1600"/>
                      </a:lnTo>
                      <a:lnTo>
                        <a:pt x="52" y="1650"/>
                      </a:lnTo>
                      <a:lnTo>
                        <a:pt x="61" y="1723"/>
                      </a:lnTo>
                      <a:lnTo>
                        <a:pt x="61" y="1800"/>
                      </a:lnTo>
                      <a:lnTo>
                        <a:pt x="60" y="1838"/>
                      </a:lnTo>
                      <a:lnTo>
                        <a:pt x="69" y="1887"/>
                      </a:lnTo>
                      <a:lnTo>
                        <a:pt x="68" y="1930"/>
                      </a:lnTo>
                      <a:lnTo>
                        <a:pt x="77" y="1974"/>
                      </a:lnTo>
                      <a:lnTo>
                        <a:pt x="74" y="2039"/>
                      </a:lnTo>
                      <a:lnTo>
                        <a:pt x="67" y="2078"/>
                      </a:lnTo>
                      <a:lnTo>
                        <a:pt x="75" y="2132"/>
                      </a:lnTo>
                      <a:lnTo>
                        <a:pt x="69" y="2183"/>
                      </a:lnTo>
                      <a:lnTo>
                        <a:pt x="74" y="2232"/>
                      </a:lnTo>
                      <a:lnTo>
                        <a:pt x="69" y="2274"/>
                      </a:lnTo>
                      <a:lnTo>
                        <a:pt x="75" y="2342"/>
                      </a:lnTo>
                      <a:lnTo>
                        <a:pt x="69" y="2373"/>
                      </a:lnTo>
                      <a:lnTo>
                        <a:pt x="74" y="2404"/>
                      </a:lnTo>
                      <a:lnTo>
                        <a:pt x="74" y="2449"/>
                      </a:lnTo>
                      <a:lnTo>
                        <a:pt x="69" y="2486"/>
                      </a:lnTo>
                      <a:lnTo>
                        <a:pt x="68" y="2522"/>
                      </a:lnTo>
                      <a:lnTo>
                        <a:pt x="65" y="2573"/>
                      </a:lnTo>
                      <a:lnTo>
                        <a:pt x="64" y="2610"/>
                      </a:lnTo>
                      <a:lnTo>
                        <a:pt x="67" y="2627"/>
                      </a:lnTo>
                      <a:lnTo>
                        <a:pt x="61" y="2671"/>
                      </a:lnTo>
                      <a:lnTo>
                        <a:pt x="76" y="2788"/>
                      </a:lnTo>
                      <a:lnTo>
                        <a:pt x="72" y="2859"/>
                      </a:lnTo>
                      <a:lnTo>
                        <a:pt x="76" y="2969"/>
                      </a:lnTo>
                      <a:lnTo>
                        <a:pt x="83" y="3143"/>
                      </a:lnTo>
                      <a:lnTo>
                        <a:pt x="69" y="3300"/>
                      </a:lnTo>
                      <a:lnTo>
                        <a:pt x="87" y="3416"/>
                      </a:lnTo>
                      <a:lnTo>
                        <a:pt x="94" y="3505"/>
                      </a:lnTo>
                      <a:lnTo>
                        <a:pt x="76" y="3569"/>
                      </a:lnTo>
                      <a:lnTo>
                        <a:pt x="50" y="3610"/>
                      </a:lnTo>
                      <a:lnTo>
                        <a:pt x="100" y="3590"/>
                      </a:lnTo>
                      <a:lnTo>
                        <a:pt x="122" y="3574"/>
                      </a:lnTo>
                      <a:lnTo>
                        <a:pt x="149" y="3589"/>
                      </a:lnTo>
                      <a:lnTo>
                        <a:pt x="192" y="3598"/>
                      </a:lnTo>
                      <a:lnTo>
                        <a:pt x="249" y="3608"/>
                      </a:lnTo>
                      <a:lnTo>
                        <a:pt x="207" y="3582"/>
                      </a:lnTo>
                      <a:lnTo>
                        <a:pt x="202" y="3558"/>
                      </a:lnTo>
                      <a:lnTo>
                        <a:pt x="200" y="3481"/>
                      </a:lnTo>
                      <a:lnTo>
                        <a:pt x="197" y="3401"/>
                      </a:lnTo>
                      <a:lnTo>
                        <a:pt x="197" y="3303"/>
                      </a:lnTo>
                      <a:lnTo>
                        <a:pt x="193" y="3189"/>
                      </a:lnTo>
                      <a:lnTo>
                        <a:pt x="182" y="3058"/>
                      </a:lnTo>
                      <a:lnTo>
                        <a:pt x="197" y="2920"/>
                      </a:lnTo>
                      <a:lnTo>
                        <a:pt x="197" y="2819"/>
                      </a:lnTo>
                      <a:lnTo>
                        <a:pt x="186" y="2690"/>
                      </a:lnTo>
                      <a:lnTo>
                        <a:pt x="172" y="2617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242" name="Group 738"/>
              <p:cNvGrpSpPr>
                <a:grpSpLocks/>
              </p:cNvGrpSpPr>
              <p:nvPr/>
            </p:nvGrpSpPr>
            <p:grpSpPr bwMode="auto">
              <a:xfrm>
                <a:off x="903" y="2513"/>
                <a:ext cx="452" cy="97"/>
                <a:chOff x="903" y="2513"/>
                <a:chExt cx="452" cy="97"/>
              </a:xfrm>
            </p:grpSpPr>
            <p:sp>
              <p:nvSpPr>
                <p:cNvPr id="77305" name="Freeform 739"/>
                <p:cNvSpPr>
                  <a:spLocks/>
                </p:cNvSpPr>
                <p:nvPr/>
              </p:nvSpPr>
              <p:spPr bwMode="auto">
                <a:xfrm>
                  <a:off x="903" y="2513"/>
                  <a:ext cx="452" cy="97"/>
                </a:xfrm>
                <a:custGeom>
                  <a:avLst/>
                  <a:gdLst>
                    <a:gd name="T0" fmla="*/ 1446 w 2714"/>
                    <a:gd name="T1" fmla="*/ 9 h 488"/>
                    <a:gd name="T2" fmla="*/ 1326 w 2714"/>
                    <a:gd name="T3" fmla="*/ 52 h 488"/>
                    <a:gd name="T4" fmla="*/ 1215 w 2714"/>
                    <a:gd name="T5" fmla="*/ 60 h 488"/>
                    <a:gd name="T6" fmla="*/ 1111 w 2714"/>
                    <a:gd name="T7" fmla="*/ 113 h 488"/>
                    <a:gd name="T8" fmla="*/ 1011 w 2714"/>
                    <a:gd name="T9" fmla="*/ 142 h 488"/>
                    <a:gd name="T10" fmla="*/ 925 w 2714"/>
                    <a:gd name="T11" fmla="*/ 167 h 488"/>
                    <a:gd name="T12" fmla="*/ 789 w 2714"/>
                    <a:gd name="T13" fmla="*/ 138 h 488"/>
                    <a:gd name="T14" fmla="*/ 661 w 2714"/>
                    <a:gd name="T15" fmla="*/ 167 h 488"/>
                    <a:gd name="T16" fmla="*/ 566 w 2714"/>
                    <a:gd name="T17" fmla="*/ 165 h 488"/>
                    <a:gd name="T18" fmla="*/ 483 w 2714"/>
                    <a:gd name="T19" fmla="*/ 228 h 488"/>
                    <a:gd name="T20" fmla="*/ 354 w 2714"/>
                    <a:gd name="T21" fmla="*/ 267 h 488"/>
                    <a:gd name="T22" fmla="*/ 252 w 2714"/>
                    <a:gd name="T23" fmla="*/ 300 h 488"/>
                    <a:gd name="T24" fmla="*/ 144 w 2714"/>
                    <a:gd name="T25" fmla="*/ 322 h 488"/>
                    <a:gd name="T26" fmla="*/ 128 w 2714"/>
                    <a:gd name="T27" fmla="*/ 400 h 488"/>
                    <a:gd name="T28" fmla="*/ 20 w 2714"/>
                    <a:gd name="T29" fmla="*/ 423 h 488"/>
                    <a:gd name="T30" fmla="*/ 57 w 2714"/>
                    <a:gd name="T31" fmla="*/ 482 h 488"/>
                    <a:gd name="T32" fmla="*/ 164 w 2714"/>
                    <a:gd name="T33" fmla="*/ 451 h 488"/>
                    <a:gd name="T34" fmla="*/ 260 w 2714"/>
                    <a:gd name="T35" fmla="*/ 475 h 488"/>
                    <a:gd name="T36" fmla="*/ 367 w 2714"/>
                    <a:gd name="T37" fmla="*/ 488 h 488"/>
                    <a:gd name="T38" fmla="*/ 467 w 2714"/>
                    <a:gd name="T39" fmla="*/ 444 h 488"/>
                    <a:gd name="T40" fmla="*/ 578 w 2714"/>
                    <a:gd name="T41" fmla="*/ 437 h 488"/>
                    <a:gd name="T42" fmla="*/ 715 w 2714"/>
                    <a:gd name="T43" fmla="*/ 397 h 488"/>
                    <a:gd name="T44" fmla="*/ 859 w 2714"/>
                    <a:gd name="T45" fmla="*/ 404 h 488"/>
                    <a:gd name="T46" fmla="*/ 967 w 2714"/>
                    <a:gd name="T47" fmla="*/ 361 h 488"/>
                    <a:gd name="T48" fmla="*/ 1094 w 2714"/>
                    <a:gd name="T49" fmla="*/ 351 h 488"/>
                    <a:gd name="T50" fmla="*/ 1210 w 2714"/>
                    <a:gd name="T51" fmla="*/ 385 h 488"/>
                    <a:gd name="T52" fmla="*/ 1314 w 2714"/>
                    <a:gd name="T53" fmla="*/ 390 h 488"/>
                    <a:gd name="T54" fmla="*/ 1442 w 2714"/>
                    <a:gd name="T55" fmla="*/ 404 h 488"/>
                    <a:gd name="T56" fmla="*/ 1582 w 2714"/>
                    <a:gd name="T57" fmla="*/ 366 h 488"/>
                    <a:gd name="T58" fmla="*/ 1670 w 2714"/>
                    <a:gd name="T59" fmla="*/ 371 h 488"/>
                    <a:gd name="T60" fmla="*/ 1809 w 2714"/>
                    <a:gd name="T61" fmla="*/ 368 h 488"/>
                    <a:gd name="T62" fmla="*/ 1933 w 2714"/>
                    <a:gd name="T63" fmla="*/ 425 h 488"/>
                    <a:gd name="T64" fmla="*/ 2057 w 2714"/>
                    <a:gd name="T65" fmla="*/ 425 h 488"/>
                    <a:gd name="T66" fmla="*/ 2145 w 2714"/>
                    <a:gd name="T67" fmla="*/ 459 h 488"/>
                    <a:gd name="T68" fmla="*/ 2231 w 2714"/>
                    <a:gd name="T69" fmla="*/ 404 h 488"/>
                    <a:gd name="T70" fmla="*/ 2318 w 2714"/>
                    <a:gd name="T71" fmla="*/ 425 h 488"/>
                    <a:gd name="T72" fmla="*/ 2434 w 2714"/>
                    <a:gd name="T73" fmla="*/ 425 h 488"/>
                    <a:gd name="T74" fmla="*/ 2529 w 2714"/>
                    <a:gd name="T75" fmla="*/ 465 h 488"/>
                    <a:gd name="T76" fmla="*/ 2628 w 2714"/>
                    <a:gd name="T77" fmla="*/ 458 h 488"/>
                    <a:gd name="T78" fmla="*/ 2669 w 2714"/>
                    <a:gd name="T79" fmla="*/ 444 h 488"/>
                    <a:gd name="T80" fmla="*/ 2649 w 2714"/>
                    <a:gd name="T81" fmla="*/ 351 h 488"/>
                    <a:gd name="T82" fmla="*/ 2529 w 2714"/>
                    <a:gd name="T83" fmla="*/ 328 h 488"/>
                    <a:gd name="T84" fmla="*/ 2413 w 2714"/>
                    <a:gd name="T85" fmla="*/ 318 h 488"/>
                    <a:gd name="T86" fmla="*/ 2330 w 2714"/>
                    <a:gd name="T87" fmla="*/ 243 h 488"/>
                    <a:gd name="T88" fmla="*/ 2236 w 2714"/>
                    <a:gd name="T89" fmla="*/ 203 h 488"/>
                    <a:gd name="T90" fmla="*/ 2153 w 2714"/>
                    <a:gd name="T91" fmla="*/ 160 h 488"/>
                    <a:gd name="T92" fmla="*/ 2021 w 2714"/>
                    <a:gd name="T93" fmla="*/ 128 h 488"/>
                    <a:gd name="T94" fmla="*/ 1863 w 2714"/>
                    <a:gd name="T95" fmla="*/ 67 h 488"/>
                    <a:gd name="T96" fmla="*/ 1714 w 2714"/>
                    <a:gd name="T97" fmla="*/ 30 h 488"/>
                    <a:gd name="T98" fmla="*/ 1570 w 2714"/>
                    <a:gd name="T99" fmla="*/ 23 h 48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2714"/>
                    <a:gd name="T151" fmla="*/ 0 h 488"/>
                    <a:gd name="T152" fmla="*/ 2714 w 2714"/>
                    <a:gd name="T153" fmla="*/ 488 h 488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2714" h="488">
                      <a:moveTo>
                        <a:pt x="1524" y="0"/>
                      </a:moveTo>
                      <a:lnTo>
                        <a:pt x="1488" y="16"/>
                      </a:lnTo>
                      <a:lnTo>
                        <a:pt x="1446" y="9"/>
                      </a:lnTo>
                      <a:lnTo>
                        <a:pt x="1417" y="37"/>
                      </a:lnTo>
                      <a:lnTo>
                        <a:pt x="1364" y="27"/>
                      </a:lnTo>
                      <a:lnTo>
                        <a:pt x="1326" y="52"/>
                      </a:lnTo>
                      <a:lnTo>
                        <a:pt x="1276" y="42"/>
                      </a:lnTo>
                      <a:lnTo>
                        <a:pt x="1248" y="70"/>
                      </a:lnTo>
                      <a:lnTo>
                        <a:pt x="1215" y="60"/>
                      </a:lnTo>
                      <a:lnTo>
                        <a:pt x="1177" y="84"/>
                      </a:lnTo>
                      <a:lnTo>
                        <a:pt x="1136" y="74"/>
                      </a:lnTo>
                      <a:lnTo>
                        <a:pt x="1111" y="113"/>
                      </a:lnTo>
                      <a:lnTo>
                        <a:pt x="1061" y="107"/>
                      </a:lnTo>
                      <a:lnTo>
                        <a:pt x="1053" y="134"/>
                      </a:lnTo>
                      <a:lnTo>
                        <a:pt x="1011" y="142"/>
                      </a:lnTo>
                      <a:lnTo>
                        <a:pt x="1003" y="188"/>
                      </a:lnTo>
                      <a:lnTo>
                        <a:pt x="970" y="201"/>
                      </a:lnTo>
                      <a:lnTo>
                        <a:pt x="925" y="167"/>
                      </a:lnTo>
                      <a:lnTo>
                        <a:pt x="872" y="178"/>
                      </a:lnTo>
                      <a:lnTo>
                        <a:pt x="847" y="151"/>
                      </a:lnTo>
                      <a:lnTo>
                        <a:pt x="789" y="138"/>
                      </a:lnTo>
                      <a:lnTo>
                        <a:pt x="756" y="171"/>
                      </a:lnTo>
                      <a:lnTo>
                        <a:pt x="707" y="160"/>
                      </a:lnTo>
                      <a:lnTo>
                        <a:pt x="661" y="167"/>
                      </a:lnTo>
                      <a:lnTo>
                        <a:pt x="619" y="156"/>
                      </a:lnTo>
                      <a:lnTo>
                        <a:pt x="603" y="181"/>
                      </a:lnTo>
                      <a:lnTo>
                        <a:pt x="566" y="165"/>
                      </a:lnTo>
                      <a:lnTo>
                        <a:pt x="528" y="174"/>
                      </a:lnTo>
                      <a:lnTo>
                        <a:pt x="512" y="221"/>
                      </a:lnTo>
                      <a:lnTo>
                        <a:pt x="483" y="228"/>
                      </a:lnTo>
                      <a:lnTo>
                        <a:pt x="458" y="260"/>
                      </a:lnTo>
                      <a:lnTo>
                        <a:pt x="409" y="272"/>
                      </a:lnTo>
                      <a:lnTo>
                        <a:pt x="354" y="267"/>
                      </a:lnTo>
                      <a:lnTo>
                        <a:pt x="321" y="290"/>
                      </a:lnTo>
                      <a:lnTo>
                        <a:pt x="276" y="278"/>
                      </a:lnTo>
                      <a:lnTo>
                        <a:pt x="252" y="300"/>
                      </a:lnTo>
                      <a:lnTo>
                        <a:pt x="219" y="293"/>
                      </a:lnTo>
                      <a:lnTo>
                        <a:pt x="181" y="321"/>
                      </a:lnTo>
                      <a:lnTo>
                        <a:pt x="144" y="322"/>
                      </a:lnTo>
                      <a:lnTo>
                        <a:pt x="144" y="347"/>
                      </a:lnTo>
                      <a:lnTo>
                        <a:pt x="119" y="357"/>
                      </a:lnTo>
                      <a:lnTo>
                        <a:pt x="128" y="400"/>
                      </a:lnTo>
                      <a:lnTo>
                        <a:pt x="103" y="423"/>
                      </a:lnTo>
                      <a:lnTo>
                        <a:pt x="57" y="429"/>
                      </a:lnTo>
                      <a:lnTo>
                        <a:pt x="20" y="423"/>
                      </a:lnTo>
                      <a:lnTo>
                        <a:pt x="0" y="461"/>
                      </a:lnTo>
                      <a:lnTo>
                        <a:pt x="28" y="465"/>
                      </a:lnTo>
                      <a:lnTo>
                        <a:pt x="57" y="482"/>
                      </a:lnTo>
                      <a:lnTo>
                        <a:pt x="90" y="465"/>
                      </a:lnTo>
                      <a:lnTo>
                        <a:pt x="119" y="468"/>
                      </a:lnTo>
                      <a:lnTo>
                        <a:pt x="164" y="451"/>
                      </a:lnTo>
                      <a:lnTo>
                        <a:pt x="202" y="461"/>
                      </a:lnTo>
                      <a:lnTo>
                        <a:pt x="239" y="454"/>
                      </a:lnTo>
                      <a:lnTo>
                        <a:pt x="260" y="475"/>
                      </a:lnTo>
                      <a:lnTo>
                        <a:pt x="293" y="465"/>
                      </a:lnTo>
                      <a:lnTo>
                        <a:pt x="318" y="482"/>
                      </a:lnTo>
                      <a:lnTo>
                        <a:pt x="367" y="488"/>
                      </a:lnTo>
                      <a:lnTo>
                        <a:pt x="388" y="454"/>
                      </a:lnTo>
                      <a:lnTo>
                        <a:pt x="434" y="461"/>
                      </a:lnTo>
                      <a:lnTo>
                        <a:pt x="467" y="444"/>
                      </a:lnTo>
                      <a:lnTo>
                        <a:pt x="508" y="454"/>
                      </a:lnTo>
                      <a:lnTo>
                        <a:pt x="536" y="425"/>
                      </a:lnTo>
                      <a:lnTo>
                        <a:pt x="578" y="437"/>
                      </a:lnTo>
                      <a:lnTo>
                        <a:pt x="632" y="416"/>
                      </a:lnTo>
                      <a:lnTo>
                        <a:pt x="669" y="418"/>
                      </a:lnTo>
                      <a:lnTo>
                        <a:pt x="715" y="397"/>
                      </a:lnTo>
                      <a:lnTo>
                        <a:pt x="773" y="404"/>
                      </a:lnTo>
                      <a:lnTo>
                        <a:pt x="814" y="388"/>
                      </a:lnTo>
                      <a:lnTo>
                        <a:pt x="859" y="404"/>
                      </a:lnTo>
                      <a:lnTo>
                        <a:pt x="892" y="368"/>
                      </a:lnTo>
                      <a:lnTo>
                        <a:pt x="925" y="385"/>
                      </a:lnTo>
                      <a:lnTo>
                        <a:pt x="967" y="361"/>
                      </a:lnTo>
                      <a:lnTo>
                        <a:pt x="1000" y="371"/>
                      </a:lnTo>
                      <a:lnTo>
                        <a:pt x="1045" y="357"/>
                      </a:lnTo>
                      <a:lnTo>
                        <a:pt x="1094" y="351"/>
                      </a:lnTo>
                      <a:lnTo>
                        <a:pt x="1127" y="378"/>
                      </a:lnTo>
                      <a:lnTo>
                        <a:pt x="1173" y="361"/>
                      </a:lnTo>
                      <a:lnTo>
                        <a:pt x="1210" y="385"/>
                      </a:lnTo>
                      <a:lnTo>
                        <a:pt x="1268" y="380"/>
                      </a:lnTo>
                      <a:lnTo>
                        <a:pt x="1284" y="408"/>
                      </a:lnTo>
                      <a:lnTo>
                        <a:pt x="1314" y="390"/>
                      </a:lnTo>
                      <a:lnTo>
                        <a:pt x="1367" y="411"/>
                      </a:lnTo>
                      <a:lnTo>
                        <a:pt x="1397" y="400"/>
                      </a:lnTo>
                      <a:lnTo>
                        <a:pt x="1442" y="404"/>
                      </a:lnTo>
                      <a:lnTo>
                        <a:pt x="1479" y="385"/>
                      </a:lnTo>
                      <a:lnTo>
                        <a:pt x="1541" y="395"/>
                      </a:lnTo>
                      <a:lnTo>
                        <a:pt x="1582" y="366"/>
                      </a:lnTo>
                      <a:lnTo>
                        <a:pt x="1628" y="361"/>
                      </a:lnTo>
                      <a:lnTo>
                        <a:pt x="1648" y="409"/>
                      </a:lnTo>
                      <a:lnTo>
                        <a:pt x="1670" y="371"/>
                      </a:lnTo>
                      <a:lnTo>
                        <a:pt x="1706" y="366"/>
                      </a:lnTo>
                      <a:lnTo>
                        <a:pt x="1761" y="385"/>
                      </a:lnTo>
                      <a:lnTo>
                        <a:pt x="1809" y="368"/>
                      </a:lnTo>
                      <a:lnTo>
                        <a:pt x="1839" y="400"/>
                      </a:lnTo>
                      <a:lnTo>
                        <a:pt x="1896" y="409"/>
                      </a:lnTo>
                      <a:lnTo>
                        <a:pt x="1933" y="425"/>
                      </a:lnTo>
                      <a:lnTo>
                        <a:pt x="1974" y="415"/>
                      </a:lnTo>
                      <a:lnTo>
                        <a:pt x="2024" y="440"/>
                      </a:lnTo>
                      <a:lnTo>
                        <a:pt x="2057" y="425"/>
                      </a:lnTo>
                      <a:lnTo>
                        <a:pt x="2082" y="451"/>
                      </a:lnTo>
                      <a:lnTo>
                        <a:pt x="2112" y="437"/>
                      </a:lnTo>
                      <a:lnTo>
                        <a:pt x="2145" y="459"/>
                      </a:lnTo>
                      <a:lnTo>
                        <a:pt x="2173" y="425"/>
                      </a:lnTo>
                      <a:lnTo>
                        <a:pt x="2211" y="429"/>
                      </a:lnTo>
                      <a:lnTo>
                        <a:pt x="2231" y="404"/>
                      </a:lnTo>
                      <a:lnTo>
                        <a:pt x="2269" y="416"/>
                      </a:lnTo>
                      <a:lnTo>
                        <a:pt x="2297" y="408"/>
                      </a:lnTo>
                      <a:lnTo>
                        <a:pt x="2318" y="425"/>
                      </a:lnTo>
                      <a:lnTo>
                        <a:pt x="2355" y="415"/>
                      </a:lnTo>
                      <a:lnTo>
                        <a:pt x="2388" y="432"/>
                      </a:lnTo>
                      <a:lnTo>
                        <a:pt x="2434" y="425"/>
                      </a:lnTo>
                      <a:lnTo>
                        <a:pt x="2467" y="451"/>
                      </a:lnTo>
                      <a:lnTo>
                        <a:pt x="2496" y="447"/>
                      </a:lnTo>
                      <a:lnTo>
                        <a:pt x="2529" y="465"/>
                      </a:lnTo>
                      <a:lnTo>
                        <a:pt x="2570" y="454"/>
                      </a:lnTo>
                      <a:lnTo>
                        <a:pt x="2591" y="468"/>
                      </a:lnTo>
                      <a:lnTo>
                        <a:pt x="2628" y="458"/>
                      </a:lnTo>
                      <a:lnTo>
                        <a:pt x="2653" y="479"/>
                      </a:lnTo>
                      <a:lnTo>
                        <a:pt x="2714" y="480"/>
                      </a:lnTo>
                      <a:lnTo>
                        <a:pt x="2669" y="444"/>
                      </a:lnTo>
                      <a:lnTo>
                        <a:pt x="2673" y="411"/>
                      </a:lnTo>
                      <a:lnTo>
                        <a:pt x="2641" y="385"/>
                      </a:lnTo>
                      <a:lnTo>
                        <a:pt x="2649" y="351"/>
                      </a:lnTo>
                      <a:lnTo>
                        <a:pt x="2603" y="340"/>
                      </a:lnTo>
                      <a:lnTo>
                        <a:pt x="2566" y="318"/>
                      </a:lnTo>
                      <a:lnTo>
                        <a:pt x="2529" y="328"/>
                      </a:lnTo>
                      <a:lnTo>
                        <a:pt x="2500" y="304"/>
                      </a:lnTo>
                      <a:lnTo>
                        <a:pt x="2462" y="325"/>
                      </a:lnTo>
                      <a:lnTo>
                        <a:pt x="2413" y="318"/>
                      </a:lnTo>
                      <a:lnTo>
                        <a:pt x="2401" y="286"/>
                      </a:lnTo>
                      <a:lnTo>
                        <a:pt x="2351" y="281"/>
                      </a:lnTo>
                      <a:lnTo>
                        <a:pt x="2330" y="243"/>
                      </a:lnTo>
                      <a:lnTo>
                        <a:pt x="2280" y="239"/>
                      </a:lnTo>
                      <a:lnTo>
                        <a:pt x="2272" y="200"/>
                      </a:lnTo>
                      <a:lnTo>
                        <a:pt x="2236" y="203"/>
                      </a:lnTo>
                      <a:lnTo>
                        <a:pt x="2227" y="179"/>
                      </a:lnTo>
                      <a:lnTo>
                        <a:pt x="2198" y="185"/>
                      </a:lnTo>
                      <a:lnTo>
                        <a:pt x="2153" y="160"/>
                      </a:lnTo>
                      <a:lnTo>
                        <a:pt x="2095" y="167"/>
                      </a:lnTo>
                      <a:lnTo>
                        <a:pt x="2045" y="156"/>
                      </a:lnTo>
                      <a:lnTo>
                        <a:pt x="2021" y="128"/>
                      </a:lnTo>
                      <a:lnTo>
                        <a:pt x="1966" y="103"/>
                      </a:lnTo>
                      <a:lnTo>
                        <a:pt x="1954" y="71"/>
                      </a:lnTo>
                      <a:lnTo>
                        <a:pt x="1863" y="67"/>
                      </a:lnTo>
                      <a:lnTo>
                        <a:pt x="1814" y="42"/>
                      </a:lnTo>
                      <a:lnTo>
                        <a:pt x="1764" y="57"/>
                      </a:lnTo>
                      <a:lnTo>
                        <a:pt x="1714" y="30"/>
                      </a:lnTo>
                      <a:lnTo>
                        <a:pt x="1673" y="45"/>
                      </a:lnTo>
                      <a:lnTo>
                        <a:pt x="1640" y="20"/>
                      </a:lnTo>
                      <a:lnTo>
                        <a:pt x="1570" y="23"/>
                      </a:lnTo>
                      <a:lnTo>
                        <a:pt x="1524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6" name="Freeform 740"/>
                <p:cNvSpPr>
                  <a:spLocks/>
                </p:cNvSpPr>
                <p:nvPr/>
              </p:nvSpPr>
              <p:spPr bwMode="auto">
                <a:xfrm>
                  <a:off x="1169" y="2523"/>
                  <a:ext cx="19" cy="30"/>
                </a:xfrm>
                <a:custGeom>
                  <a:avLst/>
                  <a:gdLst>
                    <a:gd name="T0" fmla="*/ 8 w 112"/>
                    <a:gd name="T1" fmla="*/ 0 h 151"/>
                    <a:gd name="T2" fmla="*/ 0 w 112"/>
                    <a:gd name="T3" fmla="*/ 44 h 151"/>
                    <a:gd name="T4" fmla="*/ 62 w 112"/>
                    <a:gd name="T5" fmla="*/ 61 h 151"/>
                    <a:gd name="T6" fmla="*/ 46 w 112"/>
                    <a:gd name="T7" fmla="*/ 108 h 151"/>
                    <a:gd name="T8" fmla="*/ 82 w 112"/>
                    <a:gd name="T9" fmla="*/ 115 h 151"/>
                    <a:gd name="T10" fmla="*/ 71 w 112"/>
                    <a:gd name="T11" fmla="*/ 151 h 151"/>
                    <a:gd name="T12" fmla="*/ 112 w 112"/>
                    <a:gd name="T13" fmla="*/ 122 h 151"/>
                    <a:gd name="T14" fmla="*/ 91 w 112"/>
                    <a:gd name="T15" fmla="*/ 82 h 151"/>
                    <a:gd name="T16" fmla="*/ 99 w 112"/>
                    <a:gd name="T17" fmla="*/ 68 h 151"/>
                    <a:gd name="T18" fmla="*/ 95 w 112"/>
                    <a:gd name="T19" fmla="*/ 44 h 151"/>
                    <a:gd name="T20" fmla="*/ 8 w 112"/>
                    <a:gd name="T21" fmla="*/ 0 h 1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2"/>
                    <a:gd name="T34" fmla="*/ 0 h 151"/>
                    <a:gd name="T35" fmla="*/ 112 w 112"/>
                    <a:gd name="T36" fmla="*/ 151 h 1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2" h="151">
                      <a:moveTo>
                        <a:pt x="8" y="0"/>
                      </a:moveTo>
                      <a:lnTo>
                        <a:pt x="0" y="44"/>
                      </a:lnTo>
                      <a:lnTo>
                        <a:pt x="62" y="61"/>
                      </a:lnTo>
                      <a:lnTo>
                        <a:pt x="46" y="108"/>
                      </a:lnTo>
                      <a:lnTo>
                        <a:pt x="82" y="115"/>
                      </a:lnTo>
                      <a:lnTo>
                        <a:pt x="71" y="151"/>
                      </a:lnTo>
                      <a:lnTo>
                        <a:pt x="112" y="122"/>
                      </a:lnTo>
                      <a:lnTo>
                        <a:pt x="91" y="82"/>
                      </a:lnTo>
                      <a:lnTo>
                        <a:pt x="99" y="68"/>
                      </a:lnTo>
                      <a:lnTo>
                        <a:pt x="95" y="44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7" name="Freeform 741"/>
                <p:cNvSpPr>
                  <a:spLocks/>
                </p:cNvSpPr>
                <p:nvPr/>
              </p:nvSpPr>
              <p:spPr bwMode="auto">
                <a:xfrm>
                  <a:off x="1200" y="2548"/>
                  <a:ext cx="18" cy="30"/>
                </a:xfrm>
                <a:custGeom>
                  <a:avLst/>
                  <a:gdLst>
                    <a:gd name="T0" fmla="*/ 8 w 111"/>
                    <a:gd name="T1" fmla="*/ 0 h 150"/>
                    <a:gd name="T2" fmla="*/ 0 w 111"/>
                    <a:gd name="T3" fmla="*/ 43 h 150"/>
                    <a:gd name="T4" fmla="*/ 61 w 111"/>
                    <a:gd name="T5" fmla="*/ 61 h 150"/>
                    <a:gd name="T6" fmla="*/ 45 w 111"/>
                    <a:gd name="T7" fmla="*/ 107 h 150"/>
                    <a:gd name="T8" fmla="*/ 82 w 111"/>
                    <a:gd name="T9" fmla="*/ 115 h 150"/>
                    <a:gd name="T10" fmla="*/ 69 w 111"/>
                    <a:gd name="T11" fmla="*/ 150 h 150"/>
                    <a:gd name="T12" fmla="*/ 111 w 111"/>
                    <a:gd name="T13" fmla="*/ 122 h 150"/>
                    <a:gd name="T14" fmla="*/ 91 w 111"/>
                    <a:gd name="T15" fmla="*/ 82 h 150"/>
                    <a:gd name="T16" fmla="*/ 99 w 111"/>
                    <a:gd name="T17" fmla="*/ 68 h 150"/>
                    <a:gd name="T18" fmla="*/ 94 w 111"/>
                    <a:gd name="T19" fmla="*/ 43 h 150"/>
                    <a:gd name="T20" fmla="*/ 8 w 111"/>
                    <a:gd name="T21" fmla="*/ 0 h 15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11"/>
                    <a:gd name="T34" fmla="*/ 0 h 150"/>
                    <a:gd name="T35" fmla="*/ 111 w 111"/>
                    <a:gd name="T36" fmla="*/ 150 h 15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11" h="150">
                      <a:moveTo>
                        <a:pt x="8" y="0"/>
                      </a:moveTo>
                      <a:lnTo>
                        <a:pt x="0" y="43"/>
                      </a:lnTo>
                      <a:lnTo>
                        <a:pt x="61" y="61"/>
                      </a:lnTo>
                      <a:lnTo>
                        <a:pt x="45" y="107"/>
                      </a:lnTo>
                      <a:lnTo>
                        <a:pt x="82" y="115"/>
                      </a:lnTo>
                      <a:lnTo>
                        <a:pt x="69" y="150"/>
                      </a:lnTo>
                      <a:lnTo>
                        <a:pt x="111" y="122"/>
                      </a:lnTo>
                      <a:lnTo>
                        <a:pt x="91" y="82"/>
                      </a:lnTo>
                      <a:lnTo>
                        <a:pt x="99" y="68"/>
                      </a:lnTo>
                      <a:lnTo>
                        <a:pt x="94" y="43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8" name="Freeform 742"/>
                <p:cNvSpPr>
                  <a:spLocks/>
                </p:cNvSpPr>
                <p:nvPr/>
              </p:nvSpPr>
              <p:spPr bwMode="auto">
                <a:xfrm>
                  <a:off x="1225" y="2564"/>
                  <a:ext cx="35" cy="29"/>
                </a:xfrm>
                <a:custGeom>
                  <a:avLst/>
                  <a:gdLst>
                    <a:gd name="T0" fmla="*/ 15 w 213"/>
                    <a:gd name="T1" fmla="*/ 0 h 142"/>
                    <a:gd name="T2" fmla="*/ 0 w 213"/>
                    <a:gd name="T3" fmla="*/ 41 h 142"/>
                    <a:gd name="T4" fmla="*/ 118 w 213"/>
                    <a:gd name="T5" fmla="*/ 57 h 142"/>
                    <a:gd name="T6" fmla="*/ 86 w 213"/>
                    <a:gd name="T7" fmla="*/ 101 h 142"/>
                    <a:gd name="T8" fmla="*/ 158 w 213"/>
                    <a:gd name="T9" fmla="*/ 109 h 142"/>
                    <a:gd name="T10" fmla="*/ 134 w 213"/>
                    <a:gd name="T11" fmla="*/ 142 h 142"/>
                    <a:gd name="T12" fmla="*/ 213 w 213"/>
                    <a:gd name="T13" fmla="*/ 116 h 142"/>
                    <a:gd name="T14" fmla="*/ 174 w 213"/>
                    <a:gd name="T15" fmla="*/ 77 h 142"/>
                    <a:gd name="T16" fmla="*/ 190 w 213"/>
                    <a:gd name="T17" fmla="*/ 64 h 142"/>
                    <a:gd name="T18" fmla="*/ 182 w 213"/>
                    <a:gd name="T19" fmla="*/ 41 h 142"/>
                    <a:gd name="T20" fmla="*/ 15 w 213"/>
                    <a:gd name="T21" fmla="*/ 0 h 14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13"/>
                    <a:gd name="T34" fmla="*/ 0 h 142"/>
                    <a:gd name="T35" fmla="*/ 213 w 213"/>
                    <a:gd name="T36" fmla="*/ 142 h 14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13" h="142">
                      <a:moveTo>
                        <a:pt x="15" y="0"/>
                      </a:moveTo>
                      <a:lnTo>
                        <a:pt x="0" y="41"/>
                      </a:lnTo>
                      <a:lnTo>
                        <a:pt x="118" y="57"/>
                      </a:lnTo>
                      <a:lnTo>
                        <a:pt x="86" y="101"/>
                      </a:lnTo>
                      <a:lnTo>
                        <a:pt x="158" y="109"/>
                      </a:lnTo>
                      <a:lnTo>
                        <a:pt x="134" y="142"/>
                      </a:lnTo>
                      <a:lnTo>
                        <a:pt x="213" y="116"/>
                      </a:lnTo>
                      <a:lnTo>
                        <a:pt x="174" y="77"/>
                      </a:lnTo>
                      <a:lnTo>
                        <a:pt x="190" y="64"/>
                      </a:lnTo>
                      <a:lnTo>
                        <a:pt x="182" y="41"/>
                      </a:lnTo>
                      <a:lnTo>
                        <a:pt x="1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9" name="Freeform 743"/>
                <p:cNvSpPr>
                  <a:spLocks/>
                </p:cNvSpPr>
                <p:nvPr/>
              </p:nvSpPr>
              <p:spPr bwMode="auto">
                <a:xfrm>
                  <a:off x="1268" y="2573"/>
                  <a:ext cx="21" cy="19"/>
                </a:xfrm>
                <a:custGeom>
                  <a:avLst/>
                  <a:gdLst>
                    <a:gd name="T0" fmla="*/ 9 w 128"/>
                    <a:gd name="T1" fmla="*/ 0 h 96"/>
                    <a:gd name="T2" fmla="*/ 0 w 128"/>
                    <a:gd name="T3" fmla="*/ 27 h 96"/>
                    <a:gd name="T4" fmla="*/ 71 w 128"/>
                    <a:gd name="T5" fmla="*/ 39 h 96"/>
                    <a:gd name="T6" fmla="*/ 51 w 128"/>
                    <a:gd name="T7" fmla="*/ 68 h 96"/>
                    <a:gd name="T8" fmla="*/ 95 w 128"/>
                    <a:gd name="T9" fmla="*/ 73 h 96"/>
                    <a:gd name="T10" fmla="*/ 81 w 128"/>
                    <a:gd name="T11" fmla="*/ 96 h 96"/>
                    <a:gd name="T12" fmla="*/ 128 w 128"/>
                    <a:gd name="T13" fmla="*/ 77 h 96"/>
                    <a:gd name="T14" fmla="*/ 104 w 128"/>
                    <a:gd name="T15" fmla="*/ 53 h 96"/>
                    <a:gd name="T16" fmla="*/ 114 w 128"/>
                    <a:gd name="T17" fmla="*/ 43 h 96"/>
                    <a:gd name="T18" fmla="*/ 109 w 128"/>
                    <a:gd name="T19" fmla="*/ 27 h 96"/>
                    <a:gd name="T20" fmla="*/ 9 w 128"/>
                    <a:gd name="T21" fmla="*/ 0 h 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8"/>
                    <a:gd name="T34" fmla="*/ 0 h 96"/>
                    <a:gd name="T35" fmla="*/ 128 w 128"/>
                    <a:gd name="T36" fmla="*/ 96 h 9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8" h="96">
                      <a:moveTo>
                        <a:pt x="9" y="0"/>
                      </a:moveTo>
                      <a:lnTo>
                        <a:pt x="0" y="27"/>
                      </a:lnTo>
                      <a:lnTo>
                        <a:pt x="71" y="39"/>
                      </a:lnTo>
                      <a:lnTo>
                        <a:pt x="51" y="68"/>
                      </a:lnTo>
                      <a:lnTo>
                        <a:pt x="95" y="73"/>
                      </a:lnTo>
                      <a:lnTo>
                        <a:pt x="81" y="96"/>
                      </a:lnTo>
                      <a:lnTo>
                        <a:pt x="128" y="77"/>
                      </a:lnTo>
                      <a:lnTo>
                        <a:pt x="104" y="53"/>
                      </a:lnTo>
                      <a:lnTo>
                        <a:pt x="114" y="43"/>
                      </a:lnTo>
                      <a:lnTo>
                        <a:pt x="109" y="27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0" name="Freeform 744"/>
                <p:cNvSpPr>
                  <a:spLocks/>
                </p:cNvSpPr>
                <p:nvPr/>
              </p:nvSpPr>
              <p:spPr bwMode="auto">
                <a:xfrm>
                  <a:off x="1205" y="2527"/>
                  <a:ext cx="25" cy="27"/>
                </a:xfrm>
                <a:custGeom>
                  <a:avLst/>
                  <a:gdLst>
                    <a:gd name="T0" fmla="*/ 10 w 151"/>
                    <a:gd name="T1" fmla="*/ 0 h 135"/>
                    <a:gd name="T2" fmla="*/ 0 w 151"/>
                    <a:gd name="T3" fmla="*/ 39 h 135"/>
                    <a:gd name="T4" fmla="*/ 84 w 151"/>
                    <a:gd name="T5" fmla="*/ 55 h 135"/>
                    <a:gd name="T6" fmla="*/ 61 w 151"/>
                    <a:gd name="T7" fmla="*/ 97 h 135"/>
                    <a:gd name="T8" fmla="*/ 113 w 151"/>
                    <a:gd name="T9" fmla="*/ 103 h 135"/>
                    <a:gd name="T10" fmla="*/ 94 w 151"/>
                    <a:gd name="T11" fmla="*/ 135 h 135"/>
                    <a:gd name="T12" fmla="*/ 151 w 151"/>
                    <a:gd name="T13" fmla="*/ 110 h 135"/>
                    <a:gd name="T14" fmla="*/ 124 w 151"/>
                    <a:gd name="T15" fmla="*/ 75 h 135"/>
                    <a:gd name="T16" fmla="*/ 134 w 151"/>
                    <a:gd name="T17" fmla="*/ 61 h 135"/>
                    <a:gd name="T18" fmla="*/ 130 w 151"/>
                    <a:gd name="T19" fmla="*/ 39 h 135"/>
                    <a:gd name="T20" fmla="*/ 10 w 151"/>
                    <a:gd name="T21" fmla="*/ 0 h 1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1"/>
                    <a:gd name="T34" fmla="*/ 0 h 135"/>
                    <a:gd name="T35" fmla="*/ 151 w 151"/>
                    <a:gd name="T36" fmla="*/ 135 h 135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1" h="135">
                      <a:moveTo>
                        <a:pt x="10" y="0"/>
                      </a:moveTo>
                      <a:lnTo>
                        <a:pt x="0" y="39"/>
                      </a:lnTo>
                      <a:lnTo>
                        <a:pt x="84" y="55"/>
                      </a:lnTo>
                      <a:lnTo>
                        <a:pt x="61" y="97"/>
                      </a:lnTo>
                      <a:lnTo>
                        <a:pt x="113" y="103"/>
                      </a:lnTo>
                      <a:lnTo>
                        <a:pt x="94" y="135"/>
                      </a:lnTo>
                      <a:lnTo>
                        <a:pt x="151" y="110"/>
                      </a:lnTo>
                      <a:lnTo>
                        <a:pt x="124" y="75"/>
                      </a:lnTo>
                      <a:lnTo>
                        <a:pt x="134" y="61"/>
                      </a:lnTo>
                      <a:lnTo>
                        <a:pt x="130" y="39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1" name="Freeform 745"/>
                <p:cNvSpPr>
                  <a:spLocks/>
                </p:cNvSpPr>
                <p:nvPr/>
              </p:nvSpPr>
              <p:spPr bwMode="auto">
                <a:xfrm>
                  <a:off x="1244" y="2551"/>
                  <a:ext cx="27" cy="18"/>
                </a:xfrm>
                <a:custGeom>
                  <a:avLst/>
                  <a:gdLst>
                    <a:gd name="T0" fmla="*/ 11 w 162"/>
                    <a:gd name="T1" fmla="*/ 0 h 88"/>
                    <a:gd name="T2" fmla="*/ 0 w 162"/>
                    <a:gd name="T3" fmla="*/ 24 h 88"/>
                    <a:gd name="T4" fmla="*/ 91 w 162"/>
                    <a:gd name="T5" fmla="*/ 35 h 88"/>
                    <a:gd name="T6" fmla="*/ 67 w 162"/>
                    <a:gd name="T7" fmla="*/ 64 h 88"/>
                    <a:gd name="T8" fmla="*/ 121 w 162"/>
                    <a:gd name="T9" fmla="*/ 67 h 88"/>
                    <a:gd name="T10" fmla="*/ 102 w 162"/>
                    <a:gd name="T11" fmla="*/ 88 h 88"/>
                    <a:gd name="T12" fmla="*/ 162 w 162"/>
                    <a:gd name="T13" fmla="*/ 72 h 88"/>
                    <a:gd name="T14" fmla="*/ 133 w 162"/>
                    <a:gd name="T15" fmla="*/ 49 h 88"/>
                    <a:gd name="T16" fmla="*/ 144 w 162"/>
                    <a:gd name="T17" fmla="*/ 39 h 88"/>
                    <a:gd name="T18" fmla="*/ 140 w 162"/>
                    <a:gd name="T19" fmla="*/ 24 h 88"/>
                    <a:gd name="T20" fmla="*/ 11 w 162"/>
                    <a:gd name="T21" fmla="*/ 0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2"/>
                    <a:gd name="T34" fmla="*/ 0 h 88"/>
                    <a:gd name="T35" fmla="*/ 162 w 162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2" h="88">
                      <a:moveTo>
                        <a:pt x="11" y="0"/>
                      </a:moveTo>
                      <a:lnTo>
                        <a:pt x="0" y="24"/>
                      </a:lnTo>
                      <a:lnTo>
                        <a:pt x="91" y="35"/>
                      </a:lnTo>
                      <a:lnTo>
                        <a:pt x="67" y="64"/>
                      </a:lnTo>
                      <a:lnTo>
                        <a:pt x="121" y="67"/>
                      </a:lnTo>
                      <a:lnTo>
                        <a:pt x="102" y="88"/>
                      </a:lnTo>
                      <a:lnTo>
                        <a:pt x="162" y="72"/>
                      </a:lnTo>
                      <a:lnTo>
                        <a:pt x="133" y="49"/>
                      </a:lnTo>
                      <a:lnTo>
                        <a:pt x="144" y="39"/>
                      </a:lnTo>
                      <a:lnTo>
                        <a:pt x="140" y="24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2" name="Freeform 746"/>
                <p:cNvSpPr>
                  <a:spLocks/>
                </p:cNvSpPr>
                <p:nvPr/>
              </p:nvSpPr>
              <p:spPr bwMode="auto">
                <a:xfrm>
                  <a:off x="1307" y="2581"/>
                  <a:ext cx="35" cy="16"/>
                </a:xfrm>
                <a:custGeom>
                  <a:avLst/>
                  <a:gdLst>
                    <a:gd name="T0" fmla="*/ 0 w 207"/>
                    <a:gd name="T1" fmla="*/ 11 h 79"/>
                    <a:gd name="T2" fmla="*/ 12 w 207"/>
                    <a:gd name="T3" fmla="*/ 42 h 79"/>
                    <a:gd name="T4" fmla="*/ 45 w 207"/>
                    <a:gd name="T5" fmla="*/ 35 h 79"/>
                    <a:gd name="T6" fmla="*/ 61 w 207"/>
                    <a:gd name="T7" fmla="*/ 54 h 79"/>
                    <a:gd name="T8" fmla="*/ 94 w 207"/>
                    <a:gd name="T9" fmla="*/ 57 h 79"/>
                    <a:gd name="T10" fmla="*/ 127 w 207"/>
                    <a:gd name="T11" fmla="*/ 75 h 79"/>
                    <a:gd name="T12" fmla="*/ 165 w 207"/>
                    <a:gd name="T13" fmla="*/ 68 h 79"/>
                    <a:gd name="T14" fmla="*/ 207 w 207"/>
                    <a:gd name="T15" fmla="*/ 79 h 79"/>
                    <a:gd name="T16" fmla="*/ 161 w 207"/>
                    <a:gd name="T17" fmla="*/ 47 h 79"/>
                    <a:gd name="T18" fmla="*/ 165 w 207"/>
                    <a:gd name="T19" fmla="*/ 25 h 79"/>
                    <a:gd name="T20" fmla="*/ 144 w 207"/>
                    <a:gd name="T21" fmla="*/ 4 h 79"/>
                    <a:gd name="T22" fmla="*/ 127 w 207"/>
                    <a:gd name="T23" fmla="*/ 32 h 79"/>
                    <a:gd name="T24" fmla="*/ 103 w 207"/>
                    <a:gd name="T25" fmla="*/ 4 h 79"/>
                    <a:gd name="T26" fmla="*/ 70 w 207"/>
                    <a:gd name="T27" fmla="*/ 18 h 79"/>
                    <a:gd name="T28" fmla="*/ 49 w 207"/>
                    <a:gd name="T29" fmla="*/ 0 h 79"/>
                    <a:gd name="T30" fmla="*/ 0 w 207"/>
                    <a:gd name="T31" fmla="*/ 11 h 7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07"/>
                    <a:gd name="T49" fmla="*/ 0 h 79"/>
                    <a:gd name="T50" fmla="*/ 207 w 207"/>
                    <a:gd name="T51" fmla="*/ 79 h 7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07" h="79">
                      <a:moveTo>
                        <a:pt x="0" y="11"/>
                      </a:moveTo>
                      <a:lnTo>
                        <a:pt x="12" y="42"/>
                      </a:lnTo>
                      <a:lnTo>
                        <a:pt x="45" y="35"/>
                      </a:lnTo>
                      <a:lnTo>
                        <a:pt x="61" y="54"/>
                      </a:lnTo>
                      <a:lnTo>
                        <a:pt x="94" y="57"/>
                      </a:lnTo>
                      <a:lnTo>
                        <a:pt x="127" y="75"/>
                      </a:lnTo>
                      <a:lnTo>
                        <a:pt x="165" y="68"/>
                      </a:lnTo>
                      <a:lnTo>
                        <a:pt x="207" y="79"/>
                      </a:lnTo>
                      <a:lnTo>
                        <a:pt x="161" y="47"/>
                      </a:lnTo>
                      <a:lnTo>
                        <a:pt x="165" y="25"/>
                      </a:lnTo>
                      <a:lnTo>
                        <a:pt x="144" y="4"/>
                      </a:lnTo>
                      <a:lnTo>
                        <a:pt x="127" y="32"/>
                      </a:lnTo>
                      <a:lnTo>
                        <a:pt x="103" y="4"/>
                      </a:lnTo>
                      <a:lnTo>
                        <a:pt x="70" y="18"/>
                      </a:lnTo>
                      <a:lnTo>
                        <a:pt x="49" y="0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3" name="Freeform 747"/>
                <p:cNvSpPr>
                  <a:spLocks/>
                </p:cNvSpPr>
                <p:nvPr/>
              </p:nvSpPr>
              <p:spPr bwMode="auto">
                <a:xfrm>
                  <a:off x="1118" y="2525"/>
                  <a:ext cx="46" cy="19"/>
                </a:xfrm>
                <a:custGeom>
                  <a:avLst/>
                  <a:gdLst>
                    <a:gd name="T0" fmla="*/ 0 w 271"/>
                    <a:gd name="T1" fmla="*/ 12 h 95"/>
                    <a:gd name="T2" fmla="*/ 15 w 271"/>
                    <a:gd name="T3" fmla="*/ 52 h 95"/>
                    <a:gd name="T4" fmla="*/ 59 w 271"/>
                    <a:gd name="T5" fmla="*/ 43 h 95"/>
                    <a:gd name="T6" fmla="*/ 81 w 271"/>
                    <a:gd name="T7" fmla="*/ 65 h 95"/>
                    <a:gd name="T8" fmla="*/ 125 w 271"/>
                    <a:gd name="T9" fmla="*/ 68 h 95"/>
                    <a:gd name="T10" fmla="*/ 169 w 271"/>
                    <a:gd name="T11" fmla="*/ 92 h 95"/>
                    <a:gd name="T12" fmla="*/ 217 w 271"/>
                    <a:gd name="T13" fmla="*/ 82 h 95"/>
                    <a:gd name="T14" fmla="*/ 271 w 271"/>
                    <a:gd name="T15" fmla="*/ 95 h 95"/>
                    <a:gd name="T16" fmla="*/ 212 w 271"/>
                    <a:gd name="T17" fmla="*/ 56 h 95"/>
                    <a:gd name="T18" fmla="*/ 217 w 271"/>
                    <a:gd name="T19" fmla="*/ 29 h 95"/>
                    <a:gd name="T20" fmla="*/ 190 w 271"/>
                    <a:gd name="T21" fmla="*/ 3 h 95"/>
                    <a:gd name="T22" fmla="*/ 169 w 271"/>
                    <a:gd name="T23" fmla="*/ 39 h 95"/>
                    <a:gd name="T24" fmla="*/ 136 w 271"/>
                    <a:gd name="T25" fmla="*/ 3 h 95"/>
                    <a:gd name="T26" fmla="*/ 92 w 271"/>
                    <a:gd name="T27" fmla="*/ 21 h 95"/>
                    <a:gd name="T28" fmla="*/ 65 w 271"/>
                    <a:gd name="T29" fmla="*/ 0 h 95"/>
                    <a:gd name="T30" fmla="*/ 0 w 271"/>
                    <a:gd name="T31" fmla="*/ 12 h 95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271"/>
                    <a:gd name="T49" fmla="*/ 0 h 95"/>
                    <a:gd name="T50" fmla="*/ 271 w 271"/>
                    <a:gd name="T51" fmla="*/ 95 h 95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271" h="95">
                      <a:moveTo>
                        <a:pt x="0" y="12"/>
                      </a:moveTo>
                      <a:lnTo>
                        <a:pt x="15" y="52"/>
                      </a:lnTo>
                      <a:lnTo>
                        <a:pt x="59" y="43"/>
                      </a:lnTo>
                      <a:lnTo>
                        <a:pt x="81" y="65"/>
                      </a:lnTo>
                      <a:lnTo>
                        <a:pt x="125" y="68"/>
                      </a:lnTo>
                      <a:lnTo>
                        <a:pt x="169" y="92"/>
                      </a:lnTo>
                      <a:lnTo>
                        <a:pt x="217" y="82"/>
                      </a:lnTo>
                      <a:lnTo>
                        <a:pt x="271" y="95"/>
                      </a:lnTo>
                      <a:lnTo>
                        <a:pt x="212" y="56"/>
                      </a:lnTo>
                      <a:lnTo>
                        <a:pt x="217" y="29"/>
                      </a:lnTo>
                      <a:lnTo>
                        <a:pt x="190" y="3"/>
                      </a:lnTo>
                      <a:lnTo>
                        <a:pt x="169" y="39"/>
                      </a:lnTo>
                      <a:lnTo>
                        <a:pt x="136" y="3"/>
                      </a:lnTo>
                      <a:lnTo>
                        <a:pt x="92" y="21"/>
                      </a:lnTo>
                      <a:lnTo>
                        <a:pt x="65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4" name="Freeform 748"/>
                <p:cNvSpPr>
                  <a:spLocks/>
                </p:cNvSpPr>
                <p:nvPr/>
              </p:nvSpPr>
              <p:spPr bwMode="auto">
                <a:xfrm>
                  <a:off x="1171" y="2569"/>
                  <a:ext cx="13" cy="15"/>
                </a:xfrm>
                <a:custGeom>
                  <a:avLst/>
                  <a:gdLst>
                    <a:gd name="T0" fmla="*/ 0 w 79"/>
                    <a:gd name="T1" fmla="*/ 9 h 73"/>
                    <a:gd name="T2" fmla="*/ 25 w 79"/>
                    <a:gd name="T3" fmla="*/ 26 h 73"/>
                    <a:gd name="T4" fmla="*/ 41 w 79"/>
                    <a:gd name="T5" fmla="*/ 73 h 73"/>
                    <a:gd name="T6" fmla="*/ 63 w 79"/>
                    <a:gd name="T7" fmla="*/ 54 h 73"/>
                    <a:gd name="T8" fmla="*/ 58 w 79"/>
                    <a:gd name="T9" fmla="*/ 30 h 73"/>
                    <a:gd name="T10" fmla="*/ 79 w 79"/>
                    <a:gd name="T11" fmla="*/ 0 h 73"/>
                    <a:gd name="T12" fmla="*/ 0 w 79"/>
                    <a:gd name="T13" fmla="*/ 9 h 7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73"/>
                    <a:gd name="T23" fmla="*/ 79 w 79"/>
                    <a:gd name="T24" fmla="*/ 73 h 7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73">
                      <a:moveTo>
                        <a:pt x="0" y="9"/>
                      </a:moveTo>
                      <a:lnTo>
                        <a:pt x="25" y="26"/>
                      </a:lnTo>
                      <a:lnTo>
                        <a:pt x="41" y="73"/>
                      </a:lnTo>
                      <a:lnTo>
                        <a:pt x="63" y="54"/>
                      </a:lnTo>
                      <a:lnTo>
                        <a:pt x="58" y="30"/>
                      </a:lnTo>
                      <a:lnTo>
                        <a:pt x="79" y="0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5" name="Freeform 749"/>
                <p:cNvSpPr>
                  <a:spLocks/>
                </p:cNvSpPr>
                <p:nvPr/>
              </p:nvSpPr>
              <p:spPr bwMode="auto">
                <a:xfrm>
                  <a:off x="1074" y="2539"/>
                  <a:ext cx="26" cy="43"/>
                </a:xfrm>
                <a:custGeom>
                  <a:avLst/>
                  <a:gdLst>
                    <a:gd name="T0" fmla="*/ 104 w 154"/>
                    <a:gd name="T1" fmla="*/ 0 h 216"/>
                    <a:gd name="T2" fmla="*/ 41 w 154"/>
                    <a:gd name="T3" fmla="*/ 15 h 216"/>
                    <a:gd name="T4" fmla="*/ 33 w 154"/>
                    <a:gd name="T5" fmla="*/ 36 h 216"/>
                    <a:gd name="T6" fmla="*/ 5 w 154"/>
                    <a:gd name="T7" fmla="*/ 50 h 216"/>
                    <a:gd name="T8" fmla="*/ 0 w 154"/>
                    <a:gd name="T9" fmla="*/ 83 h 216"/>
                    <a:gd name="T10" fmla="*/ 38 w 154"/>
                    <a:gd name="T11" fmla="*/ 93 h 216"/>
                    <a:gd name="T12" fmla="*/ 74 w 154"/>
                    <a:gd name="T13" fmla="*/ 119 h 216"/>
                    <a:gd name="T14" fmla="*/ 46 w 154"/>
                    <a:gd name="T15" fmla="*/ 133 h 216"/>
                    <a:gd name="T16" fmla="*/ 104 w 154"/>
                    <a:gd name="T17" fmla="*/ 150 h 216"/>
                    <a:gd name="T18" fmla="*/ 83 w 154"/>
                    <a:gd name="T19" fmla="*/ 166 h 216"/>
                    <a:gd name="T20" fmla="*/ 96 w 154"/>
                    <a:gd name="T21" fmla="*/ 190 h 216"/>
                    <a:gd name="T22" fmla="*/ 99 w 154"/>
                    <a:gd name="T23" fmla="*/ 216 h 216"/>
                    <a:gd name="T24" fmla="*/ 154 w 154"/>
                    <a:gd name="T25" fmla="*/ 209 h 216"/>
                    <a:gd name="T26" fmla="*/ 124 w 154"/>
                    <a:gd name="T27" fmla="*/ 173 h 216"/>
                    <a:gd name="T28" fmla="*/ 149 w 154"/>
                    <a:gd name="T29" fmla="*/ 143 h 216"/>
                    <a:gd name="T30" fmla="*/ 124 w 154"/>
                    <a:gd name="T31" fmla="*/ 129 h 216"/>
                    <a:gd name="T32" fmla="*/ 99 w 154"/>
                    <a:gd name="T33" fmla="*/ 126 h 216"/>
                    <a:gd name="T34" fmla="*/ 108 w 154"/>
                    <a:gd name="T35" fmla="*/ 100 h 216"/>
                    <a:gd name="T36" fmla="*/ 104 w 154"/>
                    <a:gd name="T37" fmla="*/ 90 h 216"/>
                    <a:gd name="T38" fmla="*/ 74 w 154"/>
                    <a:gd name="T39" fmla="*/ 76 h 216"/>
                    <a:gd name="T40" fmla="*/ 33 w 154"/>
                    <a:gd name="T41" fmla="*/ 69 h 216"/>
                    <a:gd name="T42" fmla="*/ 63 w 154"/>
                    <a:gd name="T43" fmla="*/ 50 h 216"/>
                    <a:gd name="T44" fmla="*/ 104 w 154"/>
                    <a:gd name="T45" fmla="*/ 0 h 21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4"/>
                    <a:gd name="T70" fmla="*/ 0 h 216"/>
                    <a:gd name="T71" fmla="*/ 154 w 154"/>
                    <a:gd name="T72" fmla="*/ 216 h 21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4" h="216">
                      <a:moveTo>
                        <a:pt x="104" y="0"/>
                      </a:moveTo>
                      <a:lnTo>
                        <a:pt x="41" y="15"/>
                      </a:lnTo>
                      <a:lnTo>
                        <a:pt x="33" y="36"/>
                      </a:lnTo>
                      <a:lnTo>
                        <a:pt x="5" y="50"/>
                      </a:lnTo>
                      <a:lnTo>
                        <a:pt x="0" y="83"/>
                      </a:lnTo>
                      <a:lnTo>
                        <a:pt x="38" y="93"/>
                      </a:lnTo>
                      <a:lnTo>
                        <a:pt x="74" y="119"/>
                      </a:lnTo>
                      <a:lnTo>
                        <a:pt x="46" y="133"/>
                      </a:lnTo>
                      <a:lnTo>
                        <a:pt x="104" y="150"/>
                      </a:lnTo>
                      <a:lnTo>
                        <a:pt x="83" y="166"/>
                      </a:lnTo>
                      <a:lnTo>
                        <a:pt x="96" y="190"/>
                      </a:lnTo>
                      <a:lnTo>
                        <a:pt x="99" y="216"/>
                      </a:lnTo>
                      <a:lnTo>
                        <a:pt x="154" y="209"/>
                      </a:lnTo>
                      <a:lnTo>
                        <a:pt x="124" y="173"/>
                      </a:lnTo>
                      <a:lnTo>
                        <a:pt x="149" y="143"/>
                      </a:lnTo>
                      <a:lnTo>
                        <a:pt x="124" y="129"/>
                      </a:lnTo>
                      <a:lnTo>
                        <a:pt x="99" y="126"/>
                      </a:lnTo>
                      <a:lnTo>
                        <a:pt x="108" y="100"/>
                      </a:lnTo>
                      <a:lnTo>
                        <a:pt x="104" y="90"/>
                      </a:lnTo>
                      <a:lnTo>
                        <a:pt x="74" y="76"/>
                      </a:lnTo>
                      <a:lnTo>
                        <a:pt x="33" y="69"/>
                      </a:lnTo>
                      <a:lnTo>
                        <a:pt x="63" y="50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6" name="Freeform 750"/>
                <p:cNvSpPr>
                  <a:spLocks/>
                </p:cNvSpPr>
                <p:nvPr/>
              </p:nvSpPr>
              <p:spPr bwMode="auto">
                <a:xfrm>
                  <a:off x="1099" y="2535"/>
                  <a:ext cx="39" cy="18"/>
                </a:xfrm>
                <a:custGeom>
                  <a:avLst/>
                  <a:gdLst>
                    <a:gd name="T0" fmla="*/ 45 w 235"/>
                    <a:gd name="T1" fmla="*/ 0 h 87"/>
                    <a:gd name="T2" fmla="*/ 9 w 235"/>
                    <a:gd name="T3" fmla="*/ 25 h 87"/>
                    <a:gd name="T4" fmla="*/ 0 w 235"/>
                    <a:gd name="T5" fmla="*/ 54 h 87"/>
                    <a:gd name="T6" fmla="*/ 66 w 235"/>
                    <a:gd name="T7" fmla="*/ 61 h 87"/>
                    <a:gd name="T8" fmla="*/ 108 w 235"/>
                    <a:gd name="T9" fmla="*/ 47 h 87"/>
                    <a:gd name="T10" fmla="*/ 169 w 235"/>
                    <a:gd name="T11" fmla="*/ 61 h 87"/>
                    <a:gd name="T12" fmla="*/ 169 w 235"/>
                    <a:gd name="T13" fmla="*/ 87 h 87"/>
                    <a:gd name="T14" fmla="*/ 235 w 235"/>
                    <a:gd name="T15" fmla="*/ 80 h 87"/>
                    <a:gd name="T16" fmla="*/ 194 w 235"/>
                    <a:gd name="T17" fmla="*/ 61 h 87"/>
                    <a:gd name="T18" fmla="*/ 169 w 235"/>
                    <a:gd name="T19" fmla="*/ 36 h 87"/>
                    <a:gd name="T20" fmla="*/ 136 w 235"/>
                    <a:gd name="T21" fmla="*/ 36 h 87"/>
                    <a:gd name="T22" fmla="*/ 45 w 235"/>
                    <a:gd name="T23" fmla="*/ 0 h 8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5"/>
                    <a:gd name="T37" fmla="*/ 0 h 87"/>
                    <a:gd name="T38" fmla="*/ 235 w 235"/>
                    <a:gd name="T39" fmla="*/ 87 h 8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5" h="87">
                      <a:moveTo>
                        <a:pt x="45" y="0"/>
                      </a:moveTo>
                      <a:lnTo>
                        <a:pt x="9" y="25"/>
                      </a:lnTo>
                      <a:lnTo>
                        <a:pt x="0" y="54"/>
                      </a:lnTo>
                      <a:lnTo>
                        <a:pt x="66" y="61"/>
                      </a:lnTo>
                      <a:lnTo>
                        <a:pt x="108" y="47"/>
                      </a:lnTo>
                      <a:lnTo>
                        <a:pt x="169" y="61"/>
                      </a:lnTo>
                      <a:lnTo>
                        <a:pt x="169" y="87"/>
                      </a:lnTo>
                      <a:lnTo>
                        <a:pt x="235" y="80"/>
                      </a:lnTo>
                      <a:lnTo>
                        <a:pt x="194" y="61"/>
                      </a:lnTo>
                      <a:lnTo>
                        <a:pt x="169" y="36"/>
                      </a:lnTo>
                      <a:lnTo>
                        <a:pt x="136" y="36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7" name="Freeform 751"/>
                <p:cNvSpPr>
                  <a:spLocks/>
                </p:cNvSpPr>
                <p:nvPr/>
              </p:nvSpPr>
              <p:spPr bwMode="auto">
                <a:xfrm>
                  <a:off x="1108" y="2563"/>
                  <a:ext cx="50" cy="21"/>
                </a:xfrm>
                <a:custGeom>
                  <a:avLst/>
                  <a:gdLst>
                    <a:gd name="T0" fmla="*/ 0 w 298"/>
                    <a:gd name="T1" fmla="*/ 0 h 104"/>
                    <a:gd name="T2" fmla="*/ 29 w 298"/>
                    <a:gd name="T3" fmla="*/ 50 h 104"/>
                    <a:gd name="T4" fmla="*/ 53 w 298"/>
                    <a:gd name="T5" fmla="*/ 54 h 104"/>
                    <a:gd name="T6" fmla="*/ 75 w 298"/>
                    <a:gd name="T7" fmla="*/ 75 h 104"/>
                    <a:gd name="T8" fmla="*/ 190 w 298"/>
                    <a:gd name="T9" fmla="*/ 75 h 104"/>
                    <a:gd name="T10" fmla="*/ 199 w 298"/>
                    <a:gd name="T11" fmla="*/ 104 h 104"/>
                    <a:gd name="T12" fmla="*/ 298 w 298"/>
                    <a:gd name="T13" fmla="*/ 75 h 104"/>
                    <a:gd name="T14" fmla="*/ 235 w 298"/>
                    <a:gd name="T15" fmla="*/ 71 h 104"/>
                    <a:gd name="T16" fmla="*/ 219 w 298"/>
                    <a:gd name="T17" fmla="*/ 64 h 104"/>
                    <a:gd name="T18" fmla="*/ 111 w 298"/>
                    <a:gd name="T19" fmla="*/ 50 h 104"/>
                    <a:gd name="T20" fmla="*/ 86 w 298"/>
                    <a:gd name="T21" fmla="*/ 24 h 104"/>
                    <a:gd name="T22" fmla="*/ 0 w 298"/>
                    <a:gd name="T23" fmla="*/ 0 h 1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98"/>
                    <a:gd name="T37" fmla="*/ 0 h 104"/>
                    <a:gd name="T38" fmla="*/ 298 w 298"/>
                    <a:gd name="T39" fmla="*/ 104 h 10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98" h="104">
                      <a:moveTo>
                        <a:pt x="0" y="0"/>
                      </a:moveTo>
                      <a:lnTo>
                        <a:pt x="29" y="50"/>
                      </a:lnTo>
                      <a:lnTo>
                        <a:pt x="53" y="54"/>
                      </a:lnTo>
                      <a:lnTo>
                        <a:pt x="75" y="75"/>
                      </a:lnTo>
                      <a:lnTo>
                        <a:pt x="190" y="75"/>
                      </a:lnTo>
                      <a:lnTo>
                        <a:pt x="199" y="104"/>
                      </a:lnTo>
                      <a:lnTo>
                        <a:pt x="298" y="75"/>
                      </a:lnTo>
                      <a:lnTo>
                        <a:pt x="235" y="71"/>
                      </a:lnTo>
                      <a:lnTo>
                        <a:pt x="219" y="64"/>
                      </a:lnTo>
                      <a:lnTo>
                        <a:pt x="111" y="50"/>
                      </a:lnTo>
                      <a:lnTo>
                        <a:pt x="86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8" name="Freeform 752"/>
                <p:cNvSpPr>
                  <a:spLocks/>
                </p:cNvSpPr>
                <p:nvPr/>
              </p:nvSpPr>
              <p:spPr bwMode="auto">
                <a:xfrm>
                  <a:off x="1035" y="2550"/>
                  <a:ext cx="17" cy="23"/>
                </a:xfrm>
                <a:custGeom>
                  <a:avLst/>
                  <a:gdLst>
                    <a:gd name="T0" fmla="*/ 99 w 99"/>
                    <a:gd name="T1" fmla="*/ 0 h 112"/>
                    <a:gd name="T2" fmla="*/ 21 w 99"/>
                    <a:gd name="T3" fmla="*/ 36 h 112"/>
                    <a:gd name="T4" fmla="*/ 46 w 99"/>
                    <a:gd name="T5" fmla="*/ 65 h 112"/>
                    <a:gd name="T6" fmla="*/ 0 w 99"/>
                    <a:gd name="T7" fmla="*/ 86 h 112"/>
                    <a:gd name="T8" fmla="*/ 0 w 99"/>
                    <a:gd name="T9" fmla="*/ 112 h 112"/>
                    <a:gd name="T10" fmla="*/ 62 w 99"/>
                    <a:gd name="T11" fmla="*/ 86 h 112"/>
                    <a:gd name="T12" fmla="*/ 74 w 99"/>
                    <a:gd name="T13" fmla="*/ 43 h 112"/>
                    <a:gd name="T14" fmla="*/ 99 w 99"/>
                    <a:gd name="T15" fmla="*/ 0 h 11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9"/>
                    <a:gd name="T25" fmla="*/ 0 h 112"/>
                    <a:gd name="T26" fmla="*/ 99 w 99"/>
                    <a:gd name="T27" fmla="*/ 112 h 11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9" h="112">
                      <a:moveTo>
                        <a:pt x="99" y="0"/>
                      </a:moveTo>
                      <a:lnTo>
                        <a:pt x="21" y="36"/>
                      </a:lnTo>
                      <a:lnTo>
                        <a:pt x="46" y="65"/>
                      </a:lnTo>
                      <a:lnTo>
                        <a:pt x="0" y="86"/>
                      </a:lnTo>
                      <a:lnTo>
                        <a:pt x="0" y="112"/>
                      </a:lnTo>
                      <a:lnTo>
                        <a:pt x="62" y="86"/>
                      </a:lnTo>
                      <a:lnTo>
                        <a:pt x="74" y="43"/>
                      </a:lnTo>
                      <a:lnTo>
                        <a:pt x="9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19" name="Freeform 753"/>
                <p:cNvSpPr>
                  <a:spLocks/>
                </p:cNvSpPr>
                <p:nvPr/>
              </p:nvSpPr>
              <p:spPr bwMode="auto">
                <a:xfrm>
                  <a:off x="1044" y="2566"/>
                  <a:ext cx="18" cy="19"/>
                </a:xfrm>
                <a:custGeom>
                  <a:avLst/>
                  <a:gdLst>
                    <a:gd name="T0" fmla="*/ 107 w 107"/>
                    <a:gd name="T1" fmla="*/ 0 h 94"/>
                    <a:gd name="T2" fmla="*/ 33 w 107"/>
                    <a:gd name="T3" fmla="*/ 18 h 94"/>
                    <a:gd name="T4" fmla="*/ 49 w 107"/>
                    <a:gd name="T5" fmla="*/ 51 h 94"/>
                    <a:gd name="T6" fmla="*/ 20 w 107"/>
                    <a:gd name="T7" fmla="*/ 58 h 94"/>
                    <a:gd name="T8" fmla="*/ 0 w 107"/>
                    <a:gd name="T9" fmla="*/ 76 h 94"/>
                    <a:gd name="T10" fmla="*/ 8 w 107"/>
                    <a:gd name="T11" fmla="*/ 94 h 94"/>
                    <a:gd name="T12" fmla="*/ 70 w 107"/>
                    <a:gd name="T13" fmla="*/ 68 h 94"/>
                    <a:gd name="T14" fmla="*/ 90 w 107"/>
                    <a:gd name="T15" fmla="*/ 58 h 94"/>
                    <a:gd name="T16" fmla="*/ 107 w 107"/>
                    <a:gd name="T17" fmla="*/ 0 h 9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07"/>
                    <a:gd name="T28" fmla="*/ 0 h 94"/>
                    <a:gd name="T29" fmla="*/ 107 w 107"/>
                    <a:gd name="T30" fmla="*/ 94 h 9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07" h="94">
                      <a:moveTo>
                        <a:pt x="107" y="0"/>
                      </a:moveTo>
                      <a:lnTo>
                        <a:pt x="33" y="18"/>
                      </a:lnTo>
                      <a:lnTo>
                        <a:pt x="49" y="51"/>
                      </a:lnTo>
                      <a:lnTo>
                        <a:pt x="20" y="58"/>
                      </a:lnTo>
                      <a:lnTo>
                        <a:pt x="0" y="76"/>
                      </a:lnTo>
                      <a:lnTo>
                        <a:pt x="8" y="94"/>
                      </a:lnTo>
                      <a:lnTo>
                        <a:pt x="70" y="68"/>
                      </a:lnTo>
                      <a:lnTo>
                        <a:pt x="90" y="58"/>
                      </a:lnTo>
                      <a:lnTo>
                        <a:pt x="10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20" name="Freeform 754"/>
                <p:cNvSpPr>
                  <a:spLocks/>
                </p:cNvSpPr>
                <p:nvPr/>
              </p:nvSpPr>
              <p:spPr bwMode="auto">
                <a:xfrm>
                  <a:off x="986" y="2550"/>
                  <a:ext cx="35" cy="26"/>
                </a:xfrm>
                <a:custGeom>
                  <a:avLst/>
                  <a:gdLst>
                    <a:gd name="T0" fmla="*/ 210 w 210"/>
                    <a:gd name="T1" fmla="*/ 12 h 126"/>
                    <a:gd name="T2" fmla="*/ 124 w 210"/>
                    <a:gd name="T3" fmla="*/ 0 h 126"/>
                    <a:gd name="T4" fmla="*/ 111 w 210"/>
                    <a:gd name="T5" fmla="*/ 15 h 126"/>
                    <a:gd name="T6" fmla="*/ 66 w 210"/>
                    <a:gd name="T7" fmla="*/ 12 h 126"/>
                    <a:gd name="T8" fmla="*/ 66 w 210"/>
                    <a:gd name="T9" fmla="*/ 43 h 126"/>
                    <a:gd name="T10" fmla="*/ 83 w 210"/>
                    <a:gd name="T11" fmla="*/ 72 h 126"/>
                    <a:gd name="T12" fmla="*/ 0 w 210"/>
                    <a:gd name="T13" fmla="*/ 102 h 126"/>
                    <a:gd name="T14" fmla="*/ 53 w 210"/>
                    <a:gd name="T15" fmla="*/ 109 h 126"/>
                    <a:gd name="T16" fmla="*/ 20 w 210"/>
                    <a:gd name="T17" fmla="*/ 126 h 126"/>
                    <a:gd name="T18" fmla="*/ 127 w 210"/>
                    <a:gd name="T19" fmla="*/ 119 h 126"/>
                    <a:gd name="T20" fmla="*/ 78 w 210"/>
                    <a:gd name="T21" fmla="*/ 97 h 126"/>
                    <a:gd name="T22" fmla="*/ 107 w 210"/>
                    <a:gd name="T23" fmla="*/ 76 h 126"/>
                    <a:gd name="T24" fmla="*/ 99 w 210"/>
                    <a:gd name="T25" fmla="*/ 51 h 126"/>
                    <a:gd name="T26" fmla="*/ 127 w 210"/>
                    <a:gd name="T27" fmla="*/ 33 h 126"/>
                    <a:gd name="T28" fmla="*/ 210 w 210"/>
                    <a:gd name="T29" fmla="*/ 12 h 12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210"/>
                    <a:gd name="T46" fmla="*/ 0 h 126"/>
                    <a:gd name="T47" fmla="*/ 210 w 210"/>
                    <a:gd name="T48" fmla="*/ 126 h 12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210" h="126">
                      <a:moveTo>
                        <a:pt x="210" y="12"/>
                      </a:moveTo>
                      <a:lnTo>
                        <a:pt x="124" y="0"/>
                      </a:lnTo>
                      <a:lnTo>
                        <a:pt x="111" y="15"/>
                      </a:lnTo>
                      <a:lnTo>
                        <a:pt x="66" y="12"/>
                      </a:lnTo>
                      <a:lnTo>
                        <a:pt x="66" y="43"/>
                      </a:lnTo>
                      <a:lnTo>
                        <a:pt x="83" y="72"/>
                      </a:lnTo>
                      <a:lnTo>
                        <a:pt x="0" y="102"/>
                      </a:lnTo>
                      <a:lnTo>
                        <a:pt x="53" y="109"/>
                      </a:lnTo>
                      <a:lnTo>
                        <a:pt x="20" y="126"/>
                      </a:lnTo>
                      <a:lnTo>
                        <a:pt x="127" y="119"/>
                      </a:lnTo>
                      <a:lnTo>
                        <a:pt x="78" y="97"/>
                      </a:lnTo>
                      <a:lnTo>
                        <a:pt x="107" y="76"/>
                      </a:lnTo>
                      <a:lnTo>
                        <a:pt x="99" y="51"/>
                      </a:lnTo>
                      <a:lnTo>
                        <a:pt x="127" y="33"/>
                      </a:lnTo>
                      <a:lnTo>
                        <a:pt x="210" y="12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21" name="Freeform 755"/>
                <p:cNvSpPr>
                  <a:spLocks/>
                </p:cNvSpPr>
                <p:nvPr/>
              </p:nvSpPr>
              <p:spPr bwMode="auto">
                <a:xfrm>
                  <a:off x="956" y="2588"/>
                  <a:ext cx="14" cy="17"/>
                </a:xfrm>
                <a:custGeom>
                  <a:avLst/>
                  <a:gdLst>
                    <a:gd name="T0" fmla="*/ 41 w 86"/>
                    <a:gd name="T1" fmla="*/ 0 h 86"/>
                    <a:gd name="T2" fmla="*/ 0 w 86"/>
                    <a:gd name="T3" fmla="*/ 10 h 86"/>
                    <a:gd name="T4" fmla="*/ 20 w 86"/>
                    <a:gd name="T5" fmla="*/ 25 h 86"/>
                    <a:gd name="T6" fmla="*/ 8 w 86"/>
                    <a:gd name="T7" fmla="*/ 43 h 86"/>
                    <a:gd name="T8" fmla="*/ 33 w 86"/>
                    <a:gd name="T9" fmla="*/ 65 h 86"/>
                    <a:gd name="T10" fmla="*/ 41 w 86"/>
                    <a:gd name="T11" fmla="*/ 86 h 86"/>
                    <a:gd name="T12" fmla="*/ 86 w 86"/>
                    <a:gd name="T13" fmla="*/ 57 h 86"/>
                    <a:gd name="T14" fmla="*/ 41 w 86"/>
                    <a:gd name="T15" fmla="*/ 0 h 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6"/>
                    <a:gd name="T25" fmla="*/ 0 h 86"/>
                    <a:gd name="T26" fmla="*/ 86 w 86"/>
                    <a:gd name="T27" fmla="*/ 86 h 8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6" h="86">
                      <a:moveTo>
                        <a:pt x="41" y="0"/>
                      </a:moveTo>
                      <a:lnTo>
                        <a:pt x="0" y="10"/>
                      </a:lnTo>
                      <a:lnTo>
                        <a:pt x="20" y="25"/>
                      </a:lnTo>
                      <a:lnTo>
                        <a:pt x="8" y="43"/>
                      </a:lnTo>
                      <a:lnTo>
                        <a:pt x="33" y="65"/>
                      </a:lnTo>
                      <a:lnTo>
                        <a:pt x="41" y="86"/>
                      </a:lnTo>
                      <a:lnTo>
                        <a:pt x="86" y="57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7243" name="Freeform 756"/>
              <p:cNvSpPr>
                <a:spLocks/>
              </p:cNvSpPr>
              <p:nvPr/>
            </p:nvSpPr>
            <p:spPr bwMode="auto">
              <a:xfrm>
                <a:off x="1271" y="2452"/>
                <a:ext cx="15" cy="19"/>
              </a:xfrm>
              <a:custGeom>
                <a:avLst/>
                <a:gdLst>
                  <a:gd name="T0" fmla="*/ 74 w 86"/>
                  <a:gd name="T1" fmla="*/ 0 h 96"/>
                  <a:gd name="T2" fmla="*/ 66 w 86"/>
                  <a:gd name="T3" fmla="*/ 39 h 96"/>
                  <a:gd name="T4" fmla="*/ 82 w 86"/>
                  <a:gd name="T5" fmla="*/ 68 h 96"/>
                  <a:gd name="T6" fmla="*/ 86 w 86"/>
                  <a:gd name="T7" fmla="*/ 96 h 96"/>
                  <a:gd name="T8" fmla="*/ 58 w 86"/>
                  <a:gd name="T9" fmla="*/ 72 h 96"/>
                  <a:gd name="T10" fmla="*/ 0 w 86"/>
                  <a:gd name="T11" fmla="*/ 58 h 96"/>
                  <a:gd name="T12" fmla="*/ 45 w 86"/>
                  <a:gd name="T13" fmla="*/ 39 h 96"/>
                  <a:gd name="T14" fmla="*/ 74 w 86"/>
                  <a:gd name="T15" fmla="*/ 0 h 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6"/>
                  <a:gd name="T25" fmla="*/ 0 h 96"/>
                  <a:gd name="T26" fmla="*/ 86 w 86"/>
                  <a:gd name="T27" fmla="*/ 96 h 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6" h="96">
                    <a:moveTo>
                      <a:pt x="74" y="0"/>
                    </a:moveTo>
                    <a:lnTo>
                      <a:pt x="66" y="39"/>
                    </a:lnTo>
                    <a:lnTo>
                      <a:pt x="82" y="68"/>
                    </a:lnTo>
                    <a:lnTo>
                      <a:pt x="86" y="96"/>
                    </a:lnTo>
                    <a:lnTo>
                      <a:pt x="58" y="72"/>
                    </a:lnTo>
                    <a:lnTo>
                      <a:pt x="0" y="58"/>
                    </a:lnTo>
                    <a:lnTo>
                      <a:pt x="45" y="39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244" name="Freeform 757"/>
              <p:cNvSpPr>
                <a:spLocks/>
              </p:cNvSpPr>
              <p:nvPr/>
            </p:nvSpPr>
            <p:spPr bwMode="auto">
              <a:xfrm>
                <a:off x="1258" y="2435"/>
                <a:ext cx="15" cy="19"/>
              </a:xfrm>
              <a:custGeom>
                <a:avLst/>
                <a:gdLst>
                  <a:gd name="T0" fmla="*/ 0 w 95"/>
                  <a:gd name="T1" fmla="*/ 0 h 93"/>
                  <a:gd name="T2" fmla="*/ 25 w 95"/>
                  <a:gd name="T3" fmla="*/ 21 h 93"/>
                  <a:gd name="T4" fmla="*/ 0 w 95"/>
                  <a:gd name="T5" fmla="*/ 64 h 93"/>
                  <a:gd name="T6" fmla="*/ 25 w 95"/>
                  <a:gd name="T7" fmla="*/ 90 h 93"/>
                  <a:gd name="T8" fmla="*/ 58 w 95"/>
                  <a:gd name="T9" fmla="*/ 93 h 93"/>
                  <a:gd name="T10" fmla="*/ 95 w 95"/>
                  <a:gd name="T11" fmla="*/ 78 h 93"/>
                  <a:gd name="T12" fmla="*/ 41 w 95"/>
                  <a:gd name="T13" fmla="*/ 68 h 93"/>
                  <a:gd name="T14" fmla="*/ 95 w 95"/>
                  <a:gd name="T15" fmla="*/ 40 h 93"/>
                  <a:gd name="T16" fmla="*/ 66 w 95"/>
                  <a:gd name="T17" fmla="*/ 35 h 93"/>
                  <a:gd name="T18" fmla="*/ 0 w 95"/>
                  <a:gd name="T19" fmla="*/ 0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5"/>
                  <a:gd name="T31" fmla="*/ 0 h 93"/>
                  <a:gd name="T32" fmla="*/ 95 w 95"/>
                  <a:gd name="T33" fmla="*/ 93 h 9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5" h="93">
                    <a:moveTo>
                      <a:pt x="0" y="0"/>
                    </a:moveTo>
                    <a:lnTo>
                      <a:pt x="25" y="21"/>
                    </a:lnTo>
                    <a:lnTo>
                      <a:pt x="0" y="64"/>
                    </a:lnTo>
                    <a:lnTo>
                      <a:pt x="25" y="90"/>
                    </a:lnTo>
                    <a:lnTo>
                      <a:pt x="58" y="93"/>
                    </a:lnTo>
                    <a:lnTo>
                      <a:pt x="95" y="78"/>
                    </a:lnTo>
                    <a:lnTo>
                      <a:pt x="41" y="68"/>
                    </a:lnTo>
                    <a:lnTo>
                      <a:pt x="95" y="40"/>
                    </a:lnTo>
                    <a:lnTo>
                      <a:pt x="66" y="3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7245" name="Group 758"/>
              <p:cNvGrpSpPr>
                <a:grpSpLocks/>
              </p:cNvGrpSpPr>
              <p:nvPr/>
            </p:nvGrpSpPr>
            <p:grpSpPr bwMode="auto">
              <a:xfrm>
                <a:off x="964" y="2305"/>
                <a:ext cx="283" cy="140"/>
                <a:chOff x="964" y="2305"/>
                <a:chExt cx="283" cy="140"/>
              </a:xfrm>
            </p:grpSpPr>
            <p:sp>
              <p:nvSpPr>
                <p:cNvPr id="77291" name="Freeform 759"/>
                <p:cNvSpPr>
                  <a:spLocks/>
                </p:cNvSpPr>
                <p:nvPr/>
              </p:nvSpPr>
              <p:spPr bwMode="auto">
                <a:xfrm>
                  <a:off x="964" y="2305"/>
                  <a:ext cx="283" cy="140"/>
                </a:xfrm>
                <a:custGeom>
                  <a:avLst/>
                  <a:gdLst>
                    <a:gd name="T0" fmla="*/ 25 w 1695"/>
                    <a:gd name="T1" fmla="*/ 566 h 697"/>
                    <a:gd name="T2" fmla="*/ 42 w 1695"/>
                    <a:gd name="T3" fmla="*/ 639 h 697"/>
                    <a:gd name="T4" fmla="*/ 141 w 1695"/>
                    <a:gd name="T5" fmla="*/ 616 h 697"/>
                    <a:gd name="T6" fmla="*/ 232 w 1695"/>
                    <a:gd name="T7" fmla="*/ 595 h 697"/>
                    <a:gd name="T8" fmla="*/ 290 w 1695"/>
                    <a:gd name="T9" fmla="*/ 595 h 697"/>
                    <a:gd name="T10" fmla="*/ 389 w 1695"/>
                    <a:gd name="T11" fmla="*/ 609 h 697"/>
                    <a:gd name="T12" fmla="*/ 488 w 1695"/>
                    <a:gd name="T13" fmla="*/ 611 h 697"/>
                    <a:gd name="T14" fmla="*/ 542 w 1695"/>
                    <a:gd name="T15" fmla="*/ 642 h 697"/>
                    <a:gd name="T16" fmla="*/ 591 w 1695"/>
                    <a:gd name="T17" fmla="*/ 663 h 697"/>
                    <a:gd name="T18" fmla="*/ 649 w 1695"/>
                    <a:gd name="T19" fmla="*/ 667 h 697"/>
                    <a:gd name="T20" fmla="*/ 719 w 1695"/>
                    <a:gd name="T21" fmla="*/ 639 h 697"/>
                    <a:gd name="T22" fmla="*/ 798 w 1695"/>
                    <a:gd name="T23" fmla="*/ 642 h 697"/>
                    <a:gd name="T24" fmla="*/ 859 w 1695"/>
                    <a:gd name="T25" fmla="*/ 595 h 697"/>
                    <a:gd name="T26" fmla="*/ 901 w 1695"/>
                    <a:gd name="T27" fmla="*/ 524 h 697"/>
                    <a:gd name="T28" fmla="*/ 959 w 1695"/>
                    <a:gd name="T29" fmla="*/ 460 h 697"/>
                    <a:gd name="T30" fmla="*/ 1054 w 1695"/>
                    <a:gd name="T31" fmla="*/ 430 h 697"/>
                    <a:gd name="T32" fmla="*/ 1121 w 1695"/>
                    <a:gd name="T33" fmla="*/ 412 h 697"/>
                    <a:gd name="T34" fmla="*/ 1223 w 1695"/>
                    <a:gd name="T35" fmla="*/ 372 h 697"/>
                    <a:gd name="T36" fmla="*/ 1270 w 1695"/>
                    <a:gd name="T37" fmla="*/ 286 h 697"/>
                    <a:gd name="T38" fmla="*/ 1311 w 1695"/>
                    <a:gd name="T39" fmla="*/ 272 h 697"/>
                    <a:gd name="T40" fmla="*/ 1364 w 1695"/>
                    <a:gd name="T41" fmla="*/ 279 h 697"/>
                    <a:gd name="T42" fmla="*/ 1417 w 1695"/>
                    <a:gd name="T43" fmla="*/ 305 h 697"/>
                    <a:gd name="T44" fmla="*/ 1488 w 1695"/>
                    <a:gd name="T45" fmla="*/ 329 h 697"/>
                    <a:gd name="T46" fmla="*/ 1558 w 1695"/>
                    <a:gd name="T47" fmla="*/ 298 h 697"/>
                    <a:gd name="T48" fmla="*/ 1629 w 1695"/>
                    <a:gd name="T49" fmla="*/ 239 h 697"/>
                    <a:gd name="T50" fmla="*/ 1604 w 1695"/>
                    <a:gd name="T51" fmla="*/ 197 h 697"/>
                    <a:gd name="T52" fmla="*/ 1612 w 1695"/>
                    <a:gd name="T53" fmla="*/ 123 h 697"/>
                    <a:gd name="T54" fmla="*/ 1674 w 1695"/>
                    <a:gd name="T55" fmla="*/ 75 h 697"/>
                    <a:gd name="T56" fmla="*/ 1654 w 1695"/>
                    <a:gd name="T57" fmla="*/ 47 h 697"/>
                    <a:gd name="T58" fmla="*/ 1566 w 1695"/>
                    <a:gd name="T59" fmla="*/ 47 h 697"/>
                    <a:gd name="T60" fmla="*/ 1483 w 1695"/>
                    <a:gd name="T61" fmla="*/ 31 h 697"/>
                    <a:gd name="T62" fmla="*/ 1394 w 1695"/>
                    <a:gd name="T63" fmla="*/ 0 h 697"/>
                    <a:gd name="T64" fmla="*/ 1314 w 1695"/>
                    <a:gd name="T65" fmla="*/ 28 h 697"/>
                    <a:gd name="T66" fmla="*/ 1203 w 1695"/>
                    <a:gd name="T67" fmla="*/ 54 h 697"/>
                    <a:gd name="T68" fmla="*/ 1149 w 1695"/>
                    <a:gd name="T69" fmla="*/ 118 h 697"/>
                    <a:gd name="T70" fmla="*/ 1091 w 1695"/>
                    <a:gd name="T71" fmla="*/ 161 h 697"/>
                    <a:gd name="T72" fmla="*/ 1030 w 1695"/>
                    <a:gd name="T73" fmla="*/ 168 h 697"/>
                    <a:gd name="T74" fmla="*/ 988 w 1695"/>
                    <a:gd name="T75" fmla="*/ 204 h 697"/>
                    <a:gd name="T76" fmla="*/ 955 w 1695"/>
                    <a:gd name="T77" fmla="*/ 272 h 697"/>
                    <a:gd name="T78" fmla="*/ 934 w 1695"/>
                    <a:gd name="T79" fmla="*/ 337 h 697"/>
                    <a:gd name="T80" fmla="*/ 884 w 1695"/>
                    <a:gd name="T81" fmla="*/ 372 h 697"/>
                    <a:gd name="T82" fmla="*/ 851 w 1695"/>
                    <a:gd name="T83" fmla="*/ 409 h 697"/>
                    <a:gd name="T84" fmla="*/ 765 w 1695"/>
                    <a:gd name="T85" fmla="*/ 452 h 697"/>
                    <a:gd name="T86" fmla="*/ 653 w 1695"/>
                    <a:gd name="T87" fmla="*/ 405 h 697"/>
                    <a:gd name="T88" fmla="*/ 591 w 1695"/>
                    <a:gd name="T89" fmla="*/ 419 h 697"/>
                    <a:gd name="T90" fmla="*/ 608 w 1695"/>
                    <a:gd name="T91" fmla="*/ 520 h 697"/>
                    <a:gd name="T92" fmla="*/ 558 w 1695"/>
                    <a:gd name="T93" fmla="*/ 609 h 697"/>
                    <a:gd name="T94" fmla="*/ 553 w 1695"/>
                    <a:gd name="T95" fmla="*/ 542 h 697"/>
                    <a:gd name="T96" fmla="*/ 595 w 1695"/>
                    <a:gd name="T97" fmla="*/ 466 h 697"/>
                    <a:gd name="T98" fmla="*/ 545 w 1695"/>
                    <a:gd name="T99" fmla="*/ 441 h 697"/>
                    <a:gd name="T100" fmla="*/ 480 w 1695"/>
                    <a:gd name="T101" fmla="*/ 419 h 697"/>
                    <a:gd name="T102" fmla="*/ 442 w 1695"/>
                    <a:gd name="T103" fmla="*/ 376 h 697"/>
                    <a:gd name="T104" fmla="*/ 384 w 1695"/>
                    <a:gd name="T105" fmla="*/ 348 h 697"/>
                    <a:gd name="T106" fmla="*/ 298 w 1695"/>
                    <a:gd name="T107" fmla="*/ 367 h 697"/>
                    <a:gd name="T108" fmla="*/ 207 w 1695"/>
                    <a:gd name="T109" fmla="*/ 386 h 697"/>
                    <a:gd name="T110" fmla="*/ 125 w 1695"/>
                    <a:gd name="T111" fmla="*/ 403 h 697"/>
                    <a:gd name="T112" fmla="*/ 58 w 1695"/>
                    <a:gd name="T113" fmla="*/ 430 h 697"/>
                    <a:gd name="T114" fmla="*/ 25 w 1695"/>
                    <a:gd name="T115" fmla="*/ 459 h 697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695"/>
                    <a:gd name="T175" fmla="*/ 0 h 697"/>
                    <a:gd name="T176" fmla="*/ 1695 w 1695"/>
                    <a:gd name="T177" fmla="*/ 697 h 697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695" h="697">
                      <a:moveTo>
                        <a:pt x="9" y="510"/>
                      </a:moveTo>
                      <a:lnTo>
                        <a:pt x="25" y="566"/>
                      </a:lnTo>
                      <a:lnTo>
                        <a:pt x="0" y="618"/>
                      </a:lnTo>
                      <a:lnTo>
                        <a:pt x="42" y="639"/>
                      </a:lnTo>
                      <a:lnTo>
                        <a:pt x="91" y="609"/>
                      </a:lnTo>
                      <a:lnTo>
                        <a:pt x="141" y="616"/>
                      </a:lnTo>
                      <a:lnTo>
                        <a:pt x="174" y="588"/>
                      </a:lnTo>
                      <a:lnTo>
                        <a:pt x="232" y="595"/>
                      </a:lnTo>
                      <a:lnTo>
                        <a:pt x="249" y="567"/>
                      </a:lnTo>
                      <a:lnTo>
                        <a:pt x="290" y="595"/>
                      </a:lnTo>
                      <a:lnTo>
                        <a:pt x="348" y="592"/>
                      </a:lnTo>
                      <a:lnTo>
                        <a:pt x="389" y="609"/>
                      </a:lnTo>
                      <a:lnTo>
                        <a:pt x="439" y="634"/>
                      </a:lnTo>
                      <a:lnTo>
                        <a:pt x="488" y="611"/>
                      </a:lnTo>
                      <a:lnTo>
                        <a:pt x="497" y="639"/>
                      </a:lnTo>
                      <a:lnTo>
                        <a:pt x="542" y="642"/>
                      </a:lnTo>
                      <a:lnTo>
                        <a:pt x="550" y="674"/>
                      </a:lnTo>
                      <a:lnTo>
                        <a:pt x="591" y="663"/>
                      </a:lnTo>
                      <a:lnTo>
                        <a:pt x="620" y="697"/>
                      </a:lnTo>
                      <a:lnTo>
                        <a:pt x="649" y="667"/>
                      </a:lnTo>
                      <a:lnTo>
                        <a:pt x="699" y="670"/>
                      </a:lnTo>
                      <a:lnTo>
                        <a:pt x="719" y="639"/>
                      </a:lnTo>
                      <a:lnTo>
                        <a:pt x="760" y="660"/>
                      </a:lnTo>
                      <a:lnTo>
                        <a:pt x="798" y="642"/>
                      </a:lnTo>
                      <a:lnTo>
                        <a:pt x="835" y="625"/>
                      </a:lnTo>
                      <a:lnTo>
                        <a:pt x="859" y="595"/>
                      </a:lnTo>
                      <a:lnTo>
                        <a:pt x="864" y="549"/>
                      </a:lnTo>
                      <a:lnTo>
                        <a:pt x="901" y="524"/>
                      </a:lnTo>
                      <a:lnTo>
                        <a:pt x="909" y="483"/>
                      </a:lnTo>
                      <a:lnTo>
                        <a:pt x="959" y="460"/>
                      </a:lnTo>
                      <a:lnTo>
                        <a:pt x="1013" y="466"/>
                      </a:lnTo>
                      <a:lnTo>
                        <a:pt x="1054" y="430"/>
                      </a:lnTo>
                      <a:lnTo>
                        <a:pt x="1088" y="433"/>
                      </a:lnTo>
                      <a:lnTo>
                        <a:pt x="1121" y="412"/>
                      </a:lnTo>
                      <a:lnTo>
                        <a:pt x="1174" y="403"/>
                      </a:lnTo>
                      <a:lnTo>
                        <a:pt x="1223" y="372"/>
                      </a:lnTo>
                      <a:lnTo>
                        <a:pt x="1236" y="315"/>
                      </a:lnTo>
                      <a:lnTo>
                        <a:pt x="1270" y="286"/>
                      </a:lnTo>
                      <a:lnTo>
                        <a:pt x="1281" y="252"/>
                      </a:lnTo>
                      <a:lnTo>
                        <a:pt x="1311" y="272"/>
                      </a:lnTo>
                      <a:lnTo>
                        <a:pt x="1360" y="254"/>
                      </a:lnTo>
                      <a:lnTo>
                        <a:pt x="1364" y="279"/>
                      </a:lnTo>
                      <a:lnTo>
                        <a:pt x="1397" y="279"/>
                      </a:lnTo>
                      <a:lnTo>
                        <a:pt x="1417" y="305"/>
                      </a:lnTo>
                      <a:lnTo>
                        <a:pt x="1455" y="298"/>
                      </a:lnTo>
                      <a:lnTo>
                        <a:pt x="1488" y="329"/>
                      </a:lnTo>
                      <a:lnTo>
                        <a:pt x="1529" y="337"/>
                      </a:lnTo>
                      <a:lnTo>
                        <a:pt x="1558" y="298"/>
                      </a:lnTo>
                      <a:lnTo>
                        <a:pt x="1596" y="261"/>
                      </a:lnTo>
                      <a:lnTo>
                        <a:pt x="1629" y="239"/>
                      </a:lnTo>
                      <a:lnTo>
                        <a:pt x="1649" y="232"/>
                      </a:lnTo>
                      <a:lnTo>
                        <a:pt x="1604" y="197"/>
                      </a:lnTo>
                      <a:lnTo>
                        <a:pt x="1624" y="157"/>
                      </a:lnTo>
                      <a:lnTo>
                        <a:pt x="1612" y="123"/>
                      </a:lnTo>
                      <a:lnTo>
                        <a:pt x="1637" y="107"/>
                      </a:lnTo>
                      <a:lnTo>
                        <a:pt x="1674" y="75"/>
                      </a:lnTo>
                      <a:lnTo>
                        <a:pt x="1695" y="29"/>
                      </a:lnTo>
                      <a:lnTo>
                        <a:pt x="1654" y="47"/>
                      </a:lnTo>
                      <a:lnTo>
                        <a:pt x="1607" y="31"/>
                      </a:lnTo>
                      <a:lnTo>
                        <a:pt x="1566" y="47"/>
                      </a:lnTo>
                      <a:lnTo>
                        <a:pt x="1513" y="58"/>
                      </a:lnTo>
                      <a:lnTo>
                        <a:pt x="1483" y="31"/>
                      </a:lnTo>
                      <a:lnTo>
                        <a:pt x="1442" y="28"/>
                      </a:lnTo>
                      <a:lnTo>
                        <a:pt x="1394" y="0"/>
                      </a:lnTo>
                      <a:lnTo>
                        <a:pt x="1331" y="8"/>
                      </a:lnTo>
                      <a:lnTo>
                        <a:pt x="1314" y="28"/>
                      </a:lnTo>
                      <a:lnTo>
                        <a:pt x="1240" y="58"/>
                      </a:lnTo>
                      <a:lnTo>
                        <a:pt x="1203" y="54"/>
                      </a:lnTo>
                      <a:lnTo>
                        <a:pt x="1187" y="97"/>
                      </a:lnTo>
                      <a:lnTo>
                        <a:pt x="1149" y="118"/>
                      </a:lnTo>
                      <a:lnTo>
                        <a:pt x="1141" y="159"/>
                      </a:lnTo>
                      <a:lnTo>
                        <a:pt x="1091" y="161"/>
                      </a:lnTo>
                      <a:lnTo>
                        <a:pt x="1058" y="150"/>
                      </a:lnTo>
                      <a:lnTo>
                        <a:pt x="1030" y="168"/>
                      </a:lnTo>
                      <a:lnTo>
                        <a:pt x="1000" y="159"/>
                      </a:lnTo>
                      <a:lnTo>
                        <a:pt x="988" y="204"/>
                      </a:lnTo>
                      <a:lnTo>
                        <a:pt x="984" y="247"/>
                      </a:lnTo>
                      <a:lnTo>
                        <a:pt x="955" y="272"/>
                      </a:lnTo>
                      <a:lnTo>
                        <a:pt x="955" y="301"/>
                      </a:lnTo>
                      <a:lnTo>
                        <a:pt x="934" y="337"/>
                      </a:lnTo>
                      <a:lnTo>
                        <a:pt x="914" y="362"/>
                      </a:lnTo>
                      <a:lnTo>
                        <a:pt x="884" y="372"/>
                      </a:lnTo>
                      <a:lnTo>
                        <a:pt x="884" y="405"/>
                      </a:lnTo>
                      <a:lnTo>
                        <a:pt x="851" y="409"/>
                      </a:lnTo>
                      <a:lnTo>
                        <a:pt x="826" y="453"/>
                      </a:lnTo>
                      <a:lnTo>
                        <a:pt x="765" y="452"/>
                      </a:lnTo>
                      <a:lnTo>
                        <a:pt x="719" y="410"/>
                      </a:lnTo>
                      <a:lnTo>
                        <a:pt x="653" y="405"/>
                      </a:lnTo>
                      <a:lnTo>
                        <a:pt x="620" y="398"/>
                      </a:lnTo>
                      <a:lnTo>
                        <a:pt x="591" y="419"/>
                      </a:lnTo>
                      <a:lnTo>
                        <a:pt x="595" y="462"/>
                      </a:lnTo>
                      <a:lnTo>
                        <a:pt x="608" y="520"/>
                      </a:lnTo>
                      <a:lnTo>
                        <a:pt x="587" y="566"/>
                      </a:lnTo>
                      <a:lnTo>
                        <a:pt x="558" y="609"/>
                      </a:lnTo>
                      <a:lnTo>
                        <a:pt x="545" y="573"/>
                      </a:lnTo>
                      <a:lnTo>
                        <a:pt x="553" y="542"/>
                      </a:lnTo>
                      <a:lnTo>
                        <a:pt x="575" y="523"/>
                      </a:lnTo>
                      <a:lnTo>
                        <a:pt x="595" y="466"/>
                      </a:lnTo>
                      <a:lnTo>
                        <a:pt x="591" y="419"/>
                      </a:lnTo>
                      <a:lnTo>
                        <a:pt x="545" y="441"/>
                      </a:lnTo>
                      <a:lnTo>
                        <a:pt x="505" y="437"/>
                      </a:lnTo>
                      <a:lnTo>
                        <a:pt x="480" y="419"/>
                      </a:lnTo>
                      <a:lnTo>
                        <a:pt x="480" y="379"/>
                      </a:lnTo>
                      <a:lnTo>
                        <a:pt x="442" y="376"/>
                      </a:lnTo>
                      <a:lnTo>
                        <a:pt x="439" y="337"/>
                      </a:lnTo>
                      <a:lnTo>
                        <a:pt x="384" y="348"/>
                      </a:lnTo>
                      <a:lnTo>
                        <a:pt x="340" y="336"/>
                      </a:lnTo>
                      <a:lnTo>
                        <a:pt x="298" y="367"/>
                      </a:lnTo>
                      <a:lnTo>
                        <a:pt x="244" y="365"/>
                      </a:lnTo>
                      <a:lnTo>
                        <a:pt x="207" y="386"/>
                      </a:lnTo>
                      <a:lnTo>
                        <a:pt x="166" y="376"/>
                      </a:lnTo>
                      <a:lnTo>
                        <a:pt x="125" y="403"/>
                      </a:lnTo>
                      <a:lnTo>
                        <a:pt x="75" y="398"/>
                      </a:lnTo>
                      <a:lnTo>
                        <a:pt x="58" y="430"/>
                      </a:lnTo>
                      <a:lnTo>
                        <a:pt x="9" y="424"/>
                      </a:lnTo>
                      <a:lnTo>
                        <a:pt x="25" y="459"/>
                      </a:lnTo>
                      <a:lnTo>
                        <a:pt x="9" y="51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2" name="Freeform 760"/>
                <p:cNvSpPr>
                  <a:spLocks/>
                </p:cNvSpPr>
                <p:nvPr/>
              </p:nvSpPr>
              <p:spPr bwMode="auto">
                <a:xfrm>
                  <a:off x="1190" y="2310"/>
                  <a:ext cx="12" cy="37"/>
                </a:xfrm>
                <a:custGeom>
                  <a:avLst/>
                  <a:gdLst>
                    <a:gd name="T0" fmla="*/ 0 w 69"/>
                    <a:gd name="T1" fmla="*/ 0 h 187"/>
                    <a:gd name="T2" fmla="*/ 13 w 69"/>
                    <a:gd name="T3" fmla="*/ 30 h 187"/>
                    <a:gd name="T4" fmla="*/ 25 w 69"/>
                    <a:gd name="T5" fmla="*/ 65 h 187"/>
                    <a:gd name="T6" fmla="*/ 0 w 69"/>
                    <a:gd name="T7" fmla="*/ 104 h 187"/>
                    <a:gd name="T8" fmla="*/ 25 w 69"/>
                    <a:gd name="T9" fmla="*/ 187 h 187"/>
                    <a:gd name="T10" fmla="*/ 33 w 69"/>
                    <a:gd name="T11" fmla="*/ 111 h 187"/>
                    <a:gd name="T12" fmla="*/ 61 w 69"/>
                    <a:gd name="T13" fmla="*/ 83 h 187"/>
                    <a:gd name="T14" fmla="*/ 69 w 69"/>
                    <a:gd name="T15" fmla="*/ 47 h 187"/>
                    <a:gd name="T16" fmla="*/ 0 w 69"/>
                    <a:gd name="T17" fmla="*/ 0 h 18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9"/>
                    <a:gd name="T28" fmla="*/ 0 h 187"/>
                    <a:gd name="T29" fmla="*/ 69 w 69"/>
                    <a:gd name="T30" fmla="*/ 187 h 18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9" h="187">
                      <a:moveTo>
                        <a:pt x="0" y="0"/>
                      </a:moveTo>
                      <a:lnTo>
                        <a:pt x="13" y="30"/>
                      </a:lnTo>
                      <a:lnTo>
                        <a:pt x="25" y="65"/>
                      </a:lnTo>
                      <a:lnTo>
                        <a:pt x="0" y="104"/>
                      </a:lnTo>
                      <a:lnTo>
                        <a:pt x="25" y="187"/>
                      </a:lnTo>
                      <a:lnTo>
                        <a:pt x="33" y="111"/>
                      </a:lnTo>
                      <a:lnTo>
                        <a:pt x="61" y="83"/>
                      </a:lnTo>
                      <a:lnTo>
                        <a:pt x="69" y="4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3" name="Freeform 761"/>
                <p:cNvSpPr>
                  <a:spLocks/>
                </p:cNvSpPr>
                <p:nvPr/>
              </p:nvSpPr>
              <p:spPr bwMode="auto">
                <a:xfrm>
                  <a:off x="1219" y="2315"/>
                  <a:ext cx="14" cy="25"/>
                </a:xfrm>
                <a:custGeom>
                  <a:avLst/>
                  <a:gdLst>
                    <a:gd name="T0" fmla="*/ 87 w 87"/>
                    <a:gd name="T1" fmla="*/ 0 h 128"/>
                    <a:gd name="T2" fmla="*/ 42 w 87"/>
                    <a:gd name="T3" fmla="*/ 21 h 128"/>
                    <a:gd name="T4" fmla="*/ 0 w 87"/>
                    <a:gd name="T5" fmla="*/ 24 h 128"/>
                    <a:gd name="T6" fmla="*/ 21 w 87"/>
                    <a:gd name="T7" fmla="*/ 45 h 128"/>
                    <a:gd name="T8" fmla="*/ 37 w 87"/>
                    <a:gd name="T9" fmla="*/ 92 h 128"/>
                    <a:gd name="T10" fmla="*/ 25 w 87"/>
                    <a:gd name="T11" fmla="*/ 128 h 128"/>
                    <a:gd name="T12" fmla="*/ 50 w 87"/>
                    <a:gd name="T13" fmla="*/ 114 h 128"/>
                    <a:gd name="T14" fmla="*/ 45 w 87"/>
                    <a:gd name="T15" fmla="*/ 53 h 128"/>
                    <a:gd name="T16" fmla="*/ 87 w 87"/>
                    <a:gd name="T17" fmla="*/ 0 h 12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7"/>
                    <a:gd name="T28" fmla="*/ 0 h 128"/>
                    <a:gd name="T29" fmla="*/ 87 w 87"/>
                    <a:gd name="T30" fmla="*/ 128 h 12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7" h="128">
                      <a:moveTo>
                        <a:pt x="87" y="0"/>
                      </a:moveTo>
                      <a:lnTo>
                        <a:pt x="42" y="21"/>
                      </a:lnTo>
                      <a:lnTo>
                        <a:pt x="0" y="24"/>
                      </a:lnTo>
                      <a:lnTo>
                        <a:pt x="21" y="45"/>
                      </a:lnTo>
                      <a:lnTo>
                        <a:pt x="37" y="92"/>
                      </a:lnTo>
                      <a:lnTo>
                        <a:pt x="25" y="128"/>
                      </a:lnTo>
                      <a:lnTo>
                        <a:pt x="50" y="114"/>
                      </a:lnTo>
                      <a:lnTo>
                        <a:pt x="45" y="53"/>
                      </a:lnTo>
                      <a:lnTo>
                        <a:pt x="8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4" name="Freeform 762"/>
                <p:cNvSpPr>
                  <a:spLocks/>
                </p:cNvSpPr>
                <p:nvPr/>
              </p:nvSpPr>
              <p:spPr bwMode="auto">
                <a:xfrm>
                  <a:off x="1208" y="2352"/>
                  <a:ext cx="17" cy="13"/>
                </a:xfrm>
                <a:custGeom>
                  <a:avLst/>
                  <a:gdLst>
                    <a:gd name="T0" fmla="*/ 100 w 100"/>
                    <a:gd name="T1" fmla="*/ 0 h 69"/>
                    <a:gd name="T2" fmla="*/ 62 w 100"/>
                    <a:gd name="T3" fmla="*/ 43 h 69"/>
                    <a:gd name="T4" fmla="*/ 53 w 100"/>
                    <a:gd name="T5" fmla="*/ 69 h 69"/>
                    <a:gd name="T6" fmla="*/ 0 w 100"/>
                    <a:gd name="T7" fmla="*/ 15 h 69"/>
                    <a:gd name="T8" fmla="*/ 45 w 100"/>
                    <a:gd name="T9" fmla="*/ 12 h 69"/>
                    <a:gd name="T10" fmla="*/ 100 w 100"/>
                    <a:gd name="T11" fmla="*/ 0 h 6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0"/>
                    <a:gd name="T19" fmla="*/ 0 h 69"/>
                    <a:gd name="T20" fmla="*/ 100 w 100"/>
                    <a:gd name="T21" fmla="*/ 69 h 6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0" h="69">
                      <a:moveTo>
                        <a:pt x="100" y="0"/>
                      </a:moveTo>
                      <a:lnTo>
                        <a:pt x="62" y="43"/>
                      </a:lnTo>
                      <a:lnTo>
                        <a:pt x="53" y="69"/>
                      </a:lnTo>
                      <a:lnTo>
                        <a:pt x="0" y="15"/>
                      </a:lnTo>
                      <a:lnTo>
                        <a:pt x="45" y="12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5" name="Freeform 763"/>
                <p:cNvSpPr>
                  <a:spLocks/>
                </p:cNvSpPr>
                <p:nvPr/>
              </p:nvSpPr>
              <p:spPr bwMode="auto">
                <a:xfrm>
                  <a:off x="1200" y="2319"/>
                  <a:ext cx="16" cy="31"/>
                </a:xfrm>
                <a:custGeom>
                  <a:avLst/>
                  <a:gdLst>
                    <a:gd name="T0" fmla="*/ 49 w 94"/>
                    <a:gd name="T1" fmla="*/ 0 h 151"/>
                    <a:gd name="T2" fmla="*/ 66 w 94"/>
                    <a:gd name="T3" fmla="*/ 18 h 151"/>
                    <a:gd name="T4" fmla="*/ 20 w 94"/>
                    <a:gd name="T5" fmla="*/ 64 h 151"/>
                    <a:gd name="T6" fmla="*/ 33 w 94"/>
                    <a:gd name="T7" fmla="*/ 83 h 151"/>
                    <a:gd name="T8" fmla="*/ 28 w 94"/>
                    <a:gd name="T9" fmla="*/ 123 h 151"/>
                    <a:gd name="T10" fmla="*/ 0 w 94"/>
                    <a:gd name="T11" fmla="*/ 151 h 151"/>
                    <a:gd name="T12" fmla="*/ 94 w 94"/>
                    <a:gd name="T13" fmla="*/ 126 h 151"/>
                    <a:gd name="T14" fmla="*/ 74 w 94"/>
                    <a:gd name="T15" fmla="*/ 104 h 151"/>
                    <a:gd name="T16" fmla="*/ 91 w 94"/>
                    <a:gd name="T17" fmla="*/ 76 h 151"/>
                    <a:gd name="T18" fmla="*/ 49 w 94"/>
                    <a:gd name="T19" fmla="*/ 0 h 15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94"/>
                    <a:gd name="T31" fmla="*/ 0 h 151"/>
                    <a:gd name="T32" fmla="*/ 94 w 94"/>
                    <a:gd name="T33" fmla="*/ 151 h 15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94" h="151">
                      <a:moveTo>
                        <a:pt x="49" y="0"/>
                      </a:moveTo>
                      <a:lnTo>
                        <a:pt x="66" y="18"/>
                      </a:lnTo>
                      <a:lnTo>
                        <a:pt x="20" y="64"/>
                      </a:lnTo>
                      <a:lnTo>
                        <a:pt x="33" y="83"/>
                      </a:lnTo>
                      <a:lnTo>
                        <a:pt x="28" y="123"/>
                      </a:lnTo>
                      <a:lnTo>
                        <a:pt x="0" y="151"/>
                      </a:lnTo>
                      <a:lnTo>
                        <a:pt x="94" y="126"/>
                      </a:lnTo>
                      <a:lnTo>
                        <a:pt x="74" y="104"/>
                      </a:lnTo>
                      <a:lnTo>
                        <a:pt x="91" y="76"/>
                      </a:lnTo>
                      <a:lnTo>
                        <a:pt x="4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6" name="Freeform 764"/>
                <p:cNvSpPr>
                  <a:spLocks/>
                </p:cNvSpPr>
                <p:nvPr/>
              </p:nvSpPr>
              <p:spPr bwMode="auto">
                <a:xfrm>
                  <a:off x="1163" y="2317"/>
                  <a:ext cx="16" cy="23"/>
                </a:xfrm>
                <a:custGeom>
                  <a:avLst/>
                  <a:gdLst>
                    <a:gd name="T0" fmla="*/ 100 w 100"/>
                    <a:gd name="T1" fmla="*/ 0 h 115"/>
                    <a:gd name="T2" fmla="*/ 67 w 100"/>
                    <a:gd name="T3" fmla="*/ 11 h 115"/>
                    <a:gd name="T4" fmla="*/ 30 w 100"/>
                    <a:gd name="T5" fmla="*/ 14 h 115"/>
                    <a:gd name="T6" fmla="*/ 38 w 100"/>
                    <a:gd name="T7" fmla="*/ 54 h 115"/>
                    <a:gd name="T8" fmla="*/ 30 w 100"/>
                    <a:gd name="T9" fmla="*/ 85 h 115"/>
                    <a:gd name="T10" fmla="*/ 0 w 100"/>
                    <a:gd name="T11" fmla="*/ 115 h 115"/>
                    <a:gd name="T12" fmla="*/ 50 w 100"/>
                    <a:gd name="T13" fmla="*/ 78 h 115"/>
                    <a:gd name="T14" fmla="*/ 100 w 100"/>
                    <a:gd name="T15" fmla="*/ 0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0"/>
                    <a:gd name="T25" fmla="*/ 0 h 115"/>
                    <a:gd name="T26" fmla="*/ 100 w 100"/>
                    <a:gd name="T27" fmla="*/ 115 h 11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0" h="115">
                      <a:moveTo>
                        <a:pt x="100" y="0"/>
                      </a:moveTo>
                      <a:lnTo>
                        <a:pt x="67" y="11"/>
                      </a:lnTo>
                      <a:lnTo>
                        <a:pt x="30" y="14"/>
                      </a:lnTo>
                      <a:lnTo>
                        <a:pt x="38" y="54"/>
                      </a:lnTo>
                      <a:lnTo>
                        <a:pt x="30" y="85"/>
                      </a:lnTo>
                      <a:lnTo>
                        <a:pt x="0" y="115"/>
                      </a:lnTo>
                      <a:lnTo>
                        <a:pt x="50" y="78"/>
                      </a:lnTo>
                      <a:lnTo>
                        <a:pt x="10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7" name="Freeform 765"/>
                <p:cNvSpPr>
                  <a:spLocks/>
                </p:cNvSpPr>
                <p:nvPr/>
              </p:nvSpPr>
              <p:spPr bwMode="auto">
                <a:xfrm>
                  <a:off x="1167" y="2334"/>
                  <a:ext cx="18" cy="16"/>
                </a:xfrm>
                <a:custGeom>
                  <a:avLst/>
                  <a:gdLst>
                    <a:gd name="T0" fmla="*/ 103 w 103"/>
                    <a:gd name="T1" fmla="*/ 83 h 83"/>
                    <a:gd name="T2" fmla="*/ 53 w 103"/>
                    <a:gd name="T3" fmla="*/ 52 h 83"/>
                    <a:gd name="T4" fmla="*/ 0 w 103"/>
                    <a:gd name="T5" fmla="*/ 55 h 83"/>
                    <a:gd name="T6" fmla="*/ 28 w 103"/>
                    <a:gd name="T7" fmla="*/ 40 h 83"/>
                    <a:gd name="T8" fmla="*/ 70 w 103"/>
                    <a:gd name="T9" fmla="*/ 0 h 83"/>
                    <a:gd name="T10" fmla="*/ 66 w 103"/>
                    <a:gd name="T11" fmla="*/ 37 h 83"/>
                    <a:gd name="T12" fmla="*/ 103 w 103"/>
                    <a:gd name="T13" fmla="*/ 37 h 83"/>
                    <a:gd name="T14" fmla="*/ 103 w 103"/>
                    <a:gd name="T15" fmla="*/ 83 h 8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03"/>
                    <a:gd name="T25" fmla="*/ 0 h 83"/>
                    <a:gd name="T26" fmla="*/ 103 w 103"/>
                    <a:gd name="T27" fmla="*/ 83 h 8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03" h="83">
                      <a:moveTo>
                        <a:pt x="103" y="83"/>
                      </a:moveTo>
                      <a:lnTo>
                        <a:pt x="53" y="52"/>
                      </a:lnTo>
                      <a:lnTo>
                        <a:pt x="0" y="55"/>
                      </a:lnTo>
                      <a:lnTo>
                        <a:pt x="28" y="40"/>
                      </a:lnTo>
                      <a:lnTo>
                        <a:pt x="70" y="0"/>
                      </a:lnTo>
                      <a:lnTo>
                        <a:pt x="66" y="37"/>
                      </a:lnTo>
                      <a:lnTo>
                        <a:pt x="103" y="37"/>
                      </a:lnTo>
                      <a:lnTo>
                        <a:pt x="103" y="83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8" name="Freeform 766"/>
                <p:cNvSpPr>
                  <a:spLocks/>
                </p:cNvSpPr>
                <p:nvPr/>
              </p:nvSpPr>
              <p:spPr bwMode="auto">
                <a:xfrm>
                  <a:off x="1133" y="2339"/>
                  <a:ext cx="26" cy="17"/>
                </a:xfrm>
                <a:custGeom>
                  <a:avLst/>
                  <a:gdLst>
                    <a:gd name="T0" fmla="*/ 62 w 157"/>
                    <a:gd name="T1" fmla="*/ 0 h 86"/>
                    <a:gd name="T2" fmla="*/ 33 w 157"/>
                    <a:gd name="T3" fmla="*/ 18 h 86"/>
                    <a:gd name="T4" fmla="*/ 0 w 157"/>
                    <a:gd name="T5" fmla="*/ 11 h 86"/>
                    <a:gd name="T6" fmla="*/ 12 w 157"/>
                    <a:gd name="T7" fmla="*/ 54 h 86"/>
                    <a:gd name="T8" fmla="*/ 33 w 157"/>
                    <a:gd name="T9" fmla="*/ 86 h 86"/>
                    <a:gd name="T10" fmla="*/ 28 w 157"/>
                    <a:gd name="T11" fmla="*/ 61 h 86"/>
                    <a:gd name="T12" fmla="*/ 66 w 157"/>
                    <a:gd name="T13" fmla="*/ 43 h 86"/>
                    <a:gd name="T14" fmla="*/ 157 w 157"/>
                    <a:gd name="T15" fmla="*/ 36 h 86"/>
                    <a:gd name="T16" fmla="*/ 62 w 157"/>
                    <a:gd name="T17" fmla="*/ 0 h 8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57"/>
                    <a:gd name="T28" fmla="*/ 0 h 86"/>
                    <a:gd name="T29" fmla="*/ 157 w 157"/>
                    <a:gd name="T30" fmla="*/ 86 h 8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57" h="86">
                      <a:moveTo>
                        <a:pt x="62" y="0"/>
                      </a:moveTo>
                      <a:lnTo>
                        <a:pt x="33" y="18"/>
                      </a:lnTo>
                      <a:lnTo>
                        <a:pt x="0" y="11"/>
                      </a:lnTo>
                      <a:lnTo>
                        <a:pt x="12" y="54"/>
                      </a:lnTo>
                      <a:lnTo>
                        <a:pt x="33" y="86"/>
                      </a:lnTo>
                      <a:lnTo>
                        <a:pt x="28" y="61"/>
                      </a:lnTo>
                      <a:lnTo>
                        <a:pt x="66" y="43"/>
                      </a:lnTo>
                      <a:lnTo>
                        <a:pt x="157" y="36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9" name="Freeform 767"/>
                <p:cNvSpPr>
                  <a:spLocks/>
                </p:cNvSpPr>
                <p:nvPr/>
              </p:nvSpPr>
              <p:spPr bwMode="auto">
                <a:xfrm>
                  <a:off x="1143" y="2360"/>
                  <a:ext cx="25" cy="20"/>
                </a:xfrm>
                <a:custGeom>
                  <a:avLst/>
                  <a:gdLst>
                    <a:gd name="T0" fmla="*/ 0 w 152"/>
                    <a:gd name="T1" fmla="*/ 26 h 100"/>
                    <a:gd name="T2" fmla="*/ 37 w 152"/>
                    <a:gd name="T3" fmla="*/ 57 h 100"/>
                    <a:gd name="T4" fmla="*/ 86 w 152"/>
                    <a:gd name="T5" fmla="*/ 72 h 100"/>
                    <a:gd name="T6" fmla="*/ 99 w 152"/>
                    <a:gd name="T7" fmla="*/ 100 h 100"/>
                    <a:gd name="T8" fmla="*/ 136 w 152"/>
                    <a:gd name="T9" fmla="*/ 69 h 100"/>
                    <a:gd name="T10" fmla="*/ 128 w 152"/>
                    <a:gd name="T11" fmla="*/ 33 h 100"/>
                    <a:gd name="T12" fmla="*/ 152 w 152"/>
                    <a:gd name="T13" fmla="*/ 7 h 100"/>
                    <a:gd name="T14" fmla="*/ 111 w 152"/>
                    <a:gd name="T15" fmla="*/ 0 h 100"/>
                    <a:gd name="T16" fmla="*/ 99 w 152"/>
                    <a:gd name="T17" fmla="*/ 43 h 100"/>
                    <a:gd name="T18" fmla="*/ 70 w 152"/>
                    <a:gd name="T19" fmla="*/ 26 h 100"/>
                    <a:gd name="T20" fmla="*/ 0 w 152"/>
                    <a:gd name="T21" fmla="*/ 2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2"/>
                    <a:gd name="T34" fmla="*/ 0 h 100"/>
                    <a:gd name="T35" fmla="*/ 152 w 152"/>
                    <a:gd name="T36" fmla="*/ 100 h 10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2" h="100">
                      <a:moveTo>
                        <a:pt x="0" y="26"/>
                      </a:moveTo>
                      <a:lnTo>
                        <a:pt x="37" y="57"/>
                      </a:lnTo>
                      <a:lnTo>
                        <a:pt x="86" y="72"/>
                      </a:lnTo>
                      <a:lnTo>
                        <a:pt x="99" y="100"/>
                      </a:lnTo>
                      <a:lnTo>
                        <a:pt x="136" y="69"/>
                      </a:lnTo>
                      <a:lnTo>
                        <a:pt x="128" y="33"/>
                      </a:lnTo>
                      <a:lnTo>
                        <a:pt x="152" y="7"/>
                      </a:lnTo>
                      <a:lnTo>
                        <a:pt x="111" y="0"/>
                      </a:lnTo>
                      <a:lnTo>
                        <a:pt x="99" y="43"/>
                      </a:lnTo>
                      <a:lnTo>
                        <a:pt x="70" y="26"/>
                      </a:lnTo>
                      <a:lnTo>
                        <a:pt x="0" y="2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0" name="Freeform 768"/>
                <p:cNvSpPr>
                  <a:spLocks/>
                </p:cNvSpPr>
                <p:nvPr/>
              </p:nvSpPr>
              <p:spPr bwMode="auto">
                <a:xfrm>
                  <a:off x="1085" y="2393"/>
                  <a:ext cx="26" cy="38"/>
                </a:xfrm>
                <a:custGeom>
                  <a:avLst/>
                  <a:gdLst>
                    <a:gd name="T0" fmla="*/ 0 w 157"/>
                    <a:gd name="T1" fmla="*/ 0 h 190"/>
                    <a:gd name="T2" fmla="*/ 36 w 157"/>
                    <a:gd name="T3" fmla="*/ 25 h 190"/>
                    <a:gd name="T4" fmla="*/ 94 w 157"/>
                    <a:gd name="T5" fmla="*/ 35 h 190"/>
                    <a:gd name="T6" fmla="*/ 148 w 157"/>
                    <a:gd name="T7" fmla="*/ 32 h 190"/>
                    <a:gd name="T8" fmla="*/ 157 w 157"/>
                    <a:gd name="T9" fmla="*/ 61 h 190"/>
                    <a:gd name="T10" fmla="*/ 124 w 157"/>
                    <a:gd name="T11" fmla="*/ 72 h 190"/>
                    <a:gd name="T12" fmla="*/ 119 w 157"/>
                    <a:gd name="T13" fmla="*/ 101 h 190"/>
                    <a:gd name="T14" fmla="*/ 115 w 157"/>
                    <a:gd name="T15" fmla="*/ 132 h 190"/>
                    <a:gd name="T16" fmla="*/ 86 w 157"/>
                    <a:gd name="T17" fmla="*/ 161 h 190"/>
                    <a:gd name="T18" fmla="*/ 33 w 157"/>
                    <a:gd name="T19" fmla="*/ 190 h 190"/>
                    <a:gd name="T20" fmla="*/ 41 w 157"/>
                    <a:gd name="T21" fmla="*/ 161 h 190"/>
                    <a:gd name="T22" fmla="*/ 86 w 157"/>
                    <a:gd name="T23" fmla="*/ 125 h 190"/>
                    <a:gd name="T24" fmla="*/ 66 w 157"/>
                    <a:gd name="T25" fmla="*/ 64 h 190"/>
                    <a:gd name="T26" fmla="*/ 33 w 157"/>
                    <a:gd name="T27" fmla="*/ 46 h 190"/>
                    <a:gd name="T28" fmla="*/ 0 w 157"/>
                    <a:gd name="T29" fmla="*/ 0 h 19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57"/>
                    <a:gd name="T46" fmla="*/ 0 h 190"/>
                    <a:gd name="T47" fmla="*/ 157 w 157"/>
                    <a:gd name="T48" fmla="*/ 190 h 19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57" h="190">
                      <a:moveTo>
                        <a:pt x="0" y="0"/>
                      </a:moveTo>
                      <a:lnTo>
                        <a:pt x="36" y="25"/>
                      </a:lnTo>
                      <a:lnTo>
                        <a:pt x="94" y="35"/>
                      </a:lnTo>
                      <a:lnTo>
                        <a:pt x="148" y="32"/>
                      </a:lnTo>
                      <a:lnTo>
                        <a:pt x="157" y="61"/>
                      </a:lnTo>
                      <a:lnTo>
                        <a:pt x="124" y="72"/>
                      </a:lnTo>
                      <a:lnTo>
                        <a:pt x="119" y="101"/>
                      </a:lnTo>
                      <a:lnTo>
                        <a:pt x="115" y="132"/>
                      </a:lnTo>
                      <a:lnTo>
                        <a:pt x="86" y="161"/>
                      </a:lnTo>
                      <a:lnTo>
                        <a:pt x="33" y="190"/>
                      </a:lnTo>
                      <a:lnTo>
                        <a:pt x="41" y="161"/>
                      </a:lnTo>
                      <a:lnTo>
                        <a:pt x="86" y="125"/>
                      </a:lnTo>
                      <a:lnTo>
                        <a:pt x="66" y="64"/>
                      </a:lnTo>
                      <a:lnTo>
                        <a:pt x="33" y="4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1" name="Freeform 769"/>
                <p:cNvSpPr>
                  <a:spLocks/>
                </p:cNvSpPr>
                <p:nvPr/>
              </p:nvSpPr>
              <p:spPr bwMode="auto">
                <a:xfrm>
                  <a:off x="1068" y="2393"/>
                  <a:ext cx="14" cy="23"/>
                </a:xfrm>
                <a:custGeom>
                  <a:avLst/>
                  <a:gdLst>
                    <a:gd name="T0" fmla="*/ 0 w 83"/>
                    <a:gd name="T1" fmla="*/ 0 h 115"/>
                    <a:gd name="T2" fmla="*/ 17 w 83"/>
                    <a:gd name="T3" fmla="*/ 42 h 115"/>
                    <a:gd name="T4" fmla="*/ 0 w 83"/>
                    <a:gd name="T5" fmla="*/ 115 h 115"/>
                    <a:gd name="T6" fmla="*/ 50 w 83"/>
                    <a:gd name="T7" fmla="*/ 108 h 115"/>
                    <a:gd name="T8" fmla="*/ 45 w 83"/>
                    <a:gd name="T9" fmla="*/ 75 h 115"/>
                    <a:gd name="T10" fmla="*/ 83 w 83"/>
                    <a:gd name="T11" fmla="*/ 42 h 115"/>
                    <a:gd name="T12" fmla="*/ 0 w 83"/>
                    <a:gd name="T13" fmla="*/ 0 h 1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3"/>
                    <a:gd name="T22" fmla="*/ 0 h 115"/>
                    <a:gd name="T23" fmla="*/ 83 w 83"/>
                    <a:gd name="T24" fmla="*/ 115 h 1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3" h="115">
                      <a:moveTo>
                        <a:pt x="0" y="0"/>
                      </a:moveTo>
                      <a:lnTo>
                        <a:pt x="17" y="42"/>
                      </a:lnTo>
                      <a:lnTo>
                        <a:pt x="0" y="115"/>
                      </a:lnTo>
                      <a:lnTo>
                        <a:pt x="50" y="108"/>
                      </a:lnTo>
                      <a:lnTo>
                        <a:pt x="45" y="75"/>
                      </a:lnTo>
                      <a:lnTo>
                        <a:pt x="83" y="4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2" name="Freeform 770"/>
                <p:cNvSpPr>
                  <a:spLocks/>
                </p:cNvSpPr>
                <p:nvPr/>
              </p:nvSpPr>
              <p:spPr bwMode="auto">
                <a:xfrm>
                  <a:off x="1025" y="2379"/>
                  <a:ext cx="33" cy="25"/>
                </a:xfrm>
                <a:custGeom>
                  <a:avLst/>
                  <a:gdLst>
                    <a:gd name="T0" fmla="*/ 198 w 198"/>
                    <a:gd name="T1" fmla="*/ 86 h 126"/>
                    <a:gd name="T2" fmla="*/ 161 w 198"/>
                    <a:gd name="T3" fmla="*/ 126 h 126"/>
                    <a:gd name="T4" fmla="*/ 120 w 198"/>
                    <a:gd name="T5" fmla="*/ 126 h 126"/>
                    <a:gd name="T6" fmla="*/ 75 w 198"/>
                    <a:gd name="T7" fmla="*/ 97 h 126"/>
                    <a:gd name="T8" fmla="*/ 67 w 198"/>
                    <a:gd name="T9" fmla="*/ 61 h 126"/>
                    <a:gd name="T10" fmla="*/ 37 w 198"/>
                    <a:gd name="T11" fmla="*/ 33 h 126"/>
                    <a:gd name="T12" fmla="*/ 0 w 198"/>
                    <a:gd name="T13" fmla="*/ 10 h 126"/>
                    <a:gd name="T14" fmla="*/ 45 w 198"/>
                    <a:gd name="T15" fmla="*/ 0 h 126"/>
                    <a:gd name="T16" fmla="*/ 75 w 198"/>
                    <a:gd name="T17" fmla="*/ 33 h 126"/>
                    <a:gd name="T18" fmla="*/ 87 w 198"/>
                    <a:gd name="T19" fmla="*/ 76 h 126"/>
                    <a:gd name="T20" fmla="*/ 116 w 198"/>
                    <a:gd name="T21" fmla="*/ 100 h 126"/>
                    <a:gd name="T22" fmla="*/ 198 w 198"/>
                    <a:gd name="T23" fmla="*/ 86 h 12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98"/>
                    <a:gd name="T37" fmla="*/ 0 h 126"/>
                    <a:gd name="T38" fmla="*/ 198 w 198"/>
                    <a:gd name="T39" fmla="*/ 126 h 12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98" h="126">
                      <a:moveTo>
                        <a:pt x="198" y="86"/>
                      </a:moveTo>
                      <a:lnTo>
                        <a:pt x="161" y="126"/>
                      </a:lnTo>
                      <a:lnTo>
                        <a:pt x="120" y="126"/>
                      </a:lnTo>
                      <a:lnTo>
                        <a:pt x="75" y="97"/>
                      </a:lnTo>
                      <a:lnTo>
                        <a:pt x="67" y="61"/>
                      </a:lnTo>
                      <a:lnTo>
                        <a:pt x="37" y="33"/>
                      </a:lnTo>
                      <a:lnTo>
                        <a:pt x="0" y="10"/>
                      </a:lnTo>
                      <a:lnTo>
                        <a:pt x="45" y="0"/>
                      </a:lnTo>
                      <a:lnTo>
                        <a:pt x="75" y="33"/>
                      </a:lnTo>
                      <a:lnTo>
                        <a:pt x="87" y="76"/>
                      </a:lnTo>
                      <a:lnTo>
                        <a:pt x="116" y="100"/>
                      </a:lnTo>
                      <a:lnTo>
                        <a:pt x="198" y="8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3" name="Freeform 771"/>
                <p:cNvSpPr>
                  <a:spLocks/>
                </p:cNvSpPr>
                <p:nvPr/>
              </p:nvSpPr>
              <p:spPr bwMode="auto">
                <a:xfrm>
                  <a:off x="988" y="2386"/>
                  <a:ext cx="14" cy="32"/>
                </a:xfrm>
                <a:custGeom>
                  <a:avLst/>
                  <a:gdLst>
                    <a:gd name="T0" fmla="*/ 25 w 86"/>
                    <a:gd name="T1" fmla="*/ 0 h 164"/>
                    <a:gd name="T2" fmla="*/ 0 w 86"/>
                    <a:gd name="T3" fmla="*/ 21 h 164"/>
                    <a:gd name="T4" fmla="*/ 28 w 86"/>
                    <a:gd name="T5" fmla="*/ 43 h 164"/>
                    <a:gd name="T6" fmla="*/ 33 w 86"/>
                    <a:gd name="T7" fmla="*/ 89 h 164"/>
                    <a:gd name="T8" fmla="*/ 8 w 86"/>
                    <a:gd name="T9" fmla="*/ 125 h 164"/>
                    <a:gd name="T10" fmla="*/ 53 w 86"/>
                    <a:gd name="T11" fmla="*/ 147 h 164"/>
                    <a:gd name="T12" fmla="*/ 75 w 86"/>
                    <a:gd name="T13" fmla="*/ 164 h 164"/>
                    <a:gd name="T14" fmla="*/ 86 w 86"/>
                    <a:gd name="T15" fmla="*/ 118 h 164"/>
                    <a:gd name="T16" fmla="*/ 53 w 86"/>
                    <a:gd name="T17" fmla="*/ 118 h 164"/>
                    <a:gd name="T18" fmla="*/ 70 w 86"/>
                    <a:gd name="T19" fmla="*/ 64 h 164"/>
                    <a:gd name="T20" fmla="*/ 50 w 86"/>
                    <a:gd name="T21" fmla="*/ 50 h 164"/>
                    <a:gd name="T22" fmla="*/ 25 w 86"/>
                    <a:gd name="T23" fmla="*/ 0 h 1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6"/>
                    <a:gd name="T37" fmla="*/ 0 h 164"/>
                    <a:gd name="T38" fmla="*/ 86 w 86"/>
                    <a:gd name="T39" fmla="*/ 164 h 1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6" h="164">
                      <a:moveTo>
                        <a:pt x="25" y="0"/>
                      </a:moveTo>
                      <a:lnTo>
                        <a:pt x="0" y="21"/>
                      </a:lnTo>
                      <a:lnTo>
                        <a:pt x="28" y="43"/>
                      </a:lnTo>
                      <a:lnTo>
                        <a:pt x="33" y="89"/>
                      </a:lnTo>
                      <a:lnTo>
                        <a:pt x="8" y="125"/>
                      </a:lnTo>
                      <a:lnTo>
                        <a:pt x="53" y="147"/>
                      </a:lnTo>
                      <a:lnTo>
                        <a:pt x="75" y="164"/>
                      </a:lnTo>
                      <a:lnTo>
                        <a:pt x="86" y="118"/>
                      </a:lnTo>
                      <a:lnTo>
                        <a:pt x="53" y="118"/>
                      </a:lnTo>
                      <a:lnTo>
                        <a:pt x="70" y="64"/>
                      </a:lnTo>
                      <a:lnTo>
                        <a:pt x="50" y="5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304" name="Freeform 772"/>
                <p:cNvSpPr>
                  <a:spLocks/>
                </p:cNvSpPr>
                <p:nvPr/>
              </p:nvSpPr>
              <p:spPr bwMode="auto">
                <a:xfrm>
                  <a:off x="1018" y="2400"/>
                  <a:ext cx="21" cy="24"/>
                </a:xfrm>
                <a:custGeom>
                  <a:avLst/>
                  <a:gdLst>
                    <a:gd name="T0" fmla="*/ 12 w 128"/>
                    <a:gd name="T1" fmla="*/ 0 h 119"/>
                    <a:gd name="T2" fmla="*/ 0 w 128"/>
                    <a:gd name="T3" fmla="*/ 32 h 119"/>
                    <a:gd name="T4" fmla="*/ 20 w 128"/>
                    <a:gd name="T5" fmla="*/ 54 h 119"/>
                    <a:gd name="T6" fmla="*/ 41 w 128"/>
                    <a:gd name="T7" fmla="*/ 86 h 119"/>
                    <a:gd name="T8" fmla="*/ 74 w 128"/>
                    <a:gd name="T9" fmla="*/ 107 h 119"/>
                    <a:gd name="T10" fmla="*/ 128 w 128"/>
                    <a:gd name="T11" fmla="*/ 119 h 119"/>
                    <a:gd name="T12" fmla="*/ 74 w 128"/>
                    <a:gd name="T13" fmla="*/ 72 h 119"/>
                    <a:gd name="T14" fmla="*/ 91 w 128"/>
                    <a:gd name="T15" fmla="*/ 36 h 119"/>
                    <a:gd name="T16" fmla="*/ 53 w 128"/>
                    <a:gd name="T17" fmla="*/ 50 h 119"/>
                    <a:gd name="T18" fmla="*/ 12 w 128"/>
                    <a:gd name="T19" fmla="*/ 0 h 11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28"/>
                    <a:gd name="T31" fmla="*/ 0 h 119"/>
                    <a:gd name="T32" fmla="*/ 128 w 128"/>
                    <a:gd name="T33" fmla="*/ 119 h 11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28" h="119">
                      <a:moveTo>
                        <a:pt x="12" y="0"/>
                      </a:moveTo>
                      <a:lnTo>
                        <a:pt x="0" y="32"/>
                      </a:lnTo>
                      <a:lnTo>
                        <a:pt x="20" y="54"/>
                      </a:lnTo>
                      <a:lnTo>
                        <a:pt x="41" y="86"/>
                      </a:lnTo>
                      <a:lnTo>
                        <a:pt x="74" y="107"/>
                      </a:lnTo>
                      <a:lnTo>
                        <a:pt x="128" y="119"/>
                      </a:lnTo>
                      <a:lnTo>
                        <a:pt x="74" y="72"/>
                      </a:lnTo>
                      <a:lnTo>
                        <a:pt x="91" y="36"/>
                      </a:lnTo>
                      <a:lnTo>
                        <a:pt x="53" y="50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246" name="Group 773"/>
              <p:cNvGrpSpPr>
                <a:grpSpLocks/>
              </p:cNvGrpSpPr>
              <p:nvPr/>
            </p:nvGrpSpPr>
            <p:grpSpPr bwMode="auto">
              <a:xfrm>
                <a:off x="967" y="2259"/>
                <a:ext cx="171" cy="88"/>
                <a:chOff x="967" y="2259"/>
                <a:chExt cx="171" cy="88"/>
              </a:xfrm>
            </p:grpSpPr>
            <p:sp>
              <p:nvSpPr>
                <p:cNvPr id="77283" name="Freeform 774"/>
                <p:cNvSpPr>
                  <a:spLocks/>
                </p:cNvSpPr>
                <p:nvPr/>
              </p:nvSpPr>
              <p:spPr bwMode="auto">
                <a:xfrm>
                  <a:off x="967" y="2259"/>
                  <a:ext cx="171" cy="88"/>
                </a:xfrm>
                <a:custGeom>
                  <a:avLst/>
                  <a:gdLst>
                    <a:gd name="T0" fmla="*/ 174 w 1024"/>
                    <a:gd name="T1" fmla="*/ 0 h 438"/>
                    <a:gd name="T2" fmla="*/ 136 w 1024"/>
                    <a:gd name="T3" fmla="*/ 32 h 438"/>
                    <a:gd name="T4" fmla="*/ 91 w 1024"/>
                    <a:gd name="T5" fmla="*/ 53 h 438"/>
                    <a:gd name="T6" fmla="*/ 78 w 1024"/>
                    <a:gd name="T7" fmla="*/ 100 h 438"/>
                    <a:gd name="T8" fmla="*/ 37 w 1024"/>
                    <a:gd name="T9" fmla="*/ 125 h 438"/>
                    <a:gd name="T10" fmla="*/ 0 w 1024"/>
                    <a:gd name="T11" fmla="*/ 140 h 438"/>
                    <a:gd name="T12" fmla="*/ 41 w 1024"/>
                    <a:gd name="T13" fmla="*/ 168 h 438"/>
                    <a:gd name="T14" fmla="*/ 58 w 1024"/>
                    <a:gd name="T15" fmla="*/ 208 h 438"/>
                    <a:gd name="T16" fmla="*/ 95 w 1024"/>
                    <a:gd name="T17" fmla="*/ 225 h 438"/>
                    <a:gd name="T18" fmla="*/ 136 w 1024"/>
                    <a:gd name="T19" fmla="*/ 237 h 438"/>
                    <a:gd name="T20" fmla="*/ 182 w 1024"/>
                    <a:gd name="T21" fmla="*/ 222 h 438"/>
                    <a:gd name="T22" fmla="*/ 240 w 1024"/>
                    <a:gd name="T23" fmla="*/ 237 h 438"/>
                    <a:gd name="T24" fmla="*/ 310 w 1024"/>
                    <a:gd name="T25" fmla="*/ 218 h 438"/>
                    <a:gd name="T26" fmla="*/ 389 w 1024"/>
                    <a:gd name="T27" fmla="*/ 247 h 438"/>
                    <a:gd name="T28" fmla="*/ 442 w 1024"/>
                    <a:gd name="T29" fmla="*/ 244 h 438"/>
                    <a:gd name="T30" fmla="*/ 492 w 1024"/>
                    <a:gd name="T31" fmla="*/ 268 h 438"/>
                    <a:gd name="T32" fmla="*/ 536 w 1024"/>
                    <a:gd name="T33" fmla="*/ 283 h 438"/>
                    <a:gd name="T34" fmla="*/ 583 w 1024"/>
                    <a:gd name="T35" fmla="*/ 268 h 438"/>
                    <a:gd name="T36" fmla="*/ 599 w 1024"/>
                    <a:gd name="T37" fmla="*/ 297 h 438"/>
                    <a:gd name="T38" fmla="*/ 640 w 1024"/>
                    <a:gd name="T39" fmla="*/ 294 h 438"/>
                    <a:gd name="T40" fmla="*/ 632 w 1024"/>
                    <a:gd name="T41" fmla="*/ 334 h 438"/>
                    <a:gd name="T42" fmla="*/ 690 w 1024"/>
                    <a:gd name="T43" fmla="*/ 351 h 438"/>
                    <a:gd name="T44" fmla="*/ 760 w 1024"/>
                    <a:gd name="T45" fmla="*/ 372 h 438"/>
                    <a:gd name="T46" fmla="*/ 776 w 1024"/>
                    <a:gd name="T47" fmla="*/ 401 h 438"/>
                    <a:gd name="T48" fmla="*/ 822 w 1024"/>
                    <a:gd name="T49" fmla="*/ 408 h 438"/>
                    <a:gd name="T50" fmla="*/ 855 w 1024"/>
                    <a:gd name="T51" fmla="*/ 438 h 438"/>
                    <a:gd name="T52" fmla="*/ 897 w 1024"/>
                    <a:gd name="T53" fmla="*/ 422 h 438"/>
                    <a:gd name="T54" fmla="*/ 933 w 1024"/>
                    <a:gd name="T55" fmla="*/ 419 h 438"/>
                    <a:gd name="T56" fmla="*/ 958 w 1024"/>
                    <a:gd name="T57" fmla="*/ 377 h 438"/>
                    <a:gd name="T58" fmla="*/ 1024 w 1024"/>
                    <a:gd name="T59" fmla="*/ 358 h 438"/>
                    <a:gd name="T60" fmla="*/ 991 w 1024"/>
                    <a:gd name="T61" fmla="*/ 311 h 438"/>
                    <a:gd name="T62" fmla="*/ 1008 w 1024"/>
                    <a:gd name="T63" fmla="*/ 268 h 438"/>
                    <a:gd name="T64" fmla="*/ 983 w 1024"/>
                    <a:gd name="T65" fmla="*/ 218 h 438"/>
                    <a:gd name="T66" fmla="*/ 996 w 1024"/>
                    <a:gd name="T67" fmla="*/ 193 h 438"/>
                    <a:gd name="T68" fmla="*/ 950 w 1024"/>
                    <a:gd name="T69" fmla="*/ 193 h 438"/>
                    <a:gd name="T70" fmla="*/ 925 w 1024"/>
                    <a:gd name="T71" fmla="*/ 168 h 438"/>
                    <a:gd name="T72" fmla="*/ 880 w 1024"/>
                    <a:gd name="T73" fmla="*/ 186 h 438"/>
                    <a:gd name="T74" fmla="*/ 839 w 1024"/>
                    <a:gd name="T75" fmla="*/ 171 h 438"/>
                    <a:gd name="T76" fmla="*/ 806 w 1024"/>
                    <a:gd name="T77" fmla="*/ 150 h 438"/>
                    <a:gd name="T78" fmla="*/ 735 w 1024"/>
                    <a:gd name="T79" fmla="*/ 147 h 438"/>
                    <a:gd name="T80" fmla="*/ 717 w 1024"/>
                    <a:gd name="T81" fmla="*/ 230 h 438"/>
                    <a:gd name="T82" fmla="*/ 748 w 1024"/>
                    <a:gd name="T83" fmla="*/ 233 h 438"/>
                    <a:gd name="T84" fmla="*/ 748 w 1024"/>
                    <a:gd name="T85" fmla="*/ 272 h 438"/>
                    <a:gd name="T86" fmla="*/ 727 w 1024"/>
                    <a:gd name="T87" fmla="*/ 304 h 438"/>
                    <a:gd name="T88" fmla="*/ 709 w 1024"/>
                    <a:gd name="T89" fmla="*/ 269 h 438"/>
                    <a:gd name="T90" fmla="*/ 705 w 1024"/>
                    <a:gd name="T91" fmla="*/ 251 h 438"/>
                    <a:gd name="T92" fmla="*/ 717 w 1024"/>
                    <a:gd name="T93" fmla="*/ 230 h 438"/>
                    <a:gd name="T94" fmla="*/ 735 w 1024"/>
                    <a:gd name="T95" fmla="*/ 148 h 438"/>
                    <a:gd name="T96" fmla="*/ 682 w 1024"/>
                    <a:gd name="T97" fmla="*/ 147 h 438"/>
                    <a:gd name="T98" fmla="*/ 636 w 1024"/>
                    <a:gd name="T99" fmla="*/ 157 h 438"/>
                    <a:gd name="T100" fmla="*/ 594 w 1024"/>
                    <a:gd name="T101" fmla="*/ 143 h 438"/>
                    <a:gd name="T102" fmla="*/ 578 w 1024"/>
                    <a:gd name="T103" fmla="*/ 97 h 438"/>
                    <a:gd name="T104" fmla="*/ 533 w 1024"/>
                    <a:gd name="T105" fmla="*/ 86 h 438"/>
                    <a:gd name="T106" fmla="*/ 512 w 1024"/>
                    <a:gd name="T107" fmla="*/ 60 h 438"/>
                    <a:gd name="T108" fmla="*/ 455 w 1024"/>
                    <a:gd name="T109" fmla="*/ 50 h 438"/>
                    <a:gd name="T110" fmla="*/ 422 w 1024"/>
                    <a:gd name="T111" fmla="*/ 28 h 438"/>
                    <a:gd name="T112" fmla="*/ 389 w 1024"/>
                    <a:gd name="T113" fmla="*/ 39 h 438"/>
                    <a:gd name="T114" fmla="*/ 351 w 1024"/>
                    <a:gd name="T115" fmla="*/ 28 h 438"/>
                    <a:gd name="T116" fmla="*/ 323 w 1024"/>
                    <a:gd name="T117" fmla="*/ 53 h 438"/>
                    <a:gd name="T118" fmla="*/ 290 w 1024"/>
                    <a:gd name="T119" fmla="*/ 50 h 438"/>
                    <a:gd name="T120" fmla="*/ 277 w 1024"/>
                    <a:gd name="T121" fmla="*/ 17 h 438"/>
                    <a:gd name="T122" fmla="*/ 235 w 1024"/>
                    <a:gd name="T123" fmla="*/ 7 h 438"/>
                    <a:gd name="T124" fmla="*/ 174 w 1024"/>
                    <a:gd name="T125" fmla="*/ 0 h 438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24"/>
                    <a:gd name="T190" fmla="*/ 0 h 438"/>
                    <a:gd name="T191" fmla="*/ 1024 w 1024"/>
                    <a:gd name="T192" fmla="*/ 438 h 438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24" h="438">
                      <a:moveTo>
                        <a:pt x="174" y="0"/>
                      </a:moveTo>
                      <a:lnTo>
                        <a:pt x="136" y="32"/>
                      </a:lnTo>
                      <a:lnTo>
                        <a:pt x="91" y="53"/>
                      </a:lnTo>
                      <a:lnTo>
                        <a:pt x="78" y="100"/>
                      </a:lnTo>
                      <a:lnTo>
                        <a:pt x="37" y="125"/>
                      </a:lnTo>
                      <a:lnTo>
                        <a:pt x="0" y="140"/>
                      </a:lnTo>
                      <a:lnTo>
                        <a:pt x="41" y="168"/>
                      </a:lnTo>
                      <a:lnTo>
                        <a:pt x="58" y="208"/>
                      </a:lnTo>
                      <a:lnTo>
                        <a:pt x="95" y="225"/>
                      </a:lnTo>
                      <a:lnTo>
                        <a:pt x="136" y="237"/>
                      </a:lnTo>
                      <a:lnTo>
                        <a:pt x="182" y="222"/>
                      </a:lnTo>
                      <a:lnTo>
                        <a:pt x="240" y="237"/>
                      </a:lnTo>
                      <a:lnTo>
                        <a:pt x="310" y="218"/>
                      </a:lnTo>
                      <a:lnTo>
                        <a:pt x="389" y="247"/>
                      </a:lnTo>
                      <a:lnTo>
                        <a:pt x="442" y="244"/>
                      </a:lnTo>
                      <a:lnTo>
                        <a:pt x="492" y="268"/>
                      </a:lnTo>
                      <a:lnTo>
                        <a:pt x="536" y="283"/>
                      </a:lnTo>
                      <a:lnTo>
                        <a:pt x="583" y="268"/>
                      </a:lnTo>
                      <a:lnTo>
                        <a:pt x="599" y="297"/>
                      </a:lnTo>
                      <a:lnTo>
                        <a:pt x="640" y="294"/>
                      </a:lnTo>
                      <a:lnTo>
                        <a:pt x="632" y="334"/>
                      </a:lnTo>
                      <a:lnTo>
                        <a:pt x="690" y="351"/>
                      </a:lnTo>
                      <a:lnTo>
                        <a:pt x="760" y="372"/>
                      </a:lnTo>
                      <a:lnTo>
                        <a:pt x="776" y="401"/>
                      </a:lnTo>
                      <a:lnTo>
                        <a:pt x="822" y="408"/>
                      </a:lnTo>
                      <a:lnTo>
                        <a:pt x="855" y="438"/>
                      </a:lnTo>
                      <a:lnTo>
                        <a:pt x="897" y="422"/>
                      </a:lnTo>
                      <a:lnTo>
                        <a:pt x="933" y="419"/>
                      </a:lnTo>
                      <a:lnTo>
                        <a:pt x="958" y="377"/>
                      </a:lnTo>
                      <a:lnTo>
                        <a:pt x="1024" y="358"/>
                      </a:lnTo>
                      <a:lnTo>
                        <a:pt x="991" y="311"/>
                      </a:lnTo>
                      <a:lnTo>
                        <a:pt x="1008" y="268"/>
                      </a:lnTo>
                      <a:lnTo>
                        <a:pt x="983" y="218"/>
                      </a:lnTo>
                      <a:lnTo>
                        <a:pt x="996" y="193"/>
                      </a:lnTo>
                      <a:lnTo>
                        <a:pt x="950" y="193"/>
                      </a:lnTo>
                      <a:lnTo>
                        <a:pt x="925" y="168"/>
                      </a:lnTo>
                      <a:lnTo>
                        <a:pt x="880" y="186"/>
                      </a:lnTo>
                      <a:lnTo>
                        <a:pt x="839" y="171"/>
                      </a:lnTo>
                      <a:lnTo>
                        <a:pt x="806" y="150"/>
                      </a:lnTo>
                      <a:lnTo>
                        <a:pt x="735" y="147"/>
                      </a:lnTo>
                      <a:lnTo>
                        <a:pt x="717" y="230"/>
                      </a:lnTo>
                      <a:lnTo>
                        <a:pt x="748" y="233"/>
                      </a:lnTo>
                      <a:lnTo>
                        <a:pt x="748" y="272"/>
                      </a:lnTo>
                      <a:lnTo>
                        <a:pt x="727" y="304"/>
                      </a:lnTo>
                      <a:lnTo>
                        <a:pt x="709" y="269"/>
                      </a:lnTo>
                      <a:lnTo>
                        <a:pt x="705" y="251"/>
                      </a:lnTo>
                      <a:lnTo>
                        <a:pt x="717" y="230"/>
                      </a:lnTo>
                      <a:lnTo>
                        <a:pt x="735" y="148"/>
                      </a:lnTo>
                      <a:lnTo>
                        <a:pt x="682" y="147"/>
                      </a:lnTo>
                      <a:lnTo>
                        <a:pt x="636" y="157"/>
                      </a:lnTo>
                      <a:lnTo>
                        <a:pt x="594" y="143"/>
                      </a:lnTo>
                      <a:lnTo>
                        <a:pt x="578" y="97"/>
                      </a:lnTo>
                      <a:lnTo>
                        <a:pt x="533" y="86"/>
                      </a:lnTo>
                      <a:lnTo>
                        <a:pt x="512" y="60"/>
                      </a:lnTo>
                      <a:lnTo>
                        <a:pt x="455" y="50"/>
                      </a:lnTo>
                      <a:lnTo>
                        <a:pt x="422" y="28"/>
                      </a:lnTo>
                      <a:lnTo>
                        <a:pt x="389" y="39"/>
                      </a:lnTo>
                      <a:lnTo>
                        <a:pt x="351" y="28"/>
                      </a:lnTo>
                      <a:lnTo>
                        <a:pt x="323" y="53"/>
                      </a:lnTo>
                      <a:lnTo>
                        <a:pt x="290" y="50"/>
                      </a:lnTo>
                      <a:lnTo>
                        <a:pt x="277" y="17"/>
                      </a:lnTo>
                      <a:lnTo>
                        <a:pt x="235" y="7"/>
                      </a:lnTo>
                      <a:lnTo>
                        <a:pt x="174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4" name="Freeform 775"/>
                <p:cNvSpPr>
                  <a:spLocks/>
                </p:cNvSpPr>
                <p:nvPr/>
              </p:nvSpPr>
              <p:spPr bwMode="auto">
                <a:xfrm>
                  <a:off x="1056" y="2290"/>
                  <a:ext cx="44" cy="11"/>
                </a:xfrm>
                <a:custGeom>
                  <a:avLst/>
                  <a:gdLst>
                    <a:gd name="T0" fmla="*/ 172 w 263"/>
                    <a:gd name="T1" fmla="*/ 7 h 51"/>
                    <a:gd name="T2" fmla="*/ 202 w 263"/>
                    <a:gd name="T3" fmla="*/ 0 h 51"/>
                    <a:gd name="T4" fmla="*/ 219 w 263"/>
                    <a:gd name="T5" fmla="*/ 9 h 51"/>
                    <a:gd name="T6" fmla="*/ 260 w 263"/>
                    <a:gd name="T7" fmla="*/ 16 h 51"/>
                    <a:gd name="T8" fmla="*/ 263 w 263"/>
                    <a:gd name="T9" fmla="*/ 41 h 51"/>
                    <a:gd name="T10" fmla="*/ 217 w 263"/>
                    <a:gd name="T11" fmla="*/ 26 h 51"/>
                    <a:gd name="T12" fmla="*/ 184 w 263"/>
                    <a:gd name="T13" fmla="*/ 51 h 51"/>
                    <a:gd name="T14" fmla="*/ 98 w 263"/>
                    <a:gd name="T15" fmla="*/ 51 h 51"/>
                    <a:gd name="T16" fmla="*/ 0 w 263"/>
                    <a:gd name="T17" fmla="*/ 12 h 51"/>
                    <a:gd name="T18" fmla="*/ 141 w 263"/>
                    <a:gd name="T19" fmla="*/ 36 h 51"/>
                    <a:gd name="T20" fmla="*/ 172 w 263"/>
                    <a:gd name="T21" fmla="*/ 7 h 5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63"/>
                    <a:gd name="T34" fmla="*/ 0 h 51"/>
                    <a:gd name="T35" fmla="*/ 263 w 263"/>
                    <a:gd name="T36" fmla="*/ 51 h 5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63" h="51">
                      <a:moveTo>
                        <a:pt x="172" y="7"/>
                      </a:moveTo>
                      <a:lnTo>
                        <a:pt x="202" y="0"/>
                      </a:lnTo>
                      <a:lnTo>
                        <a:pt x="219" y="9"/>
                      </a:lnTo>
                      <a:lnTo>
                        <a:pt x="260" y="16"/>
                      </a:lnTo>
                      <a:lnTo>
                        <a:pt x="263" y="41"/>
                      </a:lnTo>
                      <a:lnTo>
                        <a:pt x="217" y="26"/>
                      </a:lnTo>
                      <a:lnTo>
                        <a:pt x="184" y="51"/>
                      </a:lnTo>
                      <a:lnTo>
                        <a:pt x="98" y="51"/>
                      </a:lnTo>
                      <a:lnTo>
                        <a:pt x="0" y="12"/>
                      </a:lnTo>
                      <a:lnTo>
                        <a:pt x="141" y="36"/>
                      </a:lnTo>
                      <a:lnTo>
                        <a:pt x="172" y="7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5" name="Freeform 776"/>
                <p:cNvSpPr>
                  <a:spLocks/>
                </p:cNvSpPr>
                <p:nvPr/>
              </p:nvSpPr>
              <p:spPr bwMode="auto">
                <a:xfrm>
                  <a:off x="1109" y="2302"/>
                  <a:ext cx="22" cy="23"/>
                </a:xfrm>
                <a:custGeom>
                  <a:avLst/>
                  <a:gdLst>
                    <a:gd name="T0" fmla="*/ 0 w 133"/>
                    <a:gd name="T1" fmla="*/ 0 h 112"/>
                    <a:gd name="T2" fmla="*/ 25 w 133"/>
                    <a:gd name="T3" fmla="*/ 15 h 112"/>
                    <a:gd name="T4" fmla="*/ 29 w 133"/>
                    <a:gd name="T5" fmla="*/ 72 h 112"/>
                    <a:gd name="T6" fmla="*/ 58 w 133"/>
                    <a:gd name="T7" fmla="*/ 79 h 112"/>
                    <a:gd name="T8" fmla="*/ 66 w 133"/>
                    <a:gd name="T9" fmla="*/ 112 h 112"/>
                    <a:gd name="T10" fmla="*/ 95 w 133"/>
                    <a:gd name="T11" fmla="*/ 79 h 112"/>
                    <a:gd name="T12" fmla="*/ 133 w 133"/>
                    <a:gd name="T13" fmla="*/ 57 h 112"/>
                    <a:gd name="T14" fmla="*/ 87 w 133"/>
                    <a:gd name="T15" fmla="*/ 40 h 112"/>
                    <a:gd name="T16" fmla="*/ 108 w 133"/>
                    <a:gd name="T17" fmla="*/ 7 h 112"/>
                    <a:gd name="T18" fmla="*/ 78 w 133"/>
                    <a:gd name="T19" fmla="*/ 0 h 112"/>
                    <a:gd name="T20" fmla="*/ 62 w 133"/>
                    <a:gd name="T21" fmla="*/ 15 h 112"/>
                    <a:gd name="T22" fmla="*/ 0 w 133"/>
                    <a:gd name="T23" fmla="*/ 0 h 11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3"/>
                    <a:gd name="T37" fmla="*/ 0 h 112"/>
                    <a:gd name="T38" fmla="*/ 133 w 133"/>
                    <a:gd name="T39" fmla="*/ 112 h 11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3" h="112">
                      <a:moveTo>
                        <a:pt x="0" y="0"/>
                      </a:moveTo>
                      <a:lnTo>
                        <a:pt x="25" y="15"/>
                      </a:lnTo>
                      <a:lnTo>
                        <a:pt x="29" y="72"/>
                      </a:lnTo>
                      <a:lnTo>
                        <a:pt x="58" y="79"/>
                      </a:lnTo>
                      <a:lnTo>
                        <a:pt x="66" y="112"/>
                      </a:lnTo>
                      <a:lnTo>
                        <a:pt x="95" y="79"/>
                      </a:lnTo>
                      <a:lnTo>
                        <a:pt x="133" y="57"/>
                      </a:lnTo>
                      <a:lnTo>
                        <a:pt x="87" y="40"/>
                      </a:lnTo>
                      <a:lnTo>
                        <a:pt x="108" y="7"/>
                      </a:lnTo>
                      <a:lnTo>
                        <a:pt x="78" y="0"/>
                      </a:lnTo>
                      <a:lnTo>
                        <a:pt x="62" y="1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6" name="Freeform 777"/>
                <p:cNvSpPr>
                  <a:spLocks/>
                </p:cNvSpPr>
                <p:nvPr/>
              </p:nvSpPr>
              <p:spPr bwMode="auto">
                <a:xfrm>
                  <a:off x="1097" y="2317"/>
                  <a:ext cx="12" cy="21"/>
                </a:xfrm>
                <a:custGeom>
                  <a:avLst/>
                  <a:gdLst>
                    <a:gd name="T0" fmla="*/ 25 w 74"/>
                    <a:gd name="T1" fmla="*/ 0 h 104"/>
                    <a:gd name="T2" fmla="*/ 0 w 74"/>
                    <a:gd name="T3" fmla="*/ 25 h 104"/>
                    <a:gd name="T4" fmla="*/ 20 w 74"/>
                    <a:gd name="T5" fmla="*/ 47 h 104"/>
                    <a:gd name="T6" fmla="*/ 12 w 74"/>
                    <a:gd name="T7" fmla="*/ 94 h 104"/>
                    <a:gd name="T8" fmla="*/ 70 w 74"/>
                    <a:gd name="T9" fmla="*/ 104 h 104"/>
                    <a:gd name="T10" fmla="*/ 49 w 74"/>
                    <a:gd name="T11" fmla="*/ 57 h 104"/>
                    <a:gd name="T12" fmla="*/ 74 w 74"/>
                    <a:gd name="T13" fmla="*/ 21 h 104"/>
                    <a:gd name="T14" fmla="*/ 25 w 74"/>
                    <a:gd name="T15" fmla="*/ 0 h 1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74"/>
                    <a:gd name="T25" fmla="*/ 0 h 104"/>
                    <a:gd name="T26" fmla="*/ 74 w 74"/>
                    <a:gd name="T27" fmla="*/ 104 h 1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74" h="104">
                      <a:moveTo>
                        <a:pt x="25" y="0"/>
                      </a:moveTo>
                      <a:lnTo>
                        <a:pt x="0" y="25"/>
                      </a:lnTo>
                      <a:lnTo>
                        <a:pt x="20" y="47"/>
                      </a:lnTo>
                      <a:lnTo>
                        <a:pt x="12" y="94"/>
                      </a:lnTo>
                      <a:lnTo>
                        <a:pt x="70" y="104"/>
                      </a:lnTo>
                      <a:lnTo>
                        <a:pt x="49" y="57"/>
                      </a:lnTo>
                      <a:lnTo>
                        <a:pt x="74" y="21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7" name="Freeform 778"/>
                <p:cNvSpPr>
                  <a:spLocks/>
                </p:cNvSpPr>
                <p:nvPr/>
              </p:nvSpPr>
              <p:spPr bwMode="auto">
                <a:xfrm>
                  <a:off x="1025" y="2269"/>
                  <a:ext cx="28" cy="15"/>
                </a:xfrm>
                <a:custGeom>
                  <a:avLst/>
                  <a:gdLst>
                    <a:gd name="T0" fmla="*/ 0 w 165"/>
                    <a:gd name="T1" fmla="*/ 14 h 75"/>
                    <a:gd name="T2" fmla="*/ 12 w 165"/>
                    <a:gd name="T3" fmla="*/ 0 h 75"/>
                    <a:gd name="T4" fmla="*/ 41 w 165"/>
                    <a:gd name="T5" fmla="*/ 10 h 75"/>
                    <a:gd name="T6" fmla="*/ 61 w 165"/>
                    <a:gd name="T7" fmla="*/ 3 h 75"/>
                    <a:gd name="T8" fmla="*/ 74 w 165"/>
                    <a:gd name="T9" fmla="*/ 14 h 75"/>
                    <a:gd name="T10" fmla="*/ 103 w 165"/>
                    <a:gd name="T11" fmla="*/ 24 h 75"/>
                    <a:gd name="T12" fmla="*/ 127 w 165"/>
                    <a:gd name="T13" fmla="*/ 46 h 75"/>
                    <a:gd name="T14" fmla="*/ 157 w 165"/>
                    <a:gd name="T15" fmla="*/ 53 h 75"/>
                    <a:gd name="T16" fmla="*/ 165 w 165"/>
                    <a:gd name="T17" fmla="*/ 75 h 75"/>
                    <a:gd name="T18" fmla="*/ 136 w 165"/>
                    <a:gd name="T19" fmla="*/ 67 h 75"/>
                    <a:gd name="T20" fmla="*/ 69 w 165"/>
                    <a:gd name="T21" fmla="*/ 43 h 75"/>
                    <a:gd name="T22" fmla="*/ 25 w 165"/>
                    <a:gd name="T23" fmla="*/ 64 h 75"/>
                    <a:gd name="T24" fmla="*/ 0 w 165"/>
                    <a:gd name="T25" fmla="*/ 14 h 75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"/>
                    <a:gd name="T40" fmla="*/ 0 h 75"/>
                    <a:gd name="T41" fmla="*/ 165 w 165"/>
                    <a:gd name="T42" fmla="*/ 75 h 75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" h="75">
                      <a:moveTo>
                        <a:pt x="0" y="14"/>
                      </a:moveTo>
                      <a:lnTo>
                        <a:pt x="12" y="0"/>
                      </a:lnTo>
                      <a:lnTo>
                        <a:pt x="41" y="10"/>
                      </a:lnTo>
                      <a:lnTo>
                        <a:pt x="61" y="3"/>
                      </a:lnTo>
                      <a:lnTo>
                        <a:pt x="74" y="14"/>
                      </a:lnTo>
                      <a:lnTo>
                        <a:pt x="103" y="24"/>
                      </a:lnTo>
                      <a:lnTo>
                        <a:pt x="127" y="46"/>
                      </a:lnTo>
                      <a:lnTo>
                        <a:pt x="157" y="53"/>
                      </a:lnTo>
                      <a:lnTo>
                        <a:pt x="165" y="75"/>
                      </a:lnTo>
                      <a:lnTo>
                        <a:pt x="136" y="67"/>
                      </a:lnTo>
                      <a:lnTo>
                        <a:pt x="69" y="43"/>
                      </a:lnTo>
                      <a:lnTo>
                        <a:pt x="25" y="64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8" name="Freeform 779"/>
                <p:cNvSpPr>
                  <a:spLocks/>
                </p:cNvSpPr>
                <p:nvPr/>
              </p:nvSpPr>
              <p:spPr bwMode="auto">
                <a:xfrm>
                  <a:off x="1029" y="2292"/>
                  <a:ext cx="20" cy="14"/>
                </a:xfrm>
                <a:custGeom>
                  <a:avLst/>
                  <a:gdLst>
                    <a:gd name="T0" fmla="*/ 0 w 120"/>
                    <a:gd name="T1" fmla="*/ 0 h 68"/>
                    <a:gd name="T2" fmla="*/ 8 w 120"/>
                    <a:gd name="T3" fmla="*/ 29 h 68"/>
                    <a:gd name="T4" fmla="*/ 38 w 120"/>
                    <a:gd name="T5" fmla="*/ 43 h 68"/>
                    <a:gd name="T6" fmla="*/ 96 w 120"/>
                    <a:gd name="T7" fmla="*/ 43 h 68"/>
                    <a:gd name="T8" fmla="*/ 120 w 120"/>
                    <a:gd name="T9" fmla="*/ 68 h 68"/>
                    <a:gd name="T10" fmla="*/ 104 w 120"/>
                    <a:gd name="T11" fmla="*/ 36 h 68"/>
                    <a:gd name="T12" fmla="*/ 0 w 120"/>
                    <a:gd name="T13" fmla="*/ 0 h 6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20"/>
                    <a:gd name="T22" fmla="*/ 0 h 68"/>
                    <a:gd name="T23" fmla="*/ 120 w 120"/>
                    <a:gd name="T24" fmla="*/ 68 h 6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20" h="68">
                      <a:moveTo>
                        <a:pt x="0" y="0"/>
                      </a:moveTo>
                      <a:lnTo>
                        <a:pt x="8" y="29"/>
                      </a:lnTo>
                      <a:lnTo>
                        <a:pt x="38" y="43"/>
                      </a:lnTo>
                      <a:lnTo>
                        <a:pt x="96" y="43"/>
                      </a:lnTo>
                      <a:lnTo>
                        <a:pt x="120" y="68"/>
                      </a:lnTo>
                      <a:lnTo>
                        <a:pt x="104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9" name="Freeform 780"/>
                <p:cNvSpPr>
                  <a:spLocks/>
                </p:cNvSpPr>
                <p:nvPr/>
              </p:nvSpPr>
              <p:spPr bwMode="auto">
                <a:xfrm>
                  <a:off x="1098" y="2298"/>
                  <a:ext cx="9" cy="16"/>
                </a:xfrm>
                <a:custGeom>
                  <a:avLst/>
                  <a:gdLst>
                    <a:gd name="T0" fmla="*/ 41 w 50"/>
                    <a:gd name="T1" fmla="*/ 0 h 78"/>
                    <a:gd name="T2" fmla="*/ 17 w 50"/>
                    <a:gd name="T3" fmla="*/ 24 h 78"/>
                    <a:gd name="T4" fmla="*/ 20 w 50"/>
                    <a:gd name="T5" fmla="*/ 50 h 78"/>
                    <a:gd name="T6" fmla="*/ 0 w 50"/>
                    <a:gd name="T7" fmla="*/ 68 h 78"/>
                    <a:gd name="T8" fmla="*/ 50 w 50"/>
                    <a:gd name="T9" fmla="*/ 78 h 78"/>
                    <a:gd name="T10" fmla="*/ 33 w 50"/>
                    <a:gd name="T11" fmla="*/ 61 h 78"/>
                    <a:gd name="T12" fmla="*/ 41 w 50"/>
                    <a:gd name="T13" fmla="*/ 0 h 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50"/>
                    <a:gd name="T22" fmla="*/ 0 h 78"/>
                    <a:gd name="T23" fmla="*/ 50 w 50"/>
                    <a:gd name="T24" fmla="*/ 78 h 7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50" h="78">
                      <a:moveTo>
                        <a:pt x="41" y="0"/>
                      </a:moveTo>
                      <a:lnTo>
                        <a:pt x="17" y="24"/>
                      </a:lnTo>
                      <a:lnTo>
                        <a:pt x="20" y="50"/>
                      </a:lnTo>
                      <a:lnTo>
                        <a:pt x="0" y="68"/>
                      </a:lnTo>
                      <a:lnTo>
                        <a:pt x="50" y="78"/>
                      </a:lnTo>
                      <a:lnTo>
                        <a:pt x="33" y="61"/>
                      </a:lnTo>
                      <a:lnTo>
                        <a:pt x="4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90" name="Freeform 781"/>
                <p:cNvSpPr>
                  <a:spLocks/>
                </p:cNvSpPr>
                <p:nvPr/>
              </p:nvSpPr>
              <p:spPr bwMode="auto">
                <a:xfrm>
                  <a:off x="991" y="2262"/>
                  <a:ext cx="27" cy="16"/>
                </a:xfrm>
                <a:custGeom>
                  <a:avLst/>
                  <a:gdLst>
                    <a:gd name="T0" fmla="*/ 0 w 165"/>
                    <a:gd name="T1" fmla="*/ 36 h 79"/>
                    <a:gd name="T2" fmla="*/ 33 w 165"/>
                    <a:gd name="T3" fmla="*/ 7 h 79"/>
                    <a:gd name="T4" fmla="*/ 50 w 165"/>
                    <a:gd name="T5" fmla="*/ 0 h 79"/>
                    <a:gd name="T6" fmla="*/ 74 w 165"/>
                    <a:gd name="T7" fmla="*/ 11 h 79"/>
                    <a:gd name="T8" fmla="*/ 95 w 165"/>
                    <a:gd name="T9" fmla="*/ 15 h 79"/>
                    <a:gd name="T10" fmla="*/ 108 w 165"/>
                    <a:gd name="T11" fmla="*/ 26 h 79"/>
                    <a:gd name="T12" fmla="*/ 108 w 165"/>
                    <a:gd name="T13" fmla="*/ 47 h 79"/>
                    <a:gd name="T14" fmla="*/ 132 w 165"/>
                    <a:gd name="T15" fmla="*/ 65 h 79"/>
                    <a:gd name="T16" fmla="*/ 165 w 165"/>
                    <a:gd name="T17" fmla="*/ 79 h 79"/>
                    <a:gd name="T18" fmla="*/ 111 w 165"/>
                    <a:gd name="T19" fmla="*/ 76 h 79"/>
                    <a:gd name="T20" fmla="*/ 83 w 165"/>
                    <a:gd name="T21" fmla="*/ 43 h 79"/>
                    <a:gd name="T22" fmla="*/ 50 w 165"/>
                    <a:gd name="T23" fmla="*/ 54 h 79"/>
                    <a:gd name="T24" fmla="*/ 0 w 165"/>
                    <a:gd name="T25" fmla="*/ 36 h 7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65"/>
                    <a:gd name="T40" fmla="*/ 0 h 79"/>
                    <a:gd name="T41" fmla="*/ 165 w 165"/>
                    <a:gd name="T42" fmla="*/ 79 h 7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65" h="79">
                      <a:moveTo>
                        <a:pt x="0" y="36"/>
                      </a:moveTo>
                      <a:lnTo>
                        <a:pt x="33" y="7"/>
                      </a:lnTo>
                      <a:lnTo>
                        <a:pt x="50" y="0"/>
                      </a:lnTo>
                      <a:lnTo>
                        <a:pt x="74" y="11"/>
                      </a:lnTo>
                      <a:lnTo>
                        <a:pt x="95" y="15"/>
                      </a:lnTo>
                      <a:lnTo>
                        <a:pt x="108" y="26"/>
                      </a:lnTo>
                      <a:lnTo>
                        <a:pt x="108" y="47"/>
                      </a:lnTo>
                      <a:lnTo>
                        <a:pt x="132" y="65"/>
                      </a:lnTo>
                      <a:lnTo>
                        <a:pt x="165" y="79"/>
                      </a:lnTo>
                      <a:lnTo>
                        <a:pt x="111" y="76"/>
                      </a:lnTo>
                      <a:lnTo>
                        <a:pt x="83" y="43"/>
                      </a:lnTo>
                      <a:lnTo>
                        <a:pt x="50" y="54"/>
                      </a:lnTo>
                      <a:lnTo>
                        <a:pt x="0" y="36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247" name="Group 782"/>
              <p:cNvGrpSpPr>
                <a:grpSpLocks/>
              </p:cNvGrpSpPr>
              <p:nvPr/>
            </p:nvGrpSpPr>
            <p:grpSpPr bwMode="auto">
              <a:xfrm>
                <a:off x="1020" y="2207"/>
                <a:ext cx="62" cy="60"/>
                <a:chOff x="1020" y="2207"/>
                <a:chExt cx="62" cy="60"/>
              </a:xfrm>
            </p:grpSpPr>
            <p:sp>
              <p:nvSpPr>
                <p:cNvPr id="77279" name="Freeform 783"/>
                <p:cNvSpPr>
                  <a:spLocks/>
                </p:cNvSpPr>
                <p:nvPr/>
              </p:nvSpPr>
              <p:spPr bwMode="auto">
                <a:xfrm>
                  <a:off x="1020" y="2207"/>
                  <a:ext cx="62" cy="60"/>
                </a:xfrm>
                <a:custGeom>
                  <a:avLst/>
                  <a:gdLst>
                    <a:gd name="T0" fmla="*/ 198 w 372"/>
                    <a:gd name="T1" fmla="*/ 0 h 302"/>
                    <a:gd name="T2" fmla="*/ 160 w 372"/>
                    <a:gd name="T3" fmla="*/ 14 h 302"/>
                    <a:gd name="T4" fmla="*/ 132 w 372"/>
                    <a:gd name="T5" fmla="*/ 11 h 302"/>
                    <a:gd name="T6" fmla="*/ 127 w 372"/>
                    <a:gd name="T7" fmla="*/ 21 h 302"/>
                    <a:gd name="T8" fmla="*/ 86 w 372"/>
                    <a:gd name="T9" fmla="*/ 39 h 302"/>
                    <a:gd name="T10" fmla="*/ 99 w 372"/>
                    <a:gd name="T11" fmla="*/ 61 h 302"/>
                    <a:gd name="T12" fmla="*/ 45 w 372"/>
                    <a:gd name="T13" fmla="*/ 86 h 302"/>
                    <a:gd name="T14" fmla="*/ 53 w 372"/>
                    <a:gd name="T15" fmla="*/ 97 h 302"/>
                    <a:gd name="T16" fmla="*/ 28 w 372"/>
                    <a:gd name="T17" fmla="*/ 125 h 302"/>
                    <a:gd name="T18" fmla="*/ 41 w 372"/>
                    <a:gd name="T19" fmla="*/ 155 h 302"/>
                    <a:gd name="T20" fmla="*/ 0 w 372"/>
                    <a:gd name="T21" fmla="*/ 179 h 302"/>
                    <a:gd name="T22" fmla="*/ 20 w 372"/>
                    <a:gd name="T23" fmla="*/ 201 h 302"/>
                    <a:gd name="T24" fmla="*/ 16 w 372"/>
                    <a:gd name="T25" fmla="*/ 219 h 302"/>
                    <a:gd name="T26" fmla="*/ 28 w 372"/>
                    <a:gd name="T27" fmla="*/ 229 h 302"/>
                    <a:gd name="T28" fmla="*/ 49 w 372"/>
                    <a:gd name="T29" fmla="*/ 251 h 302"/>
                    <a:gd name="T30" fmla="*/ 78 w 372"/>
                    <a:gd name="T31" fmla="*/ 244 h 302"/>
                    <a:gd name="T32" fmla="*/ 91 w 372"/>
                    <a:gd name="T33" fmla="*/ 266 h 302"/>
                    <a:gd name="T34" fmla="*/ 107 w 372"/>
                    <a:gd name="T35" fmla="*/ 280 h 302"/>
                    <a:gd name="T36" fmla="*/ 127 w 372"/>
                    <a:gd name="T37" fmla="*/ 276 h 302"/>
                    <a:gd name="T38" fmla="*/ 185 w 372"/>
                    <a:gd name="T39" fmla="*/ 295 h 302"/>
                    <a:gd name="T40" fmla="*/ 227 w 372"/>
                    <a:gd name="T41" fmla="*/ 302 h 302"/>
                    <a:gd name="T42" fmla="*/ 248 w 372"/>
                    <a:gd name="T43" fmla="*/ 287 h 302"/>
                    <a:gd name="T44" fmla="*/ 284 w 372"/>
                    <a:gd name="T45" fmla="*/ 280 h 302"/>
                    <a:gd name="T46" fmla="*/ 326 w 372"/>
                    <a:gd name="T47" fmla="*/ 269 h 302"/>
                    <a:gd name="T48" fmla="*/ 318 w 372"/>
                    <a:gd name="T49" fmla="*/ 241 h 302"/>
                    <a:gd name="T50" fmla="*/ 342 w 372"/>
                    <a:gd name="T51" fmla="*/ 222 h 302"/>
                    <a:gd name="T52" fmla="*/ 322 w 372"/>
                    <a:gd name="T53" fmla="*/ 194 h 302"/>
                    <a:gd name="T54" fmla="*/ 347 w 372"/>
                    <a:gd name="T55" fmla="*/ 179 h 302"/>
                    <a:gd name="T56" fmla="*/ 367 w 372"/>
                    <a:gd name="T57" fmla="*/ 148 h 302"/>
                    <a:gd name="T58" fmla="*/ 372 w 372"/>
                    <a:gd name="T59" fmla="*/ 125 h 302"/>
                    <a:gd name="T60" fmla="*/ 364 w 372"/>
                    <a:gd name="T61" fmla="*/ 101 h 302"/>
                    <a:gd name="T62" fmla="*/ 372 w 372"/>
                    <a:gd name="T63" fmla="*/ 82 h 302"/>
                    <a:gd name="T64" fmla="*/ 342 w 372"/>
                    <a:gd name="T65" fmla="*/ 72 h 302"/>
                    <a:gd name="T66" fmla="*/ 297 w 372"/>
                    <a:gd name="T67" fmla="*/ 72 h 302"/>
                    <a:gd name="T68" fmla="*/ 281 w 372"/>
                    <a:gd name="T69" fmla="*/ 28 h 302"/>
                    <a:gd name="T70" fmla="*/ 243 w 372"/>
                    <a:gd name="T71" fmla="*/ 28 h 302"/>
                    <a:gd name="T72" fmla="*/ 198 w 372"/>
                    <a:gd name="T73" fmla="*/ 0 h 30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2"/>
                    <a:gd name="T112" fmla="*/ 0 h 302"/>
                    <a:gd name="T113" fmla="*/ 372 w 372"/>
                    <a:gd name="T114" fmla="*/ 302 h 30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2" h="302">
                      <a:moveTo>
                        <a:pt x="198" y="0"/>
                      </a:moveTo>
                      <a:lnTo>
                        <a:pt x="160" y="14"/>
                      </a:lnTo>
                      <a:lnTo>
                        <a:pt x="132" y="11"/>
                      </a:lnTo>
                      <a:lnTo>
                        <a:pt x="127" y="21"/>
                      </a:lnTo>
                      <a:lnTo>
                        <a:pt x="86" y="39"/>
                      </a:lnTo>
                      <a:lnTo>
                        <a:pt x="99" y="61"/>
                      </a:lnTo>
                      <a:lnTo>
                        <a:pt x="45" y="86"/>
                      </a:lnTo>
                      <a:lnTo>
                        <a:pt x="53" y="97"/>
                      </a:lnTo>
                      <a:lnTo>
                        <a:pt x="28" y="125"/>
                      </a:lnTo>
                      <a:lnTo>
                        <a:pt x="41" y="155"/>
                      </a:lnTo>
                      <a:lnTo>
                        <a:pt x="0" y="179"/>
                      </a:lnTo>
                      <a:lnTo>
                        <a:pt x="20" y="201"/>
                      </a:lnTo>
                      <a:lnTo>
                        <a:pt x="16" y="219"/>
                      </a:lnTo>
                      <a:lnTo>
                        <a:pt x="28" y="229"/>
                      </a:lnTo>
                      <a:lnTo>
                        <a:pt x="49" y="251"/>
                      </a:lnTo>
                      <a:lnTo>
                        <a:pt x="78" y="244"/>
                      </a:lnTo>
                      <a:lnTo>
                        <a:pt x="91" y="266"/>
                      </a:lnTo>
                      <a:lnTo>
                        <a:pt x="107" y="280"/>
                      </a:lnTo>
                      <a:lnTo>
                        <a:pt x="127" y="276"/>
                      </a:lnTo>
                      <a:lnTo>
                        <a:pt x="185" y="295"/>
                      </a:lnTo>
                      <a:lnTo>
                        <a:pt x="227" y="302"/>
                      </a:lnTo>
                      <a:lnTo>
                        <a:pt x="248" y="287"/>
                      </a:lnTo>
                      <a:lnTo>
                        <a:pt x="284" y="280"/>
                      </a:lnTo>
                      <a:lnTo>
                        <a:pt x="326" y="269"/>
                      </a:lnTo>
                      <a:lnTo>
                        <a:pt x="318" y="241"/>
                      </a:lnTo>
                      <a:lnTo>
                        <a:pt x="342" y="222"/>
                      </a:lnTo>
                      <a:lnTo>
                        <a:pt x="322" y="194"/>
                      </a:lnTo>
                      <a:lnTo>
                        <a:pt x="347" y="179"/>
                      </a:lnTo>
                      <a:lnTo>
                        <a:pt x="367" y="148"/>
                      </a:lnTo>
                      <a:lnTo>
                        <a:pt x="372" y="125"/>
                      </a:lnTo>
                      <a:lnTo>
                        <a:pt x="364" y="101"/>
                      </a:lnTo>
                      <a:lnTo>
                        <a:pt x="372" y="82"/>
                      </a:lnTo>
                      <a:lnTo>
                        <a:pt x="342" y="72"/>
                      </a:lnTo>
                      <a:lnTo>
                        <a:pt x="297" y="72"/>
                      </a:lnTo>
                      <a:lnTo>
                        <a:pt x="281" y="28"/>
                      </a:lnTo>
                      <a:lnTo>
                        <a:pt x="243" y="28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0" name="Freeform 784"/>
                <p:cNvSpPr>
                  <a:spLocks/>
                </p:cNvSpPr>
                <p:nvPr/>
              </p:nvSpPr>
              <p:spPr bwMode="auto">
                <a:xfrm>
                  <a:off x="1047" y="2219"/>
                  <a:ext cx="28" cy="25"/>
                </a:xfrm>
                <a:custGeom>
                  <a:avLst/>
                  <a:gdLst>
                    <a:gd name="T0" fmla="*/ 0 w 166"/>
                    <a:gd name="T1" fmla="*/ 0 h 122"/>
                    <a:gd name="T2" fmla="*/ 41 w 166"/>
                    <a:gd name="T3" fmla="*/ 14 h 122"/>
                    <a:gd name="T4" fmla="*/ 58 w 166"/>
                    <a:gd name="T5" fmla="*/ 40 h 122"/>
                    <a:gd name="T6" fmla="*/ 53 w 166"/>
                    <a:gd name="T7" fmla="*/ 71 h 122"/>
                    <a:gd name="T8" fmla="*/ 86 w 166"/>
                    <a:gd name="T9" fmla="*/ 94 h 122"/>
                    <a:gd name="T10" fmla="*/ 91 w 166"/>
                    <a:gd name="T11" fmla="*/ 122 h 122"/>
                    <a:gd name="T12" fmla="*/ 136 w 166"/>
                    <a:gd name="T13" fmla="*/ 97 h 122"/>
                    <a:gd name="T14" fmla="*/ 166 w 166"/>
                    <a:gd name="T15" fmla="*/ 54 h 122"/>
                    <a:gd name="T16" fmla="*/ 124 w 166"/>
                    <a:gd name="T17" fmla="*/ 36 h 122"/>
                    <a:gd name="T18" fmla="*/ 99 w 166"/>
                    <a:gd name="T19" fmla="*/ 7 h 122"/>
                    <a:gd name="T20" fmla="*/ 66 w 166"/>
                    <a:gd name="T21" fmla="*/ 7 h 122"/>
                    <a:gd name="T22" fmla="*/ 0 w 166"/>
                    <a:gd name="T23" fmla="*/ 0 h 12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66"/>
                    <a:gd name="T37" fmla="*/ 0 h 122"/>
                    <a:gd name="T38" fmla="*/ 166 w 166"/>
                    <a:gd name="T39" fmla="*/ 122 h 12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66" h="122">
                      <a:moveTo>
                        <a:pt x="0" y="0"/>
                      </a:moveTo>
                      <a:lnTo>
                        <a:pt x="41" y="14"/>
                      </a:lnTo>
                      <a:lnTo>
                        <a:pt x="58" y="40"/>
                      </a:lnTo>
                      <a:lnTo>
                        <a:pt x="53" y="71"/>
                      </a:lnTo>
                      <a:lnTo>
                        <a:pt x="86" y="94"/>
                      </a:lnTo>
                      <a:lnTo>
                        <a:pt x="91" y="122"/>
                      </a:lnTo>
                      <a:lnTo>
                        <a:pt x="136" y="97"/>
                      </a:lnTo>
                      <a:lnTo>
                        <a:pt x="166" y="54"/>
                      </a:lnTo>
                      <a:lnTo>
                        <a:pt x="124" y="36"/>
                      </a:lnTo>
                      <a:lnTo>
                        <a:pt x="99" y="7"/>
                      </a:lnTo>
                      <a:lnTo>
                        <a:pt x="66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1" name="Freeform 785"/>
                <p:cNvSpPr>
                  <a:spLocks/>
                </p:cNvSpPr>
                <p:nvPr/>
              </p:nvSpPr>
              <p:spPr bwMode="auto">
                <a:xfrm>
                  <a:off x="1042" y="2247"/>
                  <a:ext cx="28" cy="14"/>
                </a:xfrm>
                <a:custGeom>
                  <a:avLst/>
                  <a:gdLst>
                    <a:gd name="T0" fmla="*/ 0 w 165"/>
                    <a:gd name="T1" fmla="*/ 60 h 71"/>
                    <a:gd name="T2" fmla="*/ 41 w 165"/>
                    <a:gd name="T3" fmla="*/ 71 h 71"/>
                    <a:gd name="T4" fmla="*/ 82 w 165"/>
                    <a:gd name="T5" fmla="*/ 71 h 71"/>
                    <a:gd name="T6" fmla="*/ 115 w 165"/>
                    <a:gd name="T7" fmla="*/ 53 h 71"/>
                    <a:gd name="T8" fmla="*/ 140 w 165"/>
                    <a:gd name="T9" fmla="*/ 57 h 71"/>
                    <a:gd name="T10" fmla="*/ 140 w 165"/>
                    <a:gd name="T11" fmla="*/ 24 h 71"/>
                    <a:gd name="T12" fmla="*/ 165 w 165"/>
                    <a:gd name="T13" fmla="*/ 0 h 71"/>
                    <a:gd name="T14" fmla="*/ 120 w 165"/>
                    <a:gd name="T15" fmla="*/ 14 h 71"/>
                    <a:gd name="T16" fmla="*/ 104 w 165"/>
                    <a:gd name="T17" fmla="*/ 28 h 71"/>
                    <a:gd name="T18" fmla="*/ 57 w 165"/>
                    <a:gd name="T19" fmla="*/ 53 h 71"/>
                    <a:gd name="T20" fmla="*/ 0 w 165"/>
                    <a:gd name="T21" fmla="*/ 60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65"/>
                    <a:gd name="T34" fmla="*/ 0 h 71"/>
                    <a:gd name="T35" fmla="*/ 165 w 165"/>
                    <a:gd name="T36" fmla="*/ 71 h 7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65" h="71">
                      <a:moveTo>
                        <a:pt x="0" y="60"/>
                      </a:moveTo>
                      <a:lnTo>
                        <a:pt x="41" y="71"/>
                      </a:lnTo>
                      <a:lnTo>
                        <a:pt x="82" y="71"/>
                      </a:lnTo>
                      <a:lnTo>
                        <a:pt x="115" y="53"/>
                      </a:lnTo>
                      <a:lnTo>
                        <a:pt x="140" y="57"/>
                      </a:lnTo>
                      <a:lnTo>
                        <a:pt x="140" y="24"/>
                      </a:lnTo>
                      <a:lnTo>
                        <a:pt x="165" y="0"/>
                      </a:lnTo>
                      <a:lnTo>
                        <a:pt x="120" y="14"/>
                      </a:lnTo>
                      <a:lnTo>
                        <a:pt x="104" y="28"/>
                      </a:lnTo>
                      <a:lnTo>
                        <a:pt x="57" y="53"/>
                      </a:lnTo>
                      <a:lnTo>
                        <a:pt x="0" y="6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82" name="Freeform 786"/>
                <p:cNvSpPr>
                  <a:spLocks/>
                </p:cNvSpPr>
                <p:nvPr/>
              </p:nvSpPr>
              <p:spPr bwMode="auto">
                <a:xfrm>
                  <a:off x="1034" y="2224"/>
                  <a:ext cx="13" cy="23"/>
                </a:xfrm>
                <a:custGeom>
                  <a:avLst/>
                  <a:gdLst>
                    <a:gd name="T0" fmla="*/ 17 w 78"/>
                    <a:gd name="T1" fmla="*/ 0 h 115"/>
                    <a:gd name="T2" fmla="*/ 0 w 78"/>
                    <a:gd name="T3" fmla="*/ 18 h 115"/>
                    <a:gd name="T4" fmla="*/ 20 w 78"/>
                    <a:gd name="T5" fmla="*/ 39 h 115"/>
                    <a:gd name="T6" fmla="*/ 17 w 78"/>
                    <a:gd name="T7" fmla="*/ 65 h 115"/>
                    <a:gd name="T8" fmla="*/ 33 w 78"/>
                    <a:gd name="T9" fmla="*/ 72 h 115"/>
                    <a:gd name="T10" fmla="*/ 17 w 78"/>
                    <a:gd name="T11" fmla="*/ 115 h 115"/>
                    <a:gd name="T12" fmla="*/ 78 w 78"/>
                    <a:gd name="T13" fmla="*/ 76 h 115"/>
                    <a:gd name="T14" fmla="*/ 75 w 78"/>
                    <a:gd name="T15" fmla="*/ 53 h 115"/>
                    <a:gd name="T16" fmla="*/ 54 w 78"/>
                    <a:gd name="T17" fmla="*/ 39 h 115"/>
                    <a:gd name="T18" fmla="*/ 17 w 78"/>
                    <a:gd name="T19" fmla="*/ 0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8"/>
                    <a:gd name="T31" fmla="*/ 0 h 115"/>
                    <a:gd name="T32" fmla="*/ 78 w 78"/>
                    <a:gd name="T33" fmla="*/ 115 h 1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8" h="115">
                      <a:moveTo>
                        <a:pt x="17" y="0"/>
                      </a:moveTo>
                      <a:lnTo>
                        <a:pt x="0" y="18"/>
                      </a:lnTo>
                      <a:lnTo>
                        <a:pt x="20" y="39"/>
                      </a:lnTo>
                      <a:lnTo>
                        <a:pt x="17" y="65"/>
                      </a:lnTo>
                      <a:lnTo>
                        <a:pt x="33" y="72"/>
                      </a:lnTo>
                      <a:lnTo>
                        <a:pt x="17" y="115"/>
                      </a:lnTo>
                      <a:lnTo>
                        <a:pt x="78" y="76"/>
                      </a:lnTo>
                      <a:lnTo>
                        <a:pt x="75" y="53"/>
                      </a:lnTo>
                      <a:lnTo>
                        <a:pt x="54" y="39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248" name="Group 787"/>
              <p:cNvGrpSpPr>
                <a:grpSpLocks/>
              </p:cNvGrpSpPr>
              <p:nvPr/>
            </p:nvGrpSpPr>
            <p:grpSpPr bwMode="auto">
              <a:xfrm>
                <a:off x="1094" y="2227"/>
                <a:ext cx="92" cy="72"/>
                <a:chOff x="1094" y="2227"/>
                <a:chExt cx="92" cy="72"/>
              </a:xfrm>
            </p:grpSpPr>
            <p:sp>
              <p:nvSpPr>
                <p:cNvPr id="77275" name="Freeform 788"/>
                <p:cNvSpPr>
                  <a:spLocks/>
                </p:cNvSpPr>
                <p:nvPr/>
              </p:nvSpPr>
              <p:spPr bwMode="auto">
                <a:xfrm>
                  <a:off x="1094" y="2227"/>
                  <a:ext cx="92" cy="72"/>
                </a:xfrm>
                <a:custGeom>
                  <a:avLst/>
                  <a:gdLst>
                    <a:gd name="T0" fmla="*/ 295 w 553"/>
                    <a:gd name="T1" fmla="*/ 0 h 363"/>
                    <a:gd name="T2" fmla="*/ 240 w 553"/>
                    <a:gd name="T3" fmla="*/ 17 h 363"/>
                    <a:gd name="T4" fmla="*/ 196 w 553"/>
                    <a:gd name="T5" fmla="*/ 12 h 363"/>
                    <a:gd name="T6" fmla="*/ 191 w 553"/>
                    <a:gd name="T7" fmla="*/ 25 h 363"/>
                    <a:gd name="T8" fmla="*/ 128 w 553"/>
                    <a:gd name="T9" fmla="*/ 47 h 363"/>
                    <a:gd name="T10" fmla="*/ 147 w 553"/>
                    <a:gd name="T11" fmla="*/ 73 h 363"/>
                    <a:gd name="T12" fmla="*/ 68 w 553"/>
                    <a:gd name="T13" fmla="*/ 103 h 363"/>
                    <a:gd name="T14" fmla="*/ 79 w 553"/>
                    <a:gd name="T15" fmla="*/ 116 h 363"/>
                    <a:gd name="T16" fmla="*/ 43 w 553"/>
                    <a:gd name="T17" fmla="*/ 151 h 363"/>
                    <a:gd name="T18" fmla="*/ 61 w 553"/>
                    <a:gd name="T19" fmla="*/ 185 h 363"/>
                    <a:gd name="T20" fmla="*/ 0 w 553"/>
                    <a:gd name="T21" fmla="*/ 215 h 363"/>
                    <a:gd name="T22" fmla="*/ 30 w 553"/>
                    <a:gd name="T23" fmla="*/ 242 h 363"/>
                    <a:gd name="T24" fmla="*/ 24 w 553"/>
                    <a:gd name="T25" fmla="*/ 263 h 363"/>
                    <a:gd name="T26" fmla="*/ 43 w 553"/>
                    <a:gd name="T27" fmla="*/ 276 h 363"/>
                    <a:gd name="T28" fmla="*/ 72 w 553"/>
                    <a:gd name="T29" fmla="*/ 303 h 363"/>
                    <a:gd name="T30" fmla="*/ 116 w 553"/>
                    <a:gd name="T31" fmla="*/ 294 h 363"/>
                    <a:gd name="T32" fmla="*/ 135 w 553"/>
                    <a:gd name="T33" fmla="*/ 319 h 363"/>
                    <a:gd name="T34" fmla="*/ 160 w 553"/>
                    <a:gd name="T35" fmla="*/ 337 h 363"/>
                    <a:gd name="T36" fmla="*/ 191 w 553"/>
                    <a:gd name="T37" fmla="*/ 332 h 363"/>
                    <a:gd name="T38" fmla="*/ 277 w 553"/>
                    <a:gd name="T39" fmla="*/ 354 h 363"/>
                    <a:gd name="T40" fmla="*/ 337 w 553"/>
                    <a:gd name="T41" fmla="*/ 363 h 363"/>
                    <a:gd name="T42" fmla="*/ 369 w 553"/>
                    <a:gd name="T43" fmla="*/ 346 h 363"/>
                    <a:gd name="T44" fmla="*/ 425 w 553"/>
                    <a:gd name="T45" fmla="*/ 337 h 363"/>
                    <a:gd name="T46" fmla="*/ 486 w 553"/>
                    <a:gd name="T47" fmla="*/ 324 h 363"/>
                    <a:gd name="T48" fmla="*/ 474 w 553"/>
                    <a:gd name="T49" fmla="*/ 290 h 363"/>
                    <a:gd name="T50" fmla="*/ 511 w 553"/>
                    <a:gd name="T51" fmla="*/ 268 h 363"/>
                    <a:gd name="T52" fmla="*/ 479 w 553"/>
                    <a:gd name="T53" fmla="*/ 233 h 363"/>
                    <a:gd name="T54" fmla="*/ 517 w 553"/>
                    <a:gd name="T55" fmla="*/ 215 h 363"/>
                    <a:gd name="T56" fmla="*/ 547 w 553"/>
                    <a:gd name="T57" fmla="*/ 177 h 363"/>
                    <a:gd name="T58" fmla="*/ 553 w 553"/>
                    <a:gd name="T59" fmla="*/ 151 h 363"/>
                    <a:gd name="T60" fmla="*/ 541 w 553"/>
                    <a:gd name="T61" fmla="*/ 121 h 363"/>
                    <a:gd name="T62" fmla="*/ 553 w 553"/>
                    <a:gd name="T63" fmla="*/ 100 h 363"/>
                    <a:gd name="T64" fmla="*/ 511 w 553"/>
                    <a:gd name="T65" fmla="*/ 86 h 363"/>
                    <a:gd name="T66" fmla="*/ 442 w 553"/>
                    <a:gd name="T67" fmla="*/ 86 h 363"/>
                    <a:gd name="T68" fmla="*/ 417 w 553"/>
                    <a:gd name="T69" fmla="*/ 33 h 363"/>
                    <a:gd name="T70" fmla="*/ 362 w 553"/>
                    <a:gd name="T71" fmla="*/ 33 h 363"/>
                    <a:gd name="T72" fmla="*/ 295 w 553"/>
                    <a:gd name="T73" fmla="*/ 0 h 36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53"/>
                    <a:gd name="T112" fmla="*/ 0 h 363"/>
                    <a:gd name="T113" fmla="*/ 553 w 553"/>
                    <a:gd name="T114" fmla="*/ 363 h 36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53" h="363">
                      <a:moveTo>
                        <a:pt x="295" y="0"/>
                      </a:moveTo>
                      <a:lnTo>
                        <a:pt x="240" y="17"/>
                      </a:lnTo>
                      <a:lnTo>
                        <a:pt x="196" y="12"/>
                      </a:lnTo>
                      <a:lnTo>
                        <a:pt x="191" y="25"/>
                      </a:lnTo>
                      <a:lnTo>
                        <a:pt x="128" y="47"/>
                      </a:lnTo>
                      <a:lnTo>
                        <a:pt x="147" y="73"/>
                      </a:lnTo>
                      <a:lnTo>
                        <a:pt x="68" y="103"/>
                      </a:lnTo>
                      <a:lnTo>
                        <a:pt x="79" y="116"/>
                      </a:lnTo>
                      <a:lnTo>
                        <a:pt x="43" y="151"/>
                      </a:lnTo>
                      <a:lnTo>
                        <a:pt x="61" y="185"/>
                      </a:lnTo>
                      <a:lnTo>
                        <a:pt x="0" y="215"/>
                      </a:lnTo>
                      <a:lnTo>
                        <a:pt x="30" y="242"/>
                      </a:lnTo>
                      <a:lnTo>
                        <a:pt x="24" y="263"/>
                      </a:lnTo>
                      <a:lnTo>
                        <a:pt x="43" y="276"/>
                      </a:lnTo>
                      <a:lnTo>
                        <a:pt x="72" y="303"/>
                      </a:lnTo>
                      <a:lnTo>
                        <a:pt x="116" y="294"/>
                      </a:lnTo>
                      <a:lnTo>
                        <a:pt x="135" y="319"/>
                      </a:lnTo>
                      <a:lnTo>
                        <a:pt x="160" y="337"/>
                      </a:lnTo>
                      <a:lnTo>
                        <a:pt x="191" y="332"/>
                      </a:lnTo>
                      <a:lnTo>
                        <a:pt x="277" y="354"/>
                      </a:lnTo>
                      <a:lnTo>
                        <a:pt x="337" y="363"/>
                      </a:lnTo>
                      <a:lnTo>
                        <a:pt x="369" y="346"/>
                      </a:lnTo>
                      <a:lnTo>
                        <a:pt x="425" y="337"/>
                      </a:lnTo>
                      <a:lnTo>
                        <a:pt x="486" y="324"/>
                      </a:lnTo>
                      <a:lnTo>
                        <a:pt x="474" y="290"/>
                      </a:lnTo>
                      <a:lnTo>
                        <a:pt x="511" y="268"/>
                      </a:lnTo>
                      <a:lnTo>
                        <a:pt x="479" y="233"/>
                      </a:lnTo>
                      <a:lnTo>
                        <a:pt x="517" y="215"/>
                      </a:lnTo>
                      <a:lnTo>
                        <a:pt x="547" y="177"/>
                      </a:lnTo>
                      <a:lnTo>
                        <a:pt x="553" y="151"/>
                      </a:lnTo>
                      <a:lnTo>
                        <a:pt x="541" y="121"/>
                      </a:lnTo>
                      <a:lnTo>
                        <a:pt x="553" y="100"/>
                      </a:lnTo>
                      <a:lnTo>
                        <a:pt x="511" y="86"/>
                      </a:lnTo>
                      <a:lnTo>
                        <a:pt x="442" y="86"/>
                      </a:lnTo>
                      <a:lnTo>
                        <a:pt x="417" y="33"/>
                      </a:lnTo>
                      <a:lnTo>
                        <a:pt x="362" y="33"/>
                      </a:lnTo>
                      <a:lnTo>
                        <a:pt x="295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76" name="Freeform 789"/>
                <p:cNvSpPr>
                  <a:spLocks/>
                </p:cNvSpPr>
                <p:nvPr/>
              </p:nvSpPr>
              <p:spPr bwMode="auto">
                <a:xfrm>
                  <a:off x="1135" y="2241"/>
                  <a:ext cx="41" cy="30"/>
                </a:xfrm>
                <a:custGeom>
                  <a:avLst/>
                  <a:gdLst>
                    <a:gd name="T0" fmla="*/ 0 w 247"/>
                    <a:gd name="T1" fmla="*/ 0 h 147"/>
                    <a:gd name="T2" fmla="*/ 63 w 247"/>
                    <a:gd name="T3" fmla="*/ 16 h 147"/>
                    <a:gd name="T4" fmla="*/ 87 w 247"/>
                    <a:gd name="T5" fmla="*/ 48 h 147"/>
                    <a:gd name="T6" fmla="*/ 80 w 247"/>
                    <a:gd name="T7" fmla="*/ 86 h 147"/>
                    <a:gd name="T8" fmla="*/ 130 w 247"/>
                    <a:gd name="T9" fmla="*/ 112 h 147"/>
                    <a:gd name="T10" fmla="*/ 137 w 247"/>
                    <a:gd name="T11" fmla="*/ 147 h 147"/>
                    <a:gd name="T12" fmla="*/ 204 w 247"/>
                    <a:gd name="T13" fmla="*/ 117 h 147"/>
                    <a:gd name="T14" fmla="*/ 247 w 247"/>
                    <a:gd name="T15" fmla="*/ 64 h 147"/>
                    <a:gd name="T16" fmla="*/ 184 w 247"/>
                    <a:gd name="T17" fmla="*/ 43 h 147"/>
                    <a:gd name="T18" fmla="*/ 149 w 247"/>
                    <a:gd name="T19" fmla="*/ 8 h 147"/>
                    <a:gd name="T20" fmla="*/ 99 w 247"/>
                    <a:gd name="T21" fmla="*/ 8 h 147"/>
                    <a:gd name="T22" fmla="*/ 0 w 247"/>
                    <a:gd name="T23" fmla="*/ 0 h 147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47"/>
                    <a:gd name="T37" fmla="*/ 0 h 147"/>
                    <a:gd name="T38" fmla="*/ 247 w 247"/>
                    <a:gd name="T39" fmla="*/ 147 h 147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47" h="147">
                      <a:moveTo>
                        <a:pt x="0" y="0"/>
                      </a:moveTo>
                      <a:lnTo>
                        <a:pt x="63" y="16"/>
                      </a:lnTo>
                      <a:lnTo>
                        <a:pt x="87" y="48"/>
                      </a:lnTo>
                      <a:lnTo>
                        <a:pt x="80" y="86"/>
                      </a:lnTo>
                      <a:lnTo>
                        <a:pt x="130" y="112"/>
                      </a:lnTo>
                      <a:lnTo>
                        <a:pt x="137" y="147"/>
                      </a:lnTo>
                      <a:lnTo>
                        <a:pt x="204" y="117"/>
                      </a:lnTo>
                      <a:lnTo>
                        <a:pt x="247" y="64"/>
                      </a:lnTo>
                      <a:lnTo>
                        <a:pt x="184" y="43"/>
                      </a:lnTo>
                      <a:lnTo>
                        <a:pt x="149" y="8"/>
                      </a:lnTo>
                      <a:lnTo>
                        <a:pt x="99" y="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77" name="Freeform 790"/>
                <p:cNvSpPr>
                  <a:spLocks/>
                </p:cNvSpPr>
                <p:nvPr/>
              </p:nvSpPr>
              <p:spPr bwMode="auto">
                <a:xfrm>
                  <a:off x="1128" y="2274"/>
                  <a:ext cx="41" cy="17"/>
                </a:xfrm>
                <a:custGeom>
                  <a:avLst/>
                  <a:gdLst>
                    <a:gd name="T0" fmla="*/ 0 w 247"/>
                    <a:gd name="T1" fmla="*/ 75 h 88"/>
                    <a:gd name="T2" fmla="*/ 63 w 247"/>
                    <a:gd name="T3" fmla="*/ 88 h 88"/>
                    <a:gd name="T4" fmla="*/ 123 w 247"/>
                    <a:gd name="T5" fmla="*/ 88 h 88"/>
                    <a:gd name="T6" fmla="*/ 173 w 247"/>
                    <a:gd name="T7" fmla="*/ 67 h 88"/>
                    <a:gd name="T8" fmla="*/ 210 w 247"/>
                    <a:gd name="T9" fmla="*/ 70 h 88"/>
                    <a:gd name="T10" fmla="*/ 210 w 247"/>
                    <a:gd name="T11" fmla="*/ 32 h 88"/>
                    <a:gd name="T12" fmla="*/ 247 w 247"/>
                    <a:gd name="T13" fmla="*/ 0 h 88"/>
                    <a:gd name="T14" fmla="*/ 180 w 247"/>
                    <a:gd name="T15" fmla="*/ 19 h 88"/>
                    <a:gd name="T16" fmla="*/ 155 w 247"/>
                    <a:gd name="T17" fmla="*/ 35 h 88"/>
                    <a:gd name="T18" fmla="*/ 88 w 247"/>
                    <a:gd name="T19" fmla="*/ 67 h 88"/>
                    <a:gd name="T20" fmla="*/ 0 w 247"/>
                    <a:gd name="T21" fmla="*/ 75 h 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7"/>
                    <a:gd name="T34" fmla="*/ 0 h 88"/>
                    <a:gd name="T35" fmla="*/ 247 w 247"/>
                    <a:gd name="T36" fmla="*/ 88 h 88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7" h="88">
                      <a:moveTo>
                        <a:pt x="0" y="75"/>
                      </a:moveTo>
                      <a:lnTo>
                        <a:pt x="63" y="88"/>
                      </a:lnTo>
                      <a:lnTo>
                        <a:pt x="123" y="88"/>
                      </a:lnTo>
                      <a:lnTo>
                        <a:pt x="173" y="67"/>
                      </a:lnTo>
                      <a:lnTo>
                        <a:pt x="210" y="70"/>
                      </a:lnTo>
                      <a:lnTo>
                        <a:pt x="210" y="32"/>
                      </a:lnTo>
                      <a:lnTo>
                        <a:pt x="247" y="0"/>
                      </a:lnTo>
                      <a:lnTo>
                        <a:pt x="180" y="19"/>
                      </a:lnTo>
                      <a:lnTo>
                        <a:pt x="155" y="35"/>
                      </a:lnTo>
                      <a:lnTo>
                        <a:pt x="88" y="67"/>
                      </a:lnTo>
                      <a:lnTo>
                        <a:pt x="0" y="75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78" name="Freeform 791"/>
                <p:cNvSpPr>
                  <a:spLocks/>
                </p:cNvSpPr>
                <p:nvPr/>
              </p:nvSpPr>
              <p:spPr bwMode="auto">
                <a:xfrm>
                  <a:off x="1115" y="2247"/>
                  <a:ext cx="19" cy="28"/>
                </a:xfrm>
                <a:custGeom>
                  <a:avLst/>
                  <a:gdLst>
                    <a:gd name="T0" fmla="*/ 25 w 118"/>
                    <a:gd name="T1" fmla="*/ 0 h 139"/>
                    <a:gd name="T2" fmla="*/ 0 w 118"/>
                    <a:gd name="T3" fmla="*/ 21 h 139"/>
                    <a:gd name="T4" fmla="*/ 31 w 118"/>
                    <a:gd name="T5" fmla="*/ 48 h 139"/>
                    <a:gd name="T6" fmla="*/ 25 w 118"/>
                    <a:gd name="T7" fmla="*/ 77 h 139"/>
                    <a:gd name="T8" fmla="*/ 50 w 118"/>
                    <a:gd name="T9" fmla="*/ 87 h 139"/>
                    <a:gd name="T10" fmla="*/ 25 w 118"/>
                    <a:gd name="T11" fmla="*/ 139 h 139"/>
                    <a:gd name="T12" fmla="*/ 118 w 118"/>
                    <a:gd name="T13" fmla="*/ 91 h 139"/>
                    <a:gd name="T14" fmla="*/ 111 w 118"/>
                    <a:gd name="T15" fmla="*/ 66 h 139"/>
                    <a:gd name="T16" fmla="*/ 80 w 118"/>
                    <a:gd name="T17" fmla="*/ 48 h 139"/>
                    <a:gd name="T18" fmla="*/ 25 w 118"/>
                    <a:gd name="T19" fmla="*/ 0 h 13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8"/>
                    <a:gd name="T31" fmla="*/ 0 h 139"/>
                    <a:gd name="T32" fmla="*/ 118 w 118"/>
                    <a:gd name="T33" fmla="*/ 139 h 139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8" h="139">
                      <a:moveTo>
                        <a:pt x="25" y="0"/>
                      </a:moveTo>
                      <a:lnTo>
                        <a:pt x="0" y="21"/>
                      </a:lnTo>
                      <a:lnTo>
                        <a:pt x="31" y="48"/>
                      </a:lnTo>
                      <a:lnTo>
                        <a:pt x="25" y="77"/>
                      </a:lnTo>
                      <a:lnTo>
                        <a:pt x="50" y="87"/>
                      </a:lnTo>
                      <a:lnTo>
                        <a:pt x="25" y="139"/>
                      </a:lnTo>
                      <a:lnTo>
                        <a:pt x="118" y="91"/>
                      </a:lnTo>
                      <a:lnTo>
                        <a:pt x="111" y="66"/>
                      </a:lnTo>
                      <a:lnTo>
                        <a:pt x="80" y="48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249" name="Group 792"/>
              <p:cNvGrpSpPr>
                <a:grpSpLocks/>
              </p:cNvGrpSpPr>
              <p:nvPr/>
            </p:nvGrpSpPr>
            <p:grpSpPr bwMode="auto">
              <a:xfrm>
                <a:off x="1072" y="2159"/>
                <a:ext cx="64" cy="75"/>
                <a:chOff x="1072" y="2159"/>
                <a:chExt cx="64" cy="75"/>
              </a:xfrm>
            </p:grpSpPr>
            <p:sp>
              <p:nvSpPr>
                <p:cNvPr id="77271" name="Freeform 793"/>
                <p:cNvSpPr>
                  <a:spLocks/>
                </p:cNvSpPr>
                <p:nvPr/>
              </p:nvSpPr>
              <p:spPr bwMode="auto">
                <a:xfrm>
                  <a:off x="1072" y="2159"/>
                  <a:ext cx="64" cy="75"/>
                </a:xfrm>
                <a:custGeom>
                  <a:avLst/>
                  <a:gdLst>
                    <a:gd name="T0" fmla="*/ 379 w 379"/>
                    <a:gd name="T1" fmla="*/ 202 h 379"/>
                    <a:gd name="T2" fmla="*/ 361 w 379"/>
                    <a:gd name="T3" fmla="*/ 163 h 379"/>
                    <a:gd name="T4" fmla="*/ 366 w 379"/>
                    <a:gd name="T5" fmla="*/ 134 h 379"/>
                    <a:gd name="T6" fmla="*/ 352 w 379"/>
                    <a:gd name="T7" fmla="*/ 129 h 379"/>
                    <a:gd name="T8" fmla="*/ 330 w 379"/>
                    <a:gd name="T9" fmla="*/ 88 h 379"/>
                    <a:gd name="T10" fmla="*/ 303 w 379"/>
                    <a:gd name="T11" fmla="*/ 100 h 379"/>
                    <a:gd name="T12" fmla="*/ 272 w 379"/>
                    <a:gd name="T13" fmla="*/ 45 h 379"/>
                    <a:gd name="T14" fmla="*/ 258 w 379"/>
                    <a:gd name="T15" fmla="*/ 53 h 379"/>
                    <a:gd name="T16" fmla="*/ 222 w 379"/>
                    <a:gd name="T17" fmla="*/ 28 h 379"/>
                    <a:gd name="T18" fmla="*/ 184 w 379"/>
                    <a:gd name="T19" fmla="*/ 42 h 379"/>
                    <a:gd name="T20" fmla="*/ 153 w 379"/>
                    <a:gd name="T21" fmla="*/ 0 h 379"/>
                    <a:gd name="T22" fmla="*/ 127 w 379"/>
                    <a:gd name="T23" fmla="*/ 19 h 379"/>
                    <a:gd name="T24" fmla="*/ 103 w 379"/>
                    <a:gd name="T25" fmla="*/ 16 h 379"/>
                    <a:gd name="T26" fmla="*/ 91 w 379"/>
                    <a:gd name="T27" fmla="*/ 28 h 379"/>
                    <a:gd name="T28" fmla="*/ 64 w 379"/>
                    <a:gd name="T29" fmla="*/ 50 h 379"/>
                    <a:gd name="T30" fmla="*/ 72 w 379"/>
                    <a:gd name="T31" fmla="*/ 79 h 379"/>
                    <a:gd name="T32" fmla="*/ 45 w 379"/>
                    <a:gd name="T33" fmla="*/ 92 h 379"/>
                    <a:gd name="T34" fmla="*/ 27 w 379"/>
                    <a:gd name="T35" fmla="*/ 108 h 379"/>
                    <a:gd name="T36" fmla="*/ 32 w 379"/>
                    <a:gd name="T37" fmla="*/ 129 h 379"/>
                    <a:gd name="T38" fmla="*/ 10 w 379"/>
                    <a:gd name="T39" fmla="*/ 190 h 379"/>
                    <a:gd name="T40" fmla="*/ 0 w 379"/>
                    <a:gd name="T41" fmla="*/ 231 h 379"/>
                    <a:gd name="T42" fmla="*/ 18 w 379"/>
                    <a:gd name="T43" fmla="*/ 253 h 379"/>
                    <a:gd name="T44" fmla="*/ 27 w 379"/>
                    <a:gd name="T45" fmla="*/ 290 h 379"/>
                    <a:gd name="T46" fmla="*/ 40 w 379"/>
                    <a:gd name="T47" fmla="*/ 332 h 379"/>
                    <a:gd name="T48" fmla="*/ 77 w 379"/>
                    <a:gd name="T49" fmla="*/ 324 h 379"/>
                    <a:gd name="T50" fmla="*/ 99 w 379"/>
                    <a:gd name="T51" fmla="*/ 350 h 379"/>
                    <a:gd name="T52" fmla="*/ 135 w 379"/>
                    <a:gd name="T53" fmla="*/ 328 h 379"/>
                    <a:gd name="T54" fmla="*/ 153 w 379"/>
                    <a:gd name="T55" fmla="*/ 355 h 379"/>
                    <a:gd name="T56" fmla="*/ 194 w 379"/>
                    <a:gd name="T57" fmla="*/ 374 h 379"/>
                    <a:gd name="T58" fmla="*/ 222 w 379"/>
                    <a:gd name="T59" fmla="*/ 379 h 379"/>
                    <a:gd name="T60" fmla="*/ 253 w 379"/>
                    <a:gd name="T61" fmla="*/ 371 h 379"/>
                    <a:gd name="T62" fmla="*/ 275 w 379"/>
                    <a:gd name="T63" fmla="*/ 379 h 379"/>
                    <a:gd name="T64" fmla="*/ 290 w 379"/>
                    <a:gd name="T65" fmla="*/ 350 h 379"/>
                    <a:gd name="T66" fmla="*/ 290 w 379"/>
                    <a:gd name="T67" fmla="*/ 303 h 379"/>
                    <a:gd name="T68" fmla="*/ 343 w 379"/>
                    <a:gd name="T69" fmla="*/ 287 h 379"/>
                    <a:gd name="T70" fmla="*/ 343 w 379"/>
                    <a:gd name="T71" fmla="*/ 248 h 379"/>
                    <a:gd name="T72" fmla="*/ 379 w 379"/>
                    <a:gd name="T73" fmla="*/ 202 h 379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79"/>
                    <a:gd name="T112" fmla="*/ 0 h 379"/>
                    <a:gd name="T113" fmla="*/ 379 w 379"/>
                    <a:gd name="T114" fmla="*/ 379 h 379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79" h="379">
                      <a:moveTo>
                        <a:pt x="379" y="202"/>
                      </a:moveTo>
                      <a:lnTo>
                        <a:pt x="361" y="163"/>
                      </a:lnTo>
                      <a:lnTo>
                        <a:pt x="366" y="134"/>
                      </a:lnTo>
                      <a:lnTo>
                        <a:pt x="352" y="129"/>
                      </a:lnTo>
                      <a:lnTo>
                        <a:pt x="330" y="88"/>
                      </a:lnTo>
                      <a:lnTo>
                        <a:pt x="303" y="100"/>
                      </a:lnTo>
                      <a:lnTo>
                        <a:pt x="272" y="45"/>
                      </a:lnTo>
                      <a:lnTo>
                        <a:pt x="258" y="53"/>
                      </a:lnTo>
                      <a:lnTo>
                        <a:pt x="222" y="28"/>
                      </a:lnTo>
                      <a:lnTo>
                        <a:pt x="184" y="42"/>
                      </a:lnTo>
                      <a:lnTo>
                        <a:pt x="153" y="0"/>
                      </a:lnTo>
                      <a:lnTo>
                        <a:pt x="127" y="19"/>
                      </a:lnTo>
                      <a:lnTo>
                        <a:pt x="103" y="16"/>
                      </a:lnTo>
                      <a:lnTo>
                        <a:pt x="91" y="28"/>
                      </a:lnTo>
                      <a:lnTo>
                        <a:pt x="64" y="50"/>
                      </a:lnTo>
                      <a:lnTo>
                        <a:pt x="72" y="79"/>
                      </a:lnTo>
                      <a:lnTo>
                        <a:pt x="45" y="92"/>
                      </a:lnTo>
                      <a:lnTo>
                        <a:pt x="27" y="108"/>
                      </a:lnTo>
                      <a:lnTo>
                        <a:pt x="32" y="129"/>
                      </a:lnTo>
                      <a:lnTo>
                        <a:pt x="10" y="190"/>
                      </a:lnTo>
                      <a:lnTo>
                        <a:pt x="0" y="231"/>
                      </a:lnTo>
                      <a:lnTo>
                        <a:pt x="18" y="253"/>
                      </a:lnTo>
                      <a:lnTo>
                        <a:pt x="27" y="290"/>
                      </a:lnTo>
                      <a:lnTo>
                        <a:pt x="40" y="332"/>
                      </a:lnTo>
                      <a:lnTo>
                        <a:pt x="77" y="324"/>
                      </a:lnTo>
                      <a:lnTo>
                        <a:pt x="99" y="350"/>
                      </a:lnTo>
                      <a:lnTo>
                        <a:pt x="135" y="328"/>
                      </a:lnTo>
                      <a:lnTo>
                        <a:pt x="153" y="355"/>
                      </a:lnTo>
                      <a:lnTo>
                        <a:pt x="194" y="374"/>
                      </a:lnTo>
                      <a:lnTo>
                        <a:pt x="222" y="379"/>
                      </a:lnTo>
                      <a:lnTo>
                        <a:pt x="253" y="371"/>
                      </a:lnTo>
                      <a:lnTo>
                        <a:pt x="275" y="379"/>
                      </a:lnTo>
                      <a:lnTo>
                        <a:pt x="290" y="350"/>
                      </a:lnTo>
                      <a:lnTo>
                        <a:pt x="290" y="303"/>
                      </a:lnTo>
                      <a:lnTo>
                        <a:pt x="343" y="287"/>
                      </a:lnTo>
                      <a:lnTo>
                        <a:pt x="343" y="248"/>
                      </a:lnTo>
                      <a:lnTo>
                        <a:pt x="379" y="202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72" name="Freeform 794"/>
                <p:cNvSpPr>
                  <a:spLocks/>
                </p:cNvSpPr>
                <p:nvPr/>
              </p:nvSpPr>
              <p:spPr bwMode="auto">
                <a:xfrm>
                  <a:off x="1097" y="2192"/>
                  <a:ext cx="26" cy="34"/>
                </a:xfrm>
                <a:custGeom>
                  <a:avLst/>
                  <a:gdLst>
                    <a:gd name="T0" fmla="*/ 154 w 154"/>
                    <a:gd name="T1" fmla="*/ 0 h 169"/>
                    <a:gd name="T2" fmla="*/ 136 w 154"/>
                    <a:gd name="T3" fmla="*/ 42 h 169"/>
                    <a:gd name="T4" fmla="*/ 104 w 154"/>
                    <a:gd name="T5" fmla="*/ 58 h 169"/>
                    <a:gd name="T6" fmla="*/ 63 w 154"/>
                    <a:gd name="T7" fmla="*/ 55 h 169"/>
                    <a:gd name="T8" fmla="*/ 35 w 154"/>
                    <a:gd name="T9" fmla="*/ 88 h 169"/>
                    <a:gd name="T10" fmla="*/ 0 w 154"/>
                    <a:gd name="T11" fmla="*/ 93 h 169"/>
                    <a:gd name="T12" fmla="*/ 32 w 154"/>
                    <a:gd name="T13" fmla="*/ 140 h 169"/>
                    <a:gd name="T14" fmla="*/ 86 w 154"/>
                    <a:gd name="T15" fmla="*/ 169 h 169"/>
                    <a:gd name="T16" fmla="*/ 109 w 154"/>
                    <a:gd name="T17" fmla="*/ 127 h 169"/>
                    <a:gd name="T18" fmla="*/ 144 w 154"/>
                    <a:gd name="T19" fmla="*/ 101 h 169"/>
                    <a:gd name="T20" fmla="*/ 144 w 154"/>
                    <a:gd name="T21" fmla="*/ 69 h 169"/>
                    <a:gd name="T22" fmla="*/ 154 w 154"/>
                    <a:gd name="T23" fmla="*/ 0 h 16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4"/>
                    <a:gd name="T37" fmla="*/ 0 h 169"/>
                    <a:gd name="T38" fmla="*/ 154 w 154"/>
                    <a:gd name="T39" fmla="*/ 169 h 16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4" h="169">
                      <a:moveTo>
                        <a:pt x="154" y="0"/>
                      </a:moveTo>
                      <a:lnTo>
                        <a:pt x="136" y="42"/>
                      </a:lnTo>
                      <a:lnTo>
                        <a:pt x="104" y="58"/>
                      </a:lnTo>
                      <a:lnTo>
                        <a:pt x="63" y="55"/>
                      </a:lnTo>
                      <a:lnTo>
                        <a:pt x="35" y="88"/>
                      </a:lnTo>
                      <a:lnTo>
                        <a:pt x="0" y="93"/>
                      </a:lnTo>
                      <a:lnTo>
                        <a:pt x="32" y="140"/>
                      </a:lnTo>
                      <a:lnTo>
                        <a:pt x="86" y="169"/>
                      </a:lnTo>
                      <a:lnTo>
                        <a:pt x="109" y="127"/>
                      </a:lnTo>
                      <a:lnTo>
                        <a:pt x="144" y="101"/>
                      </a:lnTo>
                      <a:lnTo>
                        <a:pt x="144" y="69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73" name="Freeform 795"/>
                <p:cNvSpPr>
                  <a:spLocks/>
                </p:cNvSpPr>
                <p:nvPr/>
              </p:nvSpPr>
              <p:spPr bwMode="auto">
                <a:xfrm>
                  <a:off x="1079" y="2186"/>
                  <a:ext cx="15" cy="34"/>
                </a:xfrm>
                <a:custGeom>
                  <a:avLst/>
                  <a:gdLst>
                    <a:gd name="T0" fmla="*/ 13 w 91"/>
                    <a:gd name="T1" fmla="*/ 0 h 170"/>
                    <a:gd name="T2" fmla="*/ 0 w 91"/>
                    <a:gd name="T3" fmla="*/ 43 h 170"/>
                    <a:gd name="T4" fmla="*/ 0 w 91"/>
                    <a:gd name="T5" fmla="*/ 85 h 170"/>
                    <a:gd name="T6" fmla="*/ 24 w 91"/>
                    <a:gd name="T7" fmla="*/ 118 h 170"/>
                    <a:gd name="T8" fmla="*/ 19 w 91"/>
                    <a:gd name="T9" fmla="*/ 143 h 170"/>
                    <a:gd name="T10" fmla="*/ 59 w 91"/>
                    <a:gd name="T11" fmla="*/ 143 h 170"/>
                    <a:gd name="T12" fmla="*/ 91 w 91"/>
                    <a:gd name="T13" fmla="*/ 170 h 170"/>
                    <a:gd name="T14" fmla="*/ 74 w 91"/>
                    <a:gd name="T15" fmla="*/ 123 h 170"/>
                    <a:gd name="T16" fmla="*/ 55 w 91"/>
                    <a:gd name="T17" fmla="*/ 107 h 170"/>
                    <a:gd name="T18" fmla="*/ 24 w 91"/>
                    <a:gd name="T19" fmla="*/ 60 h 170"/>
                    <a:gd name="T20" fmla="*/ 13 w 91"/>
                    <a:gd name="T21" fmla="*/ 0 h 17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1"/>
                    <a:gd name="T34" fmla="*/ 0 h 170"/>
                    <a:gd name="T35" fmla="*/ 91 w 91"/>
                    <a:gd name="T36" fmla="*/ 170 h 17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1" h="170">
                      <a:moveTo>
                        <a:pt x="13" y="0"/>
                      </a:moveTo>
                      <a:lnTo>
                        <a:pt x="0" y="43"/>
                      </a:lnTo>
                      <a:lnTo>
                        <a:pt x="0" y="85"/>
                      </a:lnTo>
                      <a:lnTo>
                        <a:pt x="24" y="118"/>
                      </a:lnTo>
                      <a:lnTo>
                        <a:pt x="19" y="143"/>
                      </a:lnTo>
                      <a:lnTo>
                        <a:pt x="59" y="143"/>
                      </a:lnTo>
                      <a:lnTo>
                        <a:pt x="91" y="170"/>
                      </a:lnTo>
                      <a:lnTo>
                        <a:pt x="74" y="123"/>
                      </a:lnTo>
                      <a:lnTo>
                        <a:pt x="55" y="107"/>
                      </a:lnTo>
                      <a:lnTo>
                        <a:pt x="24" y="60"/>
                      </a:lnTo>
                      <a:lnTo>
                        <a:pt x="13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74" name="Freeform 796"/>
                <p:cNvSpPr>
                  <a:spLocks/>
                </p:cNvSpPr>
                <p:nvPr/>
              </p:nvSpPr>
              <p:spPr bwMode="auto">
                <a:xfrm>
                  <a:off x="1093" y="2175"/>
                  <a:ext cx="25" cy="16"/>
                </a:xfrm>
                <a:custGeom>
                  <a:avLst/>
                  <a:gdLst>
                    <a:gd name="T0" fmla="*/ 145 w 145"/>
                    <a:gd name="T1" fmla="*/ 17 h 80"/>
                    <a:gd name="T2" fmla="*/ 121 w 145"/>
                    <a:gd name="T3" fmla="*/ 0 h 80"/>
                    <a:gd name="T4" fmla="*/ 95 w 145"/>
                    <a:gd name="T5" fmla="*/ 22 h 80"/>
                    <a:gd name="T6" fmla="*/ 63 w 145"/>
                    <a:gd name="T7" fmla="*/ 17 h 80"/>
                    <a:gd name="T8" fmla="*/ 54 w 145"/>
                    <a:gd name="T9" fmla="*/ 35 h 80"/>
                    <a:gd name="T10" fmla="*/ 0 w 145"/>
                    <a:gd name="T11" fmla="*/ 17 h 80"/>
                    <a:gd name="T12" fmla="*/ 49 w 145"/>
                    <a:gd name="T13" fmla="*/ 80 h 80"/>
                    <a:gd name="T14" fmla="*/ 76 w 145"/>
                    <a:gd name="T15" fmla="*/ 77 h 80"/>
                    <a:gd name="T16" fmla="*/ 95 w 145"/>
                    <a:gd name="T17" fmla="*/ 55 h 80"/>
                    <a:gd name="T18" fmla="*/ 145 w 145"/>
                    <a:gd name="T19" fmla="*/ 17 h 8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45"/>
                    <a:gd name="T31" fmla="*/ 0 h 80"/>
                    <a:gd name="T32" fmla="*/ 145 w 145"/>
                    <a:gd name="T33" fmla="*/ 80 h 80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45" h="80">
                      <a:moveTo>
                        <a:pt x="145" y="17"/>
                      </a:moveTo>
                      <a:lnTo>
                        <a:pt x="121" y="0"/>
                      </a:lnTo>
                      <a:lnTo>
                        <a:pt x="95" y="22"/>
                      </a:lnTo>
                      <a:lnTo>
                        <a:pt x="63" y="17"/>
                      </a:lnTo>
                      <a:lnTo>
                        <a:pt x="54" y="35"/>
                      </a:lnTo>
                      <a:lnTo>
                        <a:pt x="0" y="17"/>
                      </a:lnTo>
                      <a:lnTo>
                        <a:pt x="49" y="80"/>
                      </a:lnTo>
                      <a:lnTo>
                        <a:pt x="76" y="77"/>
                      </a:lnTo>
                      <a:lnTo>
                        <a:pt x="95" y="55"/>
                      </a:lnTo>
                      <a:lnTo>
                        <a:pt x="145" y="17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250" name="Group 797"/>
              <p:cNvGrpSpPr>
                <a:grpSpLocks/>
              </p:cNvGrpSpPr>
              <p:nvPr/>
            </p:nvGrpSpPr>
            <p:grpSpPr bwMode="auto">
              <a:xfrm>
                <a:off x="922" y="2384"/>
                <a:ext cx="378" cy="143"/>
                <a:chOff x="922" y="2384"/>
                <a:chExt cx="378" cy="143"/>
              </a:xfrm>
            </p:grpSpPr>
            <p:grpSp>
              <p:nvGrpSpPr>
                <p:cNvPr id="77251" name="Group 798"/>
                <p:cNvGrpSpPr>
                  <a:grpSpLocks/>
                </p:cNvGrpSpPr>
                <p:nvPr/>
              </p:nvGrpSpPr>
              <p:grpSpPr bwMode="auto">
                <a:xfrm>
                  <a:off x="922" y="2384"/>
                  <a:ext cx="378" cy="143"/>
                  <a:chOff x="922" y="2384"/>
                  <a:chExt cx="378" cy="143"/>
                </a:xfrm>
              </p:grpSpPr>
              <p:sp>
                <p:nvSpPr>
                  <p:cNvPr id="77254" name="Freeform 799"/>
                  <p:cNvSpPr>
                    <a:spLocks/>
                  </p:cNvSpPr>
                  <p:nvPr/>
                </p:nvSpPr>
                <p:spPr bwMode="auto">
                  <a:xfrm>
                    <a:off x="922" y="2384"/>
                    <a:ext cx="378" cy="143"/>
                  </a:xfrm>
                  <a:custGeom>
                    <a:avLst/>
                    <a:gdLst>
                      <a:gd name="T0" fmla="*/ 37 w 2267"/>
                      <a:gd name="T1" fmla="*/ 506 h 718"/>
                      <a:gd name="T2" fmla="*/ 112 w 2267"/>
                      <a:gd name="T3" fmla="*/ 408 h 718"/>
                      <a:gd name="T4" fmla="*/ 170 w 2267"/>
                      <a:gd name="T5" fmla="*/ 303 h 718"/>
                      <a:gd name="T6" fmla="*/ 320 w 2267"/>
                      <a:gd name="T7" fmla="*/ 296 h 718"/>
                      <a:gd name="T8" fmla="*/ 419 w 2267"/>
                      <a:gd name="T9" fmla="*/ 271 h 718"/>
                      <a:gd name="T10" fmla="*/ 502 w 2267"/>
                      <a:gd name="T11" fmla="*/ 331 h 718"/>
                      <a:gd name="T12" fmla="*/ 447 w 2267"/>
                      <a:gd name="T13" fmla="*/ 369 h 718"/>
                      <a:gd name="T14" fmla="*/ 386 w 2267"/>
                      <a:gd name="T15" fmla="*/ 479 h 718"/>
                      <a:gd name="T16" fmla="*/ 307 w 2267"/>
                      <a:gd name="T17" fmla="*/ 544 h 718"/>
                      <a:gd name="T18" fmla="*/ 356 w 2267"/>
                      <a:gd name="T19" fmla="*/ 590 h 718"/>
                      <a:gd name="T20" fmla="*/ 460 w 2267"/>
                      <a:gd name="T21" fmla="*/ 464 h 718"/>
                      <a:gd name="T22" fmla="*/ 497 w 2267"/>
                      <a:gd name="T23" fmla="*/ 373 h 718"/>
                      <a:gd name="T24" fmla="*/ 610 w 2267"/>
                      <a:gd name="T25" fmla="*/ 380 h 718"/>
                      <a:gd name="T26" fmla="*/ 751 w 2267"/>
                      <a:gd name="T27" fmla="*/ 437 h 718"/>
                      <a:gd name="T28" fmla="*/ 905 w 2267"/>
                      <a:gd name="T29" fmla="*/ 449 h 718"/>
                      <a:gd name="T30" fmla="*/ 830 w 2267"/>
                      <a:gd name="T31" fmla="*/ 548 h 718"/>
                      <a:gd name="T32" fmla="*/ 934 w 2267"/>
                      <a:gd name="T33" fmla="*/ 574 h 718"/>
                      <a:gd name="T34" fmla="*/ 918 w 2267"/>
                      <a:gd name="T35" fmla="*/ 483 h 718"/>
                      <a:gd name="T36" fmla="*/ 934 w 2267"/>
                      <a:gd name="T37" fmla="*/ 401 h 718"/>
                      <a:gd name="T38" fmla="*/ 1026 w 2267"/>
                      <a:gd name="T39" fmla="*/ 442 h 718"/>
                      <a:gd name="T40" fmla="*/ 1076 w 2267"/>
                      <a:gd name="T41" fmla="*/ 363 h 718"/>
                      <a:gd name="T42" fmla="*/ 1175 w 2267"/>
                      <a:gd name="T43" fmla="*/ 332 h 718"/>
                      <a:gd name="T44" fmla="*/ 1284 w 2267"/>
                      <a:gd name="T45" fmla="*/ 369 h 718"/>
                      <a:gd name="T46" fmla="*/ 1387 w 2267"/>
                      <a:gd name="T47" fmla="*/ 312 h 718"/>
                      <a:gd name="T48" fmla="*/ 1483 w 2267"/>
                      <a:gd name="T49" fmla="*/ 233 h 718"/>
                      <a:gd name="T50" fmla="*/ 1558 w 2267"/>
                      <a:gd name="T51" fmla="*/ 151 h 718"/>
                      <a:gd name="T52" fmla="*/ 1699 w 2267"/>
                      <a:gd name="T53" fmla="*/ 70 h 718"/>
                      <a:gd name="T54" fmla="*/ 1766 w 2267"/>
                      <a:gd name="T55" fmla="*/ 10 h 718"/>
                      <a:gd name="T56" fmla="*/ 1820 w 2267"/>
                      <a:gd name="T57" fmla="*/ 81 h 718"/>
                      <a:gd name="T58" fmla="*/ 1857 w 2267"/>
                      <a:gd name="T59" fmla="*/ 203 h 718"/>
                      <a:gd name="T60" fmla="*/ 1968 w 2267"/>
                      <a:gd name="T61" fmla="*/ 252 h 718"/>
                      <a:gd name="T62" fmla="*/ 2061 w 2267"/>
                      <a:gd name="T63" fmla="*/ 233 h 718"/>
                      <a:gd name="T64" fmla="*/ 2123 w 2267"/>
                      <a:gd name="T65" fmla="*/ 271 h 718"/>
                      <a:gd name="T66" fmla="*/ 2173 w 2267"/>
                      <a:gd name="T67" fmla="*/ 308 h 718"/>
                      <a:gd name="T68" fmla="*/ 2197 w 2267"/>
                      <a:gd name="T69" fmla="*/ 401 h 718"/>
                      <a:gd name="T70" fmla="*/ 2264 w 2267"/>
                      <a:gd name="T71" fmla="*/ 467 h 718"/>
                      <a:gd name="T72" fmla="*/ 2206 w 2267"/>
                      <a:gd name="T73" fmla="*/ 479 h 718"/>
                      <a:gd name="T74" fmla="*/ 2103 w 2267"/>
                      <a:gd name="T75" fmla="*/ 476 h 718"/>
                      <a:gd name="T76" fmla="*/ 1998 w 2267"/>
                      <a:gd name="T77" fmla="*/ 430 h 718"/>
                      <a:gd name="T78" fmla="*/ 1932 w 2267"/>
                      <a:gd name="T79" fmla="*/ 400 h 718"/>
                      <a:gd name="T80" fmla="*/ 1849 w 2267"/>
                      <a:gd name="T81" fmla="*/ 340 h 718"/>
                      <a:gd name="T82" fmla="*/ 1835 w 2267"/>
                      <a:gd name="T83" fmla="*/ 422 h 718"/>
                      <a:gd name="T84" fmla="*/ 1884 w 2267"/>
                      <a:gd name="T85" fmla="*/ 519 h 718"/>
                      <a:gd name="T86" fmla="*/ 1826 w 2267"/>
                      <a:gd name="T87" fmla="*/ 536 h 718"/>
                      <a:gd name="T88" fmla="*/ 1699 w 2267"/>
                      <a:gd name="T89" fmla="*/ 583 h 718"/>
                      <a:gd name="T90" fmla="*/ 1604 w 2267"/>
                      <a:gd name="T91" fmla="*/ 576 h 718"/>
                      <a:gd name="T92" fmla="*/ 1591 w 2267"/>
                      <a:gd name="T93" fmla="*/ 494 h 718"/>
                      <a:gd name="T94" fmla="*/ 1677 w 2267"/>
                      <a:gd name="T95" fmla="*/ 401 h 718"/>
                      <a:gd name="T96" fmla="*/ 1799 w 2267"/>
                      <a:gd name="T97" fmla="*/ 296 h 718"/>
                      <a:gd name="T98" fmla="*/ 1649 w 2267"/>
                      <a:gd name="T99" fmla="*/ 347 h 718"/>
                      <a:gd name="T100" fmla="*/ 1525 w 2267"/>
                      <a:gd name="T101" fmla="*/ 393 h 718"/>
                      <a:gd name="T102" fmla="*/ 1400 w 2267"/>
                      <a:gd name="T103" fmla="*/ 434 h 718"/>
                      <a:gd name="T104" fmla="*/ 1301 w 2267"/>
                      <a:gd name="T105" fmla="*/ 495 h 718"/>
                      <a:gd name="T106" fmla="*/ 1179 w 2267"/>
                      <a:gd name="T107" fmla="*/ 532 h 718"/>
                      <a:gd name="T108" fmla="*/ 1093 w 2267"/>
                      <a:gd name="T109" fmla="*/ 626 h 718"/>
                      <a:gd name="T110" fmla="*/ 971 w 2267"/>
                      <a:gd name="T111" fmla="*/ 626 h 718"/>
                      <a:gd name="T112" fmla="*/ 830 w 2267"/>
                      <a:gd name="T113" fmla="*/ 631 h 718"/>
                      <a:gd name="T114" fmla="*/ 685 w 2267"/>
                      <a:gd name="T115" fmla="*/ 590 h 718"/>
                      <a:gd name="T116" fmla="*/ 536 w 2267"/>
                      <a:gd name="T117" fmla="*/ 636 h 718"/>
                      <a:gd name="T118" fmla="*/ 398 w 2267"/>
                      <a:gd name="T119" fmla="*/ 691 h 718"/>
                      <a:gd name="T120" fmla="*/ 270 w 2267"/>
                      <a:gd name="T121" fmla="*/ 683 h 718"/>
                      <a:gd name="T122" fmla="*/ 99 w 2267"/>
                      <a:gd name="T123" fmla="*/ 639 h 718"/>
                      <a:gd name="T124" fmla="*/ 13 w 2267"/>
                      <a:gd name="T125" fmla="*/ 568 h 718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267"/>
                      <a:gd name="T190" fmla="*/ 0 h 718"/>
                      <a:gd name="T191" fmla="*/ 2267 w 2267"/>
                      <a:gd name="T192" fmla="*/ 718 h 718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267" h="718">
                        <a:moveTo>
                          <a:pt x="13" y="568"/>
                        </a:moveTo>
                        <a:lnTo>
                          <a:pt x="37" y="541"/>
                        </a:lnTo>
                        <a:lnTo>
                          <a:pt x="37" y="506"/>
                        </a:lnTo>
                        <a:lnTo>
                          <a:pt x="71" y="486"/>
                        </a:lnTo>
                        <a:lnTo>
                          <a:pt x="74" y="434"/>
                        </a:lnTo>
                        <a:lnTo>
                          <a:pt x="112" y="408"/>
                        </a:lnTo>
                        <a:lnTo>
                          <a:pt x="104" y="366"/>
                        </a:lnTo>
                        <a:lnTo>
                          <a:pt x="157" y="339"/>
                        </a:lnTo>
                        <a:lnTo>
                          <a:pt x="170" y="303"/>
                        </a:lnTo>
                        <a:lnTo>
                          <a:pt x="206" y="305"/>
                        </a:lnTo>
                        <a:lnTo>
                          <a:pt x="239" y="278"/>
                        </a:lnTo>
                        <a:lnTo>
                          <a:pt x="320" y="296"/>
                        </a:lnTo>
                        <a:lnTo>
                          <a:pt x="361" y="282"/>
                        </a:lnTo>
                        <a:lnTo>
                          <a:pt x="403" y="250"/>
                        </a:lnTo>
                        <a:lnTo>
                          <a:pt x="419" y="271"/>
                        </a:lnTo>
                        <a:lnTo>
                          <a:pt x="460" y="275"/>
                        </a:lnTo>
                        <a:lnTo>
                          <a:pt x="472" y="301"/>
                        </a:lnTo>
                        <a:lnTo>
                          <a:pt x="502" y="331"/>
                        </a:lnTo>
                        <a:lnTo>
                          <a:pt x="553" y="339"/>
                        </a:lnTo>
                        <a:lnTo>
                          <a:pt x="497" y="373"/>
                        </a:lnTo>
                        <a:lnTo>
                          <a:pt x="447" y="369"/>
                        </a:lnTo>
                        <a:lnTo>
                          <a:pt x="419" y="393"/>
                        </a:lnTo>
                        <a:lnTo>
                          <a:pt x="419" y="434"/>
                        </a:lnTo>
                        <a:lnTo>
                          <a:pt x="386" y="479"/>
                        </a:lnTo>
                        <a:lnTo>
                          <a:pt x="381" y="513"/>
                        </a:lnTo>
                        <a:lnTo>
                          <a:pt x="336" y="518"/>
                        </a:lnTo>
                        <a:lnTo>
                          <a:pt x="307" y="544"/>
                        </a:lnTo>
                        <a:lnTo>
                          <a:pt x="323" y="590"/>
                        </a:lnTo>
                        <a:lnTo>
                          <a:pt x="307" y="623"/>
                        </a:lnTo>
                        <a:lnTo>
                          <a:pt x="356" y="590"/>
                        </a:lnTo>
                        <a:lnTo>
                          <a:pt x="390" y="535"/>
                        </a:lnTo>
                        <a:lnTo>
                          <a:pt x="423" y="476"/>
                        </a:lnTo>
                        <a:lnTo>
                          <a:pt x="460" y="464"/>
                        </a:lnTo>
                        <a:lnTo>
                          <a:pt x="460" y="422"/>
                        </a:lnTo>
                        <a:lnTo>
                          <a:pt x="497" y="415"/>
                        </a:lnTo>
                        <a:lnTo>
                          <a:pt x="497" y="373"/>
                        </a:lnTo>
                        <a:lnTo>
                          <a:pt x="553" y="340"/>
                        </a:lnTo>
                        <a:lnTo>
                          <a:pt x="561" y="366"/>
                        </a:lnTo>
                        <a:lnTo>
                          <a:pt x="610" y="380"/>
                        </a:lnTo>
                        <a:lnTo>
                          <a:pt x="631" y="422"/>
                        </a:lnTo>
                        <a:lnTo>
                          <a:pt x="685" y="438"/>
                        </a:lnTo>
                        <a:lnTo>
                          <a:pt x="751" y="437"/>
                        </a:lnTo>
                        <a:lnTo>
                          <a:pt x="785" y="408"/>
                        </a:lnTo>
                        <a:lnTo>
                          <a:pt x="885" y="393"/>
                        </a:lnTo>
                        <a:lnTo>
                          <a:pt x="905" y="449"/>
                        </a:lnTo>
                        <a:lnTo>
                          <a:pt x="872" y="476"/>
                        </a:lnTo>
                        <a:lnTo>
                          <a:pt x="863" y="521"/>
                        </a:lnTo>
                        <a:lnTo>
                          <a:pt x="830" y="548"/>
                        </a:lnTo>
                        <a:lnTo>
                          <a:pt x="855" y="570"/>
                        </a:lnTo>
                        <a:lnTo>
                          <a:pt x="893" y="551"/>
                        </a:lnTo>
                        <a:lnTo>
                          <a:pt x="934" y="574"/>
                        </a:lnTo>
                        <a:lnTo>
                          <a:pt x="963" y="548"/>
                        </a:lnTo>
                        <a:lnTo>
                          <a:pt x="934" y="509"/>
                        </a:lnTo>
                        <a:lnTo>
                          <a:pt x="918" y="483"/>
                        </a:lnTo>
                        <a:lnTo>
                          <a:pt x="901" y="437"/>
                        </a:lnTo>
                        <a:lnTo>
                          <a:pt x="885" y="393"/>
                        </a:lnTo>
                        <a:lnTo>
                          <a:pt x="934" y="401"/>
                        </a:lnTo>
                        <a:lnTo>
                          <a:pt x="943" y="434"/>
                        </a:lnTo>
                        <a:lnTo>
                          <a:pt x="984" y="454"/>
                        </a:lnTo>
                        <a:lnTo>
                          <a:pt x="1026" y="442"/>
                        </a:lnTo>
                        <a:lnTo>
                          <a:pt x="1026" y="396"/>
                        </a:lnTo>
                        <a:lnTo>
                          <a:pt x="1064" y="384"/>
                        </a:lnTo>
                        <a:lnTo>
                          <a:pt x="1076" y="363"/>
                        </a:lnTo>
                        <a:lnTo>
                          <a:pt x="1113" y="369"/>
                        </a:lnTo>
                        <a:lnTo>
                          <a:pt x="1142" y="334"/>
                        </a:lnTo>
                        <a:lnTo>
                          <a:pt x="1175" y="332"/>
                        </a:lnTo>
                        <a:lnTo>
                          <a:pt x="1208" y="354"/>
                        </a:lnTo>
                        <a:lnTo>
                          <a:pt x="1264" y="347"/>
                        </a:lnTo>
                        <a:lnTo>
                          <a:pt x="1284" y="369"/>
                        </a:lnTo>
                        <a:lnTo>
                          <a:pt x="1325" y="394"/>
                        </a:lnTo>
                        <a:lnTo>
                          <a:pt x="1392" y="347"/>
                        </a:lnTo>
                        <a:lnTo>
                          <a:pt x="1387" y="312"/>
                        </a:lnTo>
                        <a:lnTo>
                          <a:pt x="1433" y="286"/>
                        </a:lnTo>
                        <a:lnTo>
                          <a:pt x="1441" y="252"/>
                        </a:lnTo>
                        <a:lnTo>
                          <a:pt x="1483" y="233"/>
                        </a:lnTo>
                        <a:lnTo>
                          <a:pt x="1503" y="175"/>
                        </a:lnTo>
                        <a:lnTo>
                          <a:pt x="1538" y="175"/>
                        </a:lnTo>
                        <a:lnTo>
                          <a:pt x="1558" y="151"/>
                        </a:lnTo>
                        <a:lnTo>
                          <a:pt x="1608" y="135"/>
                        </a:lnTo>
                        <a:lnTo>
                          <a:pt x="1637" y="88"/>
                        </a:lnTo>
                        <a:lnTo>
                          <a:pt x="1699" y="70"/>
                        </a:lnTo>
                        <a:lnTo>
                          <a:pt x="1724" y="28"/>
                        </a:lnTo>
                        <a:lnTo>
                          <a:pt x="1757" y="0"/>
                        </a:lnTo>
                        <a:lnTo>
                          <a:pt x="1766" y="10"/>
                        </a:lnTo>
                        <a:lnTo>
                          <a:pt x="1791" y="59"/>
                        </a:lnTo>
                        <a:lnTo>
                          <a:pt x="1783" y="93"/>
                        </a:lnTo>
                        <a:lnTo>
                          <a:pt x="1820" y="81"/>
                        </a:lnTo>
                        <a:lnTo>
                          <a:pt x="1824" y="142"/>
                        </a:lnTo>
                        <a:lnTo>
                          <a:pt x="1862" y="158"/>
                        </a:lnTo>
                        <a:lnTo>
                          <a:pt x="1857" y="203"/>
                        </a:lnTo>
                        <a:lnTo>
                          <a:pt x="1907" y="217"/>
                        </a:lnTo>
                        <a:lnTo>
                          <a:pt x="1915" y="264"/>
                        </a:lnTo>
                        <a:lnTo>
                          <a:pt x="1968" y="252"/>
                        </a:lnTo>
                        <a:lnTo>
                          <a:pt x="1993" y="221"/>
                        </a:lnTo>
                        <a:lnTo>
                          <a:pt x="2010" y="236"/>
                        </a:lnTo>
                        <a:lnTo>
                          <a:pt x="2061" y="233"/>
                        </a:lnTo>
                        <a:lnTo>
                          <a:pt x="2078" y="259"/>
                        </a:lnTo>
                        <a:lnTo>
                          <a:pt x="2106" y="243"/>
                        </a:lnTo>
                        <a:lnTo>
                          <a:pt x="2123" y="271"/>
                        </a:lnTo>
                        <a:lnTo>
                          <a:pt x="2156" y="271"/>
                        </a:lnTo>
                        <a:lnTo>
                          <a:pt x="2131" y="296"/>
                        </a:lnTo>
                        <a:lnTo>
                          <a:pt x="2173" y="308"/>
                        </a:lnTo>
                        <a:lnTo>
                          <a:pt x="2219" y="339"/>
                        </a:lnTo>
                        <a:lnTo>
                          <a:pt x="2186" y="362"/>
                        </a:lnTo>
                        <a:lnTo>
                          <a:pt x="2197" y="401"/>
                        </a:lnTo>
                        <a:lnTo>
                          <a:pt x="2197" y="434"/>
                        </a:lnTo>
                        <a:lnTo>
                          <a:pt x="2267" y="437"/>
                        </a:lnTo>
                        <a:lnTo>
                          <a:pt x="2264" y="467"/>
                        </a:lnTo>
                        <a:lnTo>
                          <a:pt x="2264" y="514"/>
                        </a:lnTo>
                        <a:lnTo>
                          <a:pt x="2227" y="506"/>
                        </a:lnTo>
                        <a:lnTo>
                          <a:pt x="2206" y="479"/>
                        </a:lnTo>
                        <a:lnTo>
                          <a:pt x="2173" y="491"/>
                        </a:lnTo>
                        <a:lnTo>
                          <a:pt x="2148" y="457"/>
                        </a:lnTo>
                        <a:lnTo>
                          <a:pt x="2103" y="476"/>
                        </a:lnTo>
                        <a:lnTo>
                          <a:pt x="2053" y="442"/>
                        </a:lnTo>
                        <a:lnTo>
                          <a:pt x="2032" y="401"/>
                        </a:lnTo>
                        <a:lnTo>
                          <a:pt x="1998" y="430"/>
                        </a:lnTo>
                        <a:lnTo>
                          <a:pt x="1973" y="418"/>
                        </a:lnTo>
                        <a:lnTo>
                          <a:pt x="1932" y="442"/>
                        </a:lnTo>
                        <a:lnTo>
                          <a:pt x="1932" y="400"/>
                        </a:lnTo>
                        <a:lnTo>
                          <a:pt x="1895" y="396"/>
                        </a:lnTo>
                        <a:lnTo>
                          <a:pt x="1890" y="354"/>
                        </a:lnTo>
                        <a:lnTo>
                          <a:pt x="1849" y="340"/>
                        </a:lnTo>
                        <a:lnTo>
                          <a:pt x="1818" y="358"/>
                        </a:lnTo>
                        <a:lnTo>
                          <a:pt x="1831" y="397"/>
                        </a:lnTo>
                        <a:lnTo>
                          <a:pt x="1835" y="422"/>
                        </a:lnTo>
                        <a:lnTo>
                          <a:pt x="1856" y="461"/>
                        </a:lnTo>
                        <a:lnTo>
                          <a:pt x="1897" y="486"/>
                        </a:lnTo>
                        <a:lnTo>
                          <a:pt x="1884" y="519"/>
                        </a:lnTo>
                        <a:lnTo>
                          <a:pt x="1917" y="544"/>
                        </a:lnTo>
                        <a:lnTo>
                          <a:pt x="1868" y="558"/>
                        </a:lnTo>
                        <a:lnTo>
                          <a:pt x="1826" y="536"/>
                        </a:lnTo>
                        <a:lnTo>
                          <a:pt x="1798" y="572"/>
                        </a:lnTo>
                        <a:lnTo>
                          <a:pt x="1748" y="558"/>
                        </a:lnTo>
                        <a:lnTo>
                          <a:pt x="1699" y="583"/>
                        </a:lnTo>
                        <a:lnTo>
                          <a:pt x="1674" y="602"/>
                        </a:lnTo>
                        <a:lnTo>
                          <a:pt x="1599" y="605"/>
                        </a:lnTo>
                        <a:lnTo>
                          <a:pt x="1604" y="576"/>
                        </a:lnTo>
                        <a:lnTo>
                          <a:pt x="1591" y="551"/>
                        </a:lnTo>
                        <a:lnTo>
                          <a:pt x="1621" y="529"/>
                        </a:lnTo>
                        <a:lnTo>
                          <a:pt x="1591" y="494"/>
                        </a:lnTo>
                        <a:lnTo>
                          <a:pt x="1621" y="458"/>
                        </a:lnTo>
                        <a:lnTo>
                          <a:pt x="1604" y="425"/>
                        </a:lnTo>
                        <a:lnTo>
                          <a:pt x="1677" y="401"/>
                        </a:lnTo>
                        <a:lnTo>
                          <a:pt x="1719" y="386"/>
                        </a:lnTo>
                        <a:lnTo>
                          <a:pt x="1781" y="354"/>
                        </a:lnTo>
                        <a:lnTo>
                          <a:pt x="1799" y="296"/>
                        </a:lnTo>
                        <a:lnTo>
                          <a:pt x="1727" y="317"/>
                        </a:lnTo>
                        <a:lnTo>
                          <a:pt x="1686" y="308"/>
                        </a:lnTo>
                        <a:lnTo>
                          <a:pt x="1649" y="347"/>
                        </a:lnTo>
                        <a:lnTo>
                          <a:pt x="1599" y="340"/>
                        </a:lnTo>
                        <a:lnTo>
                          <a:pt x="1571" y="380"/>
                        </a:lnTo>
                        <a:lnTo>
                          <a:pt x="1525" y="393"/>
                        </a:lnTo>
                        <a:lnTo>
                          <a:pt x="1511" y="430"/>
                        </a:lnTo>
                        <a:lnTo>
                          <a:pt x="1449" y="438"/>
                        </a:lnTo>
                        <a:lnTo>
                          <a:pt x="1400" y="434"/>
                        </a:lnTo>
                        <a:lnTo>
                          <a:pt x="1370" y="464"/>
                        </a:lnTo>
                        <a:lnTo>
                          <a:pt x="1330" y="457"/>
                        </a:lnTo>
                        <a:lnTo>
                          <a:pt x="1301" y="495"/>
                        </a:lnTo>
                        <a:lnTo>
                          <a:pt x="1267" y="492"/>
                        </a:lnTo>
                        <a:lnTo>
                          <a:pt x="1225" y="521"/>
                        </a:lnTo>
                        <a:lnTo>
                          <a:pt x="1179" y="532"/>
                        </a:lnTo>
                        <a:lnTo>
                          <a:pt x="1175" y="563"/>
                        </a:lnTo>
                        <a:lnTo>
                          <a:pt x="1109" y="581"/>
                        </a:lnTo>
                        <a:lnTo>
                          <a:pt x="1093" y="626"/>
                        </a:lnTo>
                        <a:lnTo>
                          <a:pt x="1060" y="634"/>
                        </a:lnTo>
                        <a:lnTo>
                          <a:pt x="1018" y="659"/>
                        </a:lnTo>
                        <a:lnTo>
                          <a:pt x="971" y="626"/>
                        </a:lnTo>
                        <a:lnTo>
                          <a:pt x="921" y="642"/>
                        </a:lnTo>
                        <a:lnTo>
                          <a:pt x="885" y="619"/>
                        </a:lnTo>
                        <a:lnTo>
                          <a:pt x="830" y="631"/>
                        </a:lnTo>
                        <a:lnTo>
                          <a:pt x="774" y="609"/>
                        </a:lnTo>
                        <a:lnTo>
                          <a:pt x="718" y="623"/>
                        </a:lnTo>
                        <a:lnTo>
                          <a:pt x="685" y="590"/>
                        </a:lnTo>
                        <a:lnTo>
                          <a:pt x="644" y="605"/>
                        </a:lnTo>
                        <a:lnTo>
                          <a:pt x="586" y="600"/>
                        </a:lnTo>
                        <a:lnTo>
                          <a:pt x="536" y="636"/>
                        </a:lnTo>
                        <a:lnTo>
                          <a:pt x="497" y="665"/>
                        </a:lnTo>
                        <a:lnTo>
                          <a:pt x="439" y="654"/>
                        </a:lnTo>
                        <a:lnTo>
                          <a:pt x="398" y="691"/>
                        </a:lnTo>
                        <a:lnTo>
                          <a:pt x="345" y="714"/>
                        </a:lnTo>
                        <a:lnTo>
                          <a:pt x="287" y="718"/>
                        </a:lnTo>
                        <a:lnTo>
                          <a:pt x="270" y="683"/>
                        </a:lnTo>
                        <a:lnTo>
                          <a:pt x="211" y="683"/>
                        </a:lnTo>
                        <a:lnTo>
                          <a:pt x="161" y="646"/>
                        </a:lnTo>
                        <a:lnTo>
                          <a:pt x="99" y="639"/>
                        </a:lnTo>
                        <a:lnTo>
                          <a:pt x="41" y="623"/>
                        </a:lnTo>
                        <a:lnTo>
                          <a:pt x="0" y="600"/>
                        </a:lnTo>
                        <a:lnTo>
                          <a:pt x="13" y="568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55" name="Freeform 800"/>
                  <p:cNvSpPr>
                    <a:spLocks/>
                  </p:cNvSpPr>
                  <p:nvPr/>
                </p:nvSpPr>
                <p:spPr bwMode="auto">
                  <a:xfrm>
                    <a:off x="1213" y="2470"/>
                    <a:ext cx="14" cy="21"/>
                  </a:xfrm>
                  <a:custGeom>
                    <a:avLst/>
                    <a:gdLst>
                      <a:gd name="T0" fmla="*/ 24 w 82"/>
                      <a:gd name="T1" fmla="*/ 0 h 104"/>
                      <a:gd name="T2" fmla="*/ 33 w 82"/>
                      <a:gd name="T3" fmla="*/ 26 h 104"/>
                      <a:gd name="T4" fmla="*/ 4 w 82"/>
                      <a:gd name="T5" fmla="*/ 51 h 104"/>
                      <a:gd name="T6" fmla="*/ 29 w 82"/>
                      <a:gd name="T7" fmla="*/ 73 h 104"/>
                      <a:gd name="T8" fmla="*/ 0 w 82"/>
                      <a:gd name="T9" fmla="*/ 101 h 104"/>
                      <a:gd name="T10" fmla="*/ 33 w 82"/>
                      <a:gd name="T11" fmla="*/ 104 h 104"/>
                      <a:gd name="T12" fmla="*/ 66 w 82"/>
                      <a:gd name="T13" fmla="*/ 69 h 104"/>
                      <a:gd name="T14" fmla="*/ 82 w 82"/>
                      <a:gd name="T15" fmla="*/ 62 h 104"/>
                      <a:gd name="T16" fmla="*/ 24 w 82"/>
                      <a:gd name="T17" fmla="*/ 0 h 10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2"/>
                      <a:gd name="T28" fmla="*/ 0 h 104"/>
                      <a:gd name="T29" fmla="*/ 82 w 82"/>
                      <a:gd name="T30" fmla="*/ 104 h 10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2" h="104">
                        <a:moveTo>
                          <a:pt x="24" y="0"/>
                        </a:moveTo>
                        <a:lnTo>
                          <a:pt x="33" y="26"/>
                        </a:lnTo>
                        <a:lnTo>
                          <a:pt x="4" y="51"/>
                        </a:lnTo>
                        <a:lnTo>
                          <a:pt x="29" y="73"/>
                        </a:lnTo>
                        <a:lnTo>
                          <a:pt x="0" y="101"/>
                        </a:lnTo>
                        <a:lnTo>
                          <a:pt x="33" y="104"/>
                        </a:lnTo>
                        <a:lnTo>
                          <a:pt x="66" y="69"/>
                        </a:lnTo>
                        <a:lnTo>
                          <a:pt x="82" y="62"/>
                        </a:lnTo>
                        <a:lnTo>
                          <a:pt x="2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56" name="Freeform 801"/>
                  <p:cNvSpPr>
                    <a:spLocks/>
                  </p:cNvSpPr>
                  <p:nvPr/>
                </p:nvSpPr>
                <p:spPr bwMode="auto">
                  <a:xfrm>
                    <a:off x="1196" y="2469"/>
                    <a:ext cx="11" cy="27"/>
                  </a:xfrm>
                  <a:custGeom>
                    <a:avLst/>
                    <a:gdLst>
                      <a:gd name="T0" fmla="*/ 28 w 66"/>
                      <a:gd name="T1" fmla="*/ 0 h 137"/>
                      <a:gd name="T2" fmla="*/ 33 w 66"/>
                      <a:gd name="T3" fmla="*/ 26 h 137"/>
                      <a:gd name="T4" fmla="*/ 5 w 66"/>
                      <a:gd name="T5" fmla="*/ 51 h 137"/>
                      <a:gd name="T6" fmla="*/ 16 w 66"/>
                      <a:gd name="T7" fmla="*/ 76 h 137"/>
                      <a:gd name="T8" fmla="*/ 0 w 66"/>
                      <a:gd name="T9" fmla="*/ 137 h 137"/>
                      <a:gd name="T10" fmla="*/ 66 w 66"/>
                      <a:gd name="T11" fmla="*/ 69 h 137"/>
                      <a:gd name="T12" fmla="*/ 28 w 66"/>
                      <a:gd name="T13" fmla="*/ 0 h 137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6"/>
                      <a:gd name="T22" fmla="*/ 0 h 137"/>
                      <a:gd name="T23" fmla="*/ 66 w 66"/>
                      <a:gd name="T24" fmla="*/ 137 h 137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6" h="137">
                        <a:moveTo>
                          <a:pt x="28" y="0"/>
                        </a:moveTo>
                        <a:lnTo>
                          <a:pt x="33" y="26"/>
                        </a:lnTo>
                        <a:lnTo>
                          <a:pt x="5" y="51"/>
                        </a:lnTo>
                        <a:lnTo>
                          <a:pt x="16" y="76"/>
                        </a:lnTo>
                        <a:lnTo>
                          <a:pt x="0" y="137"/>
                        </a:lnTo>
                        <a:lnTo>
                          <a:pt x="66" y="69"/>
                        </a:lnTo>
                        <a:lnTo>
                          <a:pt x="2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57" name="Freeform 802"/>
                  <p:cNvSpPr>
                    <a:spLocks/>
                  </p:cNvSpPr>
                  <p:nvPr/>
                </p:nvSpPr>
                <p:spPr bwMode="auto">
                  <a:xfrm>
                    <a:off x="1224" y="2427"/>
                    <a:ext cx="14" cy="16"/>
                  </a:xfrm>
                  <a:custGeom>
                    <a:avLst/>
                    <a:gdLst>
                      <a:gd name="T0" fmla="*/ 0 w 83"/>
                      <a:gd name="T1" fmla="*/ 0 h 80"/>
                      <a:gd name="T2" fmla="*/ 16 w 83"/>
                      <a:gd name="T3" fmla="*/ 14 h 80"/>
                      <a:gd name="T4" fmla="*/ 16 w 83"/>
                      <a:gd name="T5" fmla="*/ 80 h 80"/>
                      <a:gd name="T6" fmla="*/ 83 w 83"/>
                      <a:gd name="T7" fmla="*/ 68 h 80"/>
                      <a:gd name="T8" fmla="*/ 54 w 83"/>
                      <a:gd name="T9" fmla="*/ 44 h 80"/>
                      <a:gd name="T10" fmla="*/ 79 w 83"/>
                      <a:gd name="T11" fmla="*/ 18 h 80"/>
                      <a:gd name="T12" fmla="*/ 0 w 83"/>
                      <a:gd name="T13" fmla="*/ 0 h 8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83"/>
                      <a:gd name="T22" fmla="*/ 0 h 80"/>
                      <a:gd name="T23" fmla="*/ 83 w 83"/>
                      <a:gd name="T24" fmla="*/ 80 h 8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83" h="80">
                        <a:moveTo>
                          <a:pt x="0" y="0"/>
                        </a:moveTo>
                        <a:lnTo>
                          <a:pt x="16" y="14"/>
                        </a:lnTo>
                        <a:lnTo>
                          <a:pt x="16" y="80"/>
                        </a:lnTo>
                        <a:lnTo>
                          <a:pt x="83" y="68"/>
                        </a:lnTo>
                        <a:lnTo>
                          <a:pt x="54" y="44"/>
                        </a:lnTo>
                        <a:lnTo>
                          <a:pt x="79" y="1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58" name="Freeform 803"/>
                  <p:cNvSpPr>
                    <a:spLocks/>
                  </p:cNvSpPr>
                  <p:nvPr/>
                </p:nvSpPr>
                <p:spPr bwMode="auto">
                  <a:xfrm>
                    <a:off x="1200" y="2390"/>
                    <a:ext cx="20" cy="51"/>
                  </a:xfrm>
                  <a:custGeom>
                    <a:avLst/>
                    <a:gdLst>
                      <a:gd name="T0" fmla="*/ 79 w 116"/>
                      <a:gd name="T1" fmla="*/ 0 h 251"/>
                      <a:gd name="T2" fmla="*/ 55 w 116"/>
                      <a:gd name="T3" fmla="*/ 54 h 251"/>
                      <a:gd name="T4" fmla="*/ 71 w 116"/>
                      <a:gd name="T5" fmla="*/ 108 h 251"/>
                      <a:gd name="T6" fmla="*/ 55 w 116"/>
                      <a:gd name="T7" fmla="*/ 144 h 251"/>
                      <a:gd name="T8" fmla="*/ 75 w 116"/>
                      <a:gd name="T9" fmla="*/ 169 h 251"/>
                      <a:gd name="T10" fmla="*/ 42 w 116"/>
                      <a:gd name="T11" fmla="*/ 220 h 251"/>
                      <a:gd name="T12" fmla="*/ 0 w 116"/>
                      <a:gd name="T13" fmla="*/ 237 h 251"/>
                      <a:gd name="T14" fmla="*/ 38 w 116"/>
                      <a:gd name="T15" fmla="*/ 244 h 251"/>
                      <a:gd name="T16" fmla="*/ 55 w 116"/>
                      <a:gd name="T17" fmla="*/ 251 h 251"/>
                      <a:gd name="T18" fmla="*/ 96 w 116"/>
                      <a:gd name="T19" fmla="*/ 230 h 251"/>
                      <a:gd name="T20" fmla="*/ 116 w 116"/>
                      <a:gd name="T21" fmla="*/ 162 h 251"/>
                      <a:gd name="T22" fmla="*/ 83 w 116"/>
                      <a:gd name="T23" fmla="*/ 144 h 251"/>
                      <a:gd name="T24" fmla="*/ 99 w 116"/>
                      <a:gd name="T25" fmla="*/ 112 h 251"/>
                      <a:gd name="T26" fmla="*/ 75 w 116"/>
                      <a:gd name="T27" fmla="*/ 72 h 251"/>
                      <a:gd name="T28" fmla="*/ 79 w 116"/>
                      <a:gd name="T29" fmla="*/ 0 h 25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16"/>
                      <a:gd name="T46" fmla="*/ 0 h 251"/>
                      <a:gd name="T47" fmla="*/ 116 w 116"/>
                      <a:gd name="T48" fmla="*/ 251 h 25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16" h="251">
                        <a:moveTo>
                          <a:pt x="79" y="0"/>
                        </a:moveTo>
                        <a:lnTo>
                          <a:pt x="55" y="54"/>
                        </a:lnTo>
                        <a:lnTo>
                          <a:pt x="71" y="108"/>
                        </a:lnTo>
                        <a:lnTo>
                          <a:pt x="55" y="144"/>
                        </a:lnTo>
                        <a:lnTo>
                          <a:pt x="75" y="169"/>
                        </a:lnTo>
                        <a:lnTo>
                          <a:pt x="42" y="220"/>
                        </a:lnTo>
                        <a:lnTo>
                          <a:pt x="0" y="237"/>
                        </a:lnTo>
                        <a:lnTo>
                          <a:pt x="38" y="244"/>
                        </a:lnTo>
                        <a:lnTo>
                          <a:pt x="55" y="251"/>
                        </a:lnTo>
                        <a:lnTo>
                          <a:pt x="96" y="230"/>
                        </a:lnTo>
                        <a:lnTo>
                          <a:pt x="116" y="162"/>
                        </a:lnTo>
                        <a:lnTo>
                          <a:pt x="83" y="144"/>
                        </a:lnTo>
                        <a:lnTo>
                          <a:pt x="99" y="112"/>
                        </a:lnTo>
                        <a:lnTo>
                          <a:pt x="75" y="72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59" name="Freeform 804"/>
                  <p:cNvSpPr>
                    <a:spLocks/>
                  </p:cNvSpPr>
                  <p:nvPr/>
                </p:nvSpPr>
                <p:spPr bwMode="auto">
                  <a:xfrm>
                    <a:off x="1172" y="2417"/>
                    <a:ext cx="23" cy="42"/>
                  </a:xfrm>
                  <a:custGeom>
                    <a:avLst/>
                    <a:gdLst>
                      <a:gd name="T0" fmla="*/ 104 w 137"/>
                      <a:gd name="T1" fmla="*/ 0 h 212"/>
                      <a:gd name="T2" fmla="*/ 58 w 137"/>
                      <a:gd name="T3" fmla="*/ 21 h 212"/>
                      <a:gd name="T4" fmla="*/ 71 w 137"/>
                      <a:gd name="T5" fmla="*/ 47 h 212"/>
                      <a:gd name="T6" fmla="*/ 55 w 137"/>
                      <a:gd name="T7" fmla="*/ 97 h 212"/>
                      <a:gd name="T8" fmla="*/ 25 w 137"/>
                      <a:gd name="T9" fmla="*/ 122 h 212"/>
                      <a:gd name="T10" fmla="*/ 25 w 137"/>
                      <a:gd name="T11" fmla="*/ 151 h 212"/>
                      <a:gd name="T12" fmla="*/ 22 w 137"/>
                      <a:gd name="T13" fmla="*/ 180 h 212"/>
                      <a:gd name="T14" fmla="*/ 0 w 137"/>
                      <a:gd name="T15" fmla="*/ 212 h 212"/>
                      <a:gd name="T16" fmla="*/ 55 w 137"/>
                      <a:gd name="T17" fmla="*/ 191 h 212"/>
                      <a:gd name="T18" fmla="*/ 71 w 137"/>
                      <a:gd name="T19" fmla="*/ 140 h 212"/>
                      <a:gd name="T20" fmla="*/ 137 w 137"/>
                      <a:gd name="T21" fmla="*/ 118 h 212"/>
                      <a:gd name="T22" fmla="*/ 96 w 137"/>
                      <a:gd name="T23" fmla="*/ 90 h 212"/>
                      <a:gd name="T24" fmla="*/ 96 w 137"/>
                      <a:gd name="T25" fmla="*/ 61 h 212"/>
                      <a:gd name="T26" fmla="*/ 104 w 137"/>
                      <a:gd name="T27" fmla="*/ 0 h 212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37"/>
                      <a:gd name="T43" fmla="*/ 0 h 212"/>
                      <a:gd name="T44" fmla="*/ 137 w 137"/>
                      <a:gd name="T45" fmla="*/ 212 h 212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37" h="212">
                        <a:moveTo>
                          <a:pt x="104" y="0"/>
                        </a:moveTo>
                        <a:lnTo>
                          <a:pt x="58" y="21"/>
                        </a:lnTo>
                        <a:lnTo>
                          <a:pt x="71" y="47"/>
                        </a:lnTo>
                        <a:lnTo>
                          <a:pt x="55" y="97"/>
                        </a:lnTo>
                        <a:lnTo>
                          <a:pt x="25" y="122"/>
                        </a:lnTo>
                        <a:lnTo>
                          <a:pt x="25" y="151"/>
                        </a:lnTo>
                        <a:lnTo>
                          <a:pt x="22" y="180"/>
                        </a:lnTo>
                        <a:lnTo>
                          <a:pt x="0" y="212"/>
                        </a:lnTo>
                        <a:lnTo>
                          <a:pt x="55" y="191"/>
                        </a:lnTo>
                        <a:lnTo>
                          <a:pt x="71" y="140"/>
                        </a:lnTo>
                        <a:lnTo>
                          <a:pt x="137" y="118"/>
                        </a:lnTo>
                        <a:lnTo>
                          <a:pt x="96" y="90"/>
                        </a:lnTo>
                        <a:lnTo>
                          <a:pt x="96" y="61"/>
                        </a:lnTo>
                        <a:lnTo>
                          <a:pt x="10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0" name="Freeform 805"/>
                  <p:cNvSpPr>
                    <a:spLocks/>
                  </p:cNvSpPr>
                  <p:nvPr/>
                </p:nvSpPr>
                <p:spPr bwMode="auto">
                  <a:xfrm>
                    <a:off x="1116" y="2455"/>
                    <a:ext cx="26" cy="13"/>
                  </a:xfrm>
                  <a:custGeom>
                    <a:avLst/>
                    <a:gdLst>
                      <a:gd name="T0" fmla="*/ 0 w 152"/>
                      <a:gd name="T1" fmla="*/ 0 h 64"/>
                      <a:gd name="T2" fmla="*/ 20 w 152"/>
                      <a:gd name="T3" fmla="*/ 7 h 64"/>
                      <a:gd name="T4" fmla="*/ 49 w 152"/>
                      <a:gd name="T5" fmla="*/ 10 h 64"/>
                      <a:gd name="T6" fmla="*/ 78 w 152"/>
                      <a:gd name="T7" fmla="*/ 10 h 64"/>
                      <a:gd name="T8" fmla="*/ 99 w 152"/>
                      <a:gd name="T9" fmla="*/ 28 h 64"/>
                      <a:gd name="T10" fmla="*/ 111 w 152"/>
                      <a:gd name="T11" fmla="*/ 43 h 64"/>
                      <a:gd name="T12" fmla="*/ 152 w 152"/>
                      <a:gd name="T13" fmla="*/ 57 h 64"/>
                      <a:gd name="T14" fmla="*/ 116 w 152"/>
                      <a:gd name="T15" fmla="*/ 64 h 64"/>
                      <a:gd name="T16" fmla="*/ 66 w 152"/>
                      <a:gd name="T17" fmla="*/ 39 h 64"/>
                      <a:gd name="T18" fmla="*/ 0 w 152"/>
                      <a:gd name="T19" fmla="*/ 0 h 6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52"/>
                      <a:gd name="T31" fmla="*/ 0 h 64"/>
                      <a:gd name="T32" fmla="*/ 152 w 152"/>
                      <a:gd name="T33" fmla="*/ 64 h 6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52" h="64">
                        <a:moveTo>
                          <a:pt x="0" y="0"/>
                        </a:moveTo>
                        <a:lnTo>
                          <a:pt x="20" y="7"/>
                        </a:lnTo>
                        <a:lnTo>
                          <a:pt x="49" y="10"/>
                        </a:lnTo>
                        <a:lnTo>
                          <a:pt x="78" y="10"/>
                        </a:lnTo>
                        <a:lnTo>
                          <a:pt x="99" y="28"/>
                        </a:lnTo>
                        <a:lnTo>
                          <a:pt x="111" y="43"/>
                        </a:lnTo>
                        <a:lnTo>
                          <a:pt x="152" y="57"/>
                        </a:lnTo>
                        <a:lnTo>
                          <a:pt x="116" y="64"/>
                        </a:lnTo>
                        <a:lnTo>
                          <a:pt x="66" y="39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1" name="Freeform 806"/>
                  <p:cNvSpPr>
                    <a:spLocks/>
                  </p:cNvSpPr>
                  <p:nvPr/>
                </p:nvSpPr>
                <p:spPr bwMode="auto">
                  <a:xfrm>
                    <a:off x="1076" y="2459"/>
                    <a:ext cx="41" cy="28"/>
                  </a:xfrm>
                  <a:custGeom>
                    <a:avLst/>
                    <a:gdLst>
                      <a:gd name="T0" fmla="*/ 243 w 243"/>
                      <a:gd name="T1" fmla="*/ 0 h 140"/>
                      <a:gd name="T2" fmla="*/ 198 w 243"/>
                      <a:gd name="T3" fmla="*/ 36 h 140"/>
                      <a:gd name="T4" fmla="*/ 185 w 243"/>
                      <a:gd name="T5" fmla="*/ 69 h 140"/>
                      <a:gd name="T6" fmla="*/ 157 w 243"/>
                      <a:gd name="T7" fmla="*/ 104 h 140"/>
                      <a:gd name="T8" fmla="*/ 132 w 243"/>
                      <a:gd name="T9" fmla="*/ 140 h 140"/>
                      <a:gd name="T10" fmla="*/ 83 w 243"/>
                      <a:gd name="T11" fmla="*/ 116 h 140"/>
                      <a:gd name="T12" fmla="*/ 4 w 243"/>
                      <a:gd name="T13" fmla="*/ 90 h 140"/>
                      <a:gd name="T14" fmla="*/ 0 w 243"/>
                      <a:gd name="T15" fmla="*/ 69 h 140"/>
                      <a:gd name="T16" fmla="*/ 50 w 243"/>
                      <a:gd name="T17" fmla="*/ 97 h 140"/>
                      <a:gd name="T18" fmla="*/ 99 w 243"/>
                      <a:gd name="T19" fmla="*/ 101 h 140"/>
                      <a:gd name="T20" fmla="*/ 152 w 243"/>
                      <a:gd name="T21" fmla="*/ 83 h 140"/>
                      <a:gd name="T22" fmla="*/ 141 w 243"/>
                      <a:gd name="T23" fmla="*/ 43 h 140"/>
                      <a:gd name="T24" fmla="*/ 174 w 243"/>
                      <a:gd name="T25" fmla="*/ 19 h 140"/>
                      <a:gd name="T26" fmla="*/ 243 w 243"/>
                      <a:gd name="T27" fmla="*/ 0 h 1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43"/>
                      <a:gd name="T43" fmla="*/ 0 h 140"/>
                      <a:gd name="T44" fmla="*/ 243 w 243"/>
                      <a:gd name="T45" fmla="*/ 140 h 1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43" h="140">
                        <a:moveTo>
                          <a:pt x="243" y="0"/>
                        </a:moveTo>
                        <a:lnTo>
                          <a:pt x="198" y="36"/>
                        </a:lnTo>
                        <a:lnTo>
                          <a:pt x="185" y="69"/>
                        </a:lnTo>
                        <a:lnTo>
                          <a:pt x="157" y="104"/>
                        </a:lnTo>
                        <a:lnTo>
                          <a:pt x="132" y="140"/>
                        </a:lnTo>
                        <a:lnTo>
                          <a:pt x="83" y="116"/>
                        </a:lnTo>
                        <a:lnTo>
                          <a:pt x="4" y="90"/>
                        </a:lnTo>
                        <a:lnTo>
                          <a:pt x="0" y="69"/>
                        </a:lnTo>
                        <a:lnTo>
                          <a:pt x="50" y="97"/>
                        </a:lnTo>
                        <a:lnTo>
                          <a:pt x="99" y="101"/>
                        </a:lnTo>
                        <a:lnTo>
                          <a:pt x="152" y="83"/>
                        </a:lnTo>
                        <a:lnTo>
                          <a:pt x="141" y="43"/>
                        </a:lnTo>
                        <a:lnTo>
                          <a:pt x="174" y="19"/>
                        </a:lnTo>
                        <a:lnTo>
                          <a:pt x="24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2" name="Freeform 807"/>
                  <p:cNvSpPr>
                    <a:spLocks/>
                  </p:cNvSpPr>
                  <p:nvPr/>
                </p:nvSpPr>
                <p:spPr bwMode="auto">
                  <a:xfrm>
                    <a:off x="1104" y="2471"/>
                    <a:ext cx="23" cy="24"/>
                  </a:xfrm>
                  <a:custGeom>
                    <a:avLst/>
                    <a:gdLst>
                      <a:gd name="T0" fmla="*/ 87 w 136"/>
                      <a:gd name="T1" fmla="*/ 0 h 122"/>
                      <a:gd name="T2" fmla="*/ 87 w 136"/>
                      <a:gd name="T3" fmla="*/ 25 h 122"/>
                      <a:gd name="T4" fmla="*/ 45 w 136"/>
                      <a:gd name="T5" fmla="*/ 55 h 122"/>
                      <a:gd name="T6" fmla="*/ 50 w 136"/>
                      <a:gd name="T7" fmla="*/ 79 h 122"/>
                      <a:gd name="T8" fmla="*/ 12 w 136"/>
                      <a:gd name="T9" fmla="*/ 97 h 122"/>
                      <a:gd name="T10" fmla="*/ 0 w 136"/>
                      <a:gd name="T11" fmla="*/ 122 h 122"/>
                      <a:gd name="T12" fmla="*/ 50 w 136"/>
                      <a:gd name="T13" fmla="*/ 97 h 122"/>
                      <a:gd name="T14" fmla="*/ 100 w 136"/>
                      <a:gd name="T15" fmla="*/ 72 h 122"/>
                      <a:gd name="T16" fmla="*/ 100 w 136"/>
                      <a:gd name="T17" fmla="*/ 55 h 122"/>
                      <a:gd name="T18" fmla="*/ 136 w 136"/>
                      <a:gd name="T19" fmla="*/ 11 h 122"/>
                      <a:gd name="T20" fmla="*/ 87 w 136"/>
                      <a:gd name="T21" fmla="*/ 0 h 122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6"/>
                      <a:gd name="T34" fmla="*/ 0 h 122"/>
                      <a:gd name="T35" fmla="*/ 136 w 136"/>
                      <a:gd name="T36" fmla="*/ 122 h 122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6" h="122">
                        <a:moveTo>
                          <a:pt x="87" y="0"/>
                        </a:moveTo>
                        <a:lnTo>
                          <a:pt x="87" y="25"/>
                        </a:lnTo>
                        <a:lnTo>
                          <a:pt x="45" y="55"/>
                        </a:lnTo>
                        <a:lnTo>
                          <a:pt x="50" y="79"/>
                        </a:lnTo>
                        <a:lnTo>
                          <a:pt x="12" y="97"/>
                        </a:lnTo>
                        <a:lnTo>
                          <a:pt x="0" y="122"/>
                        </a:lnTo>
                        <a:lnTo>
                          <a:pt x="50" y="97"/>
                        </a:lnTo>
                        <a:lnTo>
                          <a:pt x="100" y="72"/>
                        </a:lnTo>
                        <a:lnTo>
                          <a:pt x="100" y="55"/>
                        </a:lnTo>
                        <a:lnTo>
                          <a:pt x="136" y="11"/>
                        </a:lnTo>
                        <a:lnTo>
                          <a:pt x="8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3" name="Freeform 808"/>
                  <p:cNvSpPr>
                    <a:spLocks/>
                  </p:cNvSpPr>
                  <p:nvPr/>
                </p:nvSpPr>
                <p:spPr bwMode="auto">
                  <a:xfrm>
                    <a:off x="1195" y="2410"/>
                    <a:ext cx="4" cy="10"/>
                  </a:xfrm>
                  <a:custGeom>
                    <a:avLst/>
                    <a:gdLst>
                      <a:gd name="T0" fmla="*/ 17 w 25"/>
                      <a:gd name="T1" fmla="*/ 0 h 50"/>
                      <a:gd name="T2" fmla="*/ 0 w 25"/>
                      <a:gd name="T3" fmla="*/ 29 h 50"/>
                      <a:gd name="T4" fmla="*/ 4 w 25"/>
                      <a:gd name="T5" fmla="*/ 50 h 50"/>
                      <a:gd name="T6" fmla="*/ 25 w 25"/>
                      <a:gd name="T7" fmla="*/ 47 h 50"/>
                      <a:gd name="T8" fmla="*/ 17 w 25"/>
                      <a:gd name="T9" fmla="*/ 0 h 5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5"/>
                      <a:gd name="T16" fmla="*/ 0 h 50"/>
                      <a:gd name="T17" fmla="*/ 25 w 25"/>
                      <a:gd name="T18" fmla="*/ 50 h 5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5" h="50">
                        <a:moveTo>
                          <a:pt x="17" y="0"/>
                        </a:moveTo>
                        <a:lnTo>
                          <a:pt x="0" y="29"/>
                        </a:lnTo>
                        <a:lnTo>
                          <a:pt x="4" y="50"/>
                        </a:lnTo>
                        <a:lnTo>
                          <a:pt x="25" y="47"/>
                        </a:lnTo>
                        <a:lnTo>
                          <a:pt x="17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4" name="Freeform 809"/>
                  <p:cNvSpPr>
                    <a:spLocks/>
                  </p:cNvSpPr>
                  <p:nvPr/>
                </p:nvSpPr>
                <p:spPr bwMode="auto">
                  <a:xfrm>
                    <a:off x="1089" y="2497"/>
                    <a:ext cx="12" cy="16"/>
                  </a:xfrm>
                  <a:custGeom>
                    <a:avLst/>
                    <a:gdLst>
                      <a:gd name="T0" fmla="*/ 0 w 70"/>
                      <a:gd name="T1" fmla="*/ 0 h 76"/>
                      <a:gd name="T2" fmla="*/ 21 w 70"/>
                      <a:gd name="T3" fmla="*/ 14 h 76"/>
                      <a:gd name="T4" fmla="*/ 12 w 70"/>
                      <a:gd name="T5" fmla="*/ 36 h 76"/>
                      <a:gd name="T6" fmla="*/ 0 w 70"/>
                      <a:gd name="T7" fmla="*/ 43 h 76"/>
                      <a:gd name="T8" fmla="*/ 25 w 70"/>
                      <a:gd name="T9" fmla="*/ 76 h 76"/>
                      <a:gd name="T10" fmla="*/ 58 w 70"/>
                      <a:gd name="T11" fmla="*/ 26 h 76"/>
                      <a:gd name="T12" fmla="*/ 70 w 70"/>
                      <a:gd name="T13" fmla="*/ 3 h 76"/>
                      <a:gd name="T14" fmla="*/ 0 w 70"/>
                      <a:gd name="T15" fmla="*/ 0 h 7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70"/>
                      <a:gd name="T25" fmla="*/ 0 h 76"/>
                      <a:gd name="T26" fmla="*/ 70 w 70"/>
                      <a:gd name="T27" fmla="*/ 76 h 7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70" h="76">
                        <a:moveTo>
                          <a:pt x="0" y="0"/>
                        </a:moveTo>
                        <a:lnTo>
                          <a:pt x="21" y="14"/>
                        </a:lnTo>
                        <a:lnTo>
                          <a:pt x="12" y="36"/>
                        </a:lnTo>
                        <a:lnTo>
                          <a:pt x="0" y="43"/>
                        </a:lnTo>
                        <a:lnTo>
                          <a:pt x="25" y="76"/>
                        </a:lnTo>
                        <a:lnTo>
                          <a:pt x="58" y="26"/>
                        </a:lnTo>
                        <a:lnTo>
                          <a:pt x="70" y="3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5" name="Freeform 810"/>
                  <p:cNvSpPr>
                    <a:spLocks/>
                  </p:cNvSpPr>
                  <p:nvPr/>
                </p:nvSpPr>
                <p:spPr bwMode="auto">
                  <a:xfrm>
                    <a:off x="1047" y="2465"/>
                    <a:ext cx="23" cy="28"/>
                  </a:xfrm>
                  <a:custGeom>
                    <a:avLst/>
                    <a:gdLst>
                      <a:gd name="T0" fmla="*/ 136 w 136"/>
                      <a:gd name="T1" fmla="*/ 0 h 140"/>
                      <a:gd name="T2" fmla="*/ 106 w 136"/>
                      <a:gd name="T3" fmla="*/ 7 h 140"/>
                      <a:gd name="T4" fmla="*/ 69 w 136"/>
                      <a:gd name="T5" fmla="*/ 7 h 140"/>
                      <a:gd name="T6" fmla="*/ 40 w 136"/>
                      <a:gd name="T7" fmla="*/ 21 h 140"/>
                      <a:gd name="T8" fmla="*/ 28 w 136"/>
                      <a:gd name="T9" fmla="*/ 43 h 140"/>
                      <a:gd name="T10" fmla="*/ 0 w 136"/>
                      <a:gd name="T11" fmla="*/ 53 h 140"/>
                      <a:gd name="T12" fmla="*/ 45 w 136"/>
                      <a:gd name="T13" fmla="*/ 61 h 140"/>
                      <a:gd name="T14" fmla="*/ 65 w 136"/>
                      <a:gd name="T15" fmla="*/ 114 h 140"/>
                      <a:gd name="T16" fmla="*/ 45 w 136"/>
                      <a:gd name="T17" fmla="*/ 140 h 140"/>
                      <a:gd name="T18" fmla="*/ 94 w 136"/>
                      <a:gd name="T19" fmla="*/ 100 h 140"/>
                      <a:gd name="T20" fmla="*/ 86 w 136"/>
                      <a:gd name="T21" fmla="*/ 75 h 140"/>
                      <a:gd name="T22" fmla="*/ 86 w 136"/>
                      <a:gd name="T23" fmla="*/ 36 h 140"/>
                      <a:gd name="T24" fmla="*/ 136 w 136"/>
                      <a:gd name="T25" fmla="*/ 0 h 140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36"/>
                      <a:gd name="T40" fmla="*/ 0 h 140"/>
                      <a:gd name="T41" fmla="*/ 136 w 136"/>
                      <a:gd name="T42" fmla="*/ 140 h 140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36" h="140">
                        <a:moveTo>
                          <a:pt x="136" y="0"/>
                        </a:moveTo>
                        <a:lnTo>
                          <a:pt x="106" y="7"/>
                        </a:lnTo>
                        <a:lnTo>
                          <a:pt x="69" y="7"/>
                        </a:lnTo>
                        <a:lnTo>
                          <a:pt x="40" y="21"/>
                        </a:lnTo>
                        <a:lnTo>
                          <a:pt x="28" y="43"/>
                        </a:lnTo>
                        <a:lnTo>
                          <a:pt x="0" y="53"/>
                        </a:lnTo>
                        <a:lnTo>
                          <a:pt x="45" y="61"/>
                        </a:lnTo>
                        <a:lnTo>
                          <a:pt x="65" y="114"/>
                        </a:lnTo>
                        <a:lnTo>
                          <a:pt x="45" y="140"/>
                        </a:lnTo>
                        <a:lnTo>
                          <a:pt x="94" y="100"/>
                        </a:lnTo>
                        <a:lnTo>
                          <a:pt x="86" y="75"/>
                        </a:lnTo>
                        <a:lnTo>
                          <a:pt x="86" y="36"/>
                        </a:lnTo>
                        <a:lnTo>
                          <a:pt x="13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6" name="Freeform 811"/>
                  <p:cNvSpPr>
                    <a:spLocks/>
                  </p:cNvSpPr>
                  <p:nvPr/>
                </p:nvSpPr>
                <p:spPr bwMode="auto">
                  <a:xfrm>
                    <a:off x="1031" y="2492"/>
                    <a:ext cx="19" cy="9"/>
                  </a:xfrm>
                  <a:custGeom>
                    <a:avLst/>
                    <a:gdLst>
                      <a:gd name="T0" fmla="*/ 0 w 112"/>
                      <a:gd name="T1" fmla="*/ 14 h 46"/>
                      <a:gd name="T2" fmla="*/ 46 w 112"/>
                      <a:gd name="T3" fmla="*/ 17 h 46"/>
                      <a:gd name="T4" fmla="*/ 63 w 112"/>
                      <a:gd name="T5" fmla="*/ 38 h 46"/>
                      <a:gd name="T6" fmla="*/ 79 w 112"/>
                      <a:gd name="T7" fmla="*/ 46 h 46"/>
                      <a:gd name="T8" fmla="*/ 112 w 112"/>
                      <a:gd name="T9" fmla="*/ 21 h 46"/>
                      <a:gd name="T10" fmla="*/ 108 w 112"/>
                      <a:gd name="T11" fmla="*/ 0 h 46"/>
                      <a:gd name="T12" fmla="*/ 79 w 112"/>
                      <a:gd name="T13" fmla="*/ 0 h 46"/>
                      <a:gd name="T14" fmla="*/ 0 w 112"/>
                      <a:gd name="T15" fmla="*/ 14 h 4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12"/>
                      <a:gd name="T25" fmla="*/ 0 h 46"/>
                      <a:gd name="T26" fmla="*/ 112 w 112"/>
                      <a:gd name="T27" fmla="*/ 46 h 4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12" h="46">
                        <a:moveTo>
                          <a:pt x="0" y="14"/>
                        </a:moveTo>
                        <a:lnTo>
                          <a:pt x="46" y="17"/>
                        </a:lnTo>
                        <a:lnTo>
                          <a:pt x="63" y="38"/>
                        </a:lnTo>
                        <a:lnTo>
                          <a:pt x="79" y="46"/>
                        </a:lnTo>
                        <a:lnTo>
                          <a:pt x="112" y="21"/>
                        </a:lnTo>
                        <a:lnTo>
                          <a:pt x="108" y="0"/>
                        </a:lnTo>
                        <a:lnTo>
                          <a:pt x="79" y="0"/>
                        </a:lnTo>
                        <a:lnTo>
                          <a:pt x="0" y="14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7" name="Freeform 812"/>
                  <p:cNvSpPr>
                    <a:spLocks/>
                  </p:cNvSpPr>
                  <p:nvPr/>
                </p:nvSpPr>
                <p:spPr bwMode="auto">
                  <a:xfrm>
                    <a:off x="999" y="2459"/>
                    <a:ext cx="22" cy="26"/>
                  </a:xfrm>
                  <a:custGeom>
                    <a:avLst/>
                    <a:gdLst>
                      <a:gd name="T0" fmla="*/ 66 w 132"/>
                      <a:gd name="T1" fmla="*/ 0 h 133"/>
                      <a:gd name="T2" fmla="*/ 62 w 132"/>
                      <a:gd name="T3" fmla="*/ 36 h 133"/>
                      <a:gd name="T4" fmla="*/ 41 w 132"/>
                      <a:gd name="T5" fmla="*/ 61 h 133"/>
                      <a:gd name="T6" fmla="*/ 33 w 132"/>
                      <a:gd name="T7" fmla="*/ 94 h 133"/>
                      <a:gd name="T8" fmla="*/ 0 w 132"/>
                      <a:gd name="T9" fmla="*/ 133 h 133"/>
                      <a:gd name="T10" fmla="*/ 54 w 132"/>
                      <a:gd name="T11" fmla="*/ 133 h 133"/>
                      <a:gd name="T12" fmla="*/ 87 w 132"/>
                      <a:gd name="T13" fmla="*/ 54 h 133"/>
                      <a:gd name="T14" fmla="*/ 129 w 132"/>
                      <a:gd name="T15" fmla="*/ 61 h 133"/>
                      <a:gd name="T16" fmla="*/ 132 w 132"/>
                      <a:gd name="T17" fmla="*/ 29 h 133"/>
                      <a:gd name="T18" fmla="*/ 66 w 132"/>
                      <a:gd name="T19" fmla="*/ 0 h 13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2"/>
                      <a:gd name="T31" fmla="*/ 0 h 133"/>
                      <a:gd name="T32" fmla="*/ 132 w 132"/>
                      <a:gd name="T33" fmla="*/ 133 h 13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2" h="133">
                        <a:moveTo>
                          <a:pt x="66" y="0"/>
                        </a:moveTo>
                        <a:lnTo>
                          <a:pt x="62" y="36"/>
                        </a:lnTo>
                        <a:lnTo>
                          <a:pt x="41" y="61"/>
                        </a:lnTo>
                        <a:lnTo>
                          <a:pt x="33" y="94"/>
                        </a:lnTo>
                        <a:lnTo>
                          <a:pt x="0" y="133"/>
                        </a:lnTo>
                        <a:lnTo>
                          <a:pt x="54" y="133"/>
                        </a:lnTo>
                        <a:lnTo>
                          <a:pt x="87" y="54"/>
                        </a:lnTo>
                        <a:lnTo>
                          <a:pt x="129" y="61"/>
                        </a:lnTo>
                        <a:lnTo>
                          <a:pt x="132" y="29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8" name="Freeform 813"/>
                  <p:cNvSpPr>
                    <a:spLocks/>
                  </p:cNvSpPr>
                  <p:nvPr/>
                </p:nvSpPr>
                <p:spPr bwMode="auto">
                  <a:xfrm>
                    <a:off x="995" y="2493"/>
                    <a:ext cx="17" cy="15"/>
                  </a:xfrm>
                  <a:custGeom>
                    <a:avLst/>
                    <a:gdLst>
                      <a:gd name="T0" fmla="*/ 79 w 104"/>
                      <a:gd name="T1" fmla="*/ 0 h 75"/>
                      <a:gd name="T2" fmla="*/ 74 w 104"/>
                      <a:gd name="T3" fmla="*/ 43 h 75"/>
                      <a:gd name="T4" fmla="*/ 58 w 104"/>
                      <a:gd name="T5" fmla="*/ 57 h 75"/>
                      <a:gd name="T6" fmla="*/ 17 w 104"/>
                      <a:gd name="T7" fmla="*/ 57 h 75"/>
                      <a:gd name="T8" fmla="*/ 0 w 104"/>
                      <a:gd name="T9" fmla="*/ 75 h 75"/>
                      <a:gd name="T10" fmla="*/ 54 w 104"/>
                      <a:gd name="T11" fmla="*/ 71 h 75"/>
                      <a:gd name="T12" fmla="*/ 104 w 104"/>
                      <a:gd name="T13" fmla="*/ 54 h 75"/>
                      <a:gd name="T14" fmla="*/ 79 w 104"/>
                      <a:gd name="T15" fmla="*/ 0 h 7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4"/>
                      <a:gd name="T25" fmla="*/ 0 h 75"/>
                      <a:gd name="T26" fmla="*/ 104 w 104"/>
                      <a:gd name="T27" fmla="*/ 75 h 7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4" h="75">
                        <a:moveTo>
                          <a:pt x="79" y="0"/>
                        </a:moveTo>
                        <a:lnTo>
                          <a:pt x="74" y="43"/>
                        </a:lnTo>
                        <a:lnTo>
                          <a:pt x="58" y="57"/>
                        </a:lnTo>
                        <a:lnTo>
                          <a:pt x="17" y="57"/>
                        </a:lnTo>
                        <a:lnTo>
                          <a:pt x="0" y="75"/>
                        </a:lnTo>
                        <a:lnTo>
                          <a:pt x="54" y="71"/>
                        </a:lnTo>
                        <a:lnTo>
                          <a:pt x="104" y="54"/>
                        </a:lnTo>
                        <a:lnTo>
                          <a:pt x="79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69" name="Freeform 814"/>
                  <p:cNvSpPr>
                    <a:spLocks/>
                  </p:cNvSpPr>
                  <p:nvPr/>
                </p:nvSpPr>
                <p:spPr bwMode="auto">
                  <a:xfrm>
                    <a:off x="1014" y="2475"/>
                    <a:ext cx="12" cy="17"/>
                  </a:xfrm>
                  <a:custGeom>
                    <a:avLst/>
                    <a:gdLst>
                      <a:gd name="T0" fmla="*/ 71 w 71"/>
                      <a:gd name="T1" fmla="*/ 0 h 83"/>
                      <a:gd name="T2" fmla="*/ 16 w 71"/>
                      <a:gd name="T3" fmla="*/ 18 h 83"/>
                      <a:gd name="T4" fmla="*/ 21 w 71"/>
                      <a:gd name="T5" fmla="*/ 50 h 83"/>
                      <a:gd name="T6" fmla="*/ 0 w 71"/>
                      <a:gd name="T7" fmla="*/ 68 h 83"/>
                      <a:gd name="T8" fmla="*/ 46 w 71"/>
                      <a:gd name="T9" fmla="*/ 83 h 83"/>
                      <a:gd name="T10" fmla="*/ 49 w 71"/>
                      <a:gd name="T11" fmla="*/ 57 h 83"/>
                      <a:gd name="T12" fmla="*/ 71 w 71"/>
                      <a:gd name="T13" fmla="*/ 0 h 8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1"/>
                      <a:gd name="T22" fmla="*/ 0 h 83"/>
                      <a:gd name="T23" fmla="*/ 71 w 71"/>
                      <a:gd name="T24" fmla="*/ 83 h 8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1" h="83">
                        <a:moveTo>
                          <a:pt x="71" y="0"/>
                        </a:moveTo>
                        <a:lnTo>
                          <a:pt x="16" y="18"/>
                        </a:lnTo>
                        <a:lnTo>
                          <a:pt x="21" y="50"/>
                        </a:lnTo>
                        <a:lnTo>
                          <a:pt x="0" y="68"/>
                        </a:lnTo>
                        <a:lnTo>
                          <a:pt x="46" y="83"/>
                        </a:lnTo>
                        <a:lnTo>
                          <a:pt x="49" y="57"/>
                        </a:lnTo>
                        <a:lnTo>
                          <a:pt x="7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70" name="Freeform 815"/>
                  <p:cNvSpPr>
                    <a:spLocks/>
                  </p:cNvSpPr>
                  <p:nvPr/>
                </p:nvSpPr>
                <p:spPr bwMode="auto">
                  <a:xfrm>
                    <a:off x="948" y="2450"/>
                    <a:ext cx="22" cy="26"/>
                  </a:xfrm>
                  <a:custGeom>
                    <a:avLst/>
                    <a:gdLst>
                      <a:gd name="T0" fmla="*/ 136 w 136"/>
                      <a:gd name="T1" fmla="*/ 3 h 129"/>
                      <a:gd name="T2" fmla="*/ 108 w 136"/>
                      <a:gd name="T3" fmla="*/ 0 h 129"/>
                      <a:gd name="T4" fmla="*/ 50 w 136"/>
                      <a:gd name="T5" fmla="*/ 11 h 129"/>
                      <a:gd name="T6" fmla="*/ 12 w 136"/>
                      <a:gd name="T7" fmla="*/ 50 h 129"/>
                      <a:gd name="T8" fmla="*/ 25 w 136"/>
                      <a:gd name="T9" fmla="*/ 72 h 129"/>
                      <a:gd name="T10" fmla="*/ 0 w 136"/>
                      <a:gd name="T11" fmla="*/ 129 h 129"/>
                      <a:gd name="T12" fmla="*/ 66 w 136"/>
                      <a:gd name="T13" fmla="*/ 79 h 129"/>
                      <a:gd name="T14" fmla="*/ 83 w 136"/>
                      <a:gd name="T15" fmla="*/ 47 h 129"/>
                      <a:gd name="T16" fmla="*/ 136 w 136"/>
                      <a:gd name="T17" fmla="*/ 3 h 12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36"/>
                      <a:gd name="T28" fmla="*/ 0 h 129"/>
                      <a:gd name="T29" fmla="*/ 136 w 136"/>
                      <a:gd name="T30" fmla="*/ 129 h 12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36" h="129">
                        <a:moveTo>
                          <a:pt x="136" y="3"/>
                        </a:moveTo>
                        <a:lnTo>
                          <a:pt x="108" y="0"/>
                        </a:lnTo>
                        <a:lnTo>
                          <a:pt x="50" y="11"/>
                        </a:lnTo>
                        <a:lnTo>
                          <a:pt x="12" y="50"/>
                        </a:lnTo>
                        <a:lnTo>
                          <a:pt x="25" y="72"/>
                        </a:lnTo>
                        <a:lnTo>
                          <a:pt x="0" y="129"/>
                        </a:lnTo>
                        <a:lnTo>
                          <a:pt x="66" y="79"/>
                        </a:lnTo>
                        <a:lnTo>
                          <a:pt x="83" y="47"/>
                        </a:lnTo>
                        <a:lnTo>
                          <a:pt x="136" y="3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7252" name="Freeform 816"/>
                <p:cNvSpPr>
                  <a:spLocks/>
                </p:cNvSpPr>
                <p:nvPr/>
              </p:nvSpPr>
              <p:spPr bwMode="auto">
                <a:xfrm>
                  <a:off x="1251" y="2437"/>
                  <a:ext cx="31" cy="33"/>
                </a:xfrm>
                <a:custGeom>
                  <a:avLst/>
                  <a:gdLst>
                    <a:gd name="T0" fmla="*/ 38 w 182"/>
                    <a:gd name="T1" fmla="*/ 17 h 161"/>
                    <a:gd name="T2" fmla="*/ 0 w 182"/>
                    <a:gd name="T3" fmla="*/ 36 h 161"/>
                    <a:gd name="T4" fmla="*/ 58 w 182"/>
                    <a:gd name="T5" fmla="*/ 57 h 161"/>
                    <a:gd name="T6" fmla="*/ 96 w 182"/>
                    <a:gd name="T7" fmla="*/ 68 h 161"/>
                    <a:gd name="T8" fmla="*/ 124 w 182"/>
                    <a:gd name="T9" fmla="*/ 111 h 161"/>
                    <a:gd name="T10" fmla="*/ 157 w 182"/>
                    <a:gd name="T11" fmla="*/ 140 h 161"/>
                    <a:gd name="T12" fmla="*/ 182 w 182"/>
                    <a:gd name="T13" fmla="*/ 161 h 161"/>
                    <a:gd name="T14" fmla="*/ 166 w 182"/>
                    <a:gd name="T15" fmla="*/ 104 h 161"/>
                    <a:gd name="T16" fmla="*/ 154 w 182"/>
                    <a:gd name="T17" fmla="*/ 93 h 161"/>
                    <a:gd name="T18" fmla="*/ 179 w 182"/>
                    <a:gd name="T19" fmla="*/ 71 h 161"/>
                    <a:gd name="T20" fmla="*/ 129 w 182"/>
                    <a:gd name="T21" fmla="*/ 54 h 161"/>
                    <a:gd name="T22" fmla="*/ 133 w 182"/>
                    <a:gd name="T23" fmla="*/ 29 h 161"/>
                    <a:gd name="T24" fmla="*/ 112 w 182"/>
                    <a:gd name="T25" fmla="*/ 32 h 161"/>
                    <a:gd name="T26" fmla="*/ 133 w 182"/>
                    <a:gd name="T27" fmla="*/ 0 h 161"/>
                    <a:gd name="T28" fmla="*/ 38 w 182"/>
                    <a:gd name="T29" fmla="*/ 17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82"/>
                    <a:gd name="T46" fmla="*/ 0 h 161"/>
                    <a:gd name="T47" fmla="*/ 182 w 182"/>
                    <a:gd name="T48" fmla="*/ 161 h 16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82" h="161">
                      <a:moveTo>
                        <a:pt x="38" y="17"/>
                      </a:moveTo>
                      <a:lnTo>
                        <a:pt x="0" y="36"/>
                      </a:lnTo>
                      <a:lnTo>
                        <a:pt x="58" y="57"/>
                      </a:lnTo>
                      <a:lnTo>
                        <a:pt x="96" y="68"/>
                      </a:lnTo>
                      <a:lnTo>
                        <a:pt x="124" y="111"/>
                      </a:lnTo>
                      <a:lnTo>
                        <a:pt x="157" y="140"/>
                      </a:lnTo>
                      <a:lnTo>
                        <a:pt x="182" y="161"/>
                      </a:lnTo>
                      <a:lnTo>
                        <a:pt x="166" y="104"/>
                      </a:lnTo>
                      <a:lnTo>
                        <a:pt x="154" y="93"/>
                      </a:lnTo>
                      <a:lnTo>
                        <a:pt x="179" y="71"/>
                      </a:lnTo>
                      <a:lnTo>
                        <a:pt x="129" y="54"/>
                      </a:lnTo>
                      <a:lnTo>
                        <a:pt x="133" y="29"/>
                      </a:lnTo>
                      <a:lnTo>
                        <a:pt x="112" y="32"/>
                      </a:lnTo>
                      <a:lnTo>
                        <a:pt x="133" y="0"/>
                      </a:lnTo>
                      <a:lnTo>
                        <a:pt x="38" y="17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53" name="Freeform 817"/>
                <p:cNvSpPr>
                  <a:spLocks/>
                </p:cNvSpPr>
                <p:nvPr/>
              </p:nvSpPr>
              <p:spPr bwMode="auto">
                <a:xfrm>
                  <a:off x="1240" y="2449"/>
                  <a:ext cx="16" cy="11"/>
                </a:xfrm>
                <a:custGeom>
                  <a:avLst/>
                  <a:gdLst>
                    <a:gd name="T0" fmla="*/ 0 w 94"/>
                    <a:gd name="T1" fmla="*/ 0 h 57"/>
                    <a:gd name="T2" fmla="*/ 11 w 94"/>
                    <a:gd name="T3" fmla="*/ 14 h 57"/>
                    <a:gd name="T4" fmla="*/ 11 w 94"/>
                    <a:gd name="T5" fmla="*/ 36 h 57"/>
                    <a:gd name="T6" fmla="*/ 36 w 94"/>
                    <a:gd name="T7" fmla="*/ 43 h 57"/>
                    <a:gd name="T8" fmla="*/ 53 w 94"/>
                    <a:gd name="T9" fmla="*/ 57 h 57"/>
                    <a:gd name="T10" fmla="*/ 94 w 94"/>
                    <a:gd name="T11" fmla="*/ 40 h 57"/>
                    <a:gd name="T12" fmla="*/ 44 w 94"/>
                    <a:gd name="T13" fmla="*/ 29 h 57"/>
                    <a:gd name="T14" fmla="*/ 0 w 94"/>
                    <a:gd name="T15" fmla="*/ 0 h 5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4"/>
                    <a:gd name="T25" fmla="*/ 0 h 57"/>
                    <a:gd name="T26" fmla="*/ 94 w 94"/>
                    <a:gd name="T27" fmla="*/ 57 h 5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4" h="57">
                      <a:moveTo>
                        <a:pt x="0" y="0"/>
                      </a:moveTo>
                      <a:lnTo>
                        <a:pt x="11" y="14"/>
                      </a:lnTo>
                      <a:lnTo>
                        <a:pt x="11" y="36"/>
                      </a:lnTo>
                      <a:lnTo>
                        <a:pt x="36" y="43"/>
                      </a:lnTo>
                      <a:lnTo>
                        <a:pt x="53" y="57"/>
                      </a:lnTo>
                      <a:lnTo>
                        <a:pt x="94" y="40"/>
                      </a:lnTo>
                      <a:lnTo>
                        <a:pt x="44" y="2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121" name="Group 818"/>
            <p:cNvGrpSpPr>
              <a:grpSpLocks/>
            </p:cNvGrpSpPr>
            <p:nvPr/>
          </p:nvGrpSpPr>
          <p:grpSpPr bwMode="auto">
            <a:xfrm flipH="1">
              <a:off x="4299" y="1638"/>
              <a:ext cx="285" cy="415"/>
              <a:chOff x="1432" y="2264"/>
              <a:chExt cx="344" cy="629"/>
            </a:xfrm>
          </p:grpSpPr>
          <p:sp>
            <p:nvSpPr>
              <p:cNvPr id="77174" name="Freeform 819"/>
              <p:cNvSpPr>
                <a:spLocks/>
              </p:cNvSpPr>
              <p:nvPr/>
            </p:nvSpPr>
            <p:spPr bwMode="auto">
              <a:xfrm>
                <a:off x="1494" y="2364"/>
                <a:ext cx="85" cy="72"/>
              </a:xfrm>
              <a:custGeom>
                <a:avLst/>
                <a:gdLst>
                  <a:gd name="T0" fmla="*/ 424 w 511"/>
                  <a:gd name="T1" fmla="*/ 0 h 359"/>
                  <a:gd name="T2" fmla="*/ 442 w 511"/>
                  <a:gd name="T3" fmla="*/ 25 h 359"/>
                  <a:gd name="T4" fmla="*/ 465 w 511"/>
                  <a:gd name="T5" fmla="*/ 43 h 359"/>
                  <a:gd name="T6" fmla="*/ 472 w 511"/>
                  <a:gd name="T7" fmla="*/ 81 h 359"/>
                  <a:gd name="T8" fmla="*/ 493 w 511"/>
                  <a:gd name="T9" fmla="*/ 103 h 359"/>
                  <a:gd name="T10" fmla="*/ 511 w 511"/>
                  <a:gd name="T11" fmla="*/ 114 h 359"/>
                  <a:gd name="T12" fmla="*/ 489 w 511"/>
                  <a:gd name="T13" fmla="*/ 137 h 359"/>
                  <a:gd name="T14" fmla="*/ 482 w 511"/>
                  <a:gd name="T15" fmla="*/ 171 h 359"/>
                  <a:gd name="T16" fmla="*/ 463 w 511"/>
                  <a:gd name="T17" fmla="*/ 185 h 359"/>
                  <a:gd name="T18" fmla="*/ 442 w 511"/>
                  <a:gd name="T19" fmla="*/ 195 h 359"/>
                  <a:gd name="T20" fmla="*/ 420 w 511"/>
                  <a:gd name="T21" fmla="*/ 182 h 359"/>
                  <a:gd name="T22" fmla="*/ 390 w 511"/>
                  <a:gd name="T23" fmla="*/ 195 h 359"/>
                  <a:gd name="T24" fmla="*/ 356 w 511"/>
                  <a:gd name="T25" fmla="*/ 179 h 359"/>
                  <a:gd name="T26" fmla="*/ 318 w 511"/>
                  <a:gd name="T27" fmla="*/ 203 h 359"/>
                  <a:gd name="T28" fmla="*/ 290 w 511"/>
                  <a:gd name="T29" fmla="*/ 200 h 359"/>
                  <a:gd name="T30" fmla="*/ 266 w 511"/>
                  <a:gd name="T31" fmla="*/ 220 h 359"/>
                  <a:gd name="T32" fmla="*/ 244 w 511"/>
                  <a:gd name="T33" fmla="*/ 231 h 359"/>
                  <a:gd name="T34" fmla="*/ 221 w 511"/>
                  <a:gd name="T35" fmla="*/ 220 h 359"/>
                  <a:gd name="T36" fmla="*/ 212 w 511"/>
                  <a:gd name="T37" fmla="*/ 243 h 359"/>
                  <a:gd name="T38" fmla="*/ 192 w 511"/>
                  <a:gd name="T39" fmla="*/ 240 h 359"/>
                  <a:gd name="T40" fmla="*/ 195 w 511"/>
                  <a:gd name="T41" fmla="*/ 273 h 359"/>
                  <a:gd name="T42" fmla="*/ 167 w 511"/>
                  <a:gd name="T43" fmla="*/ 287 h 359"/>
                  <a:gd name="T44" fmla="*/ 131 w 511"/>
                  <a:gd name="T45" fmla="*/ 306 h 359"/>
                  <a:gd name="T46" fmla="*/ 123 w 511"/>
                  <a:gd name="T47" fmla="*/ 329 h 359"/>
                  <a:gd name="T48" fmla="*/ 101 w 511"/>
                  <a:gd name="T49" fmla="*/ 334 h 359"/>
                  <a:gd name="T50" fmla="*/ 84 w 511"/>
                  <a:gd name="T51" fmla="*/ 359 h 359"/>
                  <a:gd name="T52" fmla="*/ 64 w 511"/>
                  <a:gd name="T53" fmla="*/ 347 h 359"/>
                  <a:gd name="T54" fmla="*/ 46 w 511"/>
                  <a:gd name="T55" fmla="*/ 344 h 359"/>
                  <a:gd name="T56" fmla="*/ 33 w 511"/>
                  <a:gd name="T57" fmla="*/ 309 h 359"/>
                  <a:gd name="T58" fmla="*/ 0 w 511"/>
                  <a:gd name="T59" fmla="*/ 294 h 359"/>
                  <a:gd name="T60" fmla="*/ 17 w 511"/>
                  <a:gd name="T61" fmla="*/ 255 h 359"/>
                  <a:gd name="T62" fmla="*/ 8 w 511"/>
                  <a:gd name="T63" fmla="*/ 220 h 359"/>
                  <a:gd name="T64" fmla="*/ 20 w 511"/>
                  <a:gd name="T65" fmla="*/ 179 h 359"/>
                  <a:gd name="T66" fmla="*/ 13 w 511"/>
                  <a:gd name="T67" fmla="*/ 159 h 359"/>
                  <a:gd name="T68" fmla="*/ 36 w 511"/>
                  <a:gd name="T69" fmla="*/ 159 h 359"/>
                  <a:gd name="T70" fmla="*/ 49 w 511"/>
                  <a:gd name="T71" fmla="*/ 137 h 359"/>
                  <a:gd name="T72" fmla="*/ 71 w 511"/>
                  <a:gd name="T73" fmla="*/ 153 h 359"/>
                  <a:gd name="T74" fmla="*/ 93 w 511"/>
                  <a:gd name="T75" fmla="*/ 141 h 359"/>
                  <a:gd name="T76" fmla="*/ 109 w 511"/>
                  <a:gd name="T77" fmla="*/ 123 h 359"/>
                  <a:gd name="T78" fmla="*/ 144 w 511"/>
                  <a:gd name="T79" fmla="*/ 120 h 359"/>
                  <a:gd name="T80" fmla="*/ 153 w 511"/>
                  <a:gd name="T81" fmla="*/ 188 h 359"/>
                  <a:gd name="T82" fmla="*/ 138 w 511"/>
                  <a:gd name="T83" fmla="*/ 190 h 359"/>
                  <a:gd name="T84" fmla="*/ 138 w 511"/>
                  <a:gd name="T85" fmla="*/ 224 h 359"/>
                  <a:gd name="T86" fmla="*/ 148 w 511"/>
                  <a:gd name="T87" fmla="*/ 249 h 359"/>
                  <a:gd name="T88" fmla="*/ 156 w 511"/>
                  <a:gd name="T89" fmla="*/ 222 h 359"/>
                  <a:gd name="T90" fmla="*/ 160 w 511"/>
                  <a:gd name="T91" fmla="*/ 206 h 359"/>
                  <a:gd name="T92" fmla="*/ 153 w 511"/>
                  <a:gd name="T93" fmla="*/ 188 h 359"/>
                  <a:gd name="T94" fmla="*/ 144 w 511"/>
                  <a:gd name="T95" fmla="*/ 121 h 359"/>
                  <a:gd name="T96" fmla="*/ 170 w 511"/>
                  <a:gd name="T97" fmla="*/ 120 h 359"/>
                  <a:gd name="T98" fmla="*/ 193 w 511"/>
                  <a:gd name="T99" fmla="*/ 128 h 359"/>
                  <a:gd name="T100" fmla="*/ 214 w 511"/>
                  <a:gd name="T101" fmla="*/ 117 h 359"/>
                  <a:gd name="T102" fmla="*/ 222 w 511"/>
                  <a:gd name="T103" fmla="*/ 79 h 359"/>
                  <a:gd name="T104" fmla="*/ 245 w 511"/>
                  <a:gd name="T105" fmla="*/ 70 h 359"/>
                  <a:gd name="T106" fmla="*/ 255 w 511"/>
                  <a:gd name="T107" fmla="*/ 50 h 359"/>
                  <a:gd name="T108" fmla="*/ 284 w 511"/>
                  <a:gd name="T109" fmla="*/ 40 h 359"/>
                  <a:gd name="T110" fmla="*/ 300 w 511"/>
                  <a:gd name="T111" fmla="*/ 22 h 359"/>
                  <a:gd name="T112" fmla="*/ 318 w 511"/>
                  <a:gd name="T113" fmla="*/ 31 h 359"/>
                  <a:gd name="T114" fmla="*/ 336 w 511"/>
                  <a:gd name="T115" fmla="*/ 22 h 359"/>
                  <a:gd name="T116" fmla="*/ 350 w 511"/>
                  <a:gd name="T117" fmla="*/ 43 h 359"/>
                  <a:gd name="T118" fmla="*/ 366 w 511"/>
                  <a:gd name="T119" fmla="*/ 40 h 359"/>
                  <a:gd name="T120" fmla="*/ 372 w 511"/>
                  <a:gd name="T121" fmla="*/ 13 h 359"/>
                  <a:gd name="T122" fmla="*/ 394 w 511"/>
                  <a:gd name="T123" fmla="*/ 5 h 359"/>
                  <a:gd name="T124" fmla="*/ 424 w 511"/>
                  <a:gd name="T125" fmla="*/ 0 h 3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11"/>
                  <a:gd name="T190" fmla="*/ 0 h 359"/>
                  <a:gd name="T191" fmla="*/ 511 w 511"/>
                  <a:gd name="T192" fmla="*/ 359 h 3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11" h="359">
                    <a:moveTo>
                      <a:pt x="424" y="0"/>
                    </a:moveTo>
                    <a:lnTo>
                      <a:pt x="442" y="25"/>
                    </a:lnTo>
                    <a:lnTo>
                      <a:pt x="465" y="43"/>
                    </a:lnTo>
                    <a:lnTo>
                      <a:pt x="472" y="81"/>
                    </a:lnTo>
                    <a:lnTo>
                      <a:pt x="493" y="103"/>
                    </a:lnTo>
                    <a:lnTo>
                      <a:pt x="511" y="114"/>
                    </a:lnTo>
                    <a:lnTo>
                      <a:pt x="489" y="137"/>
                    </a:lnTo>
                    <a:lnTo>
                      <a:pt x="482" y="171"/>
                    </a:lnTo>
                    <a:lnTo>
                      <a:pt x="463" y="185"/>
                    </a:lnTo>
                    <a:lnTo>
                      <a:pt x="442" y="195"/>
                    </a:lnTo>
                    <a:lnTo>
                      <a:pt x="420" y="182"/>
                    </a:lnTo>
                    <a:lnTo>
                      <a:pt x="390" y="195"/>
                    </a:lnTo>
                    <a:lnTo>
                      <a:pt x="356" y="179"/>
                    </a:lnTo>
                    <a:lnTo>
                      <a:pt x="318" y="203"/>
                    </a:lnTo>
                    <a:lnTo>
                      <a:pt x="290" y="200"/>
                    </a:lnTo>
                    <a:lnTo>
                      <a:pt x="266" y="220"/>
                    </a:lnTo>
                    <a:lnTo>
                      <a:pt x="244" y="231"/>
                    </a:lnTo>
                    <a:lnTo>
                      <a:pt x="221" y="220"/>
                    </a:lnTo>
                    <a:lnTo>
                      <a:pt x="212" y="243"/>
                    </a:lnTo>
                    <a:lnTo>
                      <a:pt x="192" y="240"/>
                    </a:lnTo>
                    <a:lnTo>
                      <a:pt x="195" y="273"/>
                    </a:lnTo>
                    <a:lnTo>
                      <a:pt x="167" y="287"/>
                    </a:lnTo>
                    <a:lnTo>
                      <a:pt x="131" y="306"/>
                    </a:lnTo>
                    <a:lnTo>
                      <a:pt x="123" y="329"/>
                    </a:lnTo>
                    <a:lnTo>
                      <a:pt x="101" y="334"/>
                    </a:lnTo>
                    <a:lnTo>
                      <a:pt x="84" y="359"/>
                    </a:lnTo>
                    <a:lnTo>
                      <a:pt x="64" y="347"/>
                    </a:lnTo>
                    <a:lnTo>
                      <a:pt x="46" y="344"/>
                    </a:lnTo>
                    <a:lnTo>
                      <a:pt x="33" y="309"/>
                    </a:lnTo>
                    <a:lnTo>
                      <a:pt x="0" y="294"/>
                    </a:lnTo>
                    <a:lnTo>
                      <a:pt x="17" y="255"/>
                    </a:lnTo>
                    <a:lnTo>
                      <a:pt x="8" y="220"/>
                    </a:lnTo>
                    <a:lnTo>
                      <a:pt x="20" y="179"/>
                    </a:lnTo>
                    <a:lnTo>
                      <a:pt x="13" y="159"/>
                    </a:lnTo>
                    <a:lnTo>
                      <a:pt x="36" y="159"/>
                    </a:lnTo>
                    <a:lnTo>
                      <a:pt x="49" y="137"/>
                    </a:lnTo>
                    <a:lnTo>
                      <a:pt x="71" y="153"/>
                    </a:lnTo>
                    <a:lnTo>
                      <a:pt x="93" y="141"/>
                    </a:lnTo>
                    <a:lnTo>
                      <a:pt x="109" y="123"/>
                    </a:lnTo>
                    <a:lnTo>
                      <a:pt x="144" y="120"/>
                    </a:lnTo>
                    <a:lnTo>
                      <a:pt x="153" y="188"/>
                    </a:lnTo>
                    <a:lnTo>
                      <a:pt x="138" y="190"/>
                    </a:lnTo>
                    <a:lnTo>
                      <a:pt x="138" y="224"/>
                    </a:lnTo>
                    <a:lnTo>
                      <a:pt x="148" y="249"/>
                    </a:lnTo>
                    <a:lnTo>
                      <a:pt x="156" y="222"/>
                    </a:lnTo>
                    <a:lnTo>
                      <a:pt x="160" y="206"/>
                    </a:lnTo>
                    <a:lnTo>
                      <a:pt x="153" y="188"/>
                    </a:lnTo>
                    <a:lnTo>
                      <a:pt x="144" y="121"/>
                    </a:lnTo>
                    <a:lnTo>
                      <a:pt x="170" y="120"/>
                    </a:lnTo>
                    <a:lnTo>
                      <a:pt x="193" y="128"/>
                    </a:lnTo>
                    <a:lnTo>
                      <a:pt x="214" y="117"/>
                    </a:lnTo>
                    <a:lnTo>
                      <a:pt x="222" y="79"/>
                    </a:lnTo>
                    <a:lnTo>
                      <a:pt x="245" y="70"/>
                    </a:lnTo>
                    <a:lnTo>
                      <a:pt x="255" y="50"/>
                    </a:lnTo>
                    <a:lnTo>
                      <a:pt x="284" y="40"/>
                    </a:lnTo>
                    <a:lnTo>
                      <a:pt x="300" y="22"/>
                    </a:lnTo>
                    <a:lnTo>
                      <a:pt x="318" y="31"/>
                    </a:lnTo>
                    <a:lnTo>
                      <a:pt x="336" y="22"/>
                    </a:lnTo>
                    <a:lnTo>
                      <a:pt x="350" y="43"/>
                    </a:lnTo>
                    <a:lnTo>
                      <a:pt x="366" y="40"/>
                    </a:lnTo>
                    <a:lnTo>
                      <a:pt x="372" y="13"/>
                    </a:lnTo>
                    <a:lnTo>
                      <a:pt x="394" y="5"/>
                    </a:lnTo>
                    <a:lnTo>
                      <a:pt x="424" y="0"/>
                    </a:lnTo>
                    <a:close/>
                  </a:path>
                </a:pathLst>
              </a:custGeom>
              <a:solidFill>
                <a:srgbClr val="002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7175" name="Group 820"/>
              <p:cNvGrpSpPr>
                <a:grpSpLocks/>
              </p:cNvGrpSpPr>
              <p:nvPr/>
            </p:nvGrpSpPr>
            <p:grpSpPr bwMode="auto">
              <a:xfrm>
                <a:off x="1462" y="2282"/>
                <a:ext cx="271" cy="611"/>
                <a:chOff x="1462" y="2282"/>
                <a:chExt cx="271" cy="611"/>
              </a:xfrm>
            </p:grpSpPr>
            <p:sp>
              <p:nvSpPr>
                <p:cNvPr id="77238" name="Freeform 821"/>
                <p:cNvSpPr>
                  <a:spLocks/>
                </p:cNvSpPr>
                <p:nvPr/>
              </p:nvSpPr>
              <p:spPr bwMode="auto">
                <a:xfrm>
                  <a:off x="1462" y="2282"/>
                  <a:ext cx="271" cy="611"/>
                </a:xfrm>
                <a:custGeom>
                  <a:avLst/>
                  <a:gdLst>
                    <a:gd name="T0" fmla="*/ 685 w 1624"/>
                    <a:gd name="T1" fmla="*/ 2118 h 3057"/>
                    <a:gd name="T2" fmla="*/ 703 w 1624"/>
                    <a:gd name="T3" fmla="*/ 1822 h 3057"/>
                    <a:gd name="T4" fmla="*/ 715 w 1624"/>
                    <a:gd name="T5" fmla="*/ 1646 h 3057"/>
                    <a:gd name="T6" fmla="*/ 501 w 1624"/>
                    <a:gd name="T7" fmla="*/ 1524 h 3057"/>
                    <a:gd name="T8" fmla="*/ 294 w 1624"/>
                    <a:gd name="T9" fmla="*/ 1384 h 3057"/>
                    <a:gd name="T10" fmla="*/ 0 w 1624"/>
                    <a:gd name="T11" fmla="*/ 1119 h 3057"/>
                    <a:gd name="T12" fmla="*/ 237 w 1624"/>
                    <a:gd name="T13" fmla="*/ 1308 h 3057"/>
                    <a:gd name="T14" fmla="*/ 475 w 1624"/>
                    <a:gd name="T15" fmla="*/ 1462 h 3057"/>
                    <a:gd name="T16" fmla="*/ 707 w 1624"/>
                    <a:gd name="T17" fmla="*/ 1595 h 3057"/>
                    <a:gd name="T18" fmla="*/ 692 w 1624"/>
                    <a:gd name="T19" fmla="*/ 1358 h 3057"/>
                    <a:gd name="T20" fmla="*/ 587 w 1624"/>
                    <a:gd name="T21" fmla="*/ 1219 h 3057"/>
                    <a:gd name="T22" fmla="*/ 377 w 1624"/>
                    <a:gd name="T23" fmla="*/ 1050 h 3057"/>
                    <a:gd name="T24" fmla="*/ 344 w 1624"/>
                    <a:gd name="T25" fmla="*/ 1001 h 3057"/>
                    <a:gd name="T26" fmla="*/ 451 w 1624"/>
                    <a:gd name="T27" fmla="*/ 1073 h 3057"/>
                    <a:gd name="T28" fmla="*/ 685 w 1624"/>
                    <a:gd name="T29" fmla="*/ 1233 h 3057"/>
                    <a:gd name="T30" fmla="*/ 687 w 1624"/>
                    <a:gd name="T31" fmla="*/ 1043 h 3057"/>
                    <a:gd name="T32" fmla="*/ 692 w 1624"/>
                    <a:gd name="T33" fmla="*/ 788 h 3057"/>
                    <a:gd name="T34" fmla="*/ 487 w 1624"/>
                    <a:gd name="T35" fmla="*/ 630 h 3057"/>
                    <a:gd name="T36" fmla="*/ 449 w 1624"/>
                    <a:gd name="T37" fmla="*/ 568 h 3057"/>
                    <a:gd name="T38" fmla="*/ 565 w 1624"/>
                    <a:gd name="T39" fmla="*/ 660 h 3057"/>
                    <a:gd name="T40" fmla="*/ 715 w 1624"/>
                    <a:gd name="T41" fmla="*/ 664 h 3057"/>
                    <a:gd name="T42" fmla="*/ 752 w 1624"/>
                    <a:gd name="T43" fmla="*/ 438 h 3057"/>
                    <a:gd name="T44" fmla="*/ 605 w 1624"/>
                    <a:gd name="T45" fmla="*/ 337 h 3057"/>
                    <a:gd name="T46" fmla="*/ 594 w 1624"/>
                    <a:gd name="T47" fmla="*/ 314 h 3057"/>
                    <a:gd name="T48" fmla="*/ 651 w 1624"/>
                    <a:gd name="T49" fmla="*/ 346 h 3057"/>
                    <a:gd name="T50" fmla="*/ 745 w 1624"/>
                    <a:gd name="T51" fmla="*/ 307 h 3057"/>
                    <a:gd name="T52" fmla="*/ 806 w 1624"/>
                    <a:gd name="T53" fmla="*/ 183 h 3057"/>
                    <a:gd name="T54" fmla="*/ 839 w 1624"/>
                    <a:gd name="T55" fmla="*/ 394 h 3057"/>
                    <a:gd name="T56" fmla="*/ 842 w 1624"/>
                    <a:gd name="T57" fmla="*/ 607 h 3057"/>
                    <a:gd name="T58" fmla="*/ 1027 w 1624"/>
                    <a:gd name="T59" fmla="*/ 471 h 3057"/>
                    <a:gd name="T60" fmla="*/ 1019 w 1624"/>
                    <a:gd name="T61" fmla="*/ 397 h 3057"/>
                    <a:gd name="T62" fmla="*/ 1219 w 1624"/>
                    <a:gd name="T63" fmla="*/ 332 h 3057"/>
                    <a:gd name="T64" fmla="*/ 1016 w 1624"/>
                    <a:gd name="T65" fmla="*/ 515 h 3057"/>
                    <a:gd name="T66" fmla="*/ 850 w 1624"/>
                    <a:gd name="T67" fmla="*/ 639 h 3057"/>
                    <a:gd name="T68" fmla="*/ 820 w 1624"/>
                    <a:gd name="T69" fmla="*/ 888 h 3057"/>
                    <a:gd name="T70" fmla="*/ 839 w 1624"/>
                    <a:gd name="T71" fmla="*/ 1038 h 3057"/>
                    <a:gd name="T72" fmla="*/ 1083 w 1624"/>
                    <a:gd name="T73" fmla="*/ 905 h 3057"/>
                    <a:gd name="T74" fmla="*/ 1252 w 1624"/>
                    <a:gd name="T75" fmla="*/ 529 h 3057"/>
                    <a:gd name="T76" fmla="*/ 1309 w 1624"/>
                    <a:gd name="T77" fmla="*/ 766 h 3057"/>
                    <a:gd name="T78" fmla="*/ 1121 w 1624"/>
                    <a:gd name="T79" fmla="*/ 903 h 3057"/>
                    <a:gd name="T80" fmla="*/ 989 w 1624"/>
                    <a:gd name="T81" fmla="*/ 1003 h 3057"/>
                    <a:gd name="T82" fmla="*/ 846 w 1624"/>
                    <a:gd name="T83" fmla="*/ 1168 h 3057"/>
                    <a:gd name="T84" fmla="*/ 940 w 1624"/>
                    <a:gd name="T85" fmla="*/ 1331 h 3057"/>
                    <a:gd name="T86" fmla="*/ 1181 w 1624"/>
                    <a:gd name="T87" fmla="*/ 1213 h 3057"/>
                    <a:gd name="T88" fmla="*/ 1309 w 1624"/>
                    <a:gd name="T89" fmla="*/ 1124 h 3057"/>
                    <a:gd name="T90" fmla="*/ 1373 w 1624"/>
                    <a:gd name="T91" fmla="*/ 950 h 3057"/>
                    <a:gd name="T92" fmla="*/ 1380 w 1624"/>
                    <a:gd name="T93" fmla="*/ 1020 h 3057"/>
                    <a:gd name="T94" fmla="*/ 1364 w 1624"/>
                    <a:gd name="T95" fmla="*/ 1124 h 3057"/>
                    <a:gd name="T96" fmla="*/ 1516 w 1624"/>
                    <a:gd name="T97" fmla="*/ 1071 h 3057"/>
                    <a:gd name="T98" fmla="*/ 1268 w 1624"/>
                    <a:gd name="T99" fmla="*/ 1213 h 3057"/>
                    <a:gd name="T100" fmla="*/ 1016 w 1624"/>
                    <a:gd name="T101" fmla="*/ 1349 h 3057"/>
                    <a:gd name="T102" fmla="*/ 888 w 1624"/>
                    <a:gd name="T103" fmla="*/ 1482 h 3057"/>
                    <a:gd name="T104" fmla="*/ 902 w 1624"/>
                    <a:gd name="T105" fmla="*/ 1668 h 3057"/>
                    <a:gd name="T106" fmla="*/ 918 w 1624"/>
                    <a:gd name="T107" fmla="*/ 2003 h 3057"/>
                    <a:gd name="T108" fmla="*/ 928 w 1624"/>
                    <a:gd name="T109" fmla="*/ 2297 h 3057"/>
                    <a:gd name="T110" fmla="*/ 937 w 1624"/>
                    <a:gd name="T111" fmla="*/ 2815 h 3057"/>
                    <a:gd name="T112" fmla="*/ 1004 w 1624"/>
                    <a:gd name="T113" fmla="*/ 3057 h 3057"/>
                    <a:gd name="T114" fmla="*/ 784 w 1624"/>
                    <a:gd name="T115" fmla="*/ 3057 h 3057"/>
                    <a:gd name="T116" fmla="*/ 672 w 1624"/>
                    <a:gd name="T117" fmla="*/ 3009 h 3057"/>
                    <a:gd name="T118" fmla="*/ 696 w 1624"/>
                    <a:gd name="T119" fmla="*/ 2606 h 3057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1624"/>
                    <a:gd name="T181" fmla="*/ 0 h 3057"/>
                    <a:gd name="T182" fmla="*/ 1624 w 1624"/>
                    <a:gd name="T183" fmla="*/ 3057 h 3057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1624" h="3057">
                      <a:moveTo>
                        <a:pt x="696" y="2337"/>
                      </a:moveTo>
                      <a:lnTo>
                        <a:pt x="687" y="2236"/>
                      </a:lnTo>
                      <a:lnTo>
                        <a:pt x="685" y="2118"/>
                      </a:lnTo>
                      <a:lnTo>
                        <a:pt x="692" y="2007"/>
                      </a:lnTo>
                      <a:lnTo>
                        <a:pt x="699" y="1926"/>
                      </a:lnTo>
                      <a:lnTo>
                        <a:pt x="703" y="1822"/>
                      </a:lnTo>
                      <a:lnTo>
                        <a:pt x="703" y="1763"/>
                      </a:lnTo>
                      <a:lnTo>
                        <a:pt x="703" y="1716"/>
                      </a:lnTo>
                      <a:lnTo>
                        <a:pt x="715" y="1646"/>
                      </a:lnTo>
                      <a:lnTo>
                        <a:pt x="658" y="1612"/>
                      </a:lnTo>
                      <a:lnTo>
                        <a:pt x="582" y="1571"/>
                      </a:lnTo>
                      <a:lnTo>
                        <a:pt x="501" y="1524"/>
                      </a:lnTo>
                      <a:lnTo>
                        <a:pt x="440" y="1479"/>
                      </a:lnTo>
                      <a:lnTo>
                        <a:pt x="361" y="1434"/>
                      </a:lnTo>
                      <a:lnTo>
                        <a:pt x="294" y="1384"/>
                      </a:lnTo>
                      <a:lnTo>
                        <a:pt x="234" y="1340"/>
                      </a:lnTo>
                      <a:lnTo>
                        <a:pt x="151" y="1278"/>
                      </a:lnTo>
                      <a:lnTo>
                        <a:pt x="0" y="1119"/>
                      </a:lnTo>
                      <a:lnTo>
                        <a:pt x="208" y="1289"/>
                      </a:lnTo>
                      <a:lnTo>
                        <a:pt x="196" y="1029"/>
                      </a:lnTo>
                      <a:lnTo>
                        <a:pt x="237" y="1308"/>
                      </a:lnTo>
                      <a:lnTo>
                        <a:pt x="323" y="1366"/>
                      </a:lnTo>
                      <a:lnTo>
                        <a:pt x="396" y="1417"/>
                      </a:lnTo>
                      <a:lnTo>
                        <a:pt x="475" y="1462"/>
                      </a:lnTo>
                      <a:lnTo>
                        <a:pt x="560" y="1520"/>
                      </a:lnTo>
                      <a:lnTo>
                        <a:pt x="625" y="1562"/>
                      </a:lnTo>
                      <a:lnTo>
                        <a:pt x="707" y="1595"/>
                      </a:lnTo>
                      <a:lnTo>
                        <a:pt x="699" y="1479"/>
                      </a:lnTo>
                      <a:lnTo>
                        <a:pt x="703" y="1437"/>
                      </a:lnTo>
                      <a:lnTo>
                        <a:pt x="692" y="1358"/>
                      </a:lnTo>
                      <a:lnTo>
                        <a:pt x="685" y="1284"/>
                      </a:lnTo>
                      <a:lnTo>
                        <a:pt x="643" y="1251"/>
                      </a:lnTo>
                      <a:lnTo>
                        <a:pt x="587" y="1219"/>
                      </a:lnTo>
                      <a:lnTo>
                        <a:pt x="504" y="1157"/>
                      </a:lnTo>
                      <a:lnTo>
                        <a:pt x="449" y="1112"/>
                      </a:lnTo>
                      <a:lnTo>
                        <a:pt x="377" y="1050"/>
                      </a:lnTo>
                      <a:lnTo>
                        <a:pt x="320" y="1012"/>
                      </a:lnTo>
                      <a:lnTo>
                        <a:pt x="196" y="882"/>
                      </a:lnTo>
                      <a:lnTo>
                        <a:pt x="344" y="1001"/>
                      </a:lnTo>
                      <a:lnTo>
                        <a:pt x="373" y="813"/>
                      </a:lnTo>
                      <a:lnTo>
                        <a:pt x="368" y="1006"/>
                      </a:lnTo>
                      <a:lnTo>
                        <a:pt x="451" y="1073"/>
                      </a:lnTo>
                      <a:lnTo>
                        <a:pt x="534" y="1139"/>
                      </a:lnTo>
                      <a:lnTo>
                        <a:pt x="602" y="1188"/>
                      </a:lnTo>
                      <a:lnTo>
                        <a:pt x="685" y="1233"/>
                      </a:lnTo>
                      <a:lnTo>
                        <a:pt x="692" y="1174"/>
                      </a:lnTo>
                      <a:lnTo>
                        <a:pt x="687" y="1118"/>
                      </a:lnTo>
                      <a:lnTo>
                        <a:pt x="687" y="1043"/>
                      </a:lnTo>
                      <a:lnTo>
                        <a:pt x="687" y="979"/>
                      </a:lnTo>
                      <a:lnTo>
                        <a:pt x="685" y="906"/>
                      </a:lnTo>
                      <a:lnTo>
                        <a:pt x="692" y="788"/>
                      </a:lnTo>
                      <a:lnTo>
                        <a:pt x="640" y="751"/>
                      </a:lnTo>
                      <a:lnTo>
                        <a:pt x="568" y="703"/>
                      </a:lnTo>
                      <a:lnTo>
                        <a:pt x="487" y="630"/>
                      </a:lnTo>
                      <a:lnTo>
                        <a:pt x="411" y="566"/>
                      </a:lnTo>
                      <a:lnTo>
                        <a:pt x="279" y="409"/>
                      </a:lnTo>
                      <a:lnTo>
                        <a:pt x="449" y="568"/>
                      </a:lnTo>
                      <a:lnTo>
                        <a:pt x="466" y="365"/>
                      </a:lnTo>
                      <a:lnTo>
                        <a:pt x="475" y="595"/>
                      </a:lnTo>
                      <a:lnTo>
                        <a:pt x="565" y="660"/>
                      </a:lnTo>
                      <a:lnTo>
                        <a:pt x="628" y="708"/>
                      </a:lnTo>
                      <a:lnTo>
                        <a:pt x="699" y="758"/>
                      </a:lnTo>
                      <a:lnTo>
                        <a:pt x="715" y="664"/>
                      </a:lnTo>
                      <a:lnTo>
                        <a:pt x="733" y="587"/>
                      </a:lnTo>
                      <a:lnTo>
                        <a:pt x="745" y="521"/>
                      </a:lnTo>
                      <a:lnTo>
                        <a:pt x="752" y="438"/>
                      </a:lnTo>
                      <a:lnTo>
                        <a:pt x="703" y="412"/>
                      </a:lnTo>
                      <a:lnTo>
                        <a:pt x="658" y="376"/>
                      </a:lnTo>
                      <a:lnTo>
                        <a:pt x="605" y="337"/>
                      </a:lnTo>
                      <a:lnTo>
                        <a:pt x="537" y="293"/>
                      </a:lnTo>
                      <a:lnTo>
                        <a:pt x="466" y="214"/>
                      </a:lnTo>
                      <a:lnTo>
                        <a:pt x="594" y="314"/>
                      </a:lnTo>
                      <a:lnTo>
                        <a:pt x="587" y="181"/>
                      </a:lnTo>
                      <a:lnTo>
                        <a:pt x="609" y="318"/>
                      </a:lnTo>
                      <a:lnTo>
                        <a:pt x="651" y="346"/>
                      </a:lnTo>
                      <a:lnTo>
                        <a:pt x="692" y="379"/>
                      </a:lnTo>
                      <a:lnTo>
                        <a:pt x="748" y="409"/>
                      </a:lnTo>
                      <a:lnTo>
                        <a:pt x="745" y="307"/>
                      </a:lnTo>
                      <a:lnTo>
                        <a:pt x="745" y="243"/>
                      </a:lnTo>
                      <a:lnTo>
                        <a:pt x="775" y="0"/>
                      </a:lnTo>
                      <a:lnTo>
                        <a:pt x="806" y="183"/>
                      </a:lnTo>
                      <a:lnTo>
                        <a:pt x="813" y="255"/>
                      </a:lnTo>
                      <a:lnTo>
                        <a:pt x="828" y="314"/>
                      </a:lnTo>
                      <a:lnTo>
                        <a:pt x="839" y="394"/>
                      </a:lnTo>
                      <a:lnTo>
                        <a:pt x="842" y="480"/>
                      </a:lnTo>
                      <a:lnTo>
                        <a:pt x="842" y="542"/>
                      </a:lnTo>
                      <a:lnTo>
                        <a:pt x="842" y="607"/>
                      </a:lnTo>
                      <a:lnTo>
                        <a:pt x="913" y="566"/>
                      </a:lnTo>
                      <a:lnTo>
                        <a:pt x="966" y="519"/>
                      </a:lnTo>
                      <a:lnTo>
                        <a:pt x="1027" y="471"/>
                      </a:lnTo>
                      <a:lnTo>
                        <a:pt x="1004" y="409"/>
                      </a:lnTo>
                      <a:lnTo>
                        <a:pt x="996" y="264"/>
                      </a:lnTo>
                      <a:lnTo>
                        <a:pt x="1019" y="397"/>
                      </a:lnTo>
                      <a:lnTo>
                        <a:pt x="1045" y="457"/>
                      </a:lnTo>
                      <a:lnTo>
                        <a:pt x="1102" y="423"/>
                      </a:lnTo>
                      <a:lnTo>
                        <a:pt x="1219" y="332"/>
                      </a:lnTo>
                      <a:lnTo>
                        <a:pt x="1132" y="427"/>
                      </a:lnTo>
                      <a:lnTo>
                        <a:pt x="1079" y="465"/>
                      </a:lnTo>
                      <a:lnTo>
                        <a:pt x="1016" y="515"/>
                      </a:lnTo>
                      <a:lnTo>
                        <a:pt x="963" y="557"/>
                      </a:lnTo>
                      <a:lnTo>
                        <a:pt x="895" y="601"/>
                      </a:lnTo>
                      <a:lnTo>
                        <a:pt x="850" y="639"/>
                      </a:lnTo>
                      <a:lnTo>
                        <a:pt x="830" y="739"/>
                      </a:lnTo>
                      <a:lnTo>
                        <a:pt x="823" y="817"/>
                      </a:lnTo>
                      <a:lnTo>
                        <a:pt x="820" y="888"/>
                      </a:lnTo>
                      <a:lnTo>
                        <a:pt x="823" y="932"/>
                      </a:lnTo>
                      <a:lnTo>
                        <a:pt x="823" y="979"/>
                      </a:lnTo>
                      <a:lnTo>
                        <a:pt x="839" y="1038"/>
                      </a:lnTo>
                      <a:lnTo>
                        <a:pt x="911" y="1015"/>
                      </a:lnTo>
                      <a:lnTo>
                        <a:pt x="989" y="967"/>
                      </a:lnTo>
                      <a:lnTo>
                        <a:pt x="1083" y="905"/>
                      </a:lnTo>
                      <a:lnTo>
                        <a:pt x="1151" y="848"/>
                      </a:lnTo>
                      <a:lnTo>
                        <a:pt x="1219" y="804"/>
                      </a:lnTo>
                      <a:lnTo>
                        <a:pt x="1252" y="529"/>
                      </a:lnTo>
                      <a:lnTo>
                        <a:pt x="1242" y="795"/>
                      </a:lnTo>
                      <a:lnTo>
                        <a:pt x="1435" y="645"/>
                      </a:lnTo>
                      <a:lnTo>
                        <a:pt x="1309" y="766"/>
                      </a:lnTo>
                      <a:lnTo>
                        <a:pt x="1245" y="822"/>
                      </a:lnTo>
                      <a:lnTo>
                        <a:pt x="1185" y="864"/>
                      </a:lnTo>
                      <a:lnTo>
                        <a:pt x="1121" y="903"/>
                      </a:lnTo>
                      <a:lnTo>
                        <a:pt x="1056" y="956"/>
                      </a:lnTo>
                      <a:lnTo>
                        <a:pt x="1027" y="976"/>
                      </a:lnTo>
                      <a:lnTo>
                        <a:pt x="989" y="1003"/>
                      </a:lnTo>
                      <a:lnTo>
                        <a:pt x="902" y="1050"/>
                      </a:lnTo>
                      <a:lnTo>
                        <a:pt x="842" y="1077"/>
                      </a:lnTo>
                      <a:lnTo>
                        <a:pt x="846" y="1168"/>
                      </a:lnTo>
                      <a:lnTo>
                        <a:pt x="854" y="1272"/>
                      </a:lnTo>
                      <a:lnTo>
                        <a:pt x="866" y="1362"/>
                      </a:lnTo>
                      <a:lnTo>
                        <a:pt x="940" y="1331"/>
                      </a:lnTo>
                      <a:lnTo>
                        <a:pt x="1023" y="1296"/>
                      </a:lnTo>
                      <a:lnTo>
                        <a:pt x="1109" y="1255"/>
                      </a:lnTo>
                      <a:lnTo>
                        <a:pt x="1181" y="1213"/>
                      </a:lnTo>
                      <a:lnTo>
                        <a:pt x="1245" y="1183"/>
                      </a:lnTo>
                      <a:lnTo>
                        <a:pt x="1294" y="1157"/>
                      </a:lnTo>
                      <a:lnTo>
                        <a:pt x="1309" y="1124"/>
                      </a:lnTo>
                      <a:lnTo>
                        <a:pt x="1331" y="1077"/>
                      </a:lnTo>
                      <a:lnTo>
                        <a:pt x="1357" y="1015"/>
                      </a:lnTo>
                      <a:lnTo>
                        <a:pt x="1373" y="950"/>
                      </a:lnTo>
                      <a:lnTo>
                        <a:pt x="1383" y="853"/>
                      </a:lnTo>
                      <a:lnTo>
                        <a:pt x="1387" y="964"/>
                      </a:lnTo>
                      <a:lnTo>
                        <a:pt x="1380" y="1020"/>
                      </a:lnTo>
                      <a:lnTo>
                        <a:pt x="1346" y="1079"/>
                      </a:lnTo>
                      <a:lnTo>
                        <a:pt x="1324" y="1141"/>
                      </a:lnTo>
                      <a:lnTo>
                        <a:pt x="1364" y="1124"/>
                      </a:lnTo>
                      <a:lnTo>
                        <a:pt x="1455" y="1088"/>
                      </a:lnTo>
                      <a:lnTo>
                        <a:pt x="1624" y="977"/>
                      </a:lnTo>
                      <a:lnTo>
                        <a:pt x="1516" y="1071"/>
                      </a:lnTo>
                      <a:lnTo>
                        <a:pt x="1447" y="1121"/>
                      </a:lnTo>
                      <a:lnTo>
                        <a:pt x="1361" y="1163"/>
                      </a:lnTo>
                      <a:lnTo>
                        <a:pt x="1268" y="1213"/>
                      </a:lnTo>
                      <a:lnTo>
                        <a:pt x="1174" y="1263"/>
                      </a:lnTo>
                      <a:lnTo>
                        <a:pt x="1090" y="1308"/>
                      </a:lnTo>
                      <a:lnTo>
                        <a:pt x="1016" y="1349"/>
                      </a:lnTo>
                      <a:lnTo>
                        <a:pt x="959" y="1381"/>
                      </a:lnTo>
                      <a:lnTo>
                        <a:pt x="880" y="1415"/>
                      </a:lnTo>
                      <a:lnTo>
                        <a:pt x="888" y="1482"/>
                      </a:lnTo>
                      <a:lnTo>
                        <a:pt x="899" y="1529"/>
                      </a:lnTo>
                      <a:lnTo>
                        <a:pt x="902" y="1605"/>
                      </a:lnTo>
                      <a:lnTo>
                        <a:pt x="902" y="1668"/>
                      </a:lnTo>
                      <a:lnTo>
                        <a:pt x="906" y="1778"/>
                      </a:lnTo>
                      <a:lnTo>
                        <a:pt x="918" y="1870"/>
                      </a:lnTo>
                      <a:lnTo>
                        <a:pt x="918" y="2003"/>
                      </a:lnTo>
                      <a:lnTo>
                        <a:pt x="911" y="2107"/>
                      </a:lnTo>
                      <a:lnTo>
                        <a:pt x="911" y="2216"/>
                      </a:lnTo>
                      <a:lnTo>
                        <a:pt x="928" y="2297"/>
                      </a:lnTo>
                      <a:lnTo>
                        <a:pt x="937" y="2445"/>
                      </a:lnTo>
                      <a:lnTo>
                        <a:pt x="927" y="2627"/>
                      </a:lnTo>
                      <a:lnTo>
                        <a:pt x="937" y="2815"/>
                      </a:lnTo>
                      <a:lnTo>
                        <a:pt x="937" y="3017"/>
                      </a:lnTo>
                      <a:lnTo>
                        <a:pt x="962" y="3038"/>
                      </a:lnTo>
                      <a:lnTo>
                        <a:pt x="1004" y="3057"/>
                      </a:lnTo>
                      <a:lnTo>
                        <a:pt x="911" y="3048"/>
                      </a:lnTo>
                      <a:lnTo>
                        <a:pt x="830" y="3038"/>
                      </a:lnTo>
                      <a:lnTo>
                        <a:pt x="784" y="3057"/>
                      </a:lnTo>
                      <a:lnTo>
                        <a:pt x="743" y="3040"/>
                      </a:lnTo>
                      <a:lnTo>
                        <a:pt x="611" y="3055"/>
                      </a:lnTo>
                      <a:lnTo>
                        <a:pt x="672" y="3009"/>
                      </a:lnTo>
                      <a:lnTo>
                        <a:pt x="678" y="2984"/>
                      </a:lnTo>
                      <a:lnTo>
                        <a:pt x="696" y="2761"/>
                      </a:lnTo>
                      <a:lnTo>
                        <a:pt x="696" y="2606"/>
                      </a:lnTo>
                      <a:lnTo>
                        <a:pt x="696" y="2465"/>
                      </a:lnTo>
                      <a:lnTo>
                        <a:pt x="696" y="2337"/>
                      </a:lnTo>
                      <a:close/>
                    </a:path>
                  </a:pathLst>
                </a:custGeom>
                <a:solidFill>
                  <a:srgbClr val="201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9" name="Freeform 822"/>
                <p:cNvSpPr>
                  <a:spLocks/>
                </p:cNvSpPr>
                <p:nvPr/>
              </p:nvSpPr>
              <p:spPr bwMode="auto">
                <a:xfrm>
                  <a:off x="1586" y="2296"/>
                  <a:ext cx="119" cy="596"/>
                </a:xfrm>
                <a:custGeom>
                  <a:avLst/>
                  <a:gdLst>
                    <a:gd name="T0" fmla="*/ 160 w 711"/>
                    <a:gd name="T1" fmla="*/ 2088 h 2977"/>
                    <a:gd name="T2" fmla="*/ 166 w 711"/>
                    <a:gd name="T3" fmla="*/ 1999 h 2977"/>
                    <a:gd name="T4" fmla="*/ 172 w 711"/>
                    <a:gd name="T5" fmla="*/ 1926 h 2977"/>
                    <a:gd name="T6" fmla="*/ 173 w 711"/>
                    <a:gd name="T7" fmla="*/ 1805 h 2977"/>
                    <a:gd name="T8" fmla="*/ 160 w 711"/>
                    <a:gd name="T9" fmla="*/ 1684 h 2977"/>
                    <a:gd name="T10" fmla="*/ 159 w 711"/>
                    <a:gd name="T11" fmla="*/ 1544 h 2977"/>
                    <a:gd name="T12" fmla="*/ 143 w 711"/>
                    <a:gd name="T13" fmla="*/ 1407 h 2977"/>
                    <a:gd name="T14" fmla="*/ 150 w 711"/>
                    <a:gd name="T15" fmla="*/ 1313 h 2977"/>
                    <a:gd name="T16" fmla="*/ 250 w 711"/>
                    <a:gd name="T17" fmla="*/ 1265 h 2977"/>
                    <a:gd name="T18" fmla="*/ 423 w 711"/>
                    <a:gd name="T19" fmla="*/ 1184 h 2977"/>
                    <a:gd name="T20" fmla="*/ 595 w 711"/>
                    <a:gd name="T21" fmla="*/ 1093 h 2977"/>
                    <a:gd name="T22" fmla="*/ 621 w 711"/>
                    <a:gd name="T23" fmla="*/ 1065 h 2977"/>
                    <a:gd name="T24" fmla="*/ 373 w 711"/>
                    <a:gd name="T25" fmla="*/ 1186 h 2977"/>
                    <a:gd name="T26" fmla="*/ 220 w 711"/>
                    <a:gd name="T27" fmla="*/ 1256 h 2977"/>
                    <a:gd name="T28" fmla="*/ 134 w 711"/>
                    <a:gd name="T29" fmla="*/ 1292 h 2977"/>
                    <a:gd name="T30" fmla="*/ 113 w 711"/>
                    <a:gd name="T31" fmla="*/ 1246 h 2977"/>
                    <a:gd name="T32" fmla="*/ 104 w 711"/>
                    <a:gd name="T33" fmla="*/ 1111 h 2977"/>
                    <a:gd name="T34" fmla="*/ 100 w 711"/>
                    <a:gd name="T35" fmla="*/ 1001 h 2977"/>
                    <a:gd name="T36" fmla="*/ 172 w 711"/>
                    <a:gd name="T37" fmla="*/ 954 h 2977"/>
                    <a:gd name="T38" fmla="*/ 262 w 711"/>
                    <a:gd name="T39" fmla="*/ 906 h 2977"/>
                    <a:gd name="T40" fmla="*/ 358 w 711"/>
                    <a:gd name="T41" fmla="*/ 839 h 2977"/>
                    <a:gd name="T42" fmla="*/ 448 w 711"/>
                    <a:gd name="T43" fmla="*/ 768 h 2977"/>
                    <a:gd name="T44" fmla="*/ 342 w 711"/>
                    <a:gd name="T45" fmla="*/ 839 h 2977"/>
                    <a:gd name="T46" fmla="*/ 212 w 711"/>
                    <a:gd name="T47" fmla="*/ 921 h 2977"/>
                    <a:gd name="T48" fmla="*/ 97 w 711"/>
                    <a:gd name="T49" fmla="*/ 972 h 2977"/>
                    <a:gd name="T50" fmla="*/ 78 w 711"/>
                    <a:gd name="T51" fmla="*/ 910 h 2977"/>
                    <a:gd name="T52" fmla="*/ 77 w 711"/>
                    <a:gd name="T53" fmla="*/ 826 h 2977"/>
                    <a:gd name="T54" fmla="*/ 80 w 711"/>
                    <a:gd name="T55" fmla="*/ 727 h 2977"/>
                    <a:gd name="T56" fmla="*/ 99 w 711"/>
                    <a:gd name="T57" fmla="*/ 608 h 2977"/>
                    <a:gd name="T58" fmla="*/ 140 w 711"/>
                    <a:gd name="T59" fmla="*/ 535 h 2977"/>
                    <a:gd name="T60" fmla="*/ 210 w 711"/>
                    <a:gd name="T61" fmla="*/ 481 h 2977"/>
                    <a:gd name="T62" fmla="*/ 295 w 711"/>
                    <a:gd name="T63" fmla="*/ 415 h 2977"/>
                    <a:gd name="T64" fmla="*/ 385 w 711"/>
                    <a:gd name="T65" fmla="*/ 347 h 2977"/>
                    <a:gd name="T66" fmla="*/ 277 w 711"/>
                    <a:gd name="T67" fmla="*/ 414 h 2977"/>
                    <a:gd name="T68" fmla="*/ 176 w 711"/>
                    <a:gd name="T69" fmla="*/ 497 h 2977"/>
                    <a:gd name="T70" fmla="*/ 97 w 711"/>
                    <a:gd name="T71" fmla="*/ 536 h 2977"/>
                    <a:gd name="T72" fmla="*/ 97 w 711"/>
                    <a:gd name="T73" fmla="*/ 413 h 2977"/>
                    <a:gd name="T74" fmla="*/ 80 w 711"/>
                    <a:gd name="T75" fmla="*/ 241 h 2977"/>
                    <a:gd name="T76" fmla="*/ 41 w 711"/>
                    <a:gd name="T77" fmla="*/ 0 h 2977"/>
                    <a:gd name="T78" fmla="*/ 62 w 711"/>
                    <a:gd name="T79" fmla="*/ 278 h 2977"/>
                    <a:gd name="T80" fmla="*/ 58 w 711"/>
                    <a:gd name="T81" fmla="*/ 420 h 2977"/>
                    <a:gd name="T82" fmla="*/ 45 w 711"/>
                    <a:gd name="T83" fmla="*/ 573 h 2977"/>
                    <a:gd name="T84" fmla="*/ 21 w 711"/>
                    <a:gd name="T85" fmla="*/ 697 h 2977"/>
                    <a:gd name="T86" fmla="*/ 0 w 711"/>
                    <a:gd name="T87" fmla="*/ 832 h 2977"/>
                    <a:gd name="T88" fmla="*/ 17 w 711"/>
                    <a:gd name="T89" fmla="*/ 936 h 2977"/>
                    <a:gd name="T90" fmla="*/ 25 w 711"/>
                    <a:gd name="T91" fmla="*/ 1059 h 2977"/>
                    <a:gd name="T92" fmla="*/ 32 w 711"/>
                    <a:gd name="T93" fmla="*/ 1212 h 2977"/>
                    <a:gd name="T94" fmla="*/ 47 w 711"/>
                    <a:gd name="T95" fmla="*/ 1361 h 2977"/>
                    <a:gd name="T96" fmla="*/ 53 w 711"/>
                    <a:gd name="T97" fmla="*/ 1515 h 2977"/>
                    <a:gd name="T98" fmla="*/ 69 w 711"/>
                    <a:gd name="T99" fmla="*/ 1628 h 2977"/>
                    <a:gd name="T100" fmla="*/ 67 w 711"/>
                    <a:gd name="T101" fmla="*/ 1758 h 2977"/>
                    <a:gd name="T102" fmla="*/ 62 w 711"/>
                    <a:gd name="T103" fmla="*/ 1876 h 2977"/>
                    <a:gd name="T104" fmla="*/ 66 w 711"/>
                    <a:gd name="T105" fmla="*/ 1983 h 2977"/>
                    <a:gd name="T106" fmla="*/ 61 w 711"/>
                    <a:gd name="T107" fmla="*/ 2080 h 2977"/>
                    <a:gd name="T108" fmla="*/ 60 w 711"/>
                    <a:gd name="T109" fmla="*/ 2167 h 2977"/>
                    <a:gd name="T110" fmla="*/ 65 w 711"/>
                    <a:gd name="T111" fmla="*/ 2358 h 2977"/>
                    <a:gd name="T112" fmla="*/ 62 w 711"/>
                    <a:gd name="T113" fmla="*/ 2722 h 2977"/>
                    <a:gd name="T114" fmla="*/ 68 w 711"/>
                    <a:gd name="T115" fmla="*/ 2943 h 2977"/>
                    <a:gd name="T116" fmla="*/ 111 w 711"/>
                    <a:gd name="T117" fmla="*/ 2949 h 2977"/>
                    <a:gd name="T118" fmla="*/ 225 w 711"/>
                    <a:gd name="T119" fmla="*/ 2976 h 2977"/>
                    <a:gd name="T120" fmla="*/ 182 w 711"/>
                    <a:gd name="T121" fmla="*/ 2871 h 2977"/>
                    <a:gd name="T122" fmla="*/ 175 w 711"/>
                    <a:gd name="T123" fmla="*/ 2631 h 2977"/>
                    <a:gd name="T124" fmla="*/ 178 w 711"/>
                    <a:gd name="T125" fmla="*/ 2325 h 2977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711"/>
                    <a:gd name="T190" fmla="*/ 0 h 2977"/>
                    <a:gd name="T191" fmla="*/ 711 w 711"/>
                    <a:gd name="T192" fmla="*/ 2977 h 2977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711" h="2977">
                      <a:moveTo>
                        <a:pt x="156" y="2158"/>
                      </a:moveTo>
                      <a:lnTo>
                        <a:pt x="162" y="2113"/>
                      </a:lnTo>
                      <a:lnTo>
                        <a:pt x="160" y="2088"/>
                      </a:lnTo>
                      <a:lnTo>
                        <a:pt x="164" y="2058"/>
                      </a:lnTo>
                      <a:lnTo>
                        <a:pt x="164" y="2030"/>
                      </a:lnTo>
                      <a:lnTo>
                        <a:pt x="166" y="1999"/>
                      </a:lnTo>
                      <a:lnTo>
                        <a:pt x="169" y="1973"/>
                      </a:lnTo>
                      <a:lnTo>
                        <a:pt x="171" y="1949"/>
                      </a:lnTo>
                      <a:lnTo>
                        <a:pt x="172" y="1926"/>
                      </a:lnTo>
                      <a:lnTo>
                        <a:pt x="175" y="1884"/>
                      </a:lnTo>
                      <a:lnTo>
                        <a:pt x="172" y="1847"/>
                      </a:lnTo>
                      <a:lnTo>
                        <a:pt x="173" y="1805"/>
                      </a:lnTo>
                      <a:lnTo>
                        <a:pt x="169" y="1762"/>
                      </a:lnTo>
                      <a:lnTo>
                        <a:pt x="164" y="1724"/>
                      </a:lnTo>
                      <a:lnTo>
                        <a:pt x="160" y="1684"/>
                      </a:lnTo>
                      <a:lnTo>
                        <a:pt x="159" y="1631"/>
                      </a:lnTo>
                      <a:lnTo>
                        <a:pt x="158" y="1584"/>
                      </a:lnTo>
                      <a:lnTo>
                        <a:pt x="159" y="1544"/>
                      </a:lnTo>
                      <a:lnTo>
                        <a:pt x="157" y="1506"/>
                      </a:lnTo>
                      <a:lnTo>
                        <a:pt x="157" y="1466"/>
                      </a:lnTo>
                      <a:lnTo>
                        <a:pt x="143" y="1407"/>
                      </a:lnTo>
                      <a:lnTo>
                        <a:pt x="136" y="1362"/>
                      </a:lnTo>
                      <a:lnTo>
                        <a:pt x="133" y="1342"/>
                      </a:lnTo>
                      <a:lnTo>
                        <a:pt x="150" y="1313"/>
                      </a:lnTo>
                      <a:lnTo>
                        <a:pt x="183" y="1292"/>
                      </a:lnTo>
                      <a:lnTo>
                        <a:pt x="207" y="1280"/>
                      </a:lnTo>
                      <a:lnTo>
                        <a:pt x="250" y="1265"/>
                      </a:lnTo>
                      <a:lnTo>
                        <a:pt x="301" y="1241"/>
                      </a:lnTo>
                      <a:lnTo>
                        <a:pt x="365" y="1209"/>
                      </a:lnTo>
                      <a:lnTo>
                        <a:pt x="423" y="1184"/>
                      </a:lnTo>
                      <a:lnTo>
                        <a:pt x="459" y="1160"/>
                      </a:lnTo>
                      <a:lnTo>
                        <a:pt x="520" y="1131"/>
                      </a:lnTo>
                      <a:lnTo>
                        <a:pt x="595" y="1093"/>
                      </a:lnTo>
                      <a:lnTo>
                        <a:pt x="711" y="1035"/>
                      </a:lnTo>
                      <a:lnTo>
                        <a:pt x="667" y="1048"/>
                      </a:lnTo>
                      <a:lnTo>
                        <a:pt x="621" y="1065"/>
                      </a:lnTo>
                      <a:lnTo>
                        <a:pt x="568" y="1090"/>
                      </a:lnTo>
                      <a:lnTo>
                        <a:pt x="435" y="1150"/>
                      </a:lnTo>
                      <a:lnTo>
                        <a:pt x="373" y="1186"/>
                      </a:lnTo>
                      <a:lnTo>
                        <a:pt x="324" y="1211"/>
                      </a:lnTo>
                      <a:lnTo>
                        <a:pt x="286" y="1230"/>
                      </a:lnTo>
                      <a:lnTo>
                        <a:pt x="220" y="1256"/>
                      </a:lnTo>
                      <a:lnTo>
                        <a:pt x="181" y="1275"/>
                      </a:lnTo>
                      <a:lnTo>
                        <a:pt x="147" y="1285"/>
                      </a:lnTo>
                      <a:lnTo>
                        <a:pt x="134" y="1292"/>
                      </a:lnTo>
                      <a:lnTo>
                        <a:pt x="121" y="1297"/>
                      </a:lnTo>
                      <a:lnTo>
                        <a:pt x="118" y="1270"/>
                      </a:lnTo>
                      <a:lnTo>
                        <a:pt x="113" y="1246"/>
                      </a:lnTo>
                      <a:lnTo>
                        <a:pt x="107" y="1205"/>
                      </a:lnTo>
                      <a:lnTo>
                        <a:pt x="106" y="1167"/>
                      </a:lnTo>
                      <a:lnTo>
                        <a:pt x="104" y="1111"/>
                      </a:lnTo>
                      <a:lnTo>
                        <a:pt x="99" y="1073"/>
                      </a:lnTo>
                      <a:lnTo>
                        <a:pt x="98" y="1043"/>
                      </a:lnTo>
                      <a:lnTo>
                        <a:pt x="100" y="1001"/>
                      </a:lnTo>
                      <a:lnTo>
                        <a:pt x="108" y="986"/>
                      </a:lnTo>
                      <a:lnTo>
                        <a:pt x="137" y="972"/>
                      </a:lnTo>
                      <a:lnTo>
                        <a:pt x="172" y="954"/>
                      </a:lnTo>
                      <a:lnTo>
                        <a:pt x="205" y="936"/>
                      </a:lnTo>
                      <a:lnTo>
                        <a:pt x="235" y="918"/>
                      </a:lnTo>
                      <a:lnTo>
                        <a:pt x="262" y="906"/>
                      </a:lnTo>
                      <a:lnTo>
                        <a:pt x="290" y="882"/>
                      </a:lnTo>
                      <a:lnTo>
                        <a:pt x="326" y="858"/>
                      </a:lnTo>
                      <a:lnTo>
                        <a:pt x="358" y="839"/>
                      </a:lnTo>
                      <a:lnTo>
                        <a:pt x="394" y="810"/>
                      </a:lnTo>
                      <a:lnTo>
                        <a:pt x="423" y="790"/>
                      </a:lnTo>
                      <a:lnTo>
                        <a:pt x="448" y="768"/>
                      </a:lnTo>
                      <a:lnTo>
                        <a:pt x="413" y="782"/>
                      </a:lnTo>
                      <a:lnTo>
                        <a:pt x="374" y="813"/>
                      </a:lnTo>
                      <a:lnTo>
                        <a:pt x="342" y="839"/>
                      </a:lnTo>
                      <a:lnTo>
                        <a:pt x="273" y="884"/>
                      </a:lnTo>
                      <a:lnTo>
                        <a:pt x="246" y="903"/>
                      </a:lnTo>
                      <a:lnTo>
                        <a:pt x="212" y="921"/>
                      </a:lnTo>
                      <a:lnTo>
                        <a:pt x="171" y="945"/>
                      </a:lnTo>
                      <a:lnTo>
                        <a:pt x="129" y="959"/>
                      </a:lnTo>
                      <a:lnTo>
                        <a:pt x="97" y="972"/>
                      </a:lnTo>
                      <a:lnTo>
                        <a:pt x="88" y="949"/>
                      </a:lnTo>
                      <a:lnTo>
                        <a:pt x="82" y="921"/>
                      </a:lnTo>
                      <a:lnTo>
                        <a:pt x="78" y="910"/>
                      </a:lnTo>
                      <a:lnTo>
                        <a:pt x="81" y="876"/>
                      </a:lnTo>
                      <a:lnTo>
                        <a:pt x="77" y="850"/>
                      </a:lnTo>
                      <a:lnTo>
                        <a:pt x="77" y="826"/>
                      </a:lnTo>
                      <a:lnTo>
                        <a:pt x="77" y="804"/>
                      </a:lnTo>
                      <a:lnTo>
                        <a:pt x="80" y="765"/>
                      </a:lnTo>
                      <a:lnTo>
                        <a:pt x="80" y="727"/>
                      </a:lnTo>
                      <a:lnTo>
                        <a:pt x="84" y="693"/>
                      </a:lnTo>
                      <a:lnTo>
                        <a:pt x="88" y="662"/>
                      </a:lnTo>
                      <a:lnTo>
                        <a:pt x="99" y="608"/>
                      </a:lnTo>
                      <a:lnTo>
                        <a:pt x="105" y="569"/>
                      </a:lnTo>
                      <a:lnTo>
                        <a:pt x="108" y="553"/>
                      </a:lnTo>
                      <a:lnTo>
                        <a:pt x="140" y="535"/>
                      </a:lnTo>
                      <a:lnTo>
                        <a:pt x="164" y="516"/>
                      </a:lnTo>
                      <a:lnTo>
                        <a:pt x="188" y="497"/>
                      </a:lnTo>
                      <a:lnTo>
                        <a:pt x="210" y="481"/>
                      </a:lnTo>
                      <a:lnTo>
                        <a:pt x="229" y="462"/>
                      </a:lnTo>
                      <a:lnTo>
                        <a:pt x="259" y="444"/>
                      </a:lnTo>
                      <a:lnTo>
                        <a:pt x="295" y="415"/>
                      </a:lnTo>
                      <a:lnTo>
                        <a:pt x="324" y="393"/>
                      </a:lnTo>
                      <a:lnTo>
                        <a:pt x="355" y="371"/>
                      </a:lnTo>
                      <a:lnTo>
                        <a:pt x="385" y="347"/>
                      </a:lnTo>
                      <a:lnTo>
                        <a:pt x="318" y="387"/>
                      </a:lnTo>
                      <a:lnTo>
                        <a:pt x="301" y="399"/>
                      </a:lnTo>
                      <a:lnTo>
                        <a:pt x="277" y="414"/>
                      </a:lnTo>
                      <a:lnTo>
                        <a:pt x="262" y="424"/>
                      </a:lnTo>
                      <a:lnTo>
                        <a:pt x="205" y="472"/>
                      </a:lnTo>
                      <a:lnTo>
                        <a:pt x="176" y="497"/>
                      </a:lnTo>
                      <a:lnTo>
                        <a:pt x="130" y="525"/>
                      </a:lnTo>
                      <a:lnTo>
                        <a:pt x="100" y="542"/>
                      </a:lnTo>
                      <a:lnTo>
                        <a:pt x="97" y="536"/>
                      </a:lnTo>
                      <a:lnTo>
                        <a:pt x="100" y="495"/>
                      </a:lnTo>
                      <a:lnTo>
                        <a:pt x="99" y="453"/>
                      </a:lnTo>
                      <a:lnTo>
                        <a:pt x="97" y="413"/>
                      </a:lnTo>
                      <a:lnTo>
                        <a:pt x="95" y="375"/>
                      </a:lnTo>
                      <a:lnTo>
                        <a:pt x="93" y="324"/>
                      </a:lnTo>
                      <a:lnTo>
                        <a:pt x="80" y="241"/>
                      </a:lnTo>
                      <a:lnTo>
                        <a:pt x="66" y="186"/>
                      </a:lnTo>
                      <a:lnTo>
                        <a:pt x="61" y="101"/>
                      </a:lnTo>
                      <a:lnTo>
                        <a:pt x="41" y="0"/>
                      </a:lnTo>
                      <a:lnTo>
                        <a:pt x="52" y="155"/>
                      </a:lnTo>
                      <a:lnTo>
                        <a:pt x="58" y="231"/>
                      </a:lnTo>
                      <a:lnTo>
                        <a:pt x="62" y="278"/>
                      </a:lnTo>
                      <a:lnTo>
                        <a:pt x="62" y="321"/>
                      </a:lnTo>
                      <a:lnTo>
                        <a:pt x="56" y="374"/>
                      </a:lnTo>
                      <a:lnTo>
                        <a:pt x="58" y="420"/>
                      </a:lnTo>
                      <a:lnTo>
                        <a:pt x="59" y="467"/>
                      </a:lnTo>
                      <a:lnTo>
                        <a:pt x="53" y="516"/>
                      </a:lnTo>
                      <a:lnTo>
                        <a:pt x="45" y="573"/>
                      </a:lnTo>
                      <a:lnTo>
                        <a:pt x="32" y="633"/>
                      </a:lnTo>
                      <a:lnTo>
                        <a:pt x="21" y="660"/>
                      </a:lnTo>
                      <a:lnTo>
                        <a:pt x="21" y="697"/>
                      </a:lnTo>
                      <a:lnTo>
                        <a:pt x="9" y="733"/>
                      </a:lnTo>
                      <a:lnTo>
                        <a:pt x="9" y="785"/>
                      </a:lnTo>
                      <a:lnTo>
                        <a:pt x="0" y="832"/>
                      </a:lnTo>
                      <a:lnTo>
                        <a:pt x="6" y="862"/>
                      </a:lnTo>
                      <a:lnTo>
                        <a:pt x="7" y="897"/>
                      </a:lnTo>
                      <a:lnTo>
                        <a:pt x="17" y="936"/>
                      </a:lnTo>
                      <a:lnTo>
                        <a:pt x="16" y="979"/>
                      </a:lnTo>
                      <a:lnTo>
                        <a:pt x="27" y="1018"/>
                      </a:lnTo>
                      <a:lnTo>
                        <a:pt x="25" y="1059"/>
                      </a:lnTo>
                      <a:lnTo>
                        <a:pt x="29" y="1086"/>
                      </a:lnTo>
                      <a:lnTo>
                        <a:pt x="30" y="1136"/>
                      </a:lnTo>
                      <a:lnTo>
                        <a:pt x="32" y="1212"/>
                      </a:lnTo>
                      <a:lnTo>
                        <a:pt x="36" y="1270"/>
                      </a:lnTo>
                      <a:lnTo>
                        <a:pt x="47" y="1319"/>
                      </a:lnTo>
                      <a:lnTo>
                        <a:pt x="47" y="1361"/>
                      </a:lnTo>
                      <a:lnTo>
                        <a:pt x="54" y="1421"/>
                      </a:lnTo>
                      <a:lnTo>
                        <a:pt x="54" y="1485"/>
                      </a:lnTo>
                      <a:lnTo>
                        <a:pt x="53" y="1515"/>
                      </a:lnTo>
                      <a:lnTo>
                        <a:pt x="62" y="1556"/>
                      </a:lnTo>
                      <a:lnTo>
                        <a:pt x="61" y="1592"/>
                      </a:lnTo>
                      <a:lnTo>
                        <a:pt x="69" y="1628"/>
                      </a:lnTo>
                      <a:lnTo>
                        <a:pt x="66" y="1682"/>
                      </a:lnTo>
                      <a:lnTo>
                        <a:pt x="60" y="1713"/>
                      </a:lnTo>
                      <a:lnTo>
                        <a:pt x="67" y="1758"/>
                      </a:lnTo>
                      <a:lnTo>
                        <a:pt x="62" y="1800"/>
                      </a:lnTo>
                      <a:lnTo>
                        <a:pt x="66" y="1841"/>
                      </a:lnTo>
                      <a:lnTo>
                        <a:pt x="62" y="1876"/>
                      </a:lnTo>
                      <a:lnTo>
                        <a:pt x="67" y="1932"/>
                      </a:lnTo>
                      <a:lnTo>
                        <a:pt x="62" y="1957"/>
                      </a:lnTo>
                      <a:lnTo>
                        <a:pt x="66" y="1983"/>
                      </a:lnTo>
                      <a:lnTo>
                        <a:pt x="66" y="2021"/>
                      </a:lnTo>
                      <a:lnTo>
                        <a:pt x="62" y="2050"/>
                      </a:lnTo>
                      <a:lnTo>
                        <a:pt x="61" y="2080"/>
                      </a:lnTo>
                      <a:lnTo>
                        <a:pt x="59" y="2122"/>
                      </a:lnTo>
                      <a:lnTo>
                        <a:pt x="58" y="2152"/>
                      </a:lnTo>
                      <a:lnTo>
                        <a:pt x="60" y="2167"/>
                      </a:lnTo>
                      <a:lnTo>
                        <a:pt x="54" y="2203"/>
                      </a:lnTo>
                      <a:lnTo>
                        <a:pt x="68" y="2299"/>
                      </a:lnTo>
                      <a:lnTo>
                        <a:pt x="65" y="2358"/>
                      </a:lnTo>
                      <a:lnTo>
                        <a:pt x="68" y="2448"/>
                      </a:lnTo>
                      <a:lnTo>
                        <a:pt x="75" y="2592"/>
                      </a:lnTo>
                      <a:lnTo>
                        <a:pt x="62" y="2722"/>
                      </a:lnTo>
                      <a:lnTo>
                        <a:pt x="78" y="2818"/>
                      </a:lnTo>
                      <a:lnTo>
                        <a:pt x="85" y="2890"/>
                      </a:lnTo>
                      <a:lnTo>
                        <a:pt x="68" y="2943"/>
                      </a:lnTo>
                      <a:lnTo>
                        <a:pt x="45" y="2977"/>
                      </a:lnTo>
                      <a:lnTo>
                        <a:pt x="90" y="2961"/>
                      </a:lnTo>
                      <a:lnTo>
                        <a:pt x="111" y="2949"/>
                      </a:lnTo>
                      <a:lnTo>
                        <a:pt x="136" y="2960"/>
                      </a:lnTo>
                      <a:lnTo>
                        <a:pt x="173" y="2967"/>
                      </a:lnTo>
                      <a:lnTo>
                        <a:pt x="225" y="2976"/>
                      </a:lnTo>
                      <a:lnTo>
                        <a:pt x="188" y="2955"/>
                      </a:lnTo>
                      <a:lnTo>
                        <a:pt x="183" y="2934"/>
                      </a:lnTo>
                      <a:lnTo>
                        <a:pt x="182" y="2871"/>
                      </a:lnTo>
                      <a:lnTo>
                        <a:pt x="178" y="2805"/>
                      </a:lnTo>
                      <a:lnTo>
                        <a:pt x="178" y="2724"/>
                      </a:lnTo>
                      <a:lnTo>
                        <a:pt x="175" y="2631"/>
                      </a:lnTo>
                      <a:lnTo>
                        <a:pt x="165" y="2522"/>
                      </a:lnTo>
                      <a:lnTo>
                        <a:pt x="178" y="2409"/>
                      </a:lnTo>
                      <a:lnTo>
                        <a:pt x="178" y="2325"/>
                      </a:lnTo>
                      <a:lnTo>
                        <a:pt x="169" y="2219"/>
                      </a:lnTo>
                      <a:lnTo>
                        <a:pt x="156" y="2158"/>
                      </a:lnTo>
                      <a:close/>
                    </a:path>
                  </a:pathLst>
                </a:custGeom>
                <a:solidFill>
                  <a:srgbClr val="4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sp>
            <p:nvSpPr>
              <p:cNvPr id="77176" name="Freeform 823"/>
              <p:cNvSpPr>
                <a:spLocks/>
              </p:cNvSpPr>
              <p:nvPr/>
            </p:nvSpPr>
            <p:spPr bwMode="auto">
              <a:xfrm>
                <a:off x="1750" y="2506"/>
                <a:ext cx="13" cy="16"/>
              </a:xfrm>
              <a:custGeom>
                <a:avLst/>
                <a:gdLst>
                  <a:gd name="T0" fmla="*/ 67 w 78"/>
                  <a:gd name="T1" fmla="*/ 0 h 80"/>
                  <a:gd name="T2" fmla="*/ 60 w 78"/>
                  <a:gd name="T3" fmla="*/ 33 h 80"/>
                  <a:gd name="T4" fmla="*/ 76 w 78"/>
                  <a:gd name="T5" fmla="*/ 56 h 80"/>
                  <a:gd name="T6" fmla="*/ 78 w 78"/>
                  <a:gd name="T7" fmla="*/ 80 h 80"/>
                  <a:gd name="T8" fmla="*/ 52 w 78"/>
                  <a:gd name="T9" fmla="*/ 59 h 80"/>
                  <a:gd name="T10" fmla="*/ 0 w 78"/>
                  <a:gd name="T11" fmla="*/ 48 h 80"/>
                  <a:gd name="T12" fmla="*/ 40 w 78"/>
                  <a:gd name="T13" fmla="*/ 33 h 80"/>
                  <a:gd name="T14" fmla="*/ 67 w 78"/>
                  <a:gd name="T15" fmla="*/ 0 h 8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78"/>
                  <a:gd name="T25" fmla="*/ 0 h 80"/>
                  <a:gd name="T26" fmla="*/ 78 w 78"/>
                  <a:gd name="T27" fmla="*/ 80 h 8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78" h="80">
                    <a:moveTo>
                      <a:pt x="67" y="0"/>
                    </a:moveTo>
                    <a:lnTo>
                      <a:pt x="60" y="33"/>
                    </a:lnTo>
                    <a:lnTo>
                      <a:pt x="76" y="56"/>
                    </a:lnTo>
                    <a:lnTo>
                      <a:pt x="78" y="80"/>
                    </a:lnTo>
                    <a:lnTo>
                      <a:pt x="52" y="59"/>
                    </a:lnTo>
                    <a:lnTo>
                      <a:pt x="0" y="48"/>
                    </a:lnTo>
                    <a:lnTo>
                      <a:pt x="40" y="3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177" name="Freeform 824"/>
              <p:cNvSpPr>
                <a:spLocks/>
              </p:cNvSpPr>
              <p:nvPr/>
            </p:nvSpPr>
            <p:spPr bwMode="auto">
              <a:xfrm>
                <a:off x="1737" y="2492"/>
                <a:ext cx="15" cy="15"/>
              </a:xfrm>
              <a:custGeom>
                <a:avLst/>
                <a:gdLst>
                  <a:gd name="T0" fmla="*/ 0 w 87"/>
                  <a:gd name="T1" fmla="*/ 0 h 76"/>
                  <a:gd name="T2" fmla="*/ 23 w 87"/>
                  <a:gd name="T3" fmla="*/ 18 h 76"/>
                  <a:gd name="T4" fmla="*/ 0 w 87"/>
                  <a:gd name="T5" fmla="*/ 53 h 76"/>
                  <a:gd name="T6" fmla="*/ 23 w 87"/>
                  <a:gd name="T7" fmla="*/ 74 h 76"/>
                  <a:gd name="T8" fmla="*/ 54 w 87"/>
                  <a:gd name="T9" fmla="*/ 76 h 76"/>
                  <a:gd name="T10" fmla="*/ 87 w 87"/>
                  <a:gd name="T11" fmla="*/ 65 h 76"/>
                  <a:gd name="T12" fmla="*/ 38 w 87"/>
                  <a:gd name="T13" fmla="*/ 57 h 76"/>
                  <a:gd name="T14" fmla="*/ 87 w 87"/>
                  <a:gd name="T15" fmla="*/ 33 h 76"/>
                  <a:gd name="T16" fmla="*/ 61 w 87"/>
                  <a:gd name="T17" fmla="*/ 29 h 76"/>
                  <a:gd name="T18" fmla="*/ 0 w 87"/>
                  <a:gd name="T19" fmla="*/ 0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87"/>
                  <a:gd name="T31" fmla="*/ 0 h 76"/>
                  <a:gd name="T32" fmla="*/ 87 w 87"/>
                  <a:gd name="T33" fmla="*/ 76 h 7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87" h="76">
                    <a:moveTo>
                      <a:pt x="0" y="0"/>
                    </a:moveTo>
                    <a:lnTo>
                      <a:pt x="23" y="18"/>
                    </a:lnTo>
                    <a:lnTo>
                      <a:pt x="0" y="53"/>
                    </a:lnTo>
                    <a:lnTo>
                      <a:pt x="23" y="74"/>
                    </a:lnTo>
                    <a:lnTo>
                      <a:pt x="54" y="76"/>
                    </a:lnTo>
                    <a:lnTo>
                      <a:pt x="87" y="65"/>
                    </a:lnTo>
                    <a:lnTo>
                      <a:pt x="38" y="57"/>
                    </a:lnTo>
                    <a:lnTo>
                      <a:pt x="87" y="33"/>
                    </a:lnTo>
                    <a:lnTo>
                      <a:pt x="61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4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grpSp>
            <p:nvGrpSpPr>
              <p:cNvPr id="77178" name="Group 825"/>
              <p:cNvGrpSpPr>
                <a:grpSpLocks/>
              </p:cNvGrpSpPr>
              <p:nvPr/>
            </p:nvGrpSpPr>
            <p:grpSpPr bwMode="auto">
              <a:xfrm>
                <a:off x="1471" y="2385"/>
                <a:ext cx="256" cy="115"/>
                <a:chOff x="1471" y="2385"/>
                <a:chExt cx="256" cy="115"/>
              </a:xfrm>
            </p:grpSpPr>
            <p:sp>
              <p:nvSpPr>
                <p:cNvPr id="77224" name="Freeform 826"/>
                <p:cNvSpPr>
                  <a:spLocks/>
                </p:cNvSpPr>
                <p:nvPr/>
              </p:nvSpPr>
              <p:spPr bwMode="auto">
                <a:xfrm>
                  <a:off x="1471" y="2385"/>
                  <a:ext cx="256" cy="115"/>
                </a:xfrm>
                <a:custGeom>
                  <a:avLst/>
                  <a:gdLst>
                    <a:gd name="T0" fmla="*/ 23 w 1541"/>
                    <a:gd name="T1" fmla="*/ 467 h 574"/>
                    <a:gd name="T2" fmla="*/ 38 w 1541"/>
                    <a:gd name="T3" fmla="*/ 526 h 574"/>
                    <a:gd name="T4" fmla="*/ 129 w 1541"/>
                    <a:gd name="T5" fmla="*/ 508 h 574"/>
                    <a:gd name="T6" fmla="*/ 212 w 1541"/>
                    <a:gd name="T7" fmla="*/ 491 h 574"/>
                    <a:gd name="T8" fmla="*/ 264 w 1541"/>
                    <a:gd name="T9" fmla="*/ 491 h 574"/>
                    <a:gd name="T10" fmla="*/ 354 w 1541"/>
                    <a:gd name="T11" fmla="*/ 502 h 574"/>
                    <a:gd name="T12" fmla="*/ 445 w 1541"/>
                    <a:gd name="T13" fmla="*/ 504 h 574"/>
                    <a:gd name="T14" fmla="*/ 493 w 1541"/>
                    <a:gd name="T15" fmla="*/ 529 h 574"/>
                    <a:gd name="T16" fmla="*/ 538 w 1541"/>
                    <a:gd name="T17" fmla="*/ 547 h 574"/>
                    <a:gd name="T18" fmla="*/ 591 w 1541"/>
                    <a:gd name="T19" fmla="*/ 550 h 574"/>
                    <a:gd name="T20" fmla="*/ 654 w 1541"/>
                    <a:gd name="T21" fmla="*/ 526 h 574"/>
                    <a:gd name="T22" fmla="*/ 726 w 1541"/>
                    <a:gd name="T23" fmla="*/ 529 h 574"/>
                    <a:gd name="T24" fmla="*/ 781 w 1541"/>
                    <a:gd name="T25" fmla="*/ 491 h 574"/>
                    <a:gd name="T26" fmla="*/ 819 w 1541"/>
                    <a:gd name="T27" fmla="*/ 432 h 574"/>
                    <a:gd name="T28" fmla="*/ 872 w 1541"/>
                    <a:gd name="T29" fmla="*/ 379 h 574"/>
                    <a:gd name="T30" fmla="*/ 959 w 1541"/>
                    <a:gd name="T31" fmla="*/ 355 h 574"/>
                    <a:gd name="T32" fmla="*/ 1019 w 1541"/>
                    <a:gd name="T33" fmla="*/ 340 h 574"/>
                    <a:gd name="T34" fmla="*/ 1113 w 1541"/>
                    <a:gd name="T35" fmla="*/ 307 h 574"/>
                    <a:gd name="T36" fmla="*/ 1155 w 1541"/>
                    <a:gd name="T37" fmla="*/ 236 h 574"/>
                    <a:gd name="T38" fmla="*/ 1193 w 1541"/>
                    <a:gd name="T39" fmla="*/ 224 h 574"/>
                    <a:gd name="T40" fmla="*/ 1241 w 1541"/>
                    <a:gd name="T41" fmla="*/ 230 h 574"/>
                    <a:gd name="T42" fmla="*/ 1289 w 1541"/>
                    <a:gd name="T43" fmla="*/ 251 h 574"/>
                    <a:gd name="T44" fmla="*/ 1353 w 1541"/>
                    <a:gd name="T45" fmla="*/ 271 h 574"/>
                    <a:gd name="T46" fmla="*/ 1417 w 1541"/>
                    <a:gd name="T47" fmla="*/ 246 h 574"/>
                    <a:gd name="T48" fmla="*/ 1481 w 1541"/>
                    <a:gd name="T49" fmla="*/ 198 h 574"/>
                    <a:gd name="T50" fmla="*/ 1458 w 1541"/>
                    <a:gd name="T51" fmla="*/ 162 h 574"/>
                    <a:gd name="T52" fmla="*/ 1467 w 1541"/>
                    <a:gd name="T53" fmla="*/ 102 h 574"/>
                    <a:gd name="T54" fmla="*/ 1522 w 1541"/>
                    <a:gd name="T55" fmla="*/ 62 h 574"/>
                    <a:gd name="T56" fmla="*/ 1505 w 1541"/>
                    <a:gd name="T57" fmla="*/ 38 h 574"/>
                    <a:gd name="T58" fmla="*/ 1424 w 1541"/>
                    <a:gd name="T59" fmla="*/ 38 h 574"/>
                    <a:gd name="T60" fmla="*/ 1350 w 1541"/>
                    <a:gd name="T61" fmla="*/ 25 h 574"/>
                    <a:gd name="T62" fmla="*/ 1267 w 1541"/>
                    <a:gd name="T63" fmla="*/ 0 h 574"/>
                    <a:gd name="T64" fmla="*/ 1196 w 1541"/>
                    <a:gd name="T65" fmla="*/ 23 h 574"/>
                    <a:gd name="T66" fmla="*/ 1095 w 1541"/>
                    <a:gd name="T67" fmla="*/ 44 h 574"/>
                    <a:gd name="T68" fmla="*/ 1045 w 1541"/>
                    <a:gd name="T69" fmla="*/ 97 h 574"/>
                    <a:gd name="T70" fmla="*/ 993 w 1541"/>
                    <a:gd name="T71" fmla="*/ 132 h 574"/>
                    <a:gd name="T72" fmla="*/ 936 w 1541"/>
                    <a:gd name="T73" fmla="*/ 138 h 574"/>
                    <a:gd name="T74" fmla="*/ 900 w 1541"/>
                    <a:gd name="T75" fmla="*/ 168 h 574"/>
                    <a:gd name="T76" fmla="*/ 869 w 1541"/>
                    <a:gd name="T77" fmla="*/ 224 h 574"/>
                    <a:gd name="T78" fmla="*/ 850 w 1541"/>
                    <a:gd name="T79" fmla="*/ 278 h 574"/>
                    <a:gd name="T80" fmla="*/ 805 w 1541"/>
                    <a:gd name="T81" fmla="*/ 307 h 574"/>
                    <a:gd name="T82" fmla="*/ 774 w 1541"/>
                    <a:gd name="T83" fmla="*/ 338 h 574"/>
                    <a:gd name="T84" fmla="*/ 696 w 1541"/>
                    <a:gd name="T85" fmla="*/ 372 h 574"/>
                    <a:gd name="T86" fmla="*/ 594 w 1541"/>
                    <a:gd name="T87" fmla="*/ 333 h 574"/>
                    <a:gd name="T88" fmla="*/ 538 w 1541"/>
                    <a:gd name="T89" fmla="*/ 346 h 574"/>
                    <a:gd name="T90" fmla="*/ 553 w 1541"/>
                    <a:gd name="T91" fmla="*/ 428 h 574"/>
                    <a:gd name="T92" fmla="*/ 508 w 1541"/>
                    <a:gd name="T93" fmla="*/ 502 h 574"/>
                    <a:gd name="T94" fmla="*/ 504 w 1541"/>
                    <a:gd name="T95" fmla="*/ 447 h 574"/>
                    <a:gd name="T96" fmla="*/ 542 w 1541"/>
                    <a:gd name="T97" fmla="*/ 384 h 574"/>
                    <a:gd name="T98" fmla="*/ 497 w 1541"/>
                    <a:gd name="T99" fmla="*/ 363 h 574"/>
                    <a:gd name="T100" fmla="*/ 438 w 1541"/>
                    <a:gd name="T101" fmla="*/ 346 h 574"/>
                    <a:gd name="T102" fmla="*/ 402 w 1541"/>
                    <a:gd name="T103" fmla="*/ 310 h 574"/>
                    <a:gd name="T104" fmla="*/ 350 w 1541"/>
                    <a:gd name="T105" fmla="*/ 286 h 574"/>
                    <a:gd name="T106" fmla="*/ 271 w 1541"/>
                    <a:gd name="T107" fmla="*/ 303 h 574"/>
                    <a:gd name="T108" fmla="*/ 188 w 1541"/>
                    <a:gd name="T109" fmla="*/ 318 h 574"/>
                    <a:gd name="T110" fmla="*/ 114 w 1541"/>
                    <a:gd name="T111" fmla="*/ 332 h 574"/>
                    <a:gd name="T112" fmla="*/ 54 w 1541"/>
                    <a:gd name="T113" fmla="*/ 355 h 574"/>
                    <a:gd name="T114" fmla="*/ 23 w 1541"/>
                    <a:gd name="T115" fmla="*/ 378 h 574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1541"/>
                    <a:gd name="T175" fmla="*/ 0 h 574"/>
                    <a:gd name="T176" fmla="*/ 1541 w 1541"/>
                    <a:gd name="T177" fmla="*/ 574 h 574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1541" h="574">
                      <a:moveTo>
                        <a:pt x="9" y="420"/>
                      </a:moveTo>
                      <a:lnTo>
                        <a:pt x="23" y="467"/>
                      </a:lnTo>
                      <a:lnTo>
                        <a:pt x="0" y="510"/>
                      </a:lnTo>
                      <a:lnTo>
                        <a:pt x="38" y="526"/>
                      </a:lnTo>
                      <a:lnTo>
                        <a:pt x="83" y="502"/>
                      </a:lnTo>
                      <a:lnTo>
                        <a:pt x="129" y="508"/>
                      </a:lnTo>
                      <a:lnTo>
                        <a:pt x="159" y="485"/>
                      </a:lnTo>
                      <a:lnTo>
                        <a:pt x="212" y="491"/>
                      </a:lnTo>
                      <a:lnTo>
                        <a:pt x="226" y="467"/>
                      </a:lnTo>
                      <a:lnTo>
                        <a:pt x="264" y="491"/>
                      </a:lnTo>
                      <a:lnTo>
                        <a:pt x="317" y="488"/>
                      </a:lnTo>
                      <a:lnTo>
                        <a:pt x="354" y="502"/>
                      </a:lnTo>
                      <a:lnTo>
                        <a:pt x="400" y="523"/>
                      </a:lnTo>
                      <a:lnTo>
                        <a:pt x="445" y="504"/>
                      </a:lnTo>
                      <a:lnTo>
                        <a:pt x="452" y="526"/>
                      </a:lnTo>
                      <a:lnTo>
                        <a:pt x="493" y="529"/>
                      </a:lnTo>
                      <a:lnTo>
                        <a:pt x="500" y="556"/>
                      </a:lnTo>
                      <a:lnTo>
                        <a:pt x="538" y="547"/>
                      </a:lnTo>
                      <a:lnTo>
                        <a:pt x="564" y="574"/>
                      </a:lnTo>
                      <a:lnTo>
                        <a:pt x="591" y="550"/>
                      </a:lnTo>
                      <a:lnTo>
                        <a:pt x="636" y="553"/>
                      </a:lnTo>
                      <a:lnTo>
                        <a:pt x="654" y="526"/>
                      </a:lnTo>
                      <a:lnTo>
                        <a:pt x="692" y="544"/>
                      </a:lnTo>
                      <a:lnTo>
                        <a:pt x="726" y="529"/>
                      </a:lnTo>
                      <a:lnTo>
                        <a:pt x="759" y="515"/>
                      </a:lnTo>
                      <a:lnTo>
                        <a:pt x="781" y="491"/>
                      </a:lnTo>
                      <a:lnTo>
                        <a:pt x="786" y="453"/>
                      </a:lnTo>
                      <a:lnTo>
                        <a:pt x="819" y="432"/>
                      </a:lnTo>
                      <a:lnTo>
                        <a:pt x="827" y="399"/>
                      </a:lnTo>
                      <a:lnTo>
                        <a:pt x="872" y="379"/>
                      </a:lnTo>
                      <a:lnTo>
                        <a:pt x="922" y="384"/>
                      </a:lnTo>
                      <a:lnTo>
                        <a:pt x="959" y="355"/>
                      </a:lnTo>
                      <a:lnTo>
                        <a:pt x="989" y="357"/>
                      </a:lnTo>
                      <a:lnTo>
                        <a:pt x="1019" y="340"/>
                      </a:lnTo>
                      <a:lnTo>
                        <a:pt x="1067" y="332"/>
                      </a:lnTo>
                      <a:lnTo>
                        <a:pt x="1113" y="307"/>
                      </a:lnTo>
                      <a:lnTo>
                        <a:pt x="1125" y="260"/>
                      </a:lnTo>
                      <a:lnTo>
                        <a:pt x="1155" y="236"/>
                      </a:lnTo>
                      <a:lnTo>
                        <a:pt x="1165" y="207"/>
                      </a:lnTo>
                      <a:lnTo>
                        <a:pt x="1193" y="224"/>
                      </a:lnTo>
                      <a:lnTo>
                        <a:pt x="1237" y="209"/>
                      </a:lnTo>
                      <a:lnTo>
                        <a:pt x="1241" y="230"/>
                      </a:lnTo>
                      <a:lnTo>
                        <a:pt x="1271" y="230"/>
                      </a:lnTo>
                      <a:lnTo>
                        <a:pt x="1289" y="251"/>
                      </a:lnTo>
                      <a:lnTo>
                        <a:pt x="1324" y="246"/>
                      </a:lnTo>
                      <a:lnTo>
                        <a:pt x="1353" y="271"/>
                      </a:lnTo>
                      <a:lnTo>
                        <a:pt x="1391" y="278"/>
                      </a:lnTo>
                      <a:lnTo>
                        <a:pt x="1417" y="246"/>
                      </a:lnTo>
                      <a:lnTo>
                        <a:pt x="1451" y="215"/>
                      </a:lnTo>
                      <a:lnTo>
                        <a:pt x="1481" y="198"/>
                      </a:lnTo>
                      <a:lnTo>
                        <a:pt x="1500" y="192"/>
                      </a:lnTo>
                      <a:lnTo>
                        <a:pt x="1458" y="162"/>
                      </a:lnTo>
                      <a:lnTo>
                        <a:pt x="1477" y="129"/>
                      </a:lnTo>
                      <a:lnTo>
                        <a:pt x="1467" y="102"/>
                      </a:lnTo>
                      <a:lnTo>
                        <a:pt x="1489" y="87"/>
                      </a:lnTo>
                      <a:lnTo>
                        <a:pt x="1522" y="62"/>
                      </a:lnTo>
                      <a:lnTo>
                        <a:pt x="1541" y="24"/>
                      </a:lnTo>
                      <a:lnTo>
                        <a:pt x="1505" y="38"/>
                      </a:lnTo>
                      <a:lnTo>
                        <a:pt x="1462" y="25"/>
                      </a:lnTo>
                      <a:lnTo>
                        <a:pt x="1424" y="38"/>
                      </a:lnTo>
                      <a:lnTo>
                        <a:pt x="1376" y="48"/>
                      </a:lnTo>
                      <a:lnTo>
                        <a:pt x="1350" y="25"/>
                      </a:lnTo>
                      <a:lnTo>
                        <a:pt x="1312" y="23"/>
                      </a:lnTo>
                      <a:lnTo>
                        <a:pt x="1267" y="0"/>
                      </a:lnTo>
                      <a:lnTo>
                        <a:pt x="1210" y="6"/>
                      </a:lnTo>
                      <a:lnTo>
                        <a:pt x="1196" y="23"/>
                      </a:lnTo>
                      <a:lnTo>
                        <a:pt x="1128" y="48"/>
                      </a:lnTo>
                      <a:lnTo>
                        <a:pt x="1095" y="44"/>
                      </a:lnTo>
                      <a:lnTo>
                        <a:pt x="1079" y="79"/>
                      </a:lnTo>
                      <a:lnTo>
                        <a:pt x="1045" y="97"/>
                      </a:lnTo>
                      <a:lnTo>
                        <a:pt x="1038" y="130"/>
                      </a:lnTo>
                      <a:lnTo>
                        <a:pt x="993" y="132"/>
                      </a:lnTo>
                      <a:lnTo>
                        <a:pt x="962" y="123"/>
                      </a:lnTo>
                      <a:lnTo>
                        <a:pt x="936" y="138"/>
                      </a:lnTo>
                      <a:lnTo>
                        <a:pt x="910" y="130"/>
                      </a:lnTo>
                      <a:lnTo>
                        <a:pt x="900" y="168"/>
                      </a:lnTo>
                      <a:lnTo>
                        <a:pt x="895" y="203"/>
                      </a:lnTo>
                      <a:lnTo>
                        <a:pt x="869" y="224"/>
                      </a:lnTo>
                      <a:lnTo>
                        <a:pt x="869" y="248"/>
                      </a:lnTo>
                      <a:lnTo>
                        <a:pt x="850" y="278"/>
                      </a:lnTo>
                      <a:lnTo>
                        <a:pt x="831" y="299"/>
                      </a:lnTo>
                      <a:lnTo>
                        <a:pt x="805" y="307"/>
                      </a:lnTo>
                      <a:lnTo>
                        <a:pt x="805" y="333"/>
                      </a:lnTo>
                      <a:lnTo>
                        <a:pt x="774" y="338"/>
                      </a:lnTo>
                      <a:lnTo>
                        <a:pt x="752" y="373"/>
                      </a:lnTo>
                      <a:lnTo>
                        <a:pt x="696" y="372"/>
                      </a:lnTo>
                      <a:lnTo>
                        <a:pt x="654" y="338"/>
                      </a:lnTo>
                      <a:lnTo>
                        <a:pt x="594" y="333"/>
                      </a:lnTo>
                      <a:lnTo>
                        <a:pt x="564" y="327"/>
                      </a:lnTo>
                      <a:lnTo>
                        <a:pt x="538" y="346"/>
                      </a:lnTo>
                      <a:lnTo>
                        <a:pt x="542" y="380"/>
                      </a:lnTo>
                      <a:lnTo>
                        <a:pt x="553" y="428"/>
                      </a:lnTo>
                      <a:lnTo>
                        <a:pt x="533" y="467"/>
                      </a:lnTo>
                      <a:lnTo>
                        <a:pt x="508" y="502"/>
                      </a:lnTo>
                      <a:lnTo>
                        <a:pt x="497" y="472"/>
                      </a:lnTo>
                      <a:lnTo>
                        <a:pt x="504" y="447"/>
                      </a:lnTo>
                      <a:lnTo>
                        <a:pt x="523" y="431"/>
                      </a:lnTo>
                      <a:lnTo>
                        <a:pt x="542" y="384"/>
                      </a:lnTo>
                      <a:lnTo>
                        <a:pt x="538" y="346"/>
                      </a:lnTo>
                      <a:lnTo>
                        <a:pt x="497" y="363"/>
                      </a:lnTo>
                      <a:lnTo>
                        <a:pt x="460" y="361"/>
                      </a:lnTo>
                      <a:lnTo>
                        <a:pt x="438" y="346"/>
                      </a:lnTo>
                      <a:lnTo>
                        <a:pt x="438" y="313"/>
                      </a:lnTo>
                      <a:lnTo>
                        <a:pt x="402" y="310"/>
                      </a:lnTo>
                      <a:lnTo>
                        <a:pt x="400" y="278"/>
                      </a:lnTo>
                      <a:lnTo>
                        <a:pt x="350" y="286"/>
                      </a:lnTo>
                      <a:lnTo>
                        <a:pt x="309" y="277"/>
                      </a:lnTo>
                      <a:lnTo>
                        <a:pt x="271" y="303"/>
                      </a:lnTo>
                      <a:lnTo>
                        <a:pt x="222" y="301"/>
                      </a:lnTo>
                      <a:lnTo>
                        <a:pt x="188" y="318"/>
                      </a:lnTo>
                      <a:lnTo>
                        <a:pt x="152" y="310"/>
                      </a:lnTo>
                      <a:lnTo>
                        <a:pt x="114" y="332"/>
                      </a:lnTo>
                      <a:lnTo>
                        <a:pt x="69" y="327"/>
                      </a:lnTo>
                      <a:lnTo>
                        <a:pt x="54" y="355"/>
                      </a:lnTo>
                      <a:lnTo>
                        <a:pt x="9" y="350"/>
                      </a:lnTo>
                      <a:lnTo>
                        <a:pt x="23" y="378"/>
                      </a:lnTo>
                      <a:lnTo>
                        <a:pt x="9" y="42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5" name="Freeform 827"/>
                <p:cNvSpPr>
                  <a:spLocks/>
                </p:cNvSpPr>
                <p:nvPr/>
              </p:nvSpPr>
              <p:spPr bwMode="auto">
                <a:xfrm>
                  <a:off x="1676" y="2389"/>
                  <a:ext cx="11" cy="30"/>
                </a:xfrm>
                <a:custGeom>
                  <a:avLst/>
                  <a:gdLst>
                    <a:gd name="T0" fmla="*/ 0 w 64"/>
                    <a:gd name="T1" fmla="*/ 0 h 153"/>
                    <a:gd name="T2" fmla="*/ 12 w 64"/>
                    <a:gd name="T3" fmla="*/ 24 h 153"/>
                    <a:gd name="T4" fmla="*/ 22 w 64"/>
                    <a:gd name="T5" fmla="*/ 53 h 153"/>
                    <a:gd name="T6" fmla="*/ 0 w 64"/>
                    <a:gd name="T7" fmla="*/ 86 h 153"/>
                    <a:gd name="T8" fmla="*/ 22 w 64"/>
                    <a:gd name="T9" fmla="*/ 153 h 153"/>
                    <a:gd name="T10" fmla="*/ 30 w 64"/>
                    <a:gd name="T11" fmla="*/ 91 h 153"/>
                    <a:gd name="T12" fmla="*/ 56 w 64"/>
                    <a:gd name="T13" fmla="*/ 67 h 153"/>
                    <a:gd name="T14" fmla="*/ 64 w 64"/>
                    <a:gd name="T15" fmla="*/ 38 h 153"/>
                    <a:gd name="T16" fmla="*/ 0 w 64"/>
                    <a:gd name="T17" fmla="*/ 0 h 15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64"/>
                    <a:gd name="T28" fmla="*/ 0 h 153"/>
                    <a:gd name="T29" fmla="*/ 64 w 64"/>
                    <a:gd name="T30" fmla="*/ 153 h 15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64" h="153">
                      <a:moveTo>
                        <a:pt x="0" y="0"/>
                      </a:moveTo>
                      <a:lnTo>
                        <a:pt x="12" y="24"/>
                      </a:lnTo>
                      <a:lnTo>
                        <a:pt x="22" y="53"/>
                      </a:lnTo>
                      <a:lnTo>
                        <a:pt x="0" y="86"/>
                      </a:lnTo>
                      <a:lnTo>
                        <a:pt x="22" y="153"/>
                      </a:lnTo>
                      <a:lnTo>
                        <a:pt x="30" y="91"/>
                      </a:lnTo>
                      <a:lnTo>
                        <a:pt x="56" y="67"/>
                      </a:lnTo>
                      <a:lnTo>
                        <a:pt x="64" y="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6" name="Freeform 828"/>
                <p:cNvSpPr>
                  <a:spLocks/>
                </p:cNvSpPr>
                <p:nvPr/>
              </p:nvSpPr>
              <p:spPr bwMode="auto">
                <a:xfrm>
                  <a:off x="1702" y="2392"/>
                  <a:ext cx="13" cy="22"/>
                </a:xfrm>
                <a:custGeom>
                  <a:avLst/>
                  <a:gdLst>
                    <a:gd name="T0" fmla="*/ 78 w 78"/>
                    <a:gd name="T1" fmla="*/ 0 h 107"/>
                    <a:gd name="T2" fmla="*/ 38 w 78"/>
                    <a:gd name="T3" fmla="*/ 18 h 107"/>
                    <a:gd name="T4" fmla="*/ 0 w 78"/>
                    <a:gd name="T5" fmla="*/ 20 h 107"/>
                    <a:gd name="T6" fmla="*/ 19 w 78"/>
                    <a:gd name="T7" fmla="*/ 38 h 107"/>
                    <a:gd name="T8" fmla="*/ 33 w 78"/>
                    <a:gd name="T9" fmla="*/ 77 h 107"/>
                    <a:gd name="T10" fmla="*/ 23 w 78"/>
                    <a:gd name="T11" fmla="*/ 107 h 107"/>
                    <a:gd name="T12" fmla="*/ 45 w 78"/>
                    <a:gd name="T13" fmla="*/ 94 h 107"/>
                    <a:gd name="T14" fmla="*/ 41 w 78"/>
                    <a:gd name="T15" fmla="*/ 44 h 107"/>
                    <a:gd name="T16" fmla="*/ 78 w 78"/>
                    <a:gd name="T17" fmla="*/ 0 h 10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8"/>
                    <a:gd name="T28" fmla="*/ 0 h 107"/>
                    <a:gd name="T29" fmla="*/ 78 w 78"/>
                    <a:gd name="T30" fmla="*/ 107 h 10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8" h="107">
                      <a:moveTo>
                        <a:pt x="78" y="0"/>
                      </a:moveTo>
                      <a:lnTo>
                        <a:pt x="38" y="18"/>
                      </a:lnTo>
                      <a:lnTo>
                        <a:pt x="0" y="20"/>
                      </a:lnTo>
                      <a:lnTo>
                        <a:pt x="19" y="38"/>
                      </a:lnTo>
                      <a:lnTo>
                        <a:pt x="33" y="77"/>
                      </a:lnTo>
                      <a:lnTo>
                        <a:pt x="23" y="107"/>
                      </a:lnTo>
                      <a:lnTo>
                        <a:pt x="45" y="94"/>
                      </a:lnTo>
                      <a:lnTo>
                        <a:pt x="41" y="44"/>
                      </a:lnTo>
                      <a:lnTo>
                        <a:pt x="78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7" name="Freeform 829"/>
                <p:cNvSpPr>
                  <a:spLocks/>
                </p:cNvSpPr>
                <p:nvPr/>
              </p:nvSpPr>
              <p:spPr bwMode="auto">
                <a:xfrm>
                  <a:off x="1692" y="2423"/>
                  <a:ext cx="15" cy="11"/>
                </a:xfrm>
                <a:custGeom>
                  <a:avLst/>
                  <a:gdLst>
                    <a:gd name="T0" fmla="*/ 91 w 91"/>
                    <a:gd name="T1" fmla="*/ 0 h 56"/>
                    <a:gd name="T2" fmla="*/ 55 w 91"/>
                    <a:gd name="T3" fmla="*/ 34 h 56"/>
                    <a:gd name="T4" fmla="*/ 48 w 91"/>
                    <a:gd name="T5" fmla="*/ 56 h 56"/>
                    <a:gd name="T6" fmla="*/ 0 w 91"/>
                    <a:gd name="T7" fmla="*/ 11 h 56"/>
                    <a:gd name="T8" fmla="*/ 41 w 91"/>
                    <a:gd name="T9" fmla="*/ 9 h 56"/>
                    <a:gd name="T10" fmla="*/ 91 w 91"/>
                    <a:gd name="T11" fmla="*/ 0 h 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1"/>
                    <a:gd name="T19" fmla="*/ 0 h 56"/>
                    <a:gd name="T20" fmla="*/ 91 w 91"/>
                    <a:gd name="T21" fmla="*/ 56 h 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1" h="56">
                      <a:moveTo>
                        <a:pt x="91" y="0"/>
                      </a:moveTo>
                      <a:lnTo>
                        <a:pt x="55" y="34"/>
                      </a:lnTo>
                      <a:lnTo>
                        <a:pt x="48" y="56"/>
                      </a:lnTo>
                      <a:lnTo>
                        <a:pt x="0" y="11"/>
                      </a:lnTo>
                      <a:lnTo>
                        <a:pt x="41" y="9"/>
                      </a:lnTo>
                      <a:lnTo>
                        <a:pt x="9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8" name="Freeform 830"/>
                <p:cNvSpPr>
                  <a:spLocks/>
                </p:cNvSpPr>
                <p:nvPr/>
              </p:nvSpPr>
              <p:spPr bwMode="auto">
                <a:xfrm>
                  <a:off x="1685" y="2396"/>
                  <a:ext cx="14" cy="25"/>
                </a:xfrm>
                <a:custGeom>
                  <a:avLst/>
                  <a:gdLst>
                    <a:gd name="T0" fmla="*/ 45 w 86"/>
                    <a:gd name="T1" fmla="*/ 0 h 125"/>
                    <a:gd name="T2" fmla="*/ 60 w 86"/>
                    <a:gd name="T3" fmla="*/ 15 h 125"/>
                    <a:gd name="T4" fmla="*/ 18 w 86"/>
                    <a:gd name="T5" fmla="*/ 53 h 125"/>
                    <a:gd name="T6" fmla="*/ 29 w 86"/>
                    <a:gd name="T7" fmla="*/ 68 h 125"/>
                    <a:gd name="T8" fmla="*/ 26 w 86"/>
                    <a:gd name="T9" fmla="*/ 101 h 125"/>
                    <a:gd name="T10" fmla="*/ 0 w 86"/>
                    <a:gd name="T11" fmla="*/ 125 h 125"/>
                    <a:gd name="T12" fmla="*/ 86 w 86"/>
                    <a:gd name="T13" fmla="*/ 104 h 125"/>
                    <a:gd name="T14" fmla="*/ 67 w 86"/>
                    <a:gd name="T15" fmla="*/ 87 h 125"/>
                    <a:gd name="T16" fmla="*/ 83 w 86"/>
                    <a:gd name="T17" fmla="*/ 63 h 125"/>
                    <a:gd name="T18" fmla="*/ 45 w 86"/>
                    <a:gd name="T19" fmla="*/ 0 h 1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86"/>
                    <a:gd name="T31" fmla="*/ 0 h 125"/>
                    <a:gd name="T32" fmla="*/ 86 w 86"/>
                    <a:gd name="T33" fmla="*/ 125 h 12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86" h="125">
                      <a:moveTo>
                        <a:pt x="45" y="0"/>
                      </a:moveTo>
                      <a:lnTo>
                        <a:pt x="60" y="15"/>
                      </a:lnTo>
                      <a:lnTo>
                        <a:pt x="18" y="53"/>
                      </a:lnTo>
                      <a:lnTo>
                        <a:pt x="29" y="68"/>
                      </a:lnTo>
                      <a:lnTo>
                        <a:pt x="26" y="101"/>
                      </a:lnTo>
                      <a:lnTo>
                        <a:pt x="0" y="125"/>
                      </a:lnTo>
                      <a:lnTo>
                        <a:pt x="86" y="104"/>
                      </a:lnTo>
                      <a:lnTo>
                        <a:pt x="67" y="87"/>
                      </a:lnTo>
                      <a:lnTo>
                        <a:pt x="83" y="63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9" name="Freeform 831"/>
                <p:cNvSpPr>
                  <a:spLocks/>
                </p:cNvSpPr>
                <p:nvPr/>
              </p:nvSpPr>
              <p:spPr bwMode="auto">
                <a:xfrm>
                  <a:off x="1651" y="2394"/>
                  <a:ext cx="15" cy="19"/>
                </a:xfrm>
                <a:custGeom>
                  <a:avLst/>
                  <a:gdLst>
                    <a:gd name="T0" fmla="*/ 89 w 89"/>
                    <a:gd name="T1" fmla="*/ 0 h 95"/>
                    <a:gd name="T2" fmla="*/ 60 w 89"/>
                    <a:gd name="T3" fmla="*/ 9 h 95"/>
                    <a:gd name="T4" fmla="*/ 27 w 89"/>
                    <a:gd name="T5" fmla="*/ 11 h 95"/>
                    <a:gd name="T6" fmla="*/ 34 w 89"/>
                    <a:gd name="T7" fmla="*/ 45 h 95"/>
                    <a:gd name="T8" fmla="*/ 27 w 89"/>
                    <a:gd name="T9" fmla="*/ 70 h 95"/>
                    <a:gd name="T10" fmla="*/ 0 w 89"/>
                    <a:gd name="T11" fmla="*/ 95 h 95"/>
                    <a:gd name="T12" fmla="*/ 45 w 89"/>
                    <a:gd name="T13" fmla="*/ 64 h 95"/>
                    <a:gd name="T14" fmla="*/ 89 w 89"/>
                    <a:gd name="T15" fmla="*/ 0 h 9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9"/>
                    <a:gd name="T25" fmla="*/ 0 h 95"/>
                    <a:gd name="T26" fmla="*/ 89 w 89"/>
                    <a:gd name="T27" fmla="*/ 95 h 9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9" h="95">
                      <a:moveTo>
                        <a:pt x="89" y="0"/>
                      </a:moveTo>
                      <a:lnTo>
                        <a:pt x="60" y="9"/>
                      </a:lnTo>
                      <a:lnTo>
                        <a:pt x="27" y="11"/>
                      </a:lnTo>
                      <a:lnTo>
                        <a:pt x="34" y="45"/>
                      </a:lnTo>
                      <a:lnTo>
                        <a:pt x="27" y="70"/>
                      </a:lnTo>
                      <a:lnTo>
                        <a:pt x="0" y="95"/>
                      </a:lnTo>
                      <a:lnTo>
                        <a:pt x="45" y="64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0" name="Freeform 832"/>
                <p:cNvSpPr>
                  <a:spLocks/>
                </p:cNvSpPr>
                <p:nvPr/>
              </p:nvSpPr>
              <p:spPr bwMode="auto">
                <a:xfrm>
                  <a:off x="1655" y="2408"/>
                  <a:ext cx="16" cy="14"/>
                </a:xfrm>
                <a:custGeom>
                  <a:avLst/>
                  <a:gdLst>
                    <a:gd name="T0" fmla="*/ 93 w 93"/>
                    <a:gd name="T1" fmla="*/ 68 h 68"/>
                    <a:gd name="T2" fmla="*/ 48 w 93"/>
                    <a:gd name="T3" fmla="*/ 42 h 68"/>
                    <a:gd name="T4" fmla="*/ 0 w 93"/>
                    <a:gd name="T5" fmla="*/ 45 h 68"/>
                    <a:gd name="T6" fmla="*/ 26 w 93"/>
                    <a:gd name="T7" fmla="*/ 33 h 68"/>
                    <a:gd name="T8" fmla="*/ 62 w 93"/>
                    <a:gd name="T9" fmla="*/ 0 h 68"/>
                    <a:gd name="T10" fmla="*/ 60 w 93"/>
                    <a:gd name="T11" fmla="*/ 31 h 68"/>
                    <a:gd name="T12" fmla="*/ 93 w 93"/>
                    <a:gd name="T13" fmla="*/ 31 h 68"/>
                    <a:gd name="T14" fmla="*/ 93 w 93"/>
                    <a:gd name="T15" fmla="*/ 68 h 6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3"/>
                    <a:gd name="T25" fmla="*/ 0 h 68"/>
                    <a:gd name="T26" fmla="*/ 93 w 93"/>
                    <a:gd name="T27" fmla="*/ 68 h 6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3" h="68">
                      <a:moveTo>
                        <a:pt x="93" y="68"/>
                      </a:moveTo>
                      <a:lnTo>
                        <a:pt x="48" y="42"/>
                      </a:lnTo>
                      <a:lnTo>
                        <a:pt x="0" y="45"/>
                      </a:lnTo>
                      <a:lnTo>
                        <a:pt x="26" y="33"/>
                      </a:lnTo>
                      <a:lnTo>
                        <a:pt x="62" y="0"/>
                      </a:lnTo>
                      <a:lnTo>
                        <a:pt x="60" y="31"/>
                      </a:lnTo>
                      <a:lnTo>
                        <a:pt x="93" y="31"/>
                      </a:lnTo>
                      <a:lnTo>
                        <a:pt x="93" y="68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1" name="Freeform 833"/>
                <p:cNvSpPr>
                  <a:spLocks/>
                </p:cNvSpPr>
                <p:nvPr/>
              </p:nvSpPr>
              <p:spPr bwMode="auto">
                <a:xfrm>
                  <a:off x="1624" y="2412"/>
                  <a:ext cx="24" cy="15"/>
                </a:xfrm>
                <a:custGeom>
                  <a:avLst/>
                  <a:gdLst>
                    <a:gd name="T0" fmla="*/ 56 w 143"/>
                    <a:gd name="T1" fmla="*/ 0 h 71"/>
                    <a:gd name="T2" fmla="*/ 30 w 143"/>
                    <a:gd name="T3" fmla="*/ 16 h 71"/>
                    <a:gd name="T4" fmla="*/ 0 w 143"/>
                    <a:gd name="T5" fmla="*/ 10 h 71"/>
                    <a:gd name="T6" fmla="*/ 11 w 143"/>
                    <a:gd name="T7" fmla="*/ 45 h 71"/>
                    <a:gd name="T8" fmla="*/ 30 w 143"/>
                    <a:gd name="T9" fmla="*/ 71 h 71"/>
                    <a:gd name="T10" fmla="*/ 25 w 143"/>
                    <a:gd name="T11" fmla="*/ 51 h 71"/>
                    <a:gd name="T12" fmla="*/ 60 w 143"/>
                    <a:gd name="T13" fmla="*/ 35 h 71"/>
                    <a:gd name="T14" fmla="*/ 143 w 143"/>
                    <a:gd name="T15" fmla="*/ 30 h 71"/>
                    <a:gd name="T16" fmla="*/ 56 w 143"/>
                    <a:gd name="T17" fmla="*/ 0 h 7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43"/>
                    <a:gd name="T28" fmla="*/ 0 h 71"/>
                    <a:gd name="T29" fmla="*/ 143 w 143"/>
                    <a:gd name="T30" fmla="*/ 71 h 71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43" h="71">
                      <a:moveTo>
                        <a:pt x="56" y="0"/>
                      </a:moveTo>
                      <a:lnTo>
                        <a:pt x="30" y="16"/>
                      </a:lnTo>
                      <a:lnTo>
                        <a:pt x="0" y="10"/>
                      </a:lnTo>
                      <a:lnTo>
                        <a:pt x="11" y="45"/>
                      </a:lnTo>
                      <a:lnTo>
                        <a:pt x="30" y="71"/>
                      </a:lnTo>
                      <a:lnTo>
                        <a:pt x="25" y="51"/>
                      </a:lnTo>
                      <a:lnTo>
                        <a:pt x="60" y="35"/>
                      </a:lnTo>
                      <a:lnTo>
                        <a:pt x="143" y="30"/>
                      </a:lnTo>
                      <a:lnTo>
                        <a:pt x="56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2" name="Freeform 834"/>
                <p:cNvSpPr>
                  <a:spLocks/>
                </p:cNvSpPr>
                <p:nvPr/>
              </p:nvSpPr>
              <p:spPr bwMode="auto">
                <a:xfrm>
                  <a:off x="1633" y="2430"/>
                  <a:ext cx="23" cy="16"/>
                </a:xfrm>
                <a:custGeom>
                  <a:avLst/>
                  <a:gdLst>
                    <a:gd name="T0" fmla="*/ 0 w 139"/>
                    <a:gd name="T1" fmla="*/ 22 h 83"/>
                    <a:gd name="T2" fmla="*/ 33 w 139"/>
                    <a:gd name="T3" fmla="*/ 47 h 83"/>
                    <a:gd name="T4" fmla="*/ 79 w 139"/>
                    <a:gd name="T5" fmla="*/ 59 h 83"/>
                    <a:gd name="T6" fmla="*/ 91 w 139"/>
                    <a:gd name="T7" fmla="*/ 83 h 83"/>
                    <a:gd name="T8" fmla="*/ 124 w 139"/>
                    <a:gd name="T9" fmla="*/ 56 h 83"/>
                    <a:gd name="T10" fmla="*/ 116 w 139"/>
                    <a:gd name="T11" fmla="*/ 27 h 83"/>
                    <a:gd name="T12" fmla="*/ 139 w 139"/>
                    <a:gd name="T13" fmla="*/ 6 h 83"/>
                    <a:gd name="T14" fmla="*/ 102 w 139"/>
                    <a:gd name="T15" fmla="*/ 0 h 83"/>
                    <a:gd name="T16" fmla="*/ 91 w 139"/>
                    <a:gd name="T17" fmla="*/ 36 h 83"/>
                    <a:gd name="T18" fmla="*/ 64 w 139"/>
                    <a:gd name="T19" fmla="*/ 22 h 83"/>
                    <a:gd name="T20" fmla="*/ 0 w 139"/>
                    <a:gd name="T21" fmla="*/ 22 h 8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9"/>
                    <a:gd name="T34" fmla="*/ 0 h 83"/>
                    <a:gd name="T35" fmla="*/ 139 w 139"/>
                    <a:gd name="T36" fmla="*/ 83 h 8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9" h="83">
                      <a:moveTo>
                        <a:pt x="0" y="22"/>
                      </a:moveTo>
                      <a:lnTo>
                        <a:pt x="33" y="47"/>
                      </a:lnTo>
                      <a:lnTo>
                        <a:pt x="79" y="59"/>
                      </a:lnTo>
                      <a:lnTo>
                        <a:pt x="91" y="83"/>
                      </a:lnTo>
                      <a:lnTo>
                        <a:pt x="124" y="56"/>
                      </a:lnTo>
                      <a:lnTo>
                        <a:pt x="116" y="27"/>
                      </a:lnTo>
                      <a:lnTo>
                        <a:pt x="139" y="6"/>
                      </a:lnTo>
                      <a:lnTo>
                        <a:pt x="102" y="0"/>
                      </a:lnTo>
                      <a:lnTo>
                        <a:pt x="91" y="36"/>
                      </a:lnTo>
                      <a:lnTo>
                        <a:pt x="64" y="22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3" name="Freeform 835"/>
                <p:cNvSpPr>
                  <a:spLocks/>
                </p:cNvSpPr>
                <p:nvPr/>
              </p:nvSpPr>
              <p:spPr bwMode="auto">
                <a:xfrm>
                  <a:off x="1580" y="2457"/>
                  <a:ext cx="24" cy="32"/>
                </a:xfrm>
                <a:custGeom>
                  <a:avLst/>
                  <a:gdLst>
                    <a:gd name="T0" fmla="*/ 0 w 143"/>
                    <a:gd name="T1" fmla="*/ 0 h 157"/>
                    <a:gd name="T2" fmla="*/ 34 w 143"/>
                    <a:gd name="T3" fmla="*/ 21 h 157"/>
                    <a:gd name="T4" fmla="*/ 87 w 143"/>
                    <a:gd name="T5" fmla="*/ 30 h 157"/>
                    <a:gd name="T6" fmla="*/ 135 w 143"/>
                    <a:gd name="T7" fmla="*/ 27 h 157"/>
                    <a:gd name="T8" fmla="*/ 143 w 143"/>
                    <a:gd name="T9" fmla="*/ 51 h 157"/>
                    <a:gd name="T10" fmla="*/ 113 w 143"/>
                    <a:gd name="T11" fmla="*/ 60 h 157"/>
                    <a:gd name="T12" fmla="*/ 109 w 143"/>
                    <a:gd name="T13" fmla="*/ 84 h 157"/>
                    <a:gd name="T14" fmla="*/ 106 w 143"/>
                    <a:gd name="T15" fmla="*/ 109 h 157"/>
                    <a:gd name="T16" fmla="*/ 78 w 143"/>
                    <a:gd name="T17" fmla="*/ 133 h 157"/>
                    <a:gd name="T18" fmla="*/ 30 w 143"/>
                    <a:gd name="T19" fmla="*/ 157 h 157"/>
                    <a:gd name="T20" fmla="*/ 38 w 143"/>
                    <a:gd name="T21" fmla="*/ 133 h 157"/>
                    <a:gd name="T22" fmla="*/ 78 w 143"/>
                    <a:gd name="T23" fmla="*/ 104 h 157"/>
                    <a:gd name="T24" fmla="*/ 61 w 143"/>
                    <a:gd name="T25" fmla="*/ 53 h 157"/>
                    <a:gd name="T26" fmla="*/ 30 w 143"/>
                    <a:gd name="T27" fmla="*/ 39 h 157"/>
                    <a:gd name="T28" fmla="*/ 0 w 143"/>
                    <a:gd name="T29" fmla="*/ 0 h 157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43"/>
                    <a:gd name="T46" fmla="*/ 0 h 157"/>
                    <a:gd name="T47" fmla="*/ 143 w 143"/>
                    <a:gd name="T48" fmla="*/ 157 h 157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43" h="157">
                      <a:moveTo>
                        <a:pt x="0" y="0"/>
                      </a:moveTo>
                      <a:lnTo>
                        <a:pt x="34" y="21"/>
                      </a:lnTo>
                      <a:lnTo>
                        <a:pt x="87" y="30"/>
                      </a:lnTo>
                      <a:lnTo>
                        <a:pt x="135" y="27"/>
                      </a:lnTo>
                      <a:lnTo>
                        <a:pt x="143" y="51"/>
                      </a:lnTo>
                      <a:lnTo>
                        <a:pt x="113" y="60"/>
                      </a:lnTo>
                      <a:lnTo>
                        <a:pt x="109" y="84"/>
                      </a:lnTo>
                      <a:lnTo>
                        <a:pt x="106" y="109"/>
                      </a:lnTo>
                      <a:lnTo>
                        <a:pt x="78" y="133"/>
                      </a:lnTo>
                      <a:lnTo>
                        <a:pt x="30" y="157"/>
                      </a:lnTo>
                      <a:lnTo>
                        <a:pt x="38" y="133"/>
                      </a:lnTo>
                      <a:lnTo>
                        <a:pt x="78" y="104"/>
                      </a:lnTo>
                      <a:lnTo>
                        <a:pt x="61" y="53"/>
                      </a:lnTo>
                      <a:lnTo>
                        <a:pt x="30" y="3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4" name="Freeform 836"/>
                <p:cNvSpPr>
                  <a:spLocks/>
                </p:cNvSpPr>
                <p:nvPr/>
              </p:nvSpPr>
              <p:spPr bwMode="auto">
                <a:xfrm>
                  <a:off x="1565" y="2457"/>
                  <a:ext cx="13" cy="19"/>
                </a:xfrm>
                <a:custGeom>
                  <a:avLst/>
                  <a:gdLst>
                    <a:gd name="T0" fmla="*/ 0 w 75"/>
                    <a:gd name="T1" fmla="*/ 0 h 95"/>
                    <a:gd name="T2" fmla="*/ 15 w 75"/>
                    <a:gd name="T3" fmla="*/ 36 h 95"/>
                    <a:gd name="T4" fmla="*/ 0 w 75"/>
                    <a:gd name="T5" fmla="*/ 95 h 95"/>
                    <a:gd name="T6" fmla="*/ 46 w 75"/>
                    <a:gd name="T7" fmla="*/ 90 h 95"/>
                    <a:gd name="T8" fmla="*/ 41 w 75"/>
                    <a:gd name="T9" fmla="*/ 62 h 95"/>
                    <a:gd name="T10" fmla="*/ 75 w 75"/>
                    <a:gd name="T11" fmla="*/ 36 h 95"/>
                    <a:gd name="T12" fmla="*/ 0 w 75"/>
                    <a:gd name="T13" fmla="*/ 0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95"/>
                    <a:gd name="T23" fmla="*/ 75 w 75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95">
                      <a:moveTo>
                        <a:pt x="0" y="0"/>
                      </a:moveTo>
                      <a:lnTo>
                        <a:pt x="15" y="36"/>
                      </a:lnTo>
                      <a:lnTo>
                        <a:pt x="0" y="95"/>
                      </a:lnTo>
                      <a:lnTo>
                        <a:pt x="46" y="90"/>
                      </a:lnTo>
                      <a:lnTo>
                        <a:pt x="41" y="62"/>
                      </a:lnTo>
                      <a:lnTo>
                        <a:pt x="75" y="3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5" name="Freeform 837"/>
                <p:cNvSpPr>
                  <a:spLocks/>
                </p:cNvSpPr>
                <p:nvPr/>
              </p:nvSpPr>
              <p:spPr bwMode="auto">
                <a:xfrm>
                  <a:off x="1526" y="2446"/>
                  <a:ext cx="30" cy="20"/>
                </a:xfrm>
                <a:custGeom>
                  <a:avLst/>
                  <a:gdLst>
                    <a:gd name="T0" fmla="*/ 180 w 180"/>
                    <a:gd name="T1" fmla="*/ 71 h 104"/>
                    <a:gd name="T2" fmla="*/ 147 w 180"/>
                    <a:gd name="T3" fmla="*/ 104 h 104"/>
                    <a:gd name="T4" fmla="*/ 109 w 180"/>
                    <a:gd name="T5" fmla="*/ 104 h 104"/>
                    <a:gd name="T6" fmla="*/ 69 w 180"/>
                    <a:gd name="T7" fmla="*/ 80 h 104"/>
                    <a:gd name="T8" fmla="*/ 60 w 180"/>
                    <a:gd name="T9" fmla="*/ 51 h 104"/>
                    <a:gd name="T10" fmla="*/ 34 w 180"/>
                    <a:gd name="T11" fmla="*/ 27 h 104"/>
                    <a:gd name="T12" fmla="*/ 0 w 180"/>
                    <a:gd name="T13" fmla="*/ 9 h 104"/>
                    <a:gd name="T14" fmla="*/ 42 w 180"/>
                    <a:gd name="T15" fmla="*/ 0 h 104"/>
                    <a:gd name="T16" fmla="*/ 69 w 180"/>
                    <a:gd name="T17" fmla="*/ 27 h 104"/>
                    <a:gd name="T18" fmla="*/ 79 w 180"/>
                    <a:gd name="T19" fmla="*/ 62 h 104"/>
                    <a:gd name="T20" fmla="*/ 107 w 180"/>
                    <a:gd name="T21" fmla="*/ 83 h 104"/>
                    <a:gd name="T22" fmla="*/ 180 w 180"/>
                    <a:gd name="T23" fmla="*/ 71 h 10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80"/>
                    <a:gd name="T37" fmla="*/ 0 h 104"/>
                    <a:gd name="T38" fmla="*/ 180 w 180"/>
                    <a:gd name="T39" fmla="*/ 104 h 10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80" h="104">
                      <a:moveTo>
                        <a:pt x="180" y="71"/>
                      </a:moveTo>
                      <a:lnTo>
                        <a:pt x="147" y="104"/>
                      </a:lnTo>
                      <a:lnTo>
                        <a:pt x="109" y="104"/>
                      </a:lnTo>
                      <a:lnTo>
                        <a:pt x="69" y="80"/>
                      </a:lnTo>
                      <a:lnTo>
                        <a:pt x="60" y="51"/>
                      </a:lnTo>
                      <a:lnTo>
                        <a:pt x="34" y="27"/>
                      </a:lnTo>
                      <a:lnTo>
                        <a:pt x="0" y="9"/>
                      </a:lnTo>
                      <a:lnTo>
                        <a:pt x="42" y="0"/>
                      </a:lnTo>
                      <a:lnTo>
                        <a:pt x="69" y="27"/>
                      </a:lnTo>
                      <a:lnTo>
                        <a:pt x="79" y="62"/>
                      </a:lnTo>
                      <a:lnTo>
                        <a:pt x="107" y="83"/>
                      </a:lnTo>
                      <a:lnTo>
                        <a:pt x="180" y="7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6" name="Freeform 838"/>
                <p:cNvSpPr>
                  <a:spLocks/>
                </p:cNvSpPr>
                <p:nvPr/>
              </p:nvSpPr>
              <p:spPr bwMode="auto">
                <a:xfrm>
                  <a:off x="1492" y="2451"/>
                  <a:ext cx="13" cy="27"/>
                </a:xfrm>
                <a:custGeom>
                  <a:avLst/>
                  <a:gdLst>
                    <a:gd name="T0" fmla="*/ 23 w 78"/>
                    <a:gd name="T1" fmla="*/ 0 h 136"/>
                    <a:gd name="T2" fmla="*/ 0 w 78"/>
                    <a:gd name="T3" fmla="*/ 18 h 136"/>
                    <a:gd name="T4" fmla="*/ 25 w 78"/>
                    <a:gd name="T5" fmla="*/ 35 h 136"/>
                    <a:gd name="T6" fmla="*/ 30 w 78"/>
                    <a:gd name="T7" fmla="*/ 74 h 136"/>
                    <a:gd name="T8" fmla="*/ 7 w 78"/>
                    <a:gd name="T9" fmla="*/ 103 h 136"/>
                    <a:gd name="T10" fmla="*/ 47 w 78"/>
                    <a:gd name="T11" fmla="*/ 122 h 136"/>
                    <a:gd name="T12" fmla="*/ 67 w 78"/>
                    <a:gd name="T13" fmla="*/ 136 h 136"/>
                    <a:gd name="T14" fmla="*/ 78 w 78"/>
                    <a:gd name="T15" fmla="*/ 97 h 136"/>
                    <a:gd name="T16" fmla="*/ 47 w 78"/>
                    <a:gd name="T17" fmla="*/ 97 h 136"/>
                    <a:gd name="T18" fmla="*/ 63 w 78"/>
                    <a:gd name="T19" fmla="*/ 53 h 136"/>
                    <a:gd name="T20" fmla="*/ 45 w 78"/>
                    <a:gd name="T21" fmla="*/ 41 h 136"/>
                    <a:gd name="T22" fmla="*/ 23 w 78"/>
                    <a:gd name="T23" fmla="*/ 0 h 1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78"/>
                    <a:gd name="T37" fmla="*/ 0 h 136"/>
                    <a:gd name="T38" fmla="*/ 78 w 78"/>
                    <a:gd name="T39" fmla="*/ 136 h 1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78" h="136">
                      <a:moveTo>
                        <a:pt x="23" y="0"/>
                      </a:moveTo>
                      <a:lnTo>
                        <a:pt x="0" y="18"/>
                      </a:lnTo>
                      <a:lnTo>
                        <a:pt x="25" y="35"/>
                      </a:lnTo>
                      <a:lnTo>
                        <a:pt x="30" y="74"/>
                      </a:lnTo>
                      <a:lnTo>
                        <a:pt x="7" y="103"/>
                      </a:lnTo>
                      <a:lnTo>
                        <a:pt x="47" y="122"/>
                      </a:lnTo>
                      <a:lnTo>
                        <a:pt x="67" y="136"/>
                      </a:lnTo>
                      <a:lnTo>
                        <a:pt x="78" y="97"/>
                      </a:lnTo>
                      <a:lnTo>
                        <a:pt x="47" y="97"/>
                      </a:lnTo>
                      <a:lnTo>
                        <a:pt x="63" y="53"/>
                      </a:lnTo>
                      <a:lnTo>
                        <a:pt x="45" y="41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37" name="Freeform 839"/>
                <p:cNvSpPr>
                  <a:spLocks/>
                </p:cNvSpPr>
                <p:nvPr/>
              </p:nvSpPr>
              <p:spPr bwMode="auto">
                <a:xfrm>
                  <a:off x="1520" y="2463"/>
                  <a:ext cx="19" cy="19"/>
                </a:xfrm>
                <a:custGeom>
                  <a:avLst/>
                  <a:gdLst>
                    <a:gd name="T0" fmla="*/ 10 w 115"/>
                    <a:gd name="T1" fmla="*/ 0 h 98"/>
                    <a:gd name="T2" fmla="*/ 0 w 115"/>
                    <a:gd name="T3" fmla="*/ 26 h 98"/>
                    <a:gd name="T4" fmla="*/ 17 w 115"/>
                    <a:gd name="T5" fmla="*/ 44 h 98"/>
                    <a:gd name="T6" fmla="*/ 36 w 115"/>
                    <a:gd name="T7" fmla="*/ 71 h 98"/>
                    <a:gd name="T8" fmla="*/ 67 w 115"/>
                    <a:gd name="T9" fmla="*/ 88 h 98"/>
                    <a:gd name="T10" fmla="*/ 115 w 115"/>
                    <a:gd name="T11" fmla="*/ 98 h 98"/>
                    <a:gd name="T12" fmla="*/ 67 w 115"/>
                    <a:gd name="T13" fmla="*/ 59 h 98"/>
                    <a:gd name="T14" fmla="*/ 82 w 115"/>
                    <a:gd name="T15" fmla="*/ 29 h 98"/>
                    <a:gd name="T16" fmla="*/ 47 w 115"/>
                    <a:gd name="T17" fmla="*/ 41 h 98"/>
                    <a:gd name="T18" fmla="*/ 10 w 115"/>
                    <a:gd name="T19" fmla="*/ 0 h 98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15"/>
                    <a:gd name="T31" fmla="*/ 0 h 98"/>
                    <a:gd name="T32" fmla="*/ 115 w 115"/>
                    <a:gd name="T33" fmla="*/ 98 h 98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15" h="98">
                      <a:moveTo>
                        <a:pt x="10" y="0"/>
                      </a:moveTo>
                      <a:lnTo>
                        <a:pt x="0" y="26"/>
                      </a:lnTo>
                      <a:lnTo>
                        <a:pt x="17" y="44"/>
                      </a:lnTo>
                      <a:lnTo>
                        <a:pt x="36" y="71"/>
                      </a:lnTo>
                      <a:lnTo>
                        <a:pt x="67" y="88"/>
                      </a:lnTo>
                      <a:lnTo>
                        <a:pt x="115" y="98"/>
                      </a:lnTo>
                      <a:lnTo>
                        <a:pt x="67" y="59"/>
                      </a:lnTo>
                      <a:lnTo>
                        <a:pt x="82" y="29"/>
                      </a:lnTo>
                      <a:lnTo>
                        <a:pt x="47" y="41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179" name="Group 840"/>
              <p:cNvGrpSpPr>
                <a:grpSpLocks/>
              </p:cNvGrpSpPr>
              <p:nvPr/>
            </p:nvGrpSpPr>
            <p:grpSpPr bwMode="auto">
              <a:xfrm>
                <a:off x="1473" y="2347"/>
                <a:ext cx="155" cy="72"/>
                <a:chOff x="1473" y="2347"/>
                <a:chExt cx="155" cy="72"/>
              </a:xfrm>
            </p:grpSpPr>
            <p:sp>
              <p:nvSpPr>
                <p:cNvPr id="77216" name="Freeform 841"/>
                <p:cNvSpPr>
                  <a:spLocks/>
                </p:cNvSpPr>
                <p:nvPr/>
              </p:nvSpPr>
              <p:spPr bwMode="auto">
                <a:xfrm>
                  <a:off x="1473" y="2347"/>
                  <a:ext cx="155" cy="72"/>
                </a:xfrm>
                <a:custGeom>
                  <a:avLst/>
                  <a:gdLst>
                    <a:gd name="T0" fmla="*/ 158 w 931"/>
                    <a:gd name="T1" fmla="*/ 0 h 361"/>
                    <a:gd name="T2" fmla="*/ 124 w 931"/>
                    <a:gd name="T3" fmla="*/ 26 h 361"/>
                    <a:gd name="T4" fmla="*/ 82 w 931"/>
                    <a:gd name="T5" fmla="*/ 44 h 361"/>
                    <a:gd name="T6" fmla="*/ 71 w 931"/>
                    <a:gd name="T7" fmla="*/ 82 h 361"/>
                    <a:gd name="T8" fmla="*/ 33 w 931"/>
                    <a:gd name="T9" fmla="*/ 104 h 361"/>
                    <a:gd name="T10" fmla="*/ 0 w 931"/>
                    <a:gd name="T11" fmla="*/ 115 h 361"/>
                    <a:gd name="T12" fmla="*/ 38 w 931"/>
                    <a:gd name="T13" fmla="*/ 139 h 361"/>
                    <a:gd name="T14" fmla="*/ 53 w 931"/>
                    <a:gd name="T15" fmla="*/ 172 h 361"/>
                    <a:gd name="T16" fmla="*/ 86 w 931"/>
                    <a:gd name="T17" fmla="*/ 187 h 361"/>
                    <a:gd name="T18" fmla="*/ 124 w 931"/>
                    <a:gd name="T19" fmla="*/ 196 h 361"/>
                    <a:gd name="T20" fmla="*/ 165 w 931"/>
                    <a:gd name="T21" fmla="*/ 184 h 361"/>
                    <a:gd name="T22" fmla="*/ 218 w 931"/>
                    <a:gd name="T23" fmla="*/ 196 h 361"/>
                    <a:gd name="T24" fmla="*/ 281 w 931"/>
                    <a:gd name="T25" fmla="*/ 180 h 361"/>
                    <a:gd name="T26" fmla="*/ 353 w 931"/>
                    <a:gd name="T27" fmla="*/ 204 h 361"/>
                    <a:gd name="T28" fmla="*/ 401 w 931"/>
                    <a:gd name="T29" fmla="*/ 201 h 361"/>
                    <a:gd name="T30" fmla="*/ 446 w 931"/>
                    <a:gd name="T31" fmla="*/ 221 h 361"/>
                    <a:gd name="T32" fmla="*/ 488 w 931"/>
                    <a:gd name="T33" fmla="*/ 234 h 361"/>
                    <a:gd name="T34" fmla="*/ 529 w 931"/>
                    <a:gd name="T35" fmla="*/ 221 h 361"/>
                    <a:gd name="T36" fmla="*/ 544 w 931"/>
                    <a:gd name="T37" fmla="*/ 245 h 361"/>
                    <a:gd name="T38" fmla="*/ 582 w 931"/>
                    <a:gd name="T39" fmla="*/ 243 h 361"/>
                    <a:gd name="T40" fmla="*/ 575 w 931"/>
                    <a:gd name="T41" fmla="*/ 275 h 361"/>
                    <a:gd name="T42" fmla="*/ 627 w 931"/>
                    <a:gd name="T43" fmla="*/ 290 h 361"/>
                    <a:gd name="T44" fmla="*/ 691 w 931"/>
                    <a:gd name="T45" fmla="*/ 307 h 361"/>
                    <a:gd name="T46" fmla="*/ 706 w 931"/>
                    <a:gd name="T47" fmla="*/ 331 h 361"/>
                    <a:gd name="T48" fmla="*/ 748 w 931"/>
                    <a:gd name="T49" fmla="*/ 337 h 361"/>
                    <a:gd name="T50" fmla="*/ 777 w 931"/>
                    <a:gd name="T51" fmla="*/ 361 h 361"/>
                    <a:gd name="T52" fmla="*/ 815 w 931"/>
                    <a:gd name="T53" fmla="*/ 349 h 361"/>
                    <a:gd name="T54" fmla="*/ 848 w 931"/>
                    <a:gd name="T55" fmla="*/ 346 h 361"/>
                    <a:gd name="T56" fmla="*/ 872 w 931"/>
                    <a:gd name="T57" fmla="*/ 311 h 361"/>
                    <a:gd name="T58" fmla="*/ 931 w 931"/>
                    <a:gd name="T59" fmla="*/ 296 h 361"/>
                    <a:gd name="T60" fmla="*/ 901 w 931"/>
                    <a:gd name="T61" fmla="*/ 257 h 361"/>
                    <a:gd name="T62" fmla="*/ 917 w 931"/>
                    <a:gd name="T63" fmla="*/ 221 h 361"/>
                    <a:gd name="T64" fmla="*/ 894 w 931"/>
                    <a:gd name="T65" fmla="*/ 180 h 361"/>
                    <a:gd name="T66" fmla="*/ 906 w 931"/>
                    <a:gd name="T67" fmla="*/ 159 h 361"/>
                    <a:gd name="T68" fmla="*/ 863 w 931"/>
                    <a:gd name="T69" fmla="*/ 159 h 361"/>
                    <a:gd name="T70" fmla="*/ 841 w 931"/>
                    <a:gd name="T71" fmla="*/ 139 h 361"/>
                    <a:gd name="T72" fmla="*/ 801 w 931"/>
                    <a:gd name="T73" fmla="*/ 153 h 361"/>
                    <a:gd name="T74" fmla="*/ 763 w 931"/>
                    <a:gd name="T75" fmla="*/ 142 h 361"/>
                    <a:gd name="T76" fmla="*/ 732 w 931"/>
                    <a:gd name="T77" fmla="*/ 124 h 361"/>
                    <a:gd name="T78" fmla="*/ 668 w 931"/>
                    <a:gd name="T79" fmla="*/ 121 h 361"/>
                    <a:gd name="T80" fmla="*/ 652 w 931"/>
                    <a:gd name="T81" fmla="*/ 190 h 361"/>
                    <a:gd name="T82" fmla="*/ 680 w 931"/>
                    <a:gd name="T83" fmla="*/ 192 h 361"/>
                    <a:gd name="T84" fmla="*/ 680 w 931"/>
                    <a:gd name="T85" fmla="*/ 225 h 361"/>
                    <a:gd name="T86" fmla="*/ 660 w 931"/>
                    <a:gd name="T87" fmla="*/ 251 h 361"/>
                    <a:gd name="T88" fmla="*/ 645 w 931"/>
                    <a:gd name="T89" fmla="*/ 222 h 361"/>
                    <a:gd name="T90" fmla="*/ 641 w 931"/>
                    <a:gd name="T91" fmla="*/ 207 h 361"/>
                    <a:gd name="T92" fmla="*/ 652 w 931"/>
                    <a:gd name="T93" fmla="*/ 190 h 361"/>
                    <a:gd name="T94" fmla="*/ 668 w 931"/>
                    <a:gd name="T95" fmla="*/ 122 h 361"/>
                    <a:gd name="T96" fmla="*/ 620 w 931"/>
                    <a:gd name="T97" fmla="*/ 121 h 361"/>
                    <a:gd name="T98" fmla="*/ 578 w 931"/>
                    <a:gd name="T99" fmla="*/ 129 h 361"/>
                    <a:gd name="T100" fmla="*/ 540 w 931"/>
                    <a:gd name="T101" fmla="*/ 118 h 361"/>
                    <a:gd name="T102" fmla="*/ 526 w 931"/>
                    <a:gd name="T103" fmla="*/ 80 h 361"/>
                    <a:gd name="T104" fmla="*/ 484 w 931"/>
                    <a:gd name="T105" fmla="*/ 71 h 361"/>
                    <a:gd name="T106" fmla="*/ 465 w 931"/>
                    <a:gd name="T107" fmla="*/ 50 h 361"/>
                    <a:gd name="T108" fmla="*/ 413 w 931"/>
                    <a:gd name="T109" fmla="*/ 42 h 361"/>
                    <a:gd name="T110" fmla="*/ 384 w 931"/>
                    <a:gd name="T111" fmla="*/ 23 h 361"/>
                    <a:gd name="T112" fmla="*/ 353 w 931"/>
                    <a:gd name="T113" fmla="*/ 32 h 361"/>
                    <a:gd name="T114" fmla="*/ 319 w 931"/>
                    <a:gd name="T115" fmla="*/ 23 h 361"/>
                    <a:gd name="T116" fmla="*/ 293 w 931"/>
                    <a:gd name="T117" fmla="*/ 44 h 361"/>
                    <a:gd name="T118" fmla="*/ 263 w 931"/>
                    <a:gd name="T119" fmla="*/ 42 h 361"/>
                    <a:gd name="T120" fmla="*/ 251 w 931"/>
                    <a:gd name="T121" fmla="*/ 14 h 361"/>
                    <a:gd name="T122" fmla="*/ 214 w 931"/>
                    <a:gd name="T123" fmla="*/ 6 h 361"/>
                    <a:gd name="T124" fmla="*/ 158 w 931"/>
                    <a:gd name="T125" fmla="*/ 0 h 36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931"/>
                    <a:gd name="T190" fmla="*/ 0 h 361"/>
                    <a:gd name="T191" fmla="*/ 931 w 931"/>
                    <a:gd name="T192" fmla="*/ 361 h 36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931" h="361">
                      <a:moveTo>
                        <a:pt x="158" y="0"/>
                      </a:moveTo>
                      <a:lnTo>
                        <a:pt x="124" y="26"/>
                      </a:lnTo>
                      <a:lnTo>
                        <a:pt x="82" y="44"/>
                      </a:lnTo>
                      <a:lnTo>
                        <a:pt x="71" y="82"/>
                      </a:lnTo>
                      <a:lnTo>
                        <a:pt x="33" y="104"/>
                      </a:lnTo>
                      <a:lnTo>
                        <a:pt x="0" y="115"/>
                      </a:lnTo>
                      <a:lnTo>
                        <a:pt x="38" y="139"/>
                      </a:lnTo>
                      <a:lnTo>
                        <a:pt x="53" y="172"/>
                      </a:lnTo>
                      <a:lnTo>
                        <a:pt x="86" y="187"/>
                      </a:lnTo>
                      <a:lnTo>
                        <a:pt x="124" y="196"/>
                      </a:lnTo>
                      <a:lnTo>
                        <a:pt x="165" y="184"/>
                      </a:lnTo>
                      <a:lnTo>
                        <a:pt x="218" y="196"/>
                      </a:lnTo>
                      <a:lnTo>
                        <a:pt x="281" y="180"/>
                      </a:lnTo>
                      <a:lnTo>
                        <a:pt x="353" y="204"/>
                      </a:lnTo>
                      <a:lnTo>
                        <a:pt x="401" y="201"/>
                      </a:lnTo>
                      <a:lnTo>
                        <a:pt x="446" y="221"/>
                      </a:lnTo>
                      <a:lnTo>
                        <a:pt x="488" y="234"/>
                      </a:lnTo>
                      <a:lnTo>
                        <a:pt x="529" y="221"/>
                      </a:lnTo>
                      <a:lnTo>
                        <a:pt x="544" y="245"/>
                      </a:lnTo>
                      <a:lnTo>
                        <a:pt x="582" y="243"/>
                      </a:lnTo>
                      <a:lnTo>
                        <a:pt x="575" y="275"/>
                      </a:lnTo>
                      <a:lnTo>
                        <a:pt x="627" y="290"/>
                      </a:lnTo>
                      <a:lnTo>
                        <a:pt x="691" y="307"/>
                      </a:lnTo>
                      <a:lnTo>
                        <a:pt x="706" y="331"/>
                      </a:lnTo>
                      <a:lnTo>
                        <a:pt x="748" y="337"/>
                      </a:lnTo>
                      <a:lnTo>
                        <a:pt x="777" y="361"/>
                      </a:lnTo>
                      <a:lnTo>
                        <a:pt x="815" y="349"/>
                      </a:lnTo>
                      <a:lnTo>
                        <a:pt x="848" y="346"/>
                      </a:lnTo>
                      <a:lnTo>
                        <a:pt x="872" y="311"/>
                      </a:lnTo>
                      <a:lnTo>
                        <a:pt x="931" y="296"/>
                      </a:lnTo>
                      <a:lnTo>
                        <a:pt x="901" y="257"/>
                      </a:lnTo>
                      <a:lnTo>
                        <a:pt x="917" y="221"/>
                      </a:lnTo>
                      <a:lnTo>
                        <a:pt x="894" y="180"/>
                      </a:lnTo>
                      <a:lnTo>
                        <a:pt x="906" y="159"/>
                      </a:lnTo>
                      <a:lnTo>
                        <a:pt x="863" y="159"/>
                      </a:lnTo>
                      <a:lnTo>
                        <a:pt x="841" y="139"/>
                      </a:lnTo>
                      <a:lnTo>
                        <a:pt x="801" y="153"/>
                      </a:lnTo>
                      <a:lnTo>
                        <a:pt x="763" y="142"/>
                      </a:lnTo>
                      <a:lnTo>
                        <a:pt x="732" y="124"/>
                      </a:lnTo>
                      <a:lnTo>
                        <a:pt x="668" y="121"/>
                      </a:lnTo>
                      <a:lnTo>
                        <a:pt x="652" y="190"/>
                      </a:lnTo>
                      <a:lnTo>
                        <a:pt x="680" y="192"/>
                      </a:lnTo>
                      <a:lnTo>
                        <a:pt x="680" y="225"/>
                      </a:lnTo>
                      <a:lnTo>
                        <a:pt x="660" y="251"/>
                      </a:lnTo>
                      <a:lnTo>
                        <a:pt x="645" y="222"/>
                      </a:lnTo>
                      <a:lnTo>
                        <a:pt x="641" y="207"/>
                      </a:lnTo>
                      <a:lnTo>
                        <a:pt x="652" y="190"/>
                      </a:lnTo>
                      <a:lnTo>
                        <a:pt x="668" y="122"/>
                      </a:lnTo>
                      <a:lnTo>
                        <a:pt x="620" y="121"/>
                      </a:lnTo>
                      <a:lnTo>
                        <a:pt x="578" y="129"/>
                      </a:lnTo>
                      <a:lnTo>
                        <a:pt x="540" y="118"/>
                      </a:lnTo>
                      <a:lnTo>
                        <a:pt x="526" y="80"/>
                      </a:lnTo>
                      <a:lnTo>
                        <a:pt x="484" y="71"/>
                      </a:lnTo>
                      <a:lnTo>
                        <a:pt x="465" y="50"/>
                      </a:lnTo>
                      <a:lnTo>
                        <a:pt x="413" y="42"/>
                      </a:lnTo>
                      <a:lnTo>
                        <a:pt x="384" y="23"/>
                      </a:lnTo>
                      <a:lnTo>
                        <a:pt x="353" y="32"/>
                      </a:lnTo>
                      <a:lnTo>
                        <a:pt x="319" y="23"/>
                      </a:lnTo>
                      <a:lnTo>
                        <a:pt x="293" y="44"/>
                      </a:lnTo>
                      <a:lnTo>
                        <a:pt x="263" y="42"/>
                      </a:lnTo>
                      <a:lnTo>
                        <a:pt x="251" y="14"/>
                      </a:lnTo>
                      <a:lnTo>
                        <a:pt x="214" y="6"/>
                      </a:lnTo>
                      <a:lnTo>
                        <a:pt x="158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17" name="Freeform 842"/>
                <p:cNvSpPr>
                  <a:spLocks/>
                </p:cNvSpPr>
                <p:nvPr/>
              </p:nvSpPr>
              <p:spPr bwMode="auto">
                <a:xfrm>
                  <a:off x="1554" y="2372"/>
                  <a:ext cx="40" cy="9"/>
                </a:xfrm>
                <a:custGeom>
                  <a:avLst/>
                  <a:gdLst>
                    <a:gd name="T0" fmla="*/ 157 w 240"/>
                    <a:gd name="T1" fmla="*/ 7 h 43"/>
                    <a:gd name="T2" fmla="*/ 184 w 240"/>
                    <a:gd name="T3" fmla="*/ 0 h 43"/>
                    <a:gd name="T4" fmla="*/ 199 w 240"/>
                    <a:gd name="T5" fmla="*/ 9 h 43"/>
                    <a:gd name="T6" fmla="*/ 236 w 240"/>
                    <a:gd name="T7" fmla="*/ 15 h 43"/>
                    <a:gd name="T8" fmla="*/ 240 w 240"/>
                    <a:gd name="T9" fmla="*/ 34 h 43"/>
                    <a:gd name="T10" fmla="*/ 197 w 240"/>
                    <a:gd name="T11" fmla="*/ 22 h 43"/>
                    <a:gd name="T12" fmla="*/ 168 w 240"/>
                    <a:gd name="T13" fmla="*/ 43 h 43"/>
                    <a:gd name="T14" fmla="*/ 90 w 240"/>
                    <a:gd name="T15" fmla="*/ 43 h 43"/>
                    <a:gd name="T16" fmla="*/ 0 w 240"/>
                    <a:gd name="T17" fmla="*/ 11 h 43"/>
                    <a:gd name="T18" fmla="*/ 128 w 240"/>
                    <a:gd name="T19" fmla="*/ 30 h 43"/>
                    <a:gd name="T20" fmla="*/ 157 w 240"/>
                    <a:gd name="T21" fmla="*/ 7 h 4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40"/>
                    <a:gd name="T34" fmla="*/ 0 h 43"/>
                    <a:gd name="T35" fmla="*/ 240 w 240"/>
                    <a:gd name="T36" fmla="*/ 43 h 4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40" h="43">
                      <a:moveTo>
                        <a:pt x="157" y="7"/>
                      </a:moveTo>
                      <a:lnTo>
                        <a:pt x="184" y="0"/>
                      </a:lnTo>
                      <a:lnTo>
                        <a:pt x="199" y="9"/>
                      </a:lnTo>
                      <a:lnTo>
                        <a:pt x="236" y="15"/>
                      </a:lnTo>
                      <a:lnTo>
                        <a:pt x="240" y="34"/>
                      </a:lnTo>
                      <a:lnTo>
                        <a:pt x="197" y="22"/>
                      </a:lnTo>
                      <a:lnTo>
                        <a:pt x="168" y="43"/>
                      </a:lnTo>
                      <a:lnTo>
                        <a:pt x="90" y="43"/>
                      </a:lnTo>
                      <a:lnTo>
                        <a:pt x="0" y="11"/>
                      </a:lnTo>
                      <a:lnTo>
                        <a:pt x="128" y="30"/>
                      </a:lnTo>
                      <a:lnTo>
                        <a:pt x="157" y="7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18" name="Freeform 843"/>
                <p:cNvSpPr>
                  <a:spLocks/>
                </p:cNvSpPr>
                <p:nvPr/>
              </p:nvSpPr>
              <p:spPr bwMode="auto">
                <a:xfrm>
                  <a:off x="1603" y="2382"/>
                  <a:ext cx="20" cy="19"/>
                </a:xfrm>
                <a:custGeom>
                  <a:avLst/>
                  <a:gdLst>
                    <a:gd name="T0" fmla="*/ 0 w 120"/>
                    <a:gd name="T1" fmla="*/ 0 h 92"/>
                    <a:gd name="T2" fmla="*/ 23 w 120"/>
                    <a:gd name="T3" fmla="*/ 13 h 92"/>
                    <a:gd name="T4" fmla="*/ 25 w 120"/>
                    <a:gd name="T5" fmla="*/ 60 h 92"/>
                    <a:gd name="T6" fmla="*/ 52 w 120"/>
                    <a:gd name="T7" fmla="*/ 66 h 92"/>
                    <a:gd name="T8" fmla="*/ 59 w 120"/>
                    <a:gd name="T9" fmla="*/ 92 h 92"/>
                    <a:gd name="T10" fmla="*/ 85 w 120"/>
                    <a:gd name="T11" fmla="*/ 66 h 92"/>
                    <a:gd name="T12" fmla="*/ 120 w 120"/>
                    <a:gd name="T13" fmla="*/ 47 h 92"/>
                    <a:gd name="T14" fmla="*/ 78 w 120"/>
                    <a:gd name="T15" fmla="*/ 33 h 92"/>
                    <a:gd name="T16" fmla="*/ 97 w 120"/>
                    <a:gd name="T17" fmla="*/ 7 h 92"/>
                    <a:gd name="T18" fmla="*/ 71 w 120"/>
                    <a:gd name="T19" fmla="*/ 0 h 92"/>
                    <a:gd name="T20" fmla="*/ 56 w 120"/>
                    <a:gd name="T21" fmla="*/ 13 h 92"/>
                    <a:gd name="T22" fmla="*/ 0 w 120"/>
                    <a:gd name="T23" fmla="*/ 0 h 9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0"/>
                    <a:gd name="T37" fmla="*/ 0 h 92"/>
                    <a:gd name="T38" fmla="*/ 120 w 120"/>
                    <a:gd name="T39" fmla="*/ 92 h 9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0" h="92">
                      <a:moveTo>
                        <a:pt x="0" y="0"/>
                      </a:moveTo>
                      <a:lnTo>
                        <a:pt x="23" y="13"/>
                      </a:lnTo>
                      <a:lnTo>
                        <a:pt x="25" y="60"/>
                      </a:lnTo>
                      <a:lnTo>
                        <a:pt x="52" y="66"/>
                      </a:lnTo>
                      <a:lnTo>
                        <a:pt x="59" y="92"/>
                      </a:lnTo>
                      <a:lnTo>
                        <a:pt x="85" y="66"/>
                      </a:lnTo>
                      <a:lnTo>
                        <a:pt x="120" y="47"/>
                      </a:lnTo>
                      <a:lnTo>
                        <a:pt x="78" y="33"/>
                      </a:lnTo>
                      <a:lnTo>
                        <a:pt x="97" y="7"/>
                      </a:lnTo>
                      <a:lnTo>
                        <a:pt x="71" y="0"/>
                      </a:lnTo>
                      <a:lnTo>
                        <a:pt x="56" y="1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19" name="Freeform 844"/>
                <p:cNvSpPr>
                  <a:spLocks/>
                </p:cNvSpPr>
                <p:nvPr/>
              </p:nvSpPr>
              <p:spPr bwMode="auto">
                <a:xfrm>
                  <a:off x="1591" y="2394"/>
                  <a:ext cx="12" cy="17"/>
                </a:xfrm>
                <a:custGeom>
                  <a:avLst/>
                  <a:gdLst>
                    <a:gd name="T0" fmla="*/ 22 w 68"/>
                    <a:gd name="T1" fmla="*/ 0 h 85"/>
                    <a:gd name="T2" fmla="*/ 0 w 68"/>
                    <a:gd name="T3" fmla="*/ 20 h 85"/>
                    <a:gd name="T4" fmla="*/ 19 w 68"/>
                    <a:gd name="T5" fmla="*/ 38 h 85"/>
                    <a:gd name="T6" fmla="*/ 10 w 68"/>
                    <a:gd name="T7" fmla="*/ 77 h 85"/>
                    <a:gd name="T8" fmla="*/ 63 w 68"/>
                    <a:gd name="T9" fmla="*/ 85 h 85"/>
                    <a:gd name="T10" fmla="*/ 45 w 68"/>
                    <a:gd name="T11" fmla="*/ 47 h 85"/>
                    <a:gd name="T12" fmla="*/ 68 w 68"/>
                    <a:gd name="T13" fmla="*/ 17 h 85"/>
                    <a:gd name="T14" fmla="*/ 22 w 68"/>
                    <a:gd name="T15" fmla="*/ 0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68"/>
                    <a:gd name="T25" fmla="*/ 0 h 85"/>
                    <a:gd name="T26" fmla="*/ 68 w 68"/>
                    <a:gd name="T27" fmla="*/ 85 h 8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68" h="85">
                      <a:moveTo>
                        <a:pt x="22" y="0"/>
                      </a:moveTo>
                      <a:lnTo>
                        <a:pt x="0" y="20"/>
                      </a:lnTo>
                      <a:lnTo>
                        <a:pt x="19" y="38"/>
                      </a:lnTo>
                      <a:lnTo>
                        <a:pt x="10" y="77"/>
                      </a:lnTo>
                      <a:lnTo>
                        <a:pt x="63" y="85"/>
                      </a:lnTo>
                      <a:lnTo>
                        <a:pt x="45" y="47"/>
                      </a:lnTo>
                      <a:lnTo>
                        <a:pt x="68" y="17"/>
                      </a:lnTo>
                      <a:lnTo>
                        <a:pt x="22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0" name="Freeform 845"/>
                <p:cNvSpPr>
                  <a:spLocks/>
                </p:cNvSpPr>
                <p:nvPr/>
              </p:nvSpPr>
              <p:spPr bwMode="auto">
                <a:xfrm>
                  <a:off x="1526" y="2355"/>
                  <a:ext cx="25" cy="12"/>
                </a:xfrm>
                <a:custGeom>
                  <a:avLst/>
                  <a:gdLst>
                    <a:gd name="T0" fmla="*/ 0 w 151"/>
                    <a:gd name="T1" fmla="*/ 11 h 62"/>
                    <a:gd name="T2" fmla="*/ 10 w 151"/>
                    <a:gd name="T3" fmla="*/ 0 h 62"/>
                    <a:gd name="T4" fmla="*/ 37 w 151"/>
                    <a:gd name="T5" fmla="*/ 8 h 62"/>
                    <a:gd name="T6" fmla="*/ 56 w 151"/>
                    <a:gd name="T7" fmla="*/ 2 h 62"/>
                    <a:gd name="T8" fmla="*/ 68 w 151"/>
                    <a:gd name="T9" fmla="*/ 11 h 62"/>
                    <a:gd name="T10" fmla="*/ 93 w 151"/>
                    <a:gd name="T11" fmla="*/ 20 h 62"/>
                    <a:gd name="T12" fmla="*/ 115 w 151"/>
                    <a:gd name="T13" fmla="*/ 37 h 62"/>
                    <a:gd name="T14" fmla="*/ 143 w 151"/>
                    <a:gd name="T15" fmla="*/ 44 h 62"/>
                    <a:gd name="T16" fmla="*/ 151 w 151"/>
                    <a:gd name="T17" fmla="*/ 62 h 62"/>
                    <a:gd name="T18" fmla="*/ 124 w 151"/>
                    <a:gd name="T19" fmla="*/ 55 h 62"/>
                    <a:gd name="T20" fmla="*/ 63 w 151"/>
                    <a:gd name="T21" fmla="*/ 35 h 62"/>
                    <a:gd name="T22" fmla="*/ 22 w 151"/>
                    <a:gd name="T23" fmla="*/ 53 h 62"/>
                    <a:gd name="T24" fmla="*/ 0 w 151"/>
                    <a:gd name="T25" fmla="*/ 11 h 6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1"/>
                    <a:gd name="T40" fmla="*/ 0 h 62"/>
                    <a:gd name="T41" fmla="*/ 151 w 151"/>
                    <a:gd name="T42" fmla="*/ 62 h 62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1" h="62">
                      <a:moveTo>
                        <a:pt x="0" y="11"/>
                      </a:moveTo>
                      <a:lnTo>
                        <a:pt x="10" y="0"/>
                      </a:lnTo>
                      <a:lnTo>
                        <a:pt x="37" y="8"/>
                      </a:lnTo>
                      <a:lnTo>
                        <a:pt x="56" y="2"/>
                      </a:lnTo>
                      <a:lnTo>
                        <a:pt x="68" y="11"/>
                      </a:lnTo>
                      <a:lnTo>
                        <a:pt x="93" y="20"/>
                      </a:lnTo>
                      <a:lnTo>
                        <a:pt x="115" y="37"/>
                      </a:lnTo>
                      <a:lnTo>
                        <a:pt x="143" y="44"/>
                      </a:lnTo>
                      <a:lnTo>
                        <a:pt x="151" y="62"/>
                      </a:lnTo>
                      <a:lnTo>
                        <a:pt x="124" y="55"/>
                      </a:lnTo>
                      <a:lnTo>
                        <a:pt x="63" y="35"/>
                      </a:lnTo>
                      <a:lnTo>
                        <a:pt x="22" y="5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1" name="Freeform 846"/>
                <p:cNvSpPr>
                  <a:spLocks/>
                </p:cNvSpPr>
                <p:nvPr/>
              </p:nvSpPr>
              <p:spPr bwMode="auto">
                <a:xfrm>
                  <a:off x="1529" y="2374"/>
                  <a:ext cx="18" cy="11"/>
                </a:xfrm>
                <a:custGeom>
                  <a:avLst/>
                  <a:gdLst>
                    <a:gd name="T0" fmla="*/ 0 w 109"/>
                    <a:gd name="T1" fmla="*/ 0 h 55"/>
                    <a:gd name="T2" fmla="*/ 8 w 109"/>
                    <a:gd name="T3" fmla="*/ 23 h 55"/>
                    <a:gd name="T4" fmla="*/ 35 w 109"/>
                    <a:gd name="T5" fmla="*/ 34 h 55"/>
                    <a:gd name="T6" fmla="*/ 87 w 109"/>
                    <a:gd name="T7" fmla="*/ 34 h 55"/>
                    <a:gd name="T8" fmla="*/ 109 w 109"/>
                    <a:gd name="T9" fmla="*/ 55 h 55"/>
                    <a:gd name="T10" fmla="*/ 95 w 109"/>
                    <a:gd name="T11" fmla="*/ 28 h 55"/>
                    <a:gd name="T12" fmla="*/ 0 w 109"/>
                    <a:gd name="T13" fmla="*/ 0 h 5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09"/>
                    <a:gd name="T22" fmla="*/ 0 h 55"/>
                    <a:gd name="T23" fmla="*/ 109 w 109"/>
                    <a:gd name="T24" fmla="*/ 55 h 5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09" h="55">
                      <a:moveTo>
                        <a:pt x="0" y="0"/>
                      </a:moveTo>
                      <a:lnTo>
                        <a:pt x="8" y="23"/>
                      </a:lnTo>
                      <a:lnTo>
                        <a:pt x="35" y="34"/>
                      </a:lnTo>
                      <a:lnTo>
                        <a:pt x="87" y="34"/>
                      </a:lnTo>
                      <a:lnTo>
                        <a:pt x="109" y="55"/>
                      </a:lnTo>
                      <a:lnTo>
                        <a:pt x="95" y="2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2" name="Freeform 847"/>
                <p:cNvSpPr>
                  <a:spLocks/>
                </p:cNvSpPr>
                <p:nvPr/>
              </p:nvSpPr>
              <p:spPr bwMode="auto">
                <a:xfrm>
                  <a:off x="1593" y="2379"/>
                  <a:ext cx="7" cy="13"/>
                </a:xfrm>
                <a:custGeom>
                  <a:avLst/>
                  <a:gdLst>
                    <a:gd name="T0" fmla="*/ 37 w 45"/>
                    <a:gd name="T1" fmla="*/ 0 h 64"/>
                    <a:gd name="T2" fmla="*/ 14 w 45"/>
                    <a:gd name="T3" fmla="*/ 19 h 64"/>
                    <a:gd name="T4" fmla="*/ 18 w 45"/>
                    <a:gd name="T5" fmla="*/ 41 h 64"/>
                    <a:gd name="T6" fmla="*/ 0 w 45"/>
                    <a:gd name="T7" fmla="*/ 56 h 64"/>
                    <a:gd name="T8" fmla="*/ 45 w 45"/>
                    <a:gd name="T9" fmla="*/ 64 h 64"/>
                    <a:gd name="T10" fmla="*/ 29 w 45"/>
                    <a:gd name="T11" fmla="*/ 50 h 64"/>
                    <a:gd name="T12" fmla="*/ 37 w 45"/>
                    <a:gd name="T13" fmla="*/ 0 h 6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5"/>
                    <a:gd name="T22" fmla="*/ 0 h 64"/>
                    <a:gd name="T23" fmla="*/ 45 w 45"/>
                    <a:gd name="T24" fmla="*/ 64 h 6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5" h="64">
                      <a:moveTo>
                        <a:pt x="37" y="0"/>
                      </a:moveTo>
                      <a:lnTo>
                        <a:pt x="14" y="19"/>
                      </a:lnTo>
                      <a:lnTo>
                        <a:pt x="18" y="41"/>
                      </a:lnTo>
                      <a:lnTo>
                        <a:pt x="0" y="56"/>
                      </a:lnTo>
                      <a:lnTo>
                        <a:pt x="45" y="64"/>
                      </a:lnTo>
                      <a:lnTo>
                        <a:pt x="29" y="50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23" name="Freeform 848"/>
                <p:cNvSpPr>
                  <a:spLocks/>
                </p:cNvSpPr>
                <p:nvPr/>
              </p:nvSpPr>
              <p:spPr bwMode="auto">
                <a:xfrm>
                  <a:off x="1495" y="2349"/>
                  <a:ext cx="25" cy="13"/>
                </a:xfrm>
                <a:custGeom>
                  <a:avLst/>
                  <a:gdLst>
                    <a:gd name="T0" fmla="*/ 0 w 150"/>
                    <a:gd name="T1" fmla="*/ 29 h 64"/>
                    <a:gd name="T2" fmla="*/ 30 w 150"/>
                    <a:gd name="T3" fmla="*/ 5 h 64"/>
                    <a:gd name="T4" fmla="*/ 45 w 150"/>
                    <a:gd name="T5" fmla="*/ 0 h 64"/>
                    <a:gd name="T6" fmla="*/ 67 w 150"/>
                    <a:gd name="T7" fmla="*/ 9 h 64"/>
                    <a:gd name="T8" fmla="*/ 86 w 150"/>
                    <a:gd name="T9" fmla="*/ 11 h 64"/>
                    <a:gd name="T10" fmla="*/ 98 w 150"/>
                    <a:gd name="T11" fmla="*/ 21 h 64"/>
                    <a:gd name="T12" fmla="*/ 98 w 150"/>
                    <a:gd name="T13" fmla="*/ 38 h 64"/>
                    <a:gd name="T14" fmla="*/ 120 w 150"/>
                    <a:gd name="T15" fmla="*/ 52 h 64"/>
                    <a:gd name="T16" fmla="*/ 150 w 150"/>
                    <a:gd name="T17" fmla="*/ 64 h 64"/>
                    <a:gd name="T18" fmla="*/ 101 w 150"/>
                    <a:gd name="T19" fmla="*/ 62 h 64"/>
                    <a:gd name="T20" fmla="*/ 75 w 150"/>
                    <a:gd name="T21" fmla="*/ 35 h 64"/>
                    <a:gd name="T22" fmla="*/ 45 w 150"/>
                    <a:gd name="T23" fmla="*/ 44 h 64"/>
                    <a:gd name="T24" fmla="*/ 0 w 150"/>
                    <a:gd name="T25" fmla="*/ 29 h 6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0"/>
                    <a:gd name="T40" fmla="*/ 0 h 64"/>
                    <a:gd name="T41" fmla="*/ 150 w 150"/>
                    <a:gd name="T42" fmla="*/ 64 h 64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0" h="64">
                      <a:moveTo>
                        <a:pt x="0" y="29"/>
                      </a:moveTo>
                      <a:lnTo>
                        <a:pt x="30" y="5"/>
                      </a:lnTo>
                      <a:lnTo>
                        <a:pt x="45" y="0"/>
                      </a:lnTo>
                      <a:lnTo>
                        <a:pt x="67" y="9"/>
                      </a:lnTo>
                      <a:lnTo>
                        <a:pt x="86" y="11"/>
                      </a:lnTo>
                      <a:lnTo>
                        <a:pt x="98" y="21"/>
                      </a:lnTo>
                      <a:lnTo>
                        <a:pt x="98" y="38"/>
                      </a:lnTo>
                      <a:lnTo>
                        <a:pt x="120" y="52"/>
                      </a:lnTo>
                      <a:lnTo>
                        <a:pt x="150" y="64"/>
                      </a:lnTo>
                      <a:lnTo>
                        <a:pt x="101" y="62"/>
                      </a:lnTo>
                      <a:lnTo>
                        <a:pt x="75" y="35"/>
                      </a:lnTo>
                      <a:lnTo>
                        <a:pt x="45" y="44"/>
                      </a:lnTo>
                      <a:lnTo>
                        <a:pt x="0" y="29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180" name="Group 849"/>
              <p:cNvGrpSpPr>
                <a:grpSpLocks/>
              </p:cNvGrpSpPr>
              <p:nvPr/>
            </p:nvGrpSpPr>
            <p:grpSpPr bwMode="auto">
              <a:xfrm>
                <a:off x="1521" y="2304"/>
                <a:ext cx="56" cy="50"/>
                <a:chOff x="1521" y="2304"/>
                <a:chExt cx="56" cy="50"/>
              </a:xfrm>
            </p:grpSpPr>
            <p:sp>
              <p:nvSpPr>
                <p:cNvPr id="77212" name="Freeform 850"/>
                <p:cNvSpPr>
                  <a:spLocks/>
                </p:cNvSpPr>
                <p:nvPr/>
              </p:nvSpPr>
              <p:spPr bwMode="auto">
                <a:xfrm>
                  <a:off x="1521" y="2304"/>
                  <a:ext cx="56" cy="50"/>
                </a:xfrm>
                <a:custGeom>
                  <a:avLst/>
                  <a:gdLst>
                    <a:gd name="T0" fmla="*/ 181 w 338"/>
                    <a:gd name="T1" fmla="*/ 0 h 250"/>
                    <a:gd name="T2" fmla="*/ 145 w 338"/>
                    <a:gd name="T3" fmla="*/ 13 h 250"/>
                    <a:gd name="T4" fmla="*/ 121 w 338"/>
                    <a:gd name="T5" fmla="*/ 10 h 250"/>
                    <a:gd name="T6" fmla="*/ 116 w 338"/>
                    <a:gd name="T7" fmla="*/ 18 h 250"/>
                    <a:gd name="T8" fmla="*/ 78 w 338"/>
                    <a:gd name="T9" fmla="*/ 33 h 250"/>
                    <a:gd name="T10" fmla="*/ 90 w 338"/>
                    <a:gd name="T11" fmla="*/ 50 h 250"/>
                    <a:gd name="T12" fmla="*/ 40 w 338"/>
                    <a:gd name="T13" fmla="*/ 72 h 250"/>
                    <a:gd name="T14" fmla="*/ 48 w 338"/>
                    <a:gd name="T15" fmla="*/ 80 h 250"/>
                    <a:gd name="T16" fmla="*/ 26 w 338"/>
                    <a:gd name="T17" fmla="*/ 104 h 250"/>
                    <a:gd name="T18" fmla="*/ 38 w 338"/>
                    <a:gd name="T19" fmla="*/ 128 h 250"/>
                    <a:gd name="T20" fmla="*/ 0 w 338"/>
                    <a:gd name="T21" fmla="*/ 148 h 250"/>
                    <a:gd name="T22" fmla="*/ 18 w 338"/>
                    <a:gd name="T23" fmla="*/ 166 h 250"/>
                    <a:gd name="T24" fmla="*/ 14 w 338"/>
                    <a:gd name="T25" fmla="*/ 181 h 250"/>
                    <a:gd name="T26" fmla="*/ 26 w 338"/>
                    <a:gd name="T27" fmla="*/ 190 h 250"/>
                    <a:gd name="T28" fmla="*/ 45 w 338"/>
                    <a:gd name="T29" fmla="*/ 208 h 250"/>
                    <a:gd name="T30" fmla="*/ 71 w 338"/>
                    <a:gd name="T31" fmla="*/ 202 h 250"/>
                    <a:gd name="T32" fmla="*/ 83 w 338"/>
                    <a:gd name="T33" fmla="*/ 220 h 250"/>
                    <a:gd name="T34" fmla="*/ 98 w 338"/>
                    <a:gd name="T35" fmla="*/ 232 h 250"/>
                    <a:gd name="T36" fmla="*/ 116 w 338"/>
                    <a:gd name="T37" fmla="*/ 229 h 250"/>
                    <a:gd name="T38" fmla="*/ 169 w 338"/>
                    <a:gd name="T39" fmla="*/ 243 h 250"/>
                    <a:gd name="T40" fmla="*/ 206 w 338"/>
                    <a:gd name="T41" fmla="*/ 250 h 250"/>
                    <a:gd name="T42" fmla="*/ 226 w 338"/>
                    <a:gd name="T43" fmla="*/ 238 h 250"/>
                    <a:gd name="T44" fmla="*/ 259 w 338"/>
                    <a:gd name="T45" fmla="*/ 232 h 250"/>
                    <a:gd name="T46" fmla="*/ 297 w 338"/>
                    <a:gd name="T47" fmla="*/ 223 h 250"/>
                    <a:gd name="T48" fmla="*/ 288 w 338"/>
                    <a:gd name="T49" fmla="*/ 199 h 250"/>
                    <a:gd name="T50" fmla="*/ 311 w 338"/>
                    <a:gd name="T51" fmla="*/ 184 h 250"/>
                    <a:gd name="T52" fmla="*/ 293 w 338"/>
                    <a:gd name="T53" fmla="*/ 161 h 250"/>
                    <a:gd name="T54" fmla="*/ 316 w 338"/>
                    <a:gd name="T55" fmla="*/ 148 h 250"/>
                    <a:gd name="T56" fmla="*/ 334 w 338"/>
                    <a:gd name="T57" fmla="*/ 123 h 250"/>
                    <a:gd name="T58" fmla="*/ 338 w 338"/>
                    <a:gd name="T59" fmla="*/ 104 h 250"/>
                    <a:gd name="T60" fmla="*/ 331 w 338"/>
                    <a:gd name="T61" fmla="*/ 84 h 250"/>
                    <a:gd name="T62" fmla="*/ 338 w 338"/>
                    <a:gd name="T63" fmla="*/ 69 h 250"/>
                    <a:gd name="T64" fmla="*/ 311 w 338"/>
                    <a:gd name="T65" fmla="*/ 61 h 250"/>
                    <a:gd name="T66" fmla="*/ 271 w 338"/>
                    <a:gd name="T67" fmla="*/ 61 h 250"/>
                    <a:gd name="T68" fmla="*/ 255 w 338"/>
                    <a:gd name="T69" fmla="*/ 24 h 250"/>
                    <a:gd name="T70" fmla="*/ 221 w 338"/>
                    <a:gd name="T71" fmla="*/ 24 h 250"/>
                    <a:gd name="T72" fmla="*/ 181 w 338"/>
                    <a:gd name="T73" fmla="*/ 0 h 25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38"/>
                    <a:gd name="T112" fmla="*/ 0 h 250"/>
                    <a:gd name="T113" fmla="*/ 338 w 338"/>
                    <a:gd name="T114" fmla="*/ 250 h 25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38" h="250">
                      <a:moveTo>
                        <a:pt x="181" y="0"/>
                      </a:moveTo>
                      <a:lnTo>
                        <a:pt x="145" y="13"/>
                      </a:lnTo>
                      <a:lnTo>
                        <a:pt x="121" y="10"/>
                      </a:lnTo>
                      <a:lnTo>
                        <a:pt x="116" y="18"/>
                      </a:lnTo>
                      <a:lnTo>
                        <a:pt x="78" y="33"/>
                      </a:lnTo>
                      <a:lnTo>
                        <a:pt x="90" y="50"/>
                      </a:lnTo>
                      <a:lnTo>
                        <a:pt x="40" y="72"/>
                      </a:lnTo>
                      <a:lnTo>
                        <a:pt x="48" y="80"/>
                      </a:lnTo>
                      <a:lnTo>
                        <a:pt x="26" y="104"/>
                      </a:lnTo>
                      <a:lnTo>
                        <a:pt x="38" y="128"/>
                      </a:lnTo>
                      <a:lnTo>
                        <a:pt x="0" y="148"/>
                      </a:lnTo>
                      <a:lnTo>
                        <a:pt x="18" y="166"/>
                      </a:lnTo>
                      <a:lnTo>
                        <a:pt x="14" y="181"/>
                      </a:lnTo>
                      <a:lnTo>
                        <a:pt x="26" y="190"/>
                      </a:lnTo>
                      <a:lnTo>
                        <a:pt x="45" y="208"/>
                      </a:lnTo>
                      <a:lnTo>
                        <a:pt x="71" y="202"/>
                      </a:lnTo>
                      <a:lnTo>
                        <a:pt x="83" y="220"/>
                      </a:lnTo>
                      <a:lnTo>
                        <a:pt x="98" y="232"/>
                      </a:lnTo>
                      <a:lnTo>
                        <a:pt x="116" y="229"/>
                      </a:lnTo>
                      <a:lnTo>
                        <a:pt x="169" y="243"/>
                      </a:lnTo>
                      <a:lnTo>
                        <a:pt x="206" y="250"/>
                      </a:lnTo>
                      <a:lnTo>
                        <a:pt x="226" y="238"/>
                      </a:lnTo>
                      <a:lnTo>
                        <a:pt x="259" y="232"/>
                      </a:lnTo>
                      <a:lnTo>
                        <a:pt x="297" y="223"/>
                      </a:lnTo>
                      <a:lnTo>
                        <a:pt x="288" y="199"/>
                      </a:lnTo>
                      <a:lnTo>
                        <a:pt x="311" y="184"/>
                      </a:lnTo>
                      <a:lnTo>
                        <a:pt x="293" y="161"/>
                      </a:lnTo>
                      <a:lnTo>
                        <a:pt x="316" y="148"/>
                      </a:lnTo>
                      <a:lnTo>
                        <a:pt x="334" y="123"/>
                      </a:lnTo>
                      <a:lnTo>
                        <a:pt x="338" y="104"/>
                      </a:lnTo>
                      <a:lnTo>
                        <a:pt x="331" y="84"/>
                      </a:lnTo>
                      <a:lnTo>
                        <a:pt x="338" y="69"/>
                      </a:lnTo>
                      <a:lnTo>
                        <a:pt x="311" y="61"/>
                      </a:lnTo>
                      <a:lnTo>
                        <a:pt x="271" y="61"/>
                      </a:lnTo>
                      <a:lnTo>
                        <a:pt x="255" y="24"/>
                      </a:lnTo>
                      <a:lnTo>
                        <a:pt x="221" y="24"/>
                      </a:lnTo>
                      <a:lnTo>
                        <a:pt x="181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13" name="Freeform 851"/>
                <p:cNvSpPr>
                  <a:spLocks/>
                </p:cNvSpPr>
                <p:nvPr/>
              </p:nvSpPr>
              <p:spPr bwMode="auto">
                <a:xfrm>
                  <a:off x="1546" y="2314"/>
                  <a:ext cx="25" cy="20"/>
                </a:xfrm>
                <a:custGeom>
                  <a:avLst/>
                  <a:gdLst>
                    <a:gd name="T0" fmla="*/ 0 w 150"/>
                    <a:gd name="T1" fmla="*/ 0 h 102"/>
                    <a:gd name="T2" fmla="*/ 38 w 150"/>
                    <a:gd name="T3" fmla="*/ 13 h 102"/>
                    <a:gd name="T4" fmla="*/ 53 w 150"/>
                    <a:gd name="T5" fmla="*/ 34 h 102"/>
                    <a:gd name="T6" fmla="*/ 49 w 150"/>
                    <a:gd name="T7" fmla="*/ 60 h 102"/>
                    <a:gd name="T8" fmla="*/ 78 w 150"/>
                    <a:gd name="T9" fmla="*/ 78 h 102"/>
                    <a:gd name="T10" fmla="*/ 83 w 150"/>
                    <a:gd name="T11" fmla="*/ 102 h 102"/>
                    <a:gd name="T12" fmla="*/ 124 w 150"/>
                    <a:gd name="T13" fmla="*/ 81 h 102"/>
                    <a:gd name="T14" fmla="*/ 150 w 150"/>
                    <a:gd name="T15" fmla="*/ 45 h 102"/>
                    <a:gd name="T16" fmla="*/ 114 w 150"/>
                    <a:gd name="T17" fmla="*/ 30 h 102"/>
                    <a:gd name="T18" fmla="*/ 90 w 150"/>
                    <a:gd name="T19" fmla="*/ 7 h 102"/>
                    <a:gd name="T20" fmla="*/ 60 w 150"/>
                    <a:gd name="T21" fmla="*/ 7 h 102"/>
                    <a:gd name="T22" fmla="*/ 0 w 150"/>
                    <a:gd name="T23" fmla="*/ 0 h 10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0"/>
                    <a:gd name="T37" fmla="*/ 0 h 102"/>
                    <a:gd name="T38" fmla="*/ 150 w 150"/>
                    <a:gd name="T39" fmla="*/ 102 h 102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0" h="102">
                      <a:moveTo>
                        <a:pt x="0" y="0"/>
                      </a:moveTo>
                      <a:lnTo>
                        <a:pt x="38" y="13"/>
                      </a:lnTo>
                      <a:lnTo>
                        <a:pt x="53" y="34"/>
                      </a:lnTo>
                      <a:lnTo>
                        <a:pt x="49" y="60"/>
                      </a:lnTo>
                      <a:lnTo>
                        <a:pt x="78" y="78"/>
                      </a:lnTo>
                      <a:lnTo>
                        <a:pt x="83" y="102"/>
                      </a:lnTo>
                      <a:lnTo>
                        <a:pt x="124" y="81"/>
                      </a:lnTo>
                      <a:lnTo>
                        <a:pt x="150" y="45"/>
                      </a:lnTo>
                      <a:lnTo>
                        <a:pt x="114" y="30"/>
                      </a:lnTo>
                      <a:lnTo>
                        <a:pt x="90" y="7"/>
                      </a:lnTo>
                      <a:lnTo>
                        <a:pt x="60" y="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14" name="Freeform 852"/>
                <p:cNvSpPr>
                  <a:spLocks/>
                </p:cNvSpPr>
                <p:nvPr/>
              </p:nvSpPr>
              <p:spPr bwMode="auto">
                <a:xfrm>
                  <a:off x="1542" y="2336"/>
                  <a:ext cx="25" cy="12"/>
                </a:xfrm>
                <a:custGeom>
                  <a:avLst/>
                  <a:gdLst>
                    <a:gd name="T0" fmla="*/ 0 w 151"/>
                    <a:gd name="T1" fmla="*/ 50 h 59"/>
                    <a:gd name="T2" fmla="*/ 38 w 151"/>
                    <a:gd name="T3" fmla="*/ 59 h 59"/>
                    <a:gd name="T4" fmla="*/ 76 w 151"/>
                    <a:gd name="T5" fmla="*/ 59 h 59"/>
                    <a:gd name="T6" fmla="*/ 105 w 151"/>
                    <a:gd name="T7" fmla="*/ 44 h 59"/>
                    <a:gd name="T8" fmla="*/ 129 w 151"/>
                    <a:gd name="T9" fmla="*/ 47 h 59"/>
                    <a:gd name="T10" fmla="*/ 129 w 151"/>
                    <a:gd name="T11" fmla="*/ 20 h 59"/>
                    <a:gd name="T12" fmla="*/ 151 w 151"/>
                    <a:gd name="T13" fmla="*/ 0 h 59"/>
                    <a:gd name="T14" fmla="*/ 110 w 151"/>
                    <a:gd name="T15" fmla="*/ 12 h 59"/>
                    <a:gd name="T16" fmla="*/ 94 w 151"/>
                    <a:gd name="T17" fmla="*/ 23 h 59"/>
                    <a:gd name="T18" fmla="*/ 53 w 151"/>
                    <a:gd name="T19" fmla="*/ 44 h 59"/>
                    <a:gd name="T20" fmla="*/ 0 w 151"/>
                    <a:gd name="T21" fmla="*/ 50 h 5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1"/>
                    <a:gd name="T34" fmla="*/ 0 h 59"/>
                    <a:gd name="T35" fmla="*/ 151 w 151"/>
                    <a:gd name="T36" fmla="*/ 59 h 5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1" h="59">
                      <a:moveTo>
                        <a:pt x="0" y="50"/>
                      </a:moveTo>
                      <a:lnTo>
                        <a:pt x="38" y="59"/>
                      </a:lnTo>
                      <a:lnTo>
                        <a:pt x="76" y="59"/>
                      </a:lnTo>
                      <a:lnTo>
                        <a:pt x="105" y="44"/>
                      </a:lnTo>
                      <a:lnTo>
                        <a:pt x="129" y="47"/>
                      </a:lnTo>
                      <a:lnTo>
                        <a:pt x="129" y="20"/>
                      </a:lnTo>
                      <a:lnTo>
                        <a:pt x="151" y="0"/>
                      </a:lnTo>
                      <a:lnTo>
                        <a:pt x="110" y="12"/>
                      </a:lnTo>
                      <a:lnTo>
                        <a:pt x="94" y="23"/>
                      </a:lnTo>
                      <a:lnTo>
                        <a:pt x="53" y="44"/>
                      </a:lnTo>
                      <a:lnTo>
                        <a:pt x="0" y="5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15" name="Freeform 853"/>
                <p:cNvSpPr>
                  <a:spLocks/>
                </p:cNvSpPr>
                <p:nvPr/>
              </p:nvSpPr>
              <p:spPr bwMode="auto">
                <a:xfrm>
                  <a:off x="1534" y="2318"/>
                  <a:ext cx="11" cy="19"/>
                </a:xfrm>
                <a:custGeom>
                  <a:avLst/>
                  <a:gdLst>
                    <a:gd name="T0" fmla="*/ 16 w 71"/>
                    <a:gd name="T1" fmla="*/ 0 h 94"/>
                    <a:gd name="T2" fmla="*/ 0 w 71"/>
                    <a:gd name="T3" fmla="*/ 14 h 94"/>
                    <a:gd name="T4" fmla="*/ 19 w 71"/>
                    <a:gd name="T5" fmla="*/ 32 h 94"/>
                    <a:gd name="T6" fmla="*/ 16 w 71"/>
                    <a:gd name="T7" fmla="*/ 53 h 94"/>
                    <a:gd name="T8" fmla="*/ 31 w 71"/>
                    <a:gd name="T9" fmla="*/ 59 h 94"/>
                    <a:gd name="T10" fmla="*/ 16 w 71"/>
                    <a:gd name="T11" fmla="*/ 94 h 94"/>
                    <a:gd name="T12" fmla="*/ 71 w 71"/>
                    <a:gd name="T13" fmla="*/ 62 h 94"/>
                    <a:gd name="T14" fmla="*/ 69 w 71"/>
                    <a:gd name="T15" fmla="*/ 44 h 94"/>
                    <a:gd name="T16" fmla="*/ 49 w 71"/>
                    <a:gd name="T17" fmla="*/ 32 h 94"/>
                    <a:gd name="T18" fmla="*/ 16 w 71"/>
                    <a:gd name="T19" fmla="*/ 0 h 9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71"/>
                    <a:gd name="T31" fmla="*/ 0 h 94"/>
                    <a:gd name="T32" fmla="*/ 71 w 71"/>
                    <a:gd name="T33" fmla="*/ 94 h 9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71" h="94">
                      <a:moveTo>
                        <a:pt x="16" y="0"/>
                      </a:moveTo>
                      <a:lnTo>
                        <a:pt x="0" y="14"/>
                      </a:lnTo>
                      <a:lnTo>
                        <a:pt x="19" y="32"/>
                      </a:lnTo>
                      <a:lnTo>
                        <a:pt x="16" y="53"/>
                      </a:lnTo>
                      <a:lnTo>
                        <a:pt x="31" y="59"/>
                      </a:lnTo>
                      <a:lnTo>
                        <a:pt x="16" y="94"/>
                      </a:lnTo>
                      <a:lnTo>
                        <a:pt x="71" y="62"/>
                      </a:lnTo>
                      <a:lnTo>
                        <a:pt x="69" y="44"/>
                      </a:lnTo>
                      <a:lnTo>
                        <a:pt x="49" y="32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181" name="Group 854"/>
              <p:cNvGrpSpPr>
                <a:grpSpLocks/>
              </p:cNvGrpSpPr>
              <p:nvPr/>
            </p:nvGrpSpPr>
            <p:grpSpPr bwMode="auto">
              <a:xfrm>
                <a:off x="1589" y="2320"/>
                <a:ext cx="84" cy="60"/>
                <a:chOff x="1589" y="2320"/>
                <a:chExt cx="84" cy="60"/>
              </a:xfrm>
            </p:grpSpPr>
            <p:sp>
              <p:nvSpPr>
                <p:cNvPr id="77208" name="Freeform 855"/>
                <p:cNvSpPr>
                  <a:spLocks/>
                </p:cNvSpPr>
                <p:nvPr/>
              </p:nvSpPr>
              <p:spPr bwMode="auto">
                <a:xfrm>
                  <a:off x="1589" y="2320"/>
                  <a:ext cx="84" cy="60"/>
                </a:xfrm>
                <a:custGeom>
                  <a:avLst/>
                  <a:gdLst>
                    <a:gd name="T0" fmla="*/ 268 w 503"/>
                    <a:gd name="T1" fmla="*/ 0 h 300"/>
                    <a:gd name="T2" fmla="*/ 218 w 503"/>
                    <a:gd name="T3" fmla="*/ 14 h 300"/>
                    <a:gd name="T4" fmla="*/ 178 w 503"/>
                    <a:gd name="T5" fmla="*/ 10 h 300"/>
                    <a:gd name="T6" fmla="*/ 173 w 503"/>
                    <a:gd name="T7" fmla="*/ 22 h 300"/>
                    <a:gd name="T8" fmla="*/ 116 w 503"/>
                    <a:gd name="T9" fmla="*/ 39 h 300"/>
                    <a:gd name="T10" fmla="*/ 133 w 503"/>
                    <a:gd name="T11" fmla="*/ 61 h 300"/>
                    <a:gd name="T12" fmla="*/ 61 w 503"/>
                    <a:gd name="T13" fmla="*/ 85 h 300"/>
                    <a:gd name="T14" fmla="*/ 71 w 503"/>
                    <a:gd name="T15" fmla="*/ 96 h 300"/>
                    <a:gd name="T16" fmla="*/ 38 w 503"/>
                    <a:gd name="T17" fmla="*/ 125 h 300"/>
                    <a:gd name="T18" fmla="*/ 55 w 503"/>
                    <a:gd name="T19" fmla="*/ 153 h 300"/>
                    <a:gd name="T20" fmla="*/ 0 w 503"/>
                    <a:gd name="T21" fmla="*/ 178 h 300"/>
                    <a:gd name="T22" fmla="*/ 26 w 503"/>
                    <a:gd name="T23" fmla="*/ 200 h 300"/>
                    <a:gd name="T24" fmla="*/ 22 w 503"/>
                    <a:gd name="T25" fmla="*/ 217 h 300"/>
                    <a:gd name="T26" fmla="*/ 38 w 503"/>
                    <a:gd name="T27" fmla="*/ 229 h 300"/>
                    <a:gd name="T28" fmla="*/ 65 w 503"/>
                    <a:gd name="T29" fmla="*/ 250 h 300"/>
                    <a:gd name="T30" fmla="*/ 106 w 503"/>
                    <a:gd name="T31" fmla="*/ 243 h 300"/>
                    <a:gd name="T32" fmla="*/ 122 w 503"/>
                    <a:gd name="T33" fmla="*/ 263 h 300"/>
                    <a:gd name="T34" fmla="*/ 145 w 503"/>
                    <a:gd name="T35" fmla="*/ 279 h 300"/>
                    <a:gd name="T36" fmla="*/ 173 w 503"/>
                    <a:gd name="T37" fmla="*/ 275 h 300"/>
                    <a:gd name="T38" fmla="*/ 251 w 503"/>
                    <a:gd name="T39" fmla="*/ 292 h 300"/>
                    <a:gd name="T40" fmla="*/ 307 w 503"/>
                    <a:gd name="T41" fmla="*/ 300 h 300"/>
                    <a:gd name="T42" fmla="*/ 335 w 503"/>
                    <a:gd name="T43" fmla="*/ 286 h 300"/>
                    <a:gd name="T44" fmla="*/ 386 w 503"/>
                    <a:gd name="T45" fmla="*/ 279 h 300"/>
                    <a:gd name="T46" fmla="*/ 441 w 503"/>
                    <a:gd name="T47" fmla="*/ 268 h 300"/>
                    <a:gd name="T48" fmla="*/ 431 w 503"/>
                    <a:gd name="T49" fmla="*/ 239 h 300"/>
                    <a:gd name="T50" fmla="*/ 464 w 503"/>
                    <a:gd name="T51" fmla="*/ 222 h 300"/>
                    <a:gd name="T52" fmla="*/ 435 w 503"/>
                    <a:gd name="T53" fmla="*/ 193 h 300"/>
                    <a:gd name="T54" fmla="*/ 470 w 503"/>
                    <a:gd name="T55" fmla="*/ 178 h 300"/>
                    <a:gd name="T56" fmla="*/ 498 w 503"/>
                    <a:gd name="T57" fmla="*/ 147 h 300"/>
                    <a:gd name="T58" fmla="*/ 503 w 503"/>
                    <a:gd name="T59" fmla="*/ 125 h 300"/>
                    <a:gd name="T60" fmla="*/ 492 w 503"/>
                    <a:gd name="T61" fmla="*/ 100 h 300"/>
                    <a:gd name="T62" fmla="*/ 503 w 503"/>
                    <a:gd name="T63" fmla="*/ 83 h 300"/>
                    <a:gd name="T64" fmla="*/ 464 w 503"/>
                    <a:gd name="T65" fmla="*/ 72 h 300"/>
                    <a:gd name="T66" fmla="*/ 402 w 503"/>
                    <a:gd name="T67" fmla="*/ 72 h 300"/>
                    <a:gd name="T68" fmla="*/ 380 w 503"/>
                    <a:gd name="T69" fmla="*/ 28 h 300"/>
                    <a:gd name="T70" fmla="*/ 329 w 503"/>
                    <a:gd name="T71" fmla="*/ 28 h 300"/>
                    <a:gd name="T72" fmla="*/ 268 w 503"/>
                    <a:gd name="T73" fmla="*/ 0 h 300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503"/>
                    <a:gd name="T112" fmla="*/ 0 h 300"/>
                    <a:gd name="T113" fmla="*/ 503 w 503"/>
                    <a:gd name="T114" fmla="*/ 300 h 300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503" h="300">
                      <a:moveTo>
                        <a:pt x="268" y="0"/>
                      </a:moveTo>
                      <a:lnTo>
                        <a:pt x="218" y="14"/>
                      </a:lnTo>
                      <a:lnTo>
                        <a:pt x="178" y="10"/>
                      </a:lnTo>
                      <a:lnTo>
                        <a:pt x="173" y="22"/>
                      </a:lnTo>
                      <a:lnTo>
                        <a:pt x="116" y="39"/>
                      </a:lnTo>
                      <a:lnTo>
                        <a:pt x="133" y="61"/>
                      </a:lnTo>
                      <a:lnTo>
                        <a:pt x="61" y="85"/>
                      </a:lnTo>
                      <a:lnTo>
                        <a:pt x="71" y="96"/>
                      </a:lnTo>
                      <a:lnTo>
                        <a:pt x="38" y="125"/>
                      </a:lnTo>
                      <a:lnTo>
                        <a:pt x="55" y="153"/>
                      </a:lnTo>
                      <a:lnTo>
                        <a:pt x="0" y="178"/>
                      </a:lnTo>
                      <a:lnTo>
                        <a:pt x="26" y="200"/>
                      </a:lnTo>
                      <a:lnTo>
                        <a:pt x="22" y="217"/>
                      </a:lnTo>
                      <a:lnTo>
                        <a:pt x="38" y="229"/>
                      </a:lnTo>
                      <a:lnTo>
                        <a:pt x="65" y="250"/>
                      </a:lnTo>
                      <a:lnTo>
                        <a:pt x="106" y="243"/>
                      </a:lnTo>
                      <a:lnTo>
                        <a:pt x="122" y="263"/>
                      </a:lnTo>
                      <a:lnTo>
                        <a:pt x="145" y="279"/>
                      </a:lnTo>
                      <a:lnTo>
                        <a:pt x="173" y="275"/>
                      </a:lnTo>
                      <a:lnTo>
                        <a:pt x="251" y="292"/>
                      </a:lnTo>
                      <a:lnTo>
                        <a:pt x="307" y="300"/>
                      </a:lnTo>
                      <a:lnTo>
                        <a:pt x="335" y="286"/>
                      </a:lnTo>
                      <a:lnTo>
                        <a:pt x="386" y="279"/>
                      </a:lnTo>
                      <a:lnTo>
                        <a:pt x="441" y="268"/>
                      </a:lnTo>
                      <a:lnTo>
                        <a:pt x="431" y="239"/>
                      </a:lnTo>
                      <a:lnTo>
                        <a:pt x="464" y="222"/>
                      </a:lnTo>
                      <a:lnTo>
                        <a:pt x="435" y="193"/>
                      </a:lnTo>
                      <a:lnTo>
                        <a:pt x="470" y="178"/>
                      </a:lnTo>
                      <a:lnTo>
                        <a:pt x="498" y="147"/>
                      </a:lnTo>
                      <a:lnTo>
                        <a:pt x="503" y="125"/>
                      </a:lnTo>
                      <a:lnTo>
                        <a:pt x="492" y="100"/>
                      </a:lnTo>
                      <a:lnTo>
                        <a:pt x="503" y="83"/>
                      </a:lnTo>
                      <a:lnTo>
                        <a:pt x="464" y="72"/>
                      </a:lnTo>
                      <a:lnTo>
                        <a:pt x="402" y="72"/>
                      </a:lnTo>
                      <a:lnTo>
                        <a:pt x="380" y="28"/>
                      </a:lnTo>
                      <a:lnTo>
                        <a:pt x="329" y="28"/>
                      </a:lnTo>
                      <a:lnTo>
                        <a:pt x="268" y="0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09" name="Freeform 856"/>
                <p:cNvSpPr>
                  <a:spLocks/>
                </p:cNvSpPr>
                <p:nvPr/>
              </p:nvSpPr>
              <p:spPr bwMode="auto">
                <a:xfrm>
                  <a:off x="1626" y="2332"/>
                  <a:ext cx="37" cy="24"/>
                </a:xfrm>
                <a:custGeom>
                  <a:avLst/>
                  <a:gdLst>
                    <a:gd name="T0" fmla="*/ 0 w 224"/>
                    <a:gd name="T1" fmla="*/ 0 h 121"/>
                    <a:gd name="T2" fmla="*/ 56 w 224"/>
                    <a:gd name="T3" fmla="*/ 14 h 121"/>
                    <a:gd name="T4" fmla="*/ 79 w 224"/>
                    <a:gd name="T5" fmla="*/ 39 h 121"/>
                    <a:gd name="T6" fmla="*/ 73 w 224"/>
                    <a:gd name="T7" fmla="*/ 71 h 121"/>
                    <a:gd name="T8" fmla="*/ 118 w 224"/>
                    <a:gd name="T9" fmla="*/ 92 h 121"/>
                    <a:gd name="T10" fmla="*/ 124 w 224"/>
                    <a:gd name="T11" fmla="*/ 121 h 121"/>
                    <a:gd name="T12" fmla="*/ 185 w 224"/>
                    <a:gd name="T13" fmla="*/ 96 h 121"/>
                    <a:gd name="T14" fmla="*/ 224 w 224"/>
                    <a:gd name="T15" fmla="*/ 53 h 121"/>
                    <a:gd name="T16" fmla="*/ 167 w 224"/>
                    <a:gd name="T17" fmla="*/ 35 h 121"/>
                    <a:gd name="T18" fmla="*/ 134 w 224"/>
                    <a:gd name="T19" fmla="*/ 6 h 121"/>
                    <a:gd name="T20" fmla="*/ 89 w 224"/>
                    <a:gd name="T21" fmla="*/ 6 h 121"/>
                    <a:gd name="T22" fmla="*/ 0 w 224"/>
                    <a:gd name="T23" fmla="*/ 0 h 12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24"/>
                    <a:gd name="T37" fmla="*/ 0 h 121"/>
                    <a:gd name="T38" fmla="*/ 224 w 224"/>
                    <a:gd name="T39" fmla="*/ 121 h 12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24" h="121">
                      <a:moveTo>
                        <a:pt x="0" y="0"/>
                      </a:moveTo>
                      <a:lnTo>
                        <a:pt x="56" y="14"/>
                      </a:lnTo>
                      <a:lnTo>
                        <a:pt x="79" y="39"/>
                      </a:lnTo>
                      <a:lnTo>
                        <a:pt x="73" y="71"/>
                      </a:lnTo>
                      <a:lnTo>
                        <a:pt x="118" y="92"/>
                      </a:lnTo>
                      <a:lnTo>
                        <a:pt x="124" y="121"/>
                      </a:lnTo>
                      <a:lnTo>
                        <a:pt x="185" y="96"/>
                      </a:lnTo>
                      <a:lnTo>
                        <a:pt x="224" y="53"/>
                      </a:lnTo>
                      <a:lnTo>
                        <a:pt x="167" y="35"/>
                      </a:lnTo>
                      <a:lnTo>
                        <a:pt x="134" y="6"/>
                      </a:lnTo>
                      <a:lnTo>
                        <a:pt x="89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10" name="Freeform 857"/>
                <p:cNvSpPr>
                  <a:spLocks/>
                </p:cNvSpPr>
                <p:nvPr/>
              </p:nvSpPr>
              <p:spPr bwMode="auto">
                <a:xfrm>
                  <a:off x="1619" y="2359"/>
                  <a:ext cx="38" cy="14"/>
                </a:xfrm>
                <a:custGeom>
                  <a:avLst/>
                  <a:gdLst>
                    <a:gd name="T0" fmla="*/ 0 w 224"/>
                    <a:gd name="T1" fmla="*/ 61 h 72"/>
                    <a:gd name="T2" fmla="*/ 56 w 224"/>
                    <a:gd name="T3" fmla="*/ 72 h 72"/>
                    <a:gd name="T4" fmla="*/ 112 w 224"/>
                    <a:gd name="T5" fmla="*/ 72 h 72"/>
                    <a:gd name="T6" fmla="*/ 157 w 224"/>
                    <a:gd name="T7" fmla="*/ 54 h 72"/>
                    <a:gd name="T8" fmla="*/ 190 w 224"/>
                    <a:gd name="T9" fmla="*/ 57 h 72"/>
                    <a:gd name="T10" fmla="*/ 190 w 224"/>
                    <a:gd name="T11" fmla="*/ 26 h 72"/>
                    <a:gd name="T12" fmla="*/ 224 w 224"/>
                    <a:gd name="T13" fmla="*/ 0 h 72"/>
                    <a:gd name="T14" fmla="*/ 163 w 224"/>
                    <a:gd name="T15" fmla="*/ 14 h 72"/>
                    <a:gd name="T16" fmla="*/ 140 w 224"/>
                    <a:gd name="T17" fmla="*/ 29 h 72"/>
                    <a:gd name="T18" fmla="*/ 79 w 224"/>
                    <a:gd name="T19" fmla="*/ 54 h 72"/>
                    <a:gd name="T20" fmla="*/ 0 w 224"/>
                    <a:gd name="T21" fmla="*/ 61 h 7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24"/>
                    <a:gd name="T34" fmla="*/ 0 h 72"/>
                    <a:gd name="T35" fmla="*/ 224 w 224"/>
                    <a:gd name="T36" fmla="*/ 72 h 7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24" h="72">
                      <a:moveTo>
                        <a:pt x="0" y="61"/>
                      </a:moveTo>
                      <a:lnTo>
                        <a:pt x="56" y="72"/>
                      </a:lnTo>
                      <a:lnTo>
                        <a:pt x="112" y="72"/>
                      </a:lnTo>
                      <a:lnTo>
                        <a:pt x="157" y="54"/>
                      </a:lnTo>
                      <a:lnTo>
                        <a:pt x="190" y="57"/>
                      </a:lnTo>
                      <a:lnTo>
                        <a:pt x="190" y="26"/>
                      </a:lnTo>
                      <a:lnTo>
                        <a:pt x="224" y="0"/>
                      </a:lnTo>
                      <a:lnTo>
                        <a:pt x="163" y="14"/>
                      </a:lnTo>
                      <a:lnTo>
                        <a:pt x="140" y="29"/>
                      </a:lnTo>
                      <a:lnTo>
                        <a:pt x="79" y="54"/>
                      </a:lnTo>
                      <a:lnTo>
                        <a:pt x="0" y="61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11" name="Freeform 858"/>
                <p:cNvSpPr>
                  <a:spLocks/>
                </p:cNvSpPr>
                <p:nvPr/>
              </p:nvSpPr>
              <p:spPr bwMode="auto">
                <a:xfrm>
                  <a:off x="1607" y="2337"/>
                  <a:ext cx="18" cy="23"/>
                </a:xfrm>
                <a:custGeom>
                  <a:avLst/>
                  <a:gdLst>
                    <a:gd name="T0" fmla="*/ 23 w 108"/>
                    <a:gd name="T1" fmla="*/ 0 h 115"/>
                    <a:gd name="T2" fmla="*/ 0 w 108"/>
                    <a:gd name="T3" fmla="*/ 18 h 115"/>
                    <a:gd name="T4" fmla="*/ 29 w 108"/>
                    <a:gd name="T5" fmla="*/ 40 h 115"/>
                    <a:gd name="T6" fmla="*/ 23 w 108"/>
                    <a:gd name="T7" fmla="*/ 64 h 115"/>
                    <a:gd name="T8" fmla="*/ 45 w 108"/>
                    <a:gd name="T9" fmla="*/ 72 h 115"/>
                    <a:gd name="T10" fmla="*/ 23 w 108"/>
                    <a:gd name="T11" fmla="*/ 115 h 115"/>
                    <a:gd name="T12" fmla="*/ 108 w 108"/>
                    <a:gd name="T13" fmla="*/ 75 h 115"/>
                    <a:gd name="T14" fmla="*/ 102 w 108"/>
                    <a:gd name="T15" fmla="*/ 55 h 115"/>
                    <a:gd name="T16" fmla="*/ 74 w 108"/>
                    <a:gd name="T17" fmla="*/ 40 h 115"/>
                    <a:gd name="T18" fmla="*/ 23 w 108"/>
                    <a:gd name="T19" fmla="*/ 0 h 11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8"/>
                    <a:gd name="T31" fmla="*/ 0 h 115"/>
                    <a:gd name="T32" fmla="*/ 108 w 108"/>
                    <a:gd name="T33" fmla="*/ 115 h 11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8" h="115">
                      <a:moveTo>
                        <a:pt x="23" y="0"/>
                      </a:moveTo>
                      <a:lnTo>
                        <a:pt x="0" y="18"/>
                      </a:lnTo>
                      <a:lnTo>
                        <a:pt x="29" y="40"/>
                      </a:lnTo>
                      <a:lnTo>
                        <a:pt x="23" y="64"/>
                      </a:lnTo>
                      <a:lnTo>
                        <a:pt x="45" y="72"/>
                      </a:lnTo>
                      <a:lnTo>
                        <a:pt x="23" y="115"/>
                      </a:lnTo>
                      <a:lnTo>
                        <a:pt x="108" y="75"/>
                      </a:lnTo>
                      <a:lnTo>
                        <a:pt x="102" y="55"/>
                      </a:lnTo>
                      <a:lnTo>
                        <a:pt x="74" y="4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182" name="Group 859"/>
              <p:cNvGrpSpPr>
                <a:grpSpLocks/>
              </p:cNvGrpSpPr>
              <p:nvPr/>
            </p:nvGrpSpPr>
            <p:grpSpPr bwMode="auto">
              <a:xfrm>
                <a:off x="1569" y="2264"/>
                <a:ext cx="57" cy="62"/>
                <a:chOff x="1569" y="2264"/>
                <a:chExt cx="57" cy="62"/>
              </a:xfrm>
            </p:grpSpPr>
            <p:sp>
              <p:nvSpPr>
                <p:cNvPr id="77204" name="Freeform 860"/>
                <p:cNvSpPr>
                  <a:spLocks/>
                </p:cNvSpPr>
                <p:nvPr/>
              </p:nvSpPr>
              <p:spPr bwMode="auto">
                <a:xfrm>
                  <a:off x="1569" y="2264"/>
                  <a:ext cx="57" cy="62"/>
                </a:xfrm>
                <a:custGeom>
                  <a:avLst/>
                  <a:gdLst>
                    <a:gd name="T0" fmla="*/ 344 w 344"/>
                    <a:gd name="T1" fmla="*/ 167 h 313"/>
                    <a:gd name="T2" fmla="*/ 327 w 344"/>
                    <a:gd name="T3" fmla="*/ 134 h 313"/>
                    <a:gd name="T4" fmla="*/ 332 w 344"/>
                    <a:gd name="T5" fmla="*/ 111 h 313"/>
                    <a:gd name="T6" fmla="*/ 320 w 344"/>
                    <a:gd name="T7" fmla="*/ 107 h 313"/>
                    <a:gd name="T8" fmla="*/ 299 w 344"/>
                    <a:gd name="T9" fmla="*/ 72 h 313"/>
                    <a:gd name="T10" fmla="*/ 274 w 344"/>
                    <a:gd name="T11" fmla="*/ 82 h 313"/>
                    <a:gd name="T12" fmla="*/ 247 w 344"/>
                    <a:gd name="T13" fmla="*/ 37 h 313"/>
                    <a:gd name="T14" fmla="*/ 234 w 344"/>
                    <a:gd name="T15" fmla="*/ 43 h 313"/>
                    <a:gd name="T16" fmla="*/ 202 w 344"/>
                    <a:gd name="T17" fmla="*/ 24 h 313"/>
                    <a:gd name="T18" fmla="*/ 167 w 344"/>
                    <a:gd name="T19" fmla="*/ 34 h 313"/>
                    <a:gd name="T20" fmla="*/ 138 w 344"/>
                    <a:gd name="T21" fmla="*/ 0 h 313"/>
                    <a:gd name="T22" fmla="*/ 115 w 344"/>
                    <a:gd name="T23" fmla="*/ 16 h 313"/>
                    <a:gd name="T24" fmla="*/ 93 w 344"/>
                    <a:gd name="T25" fmla="*/ 14 h 313"/>
                    <a:gd name="T26" fmla="*/ 83 w 344"/>
                    <a:gd name="T27" fmla="*/ 24 h 313"/>
                    <a:gd name="T28" fmla="*/ 58 w 344"/>
                    <a:gd name="T29" fmla="*/ 41 h 313"/>
                    <a:gd name="T30" fmla="*/ 65 w 344"/>
                    <a:gd name="T31" fmla="*/ 66 h 313"/>
                    <a:gd name="T32" fmla="*/ 40 w 344"/>
                    <a:gd name="T33" fmla="*/ 76 h 313"/>
                    <a:gd name="T34" fmla="*/ 24 w 344"/>
                    <a:gd name="T35" fmla="*/ 89 h 313"/>
                    <a:gd name="T36" fmla="*/ 29 w 344"/>
                    <a:gd name="T37" fmla="*/ 107 h 313"/>
                    <a:gd name="T38" fmla="*/ 8 w 344"/>
                    <a:gd name="T39" fmla="*/ 157 h 313"/>
                    <a:gd name="T40" fmla="*/ 0 w 344"/>
                    <a:gd name="T41" fmla="*/ 191 h 313"/>
                    <a:gd name="T42" fmla="*/ 16 w 344"/>
                    <a:gd name="T43" fmla="*/ 209 h 313"/>
                    <a:gd name="T44" fmla="*/ 24 w 344"/>
                    <a:gd name="T45" fmla="*/ 239 h 313"/>
                    <a:gd name="T46" fmla="*/ 36 w 344"/>
                    <a:gd name="T47" fmla="*/ 274 h 313"/>
                    <a:gd name="T48" fmla="*/ 70 w 344"/>
                    <a:gd name="T49" fmla="*/ 268 h 313"/>
                    <a:gd name="T50" fmla="*/ 90 w 344"/>
                    <a:gd name="T51" fmla="*/ 288 h 313"/>
                    <a:gd name="T52" fmla="*/ 122 w 344"/>
                    <a:gd name="T53" fmla="*/ 271 h 313"/>
                    <a:gd name="T54" fmla="*/ 138 w 344"/>
                    <a:gd name="T55" fmla="*/ 293 h 313"/>
                    <a:gd name="T56" fmla="*/ 176 w 344"/>
                    <a:gd name="T57" fmla="*/ 309 h 313"/>
                    <a:gd name="T58" fmla="*/ 202 w 344"/>
                    <a:gd name="T59" fmla="*/ 313 h 313"/>
                    <a:gd name="T60" fmla="*/ 229 w 344"/>
                    <a:gd name="T61" fmla="*/ 307 h 313"/>
                    <a:gd name="T62" fmla="*/ 249 w 344"/>
                    <a:gd name="T63" fmla="*/ 313 h 313"/>
                    <a:gd name="T64" fmla="*/ 262 w 344"/>
                    <a:gd name="T65" fmla="*/ 288 h 313"/>
                    <a:gd name="T66" fmla="*/ 262 w 344"/>
                    <a:gd name="T67" fmla="*/ 249 h 313"/>
                    <a:gd name="T68" fmla="*/ 311 w 344"/>
                    <a:gd name="T69" fmla="*/ 236 h 313"/>
                    <a:gd name="T70" fmla="*/ 311 w 344"/>
                    <a:gd name="T71" fmla="*/ 205 h 313"/>
                    <a:gd name="T72" fmla="*/ 344 w 344"/>
                    <a:gd name="T73" fmla="*/ 167 h 31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44"/>
                    <a:gd name="T112" fmla="*/ 0 h 313"/>
                    <a:gd name="T113" fmla="*/ 344 w 344"/>
                    <a:gd name="T114" fmla="*/ 313 h 31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44" h="313">
                      <a:moveTo>
                        <a:pt x="344" y="167"/>
                      </a:moveTo>
                      <a:lnTo>
                        <a:pt x="327" y="134"/>
                      </a:lnTo>
                      <a:lnTo>
                        <a:pt x="332" y="111"/>
                      </a:lnTo>
                      <a:lnTo>
                        <a:pt x="320" y="107"/>
                      </a:lnTo>
                      <a:lnTo>
                        <a:pt x="299" y="72"/>
                      </a:lnTo>
                      <a:lnTo>
                        <a:pt x="274" y="82"/>
                      </a:lnTo>
                      <a:lnTo>
                        <a:pt x="247" y="37"/>
                      </a:lnTo>
                      <a:lnTo>
                        <a:pt x="234" y="43"/>
                      </a:lnTo>
                      <a:lnTo>
                        <a:pt x="202" y="24"/>
                      </a:lnTo>
                      <a:lnTo>
                        <a:pt x="167" y="34"/>
                      </a:lnTo>
                      <a:lnTo>
                        <a:pt x="138" y="0"/>
                      </a:lnTo>
                      <a:lnTo>
                        <a:pt x="115" y="16"/>
                      </a:lnTo>
                      <a:lnTo>
                        <a:pt x="93" y="14"/>
                      </a:lnTo>
                      <a:lnTo>
                        <a:pt x="83" y="24"/>
                      </a:lnTo>
                      <a:lnTo>
                        <a:pt x="58" y="41"/>
                      </a:lnTo>
                      <a:lnTo>
                        <a:pt x="65" y="66"/>
                      </a:lnTo>
                      <a:lnTo>
                        <a:pt x="40" y="76"/>
                      </a:lnTo>
                      <a:lnTo>
                        <a:pt x="24" y="89"/>
                      </a:lnTo>
                      <a:lnTo>
                        <a:pt x="29" y="107"/>
                      </a:lnTo>
                      <a:lnTo>
                        <a:pt x="8" y="157"/>
                      </a:lnTo>
                      <a:lnTo>
                        <a:pt x="0" y="191"/>
                      </a:lnTo>
                      <a:lnTo>
                        <a:pt x="16" y="209"/>
                      </a:lnTo>
                      <a:lnTo>
                        <a:pt x="24" y="239"/>
                      </a:lnTo>
                      <a:lnTo>
                        <a:pt x="36" y="274"/>
                      </a:lnTo>
                      <a:lnTo>
                        <a:pt x="70" y="268"/>
                      </a:lnTo>
                      <a:lnTo>
                        <a:pt x="90" y="288"/>
                      </a:lnTo>
                      <a:lnTo>
                        <a:pt x="122" y="271"/>
                      </a:lnTo>
                      <a:lnTo>
                        <a:pt x="138" y="293"/>
                      </a:lnTo>
                      <a:lnTo>
                        <a:pt x="176" y="309"/>
                      </a:lnTo>
                      <a:lnTo>
                        <a:pt x="202" y="313"/>
                      </a:lnTo>
                      <a:lnTo>
                        <a:pt x="229" y="307"/>
                      </a:lnTo>
                      <a:lnTo>
                        <a:pt x="249" y="313"/>
                      </a:lnTo>
                      <a:lnTo>
                        <a:pt x="262" y="288"/>
                      </a:lnTo>
                      <a:lnTo>
                        <a:pt x="262" y="249"/>
                      </a:lnTo>
                      <a:lnTo>
                        <a:pt x="311" y="236"/>
                      </a:lnTo>
                      <a:lnTo>
                        <a:pt x="311" y="205"/>
                      </a:lnTo>
                      <a:lnTo>
                        <a:pt x="344" y="167"/>
                      </a:lnTo>
                      <a:close/>
                    </a:path>
                  </a:pathLst>
                </a:custGeom>
                <a:solidFill>
                  <a:srgbClr val="002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05" name="Freeform 861"/>
                <p:cNvSpPr>
                  <a:spLocks/>
                </p:cNvSpPr>
                <p:nvPr/>
              </p:nvSpPr>
              <p:spPr bwMode="auto">
                <a:xfrm>
                  <a:off x="1591" y="2292"/>
                  <a:ext cx="24" cy="27"/>
                </a:xfrm>
                <a:custGeom>
                  <a:avLst/>
                  <a:gdLst>
                    <a:gd name="T0" fmla="*/ 139 w 139"/>
                    <a:gd name="T1" fmla="*/ 0 h 139"/>
                    <a:gd name="T2" fmla="*/ 124 w 139"/>
                    <a:gd name="T3" fmla="*/ 34 h 139"/>
                    <a:gd name="T4" fmla="*/ 94 w 139"/>
                    <a:gd name="T5" fmla="*/ 48 h 139"/>
                    <a:gd name="T6" fmla="*/ 57 w 139"/>
                    <a:gd name="T7" fmla="*/ 45 h 139"/>
                    <a:gd name="T8" fmla="*/ 32 w 139"/>
                    <a:gd name="T9" fmla="*/ 73 h 139"/>
                    <a:gd name="T10" fmla="*/ 0 w 139"/>
                    <a:gd name="T11" fmla="*/ 77 h 139"/>
                    <a:gd name="T12" fmla="*/ 29 w 139"/>
                    <a:gd name="T13" fmla="*/ 116 h 139"/>
                    <a:gd name="T14" fmla="*/ 79 w 139"/>
                    <a:gd name="T15" fmla="*/ 139 h 139"/>
                    <a:gd name="T16" fmla="*/ 99 w 139"/>
                    <a:gd name="T17" fmla="*/ 104 h 139"/>
                    <a:gd name="T18" fmla="*/ 131 w 139"/>
                    <a:gd name="T19" fmla="*/ 83 h 139"/>
                    <a:gd name="T20" fmla="*/ 131 w 139"/>
                    <a:gd name="T21" fmla="*/ 56 h 139"/>
                    <a:gd name="T22" fmla="*/ 139 w 139"/>
                    <a:gd name="T23" fmla="*/ 0 h 139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9"/>
                    <a:gd name="T37" fmla="*/ 0 h 139"/>
                    <a:gd name="T38" fmla="*/ 139 w 139"/>
                    <a:gd name="T39" fmla="*/ 139 h 139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9" h="139">
                      <a:moveTo>
                        <a:pt x="139" y="0"/>
                      </a:moveTo>
                      <a:lnTo>
                        <a:pt x="124" y="34"/>
                      </a:lnTo>
                      <a:lnTo>
                        <a:pt x="94" y="48"/>
                      </a:lnTo>
                      <a:lnTo>
                        <a:pt x="57" y="45"/>
                      </a:lnTo>
                      <a:lnTo>
                        <a:pt x="32" y="73"/>
                      </a:lnTo>
                      <a:lnTo>
                        <a:pt x="0" y="77"/>
                      </a:lnTo>
                      <a:lnTo>
                        <a:pt x="29" y="116"/>
                      </a:lnTo>
                      <a:lnTo>
                        <a:pt x="79" y="139"/>
                      </a:lnTo>
                      <a:lnTo>
                        <a:pt x="99" y="104"/>
                      </a:lnTo>
                      <a:lnTo>
                        <a:pt x="131" y="83"/>
                      </a:lnTo>
                      <a:lnTo>
                        <a:pt x="131" y="56"/>
                      </a:lnTo>
                      <a:lnTo>
                        <a:pt x="139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06" name="Freeform 862"/>
                <p:cNvSpPr>
                  <a:spLocks/>
                </p:cNvSpPr>
                <p:nvPr/>
              </p:nvSpPr>
              <p:spPr bwMode="auto">
                <a:xfrm>
                  <a:off x="1575" y="2287"/>
                  <a:ext cx="14" cy="28"/>
                </a:xfrm>
                <a:custGeom>
                  <a:avLst/>
                  <a:gdLst>
                    <a:gd name="T0" fmla="*/ 11 w 83"/>
                    <a:gd name="T1" fmla="*/ 0 h 141"/>
                    <a:gd name="T2" fmla="*/ 0 w 83"/>
                    <a:gd name="T3" fmla="*/ 35 h 141"/>
                    <a:gd name="T4" fmla="*/ 0 w 83"/>
                    <a:gd name="T5" fmla="*/ 70 h 141"/>
                    <a:gd name="T6" fmla="*/ 22 w 83"/>
                    <a:gd name="T7" fmla="*/ 98 h 141"/>
                    <a:gd name="T8" fmla="*/ 17 w 83"/>
                    <a:gd name="T9" fmla="*/ 118 h 141"/>
                    <a:gd name="T10" fmla="*/ 54 w 83"/>
                    <a:gd name="T11" fmla="*/ 118 h 141"/>
                    <a:gd name="T12" fmla="*/ 83 w 83"/>
                    <a:gd name="T13" fmla="*/ 141 h 141"/>
                    <a:gd name="T14" fmla="*/ 67 w 83"/>
                    <a:gd name="T15" fmla="*/ 102 h 141"/>
                    <a:gd name="T16" fmla="*/ 49 w 83"/>
                    <a:gd name="T17" fmla="*/ 87 h 141"/>
                    <a:gd name="T18" fmla="*/ 22 w 83"/>
                    <a:gd name="T19" fmla="*/ 50 h 141"/>
                    <a:gd name="T20" fmla="*/ 11 w 83"/>
                    <a:gd name="T21" fmla="*/ 0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3"/>
                    <a:gd name="T34" fmla="*/ 0 h 141"/>
                    <a:gd name="T35" fmla="*/ 83 w 83"/>
                    <a:gd name="T36" fmla="*/ 141 h 14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3" h="141">
                      <a:moveTo>
                        <a:pt x="11" y="0"/>
                      </a:moveTo>
                      <a:lnTo>
                        <a:pt x="0" y="35"/>
                      </a:lnTo>
                      <a:lnTo>
                        <a:pt x="0" y="70"/>
                      </a:lnTo>
                      <a:lnTo>
                        <a:pt x="22" y="98"/>
                      </a:lnTo>
                      <a:lnTo>
                        <a:pt x="17" y="118"/>
                      </a:lnTo>
                      <a:lnTo>
                        <a:pt x="54" y="118"/>
                      </a:lnTo>
                      <a:lnTo>
                        <a:pt x="83" y="141"/>
                      </a:lnTo>
                      <a:lnTo>
                        <a:pt x="67" y="102"/>
                      </a:lnTo>
                      <a:lnTo>
                        <a:pt x="49" y="87"/>
                      </a:lnTo>
                      <a:lnTo>
                        <a:pt x="22" y="5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207" name="Freeform 863"/>
                <p:cNvSpPr>
                  <a:spLocks/>
                </p:cNvSpPr>
                <p:nvPr/>
              </p:nvSpPr>
              <p:spPr bwMode="auto">
                <a:xfrm>
                  <a:off x="1588" y="2278"/>
                  <a:ext cx="22" cy="13"/>
                </a:xfrm>
                <a:custGeom>
                  <a:avLst/>
                  <a:gdLst>
                    <a:gd name="T0" fmla="*/ 132 w 132"/>
                    <a:gd name="T1" fmla="*/ 13 h 65"/>
                    <a:gd name="T2" fmla="*/ 111 w 132"/>
                    <a:gd name="T3" fmla="*/ 0 h 65"/>
                    <a:gd name="T4" fmla="*/ 87 w 132"/>
                    <a:gd name="T5" fmla="*/ 17 h 65"/>
                    <a:gd name="T6" fmla="*/ 58 w 132"/>
                    <a:gd name="T7" fmla="*/ 13 h 65"/>
                    <a:gd name="T8" fmla="*/ 49 w 132"/>
                    <a:gd name="T9" fmla="*/ 28 h 65"/>
                    <a:gd name="T10" fmla="*/ 0 w 132"/>
                    <a:gd name="T11" fmla="*/ 13 h 65"/>
                    <a:gd name="T12" fmla="*/ 45 w 132"/>
                    <a:gd name="T13" fmla="*/ 65 h 65"/>
                    <a:gd name="T14" fmla="*/ 69 w 132"/>
                    <a:gd name="T15" fmla="*/ 63 h 65"/>
                    <a:gd name="T16" fmla="*/ 87 w 132"/>
                    <a:gd name="T17" fmla="*/ 45 h 65"/>
                    <a:gd name="T18" fmla="*/ 132 w 132"/>
                    <a:gd name="T19" fmla="*/ 13 h 6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2"/>
                    <a:gd name="T31" fmla="*/ 0 h 65"/>
                    <a:gd name="T32" fmla="*/ 132 w 132"/>
                    <a:gd name="T33" fmla="*/ 65 h 65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2" h="65">
                      <a:moveTo>
                        <a:pt x="132" y="13"/>
                      </a:moveTo>
                      <a:lnTo>
                        <a:pt x="111" y="0"/>
                      </a:lnTo>
                      <a:lnTo>
                        <a:pt x="87" y="17"/>
                      </a:lnTo>
                      <a:lnTo>
                        <a:pt x="58" y="13"/>
                      </a:lnTo>
                      <a:lnTo>
                        <a:pt x="49" y="28"/>
                      </a:lnTo>
                      <a:lnTo>
                        <a:pt x="0" y="13"/>
                      </a:lnTo>
                      <a:lnTo>
                        <a:pt x="45" y="65"/>
                      </a:lnTo>
                      <a:lnTo>
                        <a:pt x="69" y="63"/>
                      </a:lnTo>
                      <a:lnTo>
                        <a:pt x="87" y="45"/>
                      </a:lnTo>
                      <a:lnTo>
                        <a:pt x="132" y="13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183" name="Group 864"/>
              <p:cNvGrpSpPr>
                <a:grpSpLocks/>
              </p:cNvGrpSpPr>
              <p:nvPr/>
            </p:nvGrpSpPr>
            <p:grpSpPr bwMode="auto">
              <a:xfrm>
                <a:off x="1432" y="2449"/>
                <a:ext cx="344" cy="119"/>
                <a:chOff x="1432" y="2449"/>
                <a:chExt cx="344" cy="119"/>
              </a:xfrm>
            </p:grpSpPr>
            <p:grpSp>
              <p:nvGrpSpPr>
                <p:cNvPr id="77184" name="Group 865"/>
                <p:cNvGrpSpPr>
                  <a:grpSpLocks/>
                </p:cNvGrpSpPr>
                <p:nvPr/>
              </p:nvGrpSpPr>
              <p:grpSpPr bwMode="auto">
                <a:xfrm>
                  <a:off x="1432" y="2449"/>
                  <a:ext cx="344" cy="119"/>
                  <a:chOff x="1432" y="2449"/>
                  <a:chExt cx="344" cy="119"/>
                </a:xfrm>
              </p:grpSpPr>
              <p:sp>
                <p:nvSpPr>
                  <p:cNvPr id="77187" name="Freeform 866"/>
                  <p:cNvSpPr>
                    <a:spLocks/>
                  </p:cNvSpPr>
                  <p:nvPr/>
                </p:nvSpPr>
                <p:spPr bwMode="auto">
                  <a:xfrm>
                    <a:off x="1432" y="2449"/>
                    <a:ext cx="344" cy="119"/>
                  </a:xfrm>
                  <a:custGeom>
                    <a:avLst/>
                    <a:gdLst>
                      <a:gd name="T0" fmla="*/ 34 w 2062"/>
                      <a:gd name="T1" fmla="*/ 419 h 593"/>
                      <a:gd name="T2" fmla="*/ 102 w 2062"/>
                      <a:gd name="T3" fmla="*/ 337 h 593"/>
                      <a:gd name="T4" fmla="*/ 155 w 2062"/>
                      <a:gd name="T5" fmla="*/ 250 h 593"/>
                      <a:gd name="T6" fmla="*/ 291 w 2062"/>
                      <a:gd name="T7" fmla="*/ 245 h 593"/>
                      <a:gd name="T8" fmla="*/ 382 w 2062"/>
                      <a:gd name="T9" fmla="*/ 225 h 593"/>
                      <a:gd name="T10" fmla="*/ 456 w 2062"/>
                      <a:gd name="T11" fmla="*/ 275 h 593"/>
                      <a:gd name="T12" fmla="*/ 407 w 2062"/>
                      <a:gd name="T13" fmla="*/ 305 h 593"/>
                      <a:gd name="T14" fmla="*/ 351 w 2062"/>
                      <a:gd name="T15" fmla="*/ 396 h 593"/>
                      <a:gd name="T16" fmla="*/ 279 w 2062"/>
                      <a:gd name="T17" fmla="*/ 449 h 593"/>
                      <a:gd name="T18" fmla="*/ 324 w 2062"/>
                      <a:gd name="T19" fmla="*/ 487 h 593"/>
                      <a:gd name="T20" fmla="*/ 418 w 2062"/>
                      <a:gd name="T21" fmla="*/ 384 h 593"/>
                      <a:gd name="T22" fmla="*/ 453 w 2062"/>
                      <a:gd name="T23" fmla="*/ 308 h 593"/>
                      <a:gd name="T24" fmla="*/ 555 w 2062"/>
                      <a:gd name="T25" fmla="*/ 315 h 593"/>
                      <a:gd name="T26" fmla="*/ 683 w 2062"/>
                      <a:gd name="T27" fmla="*/ 362 h 593"/>
                      <a:gd name="T28" fmla="*/ 823 w 2062"/>
                      <a:gd name="T29" fmla="*/ 371 h 593"/>
                      <a:gd name="T30" fmla="*/ 755 w 2062"/>
                      <a:gd name="T31" fmla="*/ 452 h 593"/>
                      <a:gd name="T32" fmla="*/ 850 w 2062"/>
                      <a:gd name="T33" fmla="*/ 475 h 593"/>
                      <a:gd name="T34" fmla="*/ 834 w 2062"/>
                      <a:gd name="T35" fmla="*/ 399 h 593"/>
                      <a:gd name="T36" fmla="*/ 850 w 2062"/>
                      <a:gd name="T37" fmla="*/ 332 h 593"/>
                      <a:gd name="T38" fmla="*/ 934 w 2062"/>
                      <a:gd name="T39" fmla="*/ 366 h 593"/>
                      <a:gd name="T40" fmla="*/ 978 w 2062"/>
                      <a:gd name="T41" fmla="*/ 300 h 593"/>
                      <a:gd name="T42" fmla="*/ 1069 w 2062"/>
                      <a:gd name="T43" fmla="*/ 275 h 593"/>
                      <a:gd name="T44" fmla="*/ 1168 w 2062"/>
                      <a:gd name="T45" fmla="*/ 305 h 593"/>
                      <a:gd name="T46" fmla="*/ 1261 w 2062"/>
                      <a:gd name="T47" fmla="*/ 258 h 593"/>
                      <a:gd name="T48" fmla="*/ 1348 w 2062"/>
                      <a:gd name="T49" fmla="*/ 193 h 593"/>
                      <a:gd name="T50" fmla="*/ 1417 w 2062"/>
                      <a:gd name="T51" fmla="*/ 126 h 593"/>
                      <a:gd name="T52" fmla="*/ 1544 w 2062"/>
                      <a:gd name="T53" fmla="*/ 58 h 593"/>
                      <a:gd name="T54" fmla="*/ 1606 w 2062"/>
                      <a:gd name="T55" fmla="*/ 9 h 593"/>
                      <a:gd name="T56" fmla="*/ 1656 w 2062"/>
                      <a:gd name="T57" fmla="*/ 68 h 593"/>
                      <a:gd name="T58" fmla="*/ 1689 w 2062"/>
                      <a:gd name="T59" fmla="*/ 169 h 593"/>
                      <a:gd name="T60" fmla="*/ 1790 w 2062"/>
                      <a:gd name="T61" fmla="*/ 208 h 593"/>
                      <a:gd name="T62" fmla="*/ 1875 w 2062"/>
                      <a:gd name="T63" fmla="*/ 193 h 593"/>
                      <a:gd name="T64" fmla="*/ 1931 w 2062"/>
                      <a:gd name="T65" fmla="*/ 225 h 593"/>
                      <a:gd name="T66" fmla="*/ 1976 w 2062"/>
                      <a:gd name="T67" fmla="*/ 255 h 593"/>
                      <a:gd name="T68" fmla="*/ 1998 w 2062"/>
                      <a:gd name="T69" fmla="*/ 332 h 593"/>
                      <a:gd name="T70" fmla="*/ 2058 w 2062"/>
                      <a:gd name="T71" fmla="*/ 386 h 593"/>
                      <a:gd name="T72" fmla="*/ 2006 w 2062"/>
                      <a:gd name="T73" fmla="*/ 396 h 593"/>
                      <a:gd name="T74" fmla="*/ 1912 w 2062"/>
                      <a:gd name="T75" fmla="*/ 394 h 593"/>
                      <a:gd name="T76" fmla="*/ 1816 w 2062"/>
                      <a:gd name="T77" fmla="*/ 356 h 593"/>
                      <a:gd name="T78" fmla="*/ 1757 w 2062"/>
                      <a:gd name="T79" fmla="*/ 331 h 593"/>
                      <a:gd name="T80" fmla="*/ 1682 w 2062"/>
                      <a:gd name="T81" fmla="*/ 282 h 593"/>
                      <a:gd name="T82" fmla="*/ 1669 w 2062"/>
                      <a:gd name="T83" fmla="*/ 349 h 593"/>
                      <a:gd name="T84" fmla="*/ 1713 w 2062"/>
                      <a:gd name="T85" fmla="*/ 429 h 593"/>
                      <a:gd name="T86" fmla="*/ 1661 w 2062"/>
                      <a:gd name="T87" fmla="*/ 443 h 593"/>
                      <a:gd name="T88" fmla="*/ 1544 w 2062"/>
                      <a:gd name="T89" fmla="*/ 482 h 593"/>
                      <a:gd name="T90" fmla="*/ 1459 w 2062"/>
                      <a:gd name="T91" fmla="*/ 477 h 593"/>
                      <a:gd name="T92" fmla="*/ 1448 w 2062"/>
                      <a:gd name="T93" fmla="*/ 408 h 593"/>
                      <a:gd name="T94" fmla="*/ 1526 w 2062"/>
                      <a:gd name="T95" fmla="*/ 332 h 593"/>
                      <a:gd name="T96" fmla="*/ 1637 w 2062"/>
                      <a:gd name="T97" fmla="*/ 245 h 593"/>
                      <a:gd name="T98" fmla="*/ 1500 w 2062"/>
                      <a:gd name="T99" fmla="*/ 287 h 593"/>
                      <a:gd name="T100" fmla="*/ 1387 w 2062"/>
                      <a:gd name="T101" fmla="*/ 325 h 593"/>
                      <a:gd name="T102" fmla="*/ 1273 w 2062"/>
                      <a:gd name="T103" fmla="*/ 360 h 593"/>
                      <a:gd name="T104" fmla="*/ 1183 w 2062"/>
                      <a:gd name="T105" fmla="*/ 410 h 593"/>
                      <a:gd name="T106" fmla="*/ 1072 w 2062"/>
                      <a:gd name="T107" fmla="*/ 440 h 593"/>
                      <a:gd name="T108" fmla="*/ 994 w 2062"/>
                      <a:gd name="T109" fmla="*/ 518 h 593"/>
                      <a:gd name="T110" fmla="*/ 883 w 2062"/>
                      <a:gd name="T111" fmla="*/ 518 h 593"/>
                      <a:gd name="T112" fmla="*/ 755 w 2062"/>
                      <a:gd name="T113" fmla="*/ 522 h 593"/>
                      <a:gd name="T114" fmla="*/ 623 w 2062"/>
                      <a:gd name="T115" fmla="*/ 487 h 593"/>
                      <a:gd name="T116" fmla="*/ 488 w 2062"/>
                      <a:gd name="T117" fmla="*/ 526 h 593"/>
                      <a:gd name="T118" fmla="*/ 362 w 2062"/>
                      <a:gd name="T119" fmla="*/ 571 h 593"/>
                      <a:gd name="T120" fmla="*/ 246 w 2062"/>
                      <a:gd name="T121" fmla="*/ 565 h 593"/>
                      <a:gd name="T122" fmla="*/ 90 w 2062"/>
                      <a:gd name="T123" fmla="*/ 528 h 593"/>
                      <a:gd name="T124" fmla="*/ 12 w 2062"/>
                      <a:gd name="T125" fmla="*/ 470 h 593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60000 65536"/>
                      <a:gd name="T181" fmla="*/ 0 60000 65536"/>
                      <a:gd name="T182" fmla="*/ 0 60000 65536"/>
                      <a:gd name="T183" fmla="*/ 0 60000 65536"/>
                      <a:gd name="T184" fmla="*/ 0 60000 65536"/>
                      <a:gd name="T185" fmla="*/ 0 60000 65536"/>
                      <a:gd name="T186" fmla="*/ 0 60000 65536"/>
                      <a:gd name="T187" fmla="*/ 0 60000 65536"/>
                      <a:gd name="T188" fmla="*/ 0 60000 65536"/>
                      <a:gd name="T189" fmla="*/ 0 w 2062"/>
                      <a:gd name="T190" fmla="*/ 0 h 593"/>
                      <a:gd name="T191" fmla="*/ 2062 w 2062"/>
                      <a:gd name="T192" fmla="*/ 593 h 593"/>
                    </a:gdLst>
                    <a:ahLst/>
                    <a:cxnLst>
                      <a:cxn ang="T126">
                        <a:pos x="T0" y="T1"/>
                      </a:cxn>
                      <a:cxn ang="T127">
                        <a:pos x="T2" y="T3"/>
                      </a:cxn>
                      <a:cxn ang="T128">
                        <a:pos x="T4" y="T5"/>
                      </a:cxn>
                      <a:cxn ang="T129">
                        <a:pos x="T6" y="T7"/>
                      </a:cxn>
                      <a:cxn ang="T130">
                        <a:pos x="T8" y="T9"/>
                      </a:cxn>
                      <a:cxn ang="T131">
                        <a:pos x="T10" y="T11"/>
                      </a:cxn>
                      <a:cxn ang="T132">
                        <a:pos x="T12" y="T13"/>
                      </a:cxn>
                      <a:cxn ang="T133">
                        <a:pos x="T14" y="T15"/>
                      </a:cxn>
                      <a:cxn ang="T134">
                        <a:pos x="T16" y="T17"/>
                      </a:cxn>
                      <a:cxn ang="T135">
                        <a:pos x="T18" y="T19"/>
                      </a:cxn>
                      <a:cxn ang="T136">
                        <a:pos x="T20" y="T21"/>
                      </a:cxn>
                      <a:cxn ang="T137">
                        <a:pos x="T22" y="T23"/>
                      </a:cxn>
                      <a:cxn ang="T138">
                        <a:pos x="T24" y="T25"/>
                      </a:cxn>
                      <a:cxn ang="T139">
                        <a:pos x="T26" y="T27"/>
                      </a:cxn>
                      <a:cxn ang="T140">
                        <a:pos x="T28" y="T29"/>
                      </a:cxn>
                      <a:cxn ang="T141">
                        <a:pos x="T30" y="T31"/>
                      </a:cxn>
                      <a:cxn ang="T142">
                        <a:pos x="T32" y="T33"/>
                      </a:cxn>
                      <a:cxn ang="T143">
                        <a:pos x="T34" y="T35"/>
                      </a:cxn>
                      <a:cxn ang="T144">
                        <a:pos x="T36" y="T37"/>
                      </a:cxn>
                      <a:cxn ang="T145">
                        <a:pos x="T38" y="T39"/>
                      </a:cxn>
                      <a:cxn ang="T146">
                        <a:pos x="T40" y="T41"/>
                      </a:cxn>
                      <a:cxn ang="T147">
                        <a:pos x="T42" y="T43"/>
                      </a:cxn>
                      <a:cxn ang="T148">
                        <a:pos x="T44" y="T45"/>
                      </a:cxn>
                      <a:cxn ang="T149">
                        <a:pos x="T46" y="T47"/>
                      </a:cxn>
                      <a:cxn ang="T150">
                        <a:pos x="T48" y="T49"/>
                      </a:cxn>
                      <a:cxn ang="T151">
                        <a:pos x="T50" y="T51"/>
                      </a:cxn>
                      <a:cxn ang="T152">
                        <a:pos x="T52" y="T53"/>
                      </a:cxn>
                      <a:cxn ang="T153">
                        <a:pos x="T54" y="T55"/>
                      </a:cxn>
                      <a:cxn ang="T154">
                        <a:pos x="T56" y="T57"/>
                      </a:cxn>
                      <a:cxn ang="T155">
                        <a:pos x="T58" y="T59"/>
                      </a:cxn>
                      <a:cxn ang="T156">
                        <a:pos x="T60" y="T61"/>
                      </a:cxn>
                      <a:cxn ang="T157">
                        <a:pos x="T62" y="T63"/>
                      </a:cxn>
                      <a:cxn ang="T158">
                        <a:pos x="T64" y="T65"/>
                      </a:cxn>
                      <a:cxn ang="T159">
                        <a:pos x="T66" y="T67"/>
                      </a:cxn>
                      <a:cxn ang="T160">
                        <a:pos x="T68" y="T69"/>
                      </a:cxn>
                      <a:cxn ang="T161">
                        <a:pos x="T70" y="T71"/>
                      </a:cxn>
                      <a:cxn ang="T162">
                        <a:pos x="T72" y="T73"/>
                      </a:cxn>
                      <a:cxn ang="T163">
                        <a:pos x="T74" y="T75"/>
                      </a:cxn>
                      <a:cxn ang="T164">
                        <a:pos x="T76" y="T77"/>
                      </a:cxn>
                      <a:cxn ang="T165">
                        <a:pos x="T78" y="T79"/>
                      </a:cxn>
                      <a:cxn ang="T166">
                        <a:pos x="T80" y="T81"/>
                      </a:cxn>
                      <a:cxn ang="T167">
                        <a:pos x="T82" y="T83"/>
                      </a:cxn>
                      <a:cxn ang="T168">
                        <a:pos x="T84" y="T85"/>
                      </a:cxn>
                      <a:cxn ang="T169">
                        <a:pos x="T86" y="T87"/>
                      </a:cxn>
                      <a:cxn ang="T170">
                        <a:pos x="T88" y="T89"/>
                      </a:cxn>
                      <a:cxn ang="T171">
                        <a:pos x="T90" y="T91"/>
                      </a:cxn>
                      <a:cxn ang="T172">
                        <a:pos x="T92" y="T93"/>
                      </a:cxn>
                      <a:cxn ang="T173">
                        <a:pos x="T94" y="T95"/>
                      </a:cxn>
                      <a:cxn ang="T174">
                        <a:pos x="T96" y="T97"/>
                      </a:cxn>
                      <a:cxn ang="T175">
                        <a:pos x="T98" y="T99"/>
                      </a:cxn>
                      <a:cxn ang="T176">
                        <a:pos x="T100" y="T101"/>
                      </a:cxn>
                      <a:cxn ang="T177">
                        <a:pos x="T102" y="T103"/>
                      </a:cxn>
                      <a:cxn ang="T178">
                        <a:pos x="T104" y="T105"/>
                      </a:cxn>
                      <a:cxn ang="T179">
                        <a:pos x="T106" y="T107"/>
                      </a:cxn>
                      <a:cxn ang="T180">
                        <a:pos x="T108" y="T109"/>
                      </a:cxn>
                      <a:cxn ang="T181">
                        <a:pos x="T110" y="T111"/>
                      </a:cxn>
                      <a:cxn ang="T182">
                        <a:pos x="T112" y="T113"/>
                      </a:cxn>
                      <a:cxn ang="T183">
                        <a:pos x="T114" y="T115"/>
                      </a:cxn>
                      <a:cxn ang="T184">
                        <a:pos x="T116" y="T117"/>
                      </a:cxn>
                      <a:cxn ang="T185">
                        <a:pos x="T118" y="T119"/>
                      </a:cxn>
                      <a:cxn ang="T186">
                        <a:pos x="T120" y="T121"/>
                      </a:cxn>
                      <a:cxn ang="T187">
                        <a:pos x="T122" y="T123"/>
                      </a:cxn>
                      <a:cxn ang="T188">
                        <a:pos x="T124" y="T125"/>
                      </a:cxn>
                    </a:cxnLst>
                    <a:rect l="T189" t="T190" r="T191" b="T192"/>
                    <a:pathLst>
                      <a:path w="2062" h="593">
                        <a:moveTo>
                          <a:pt x="12" y="470"/>
                        </a:moveTo>
                        <a:lnTo>
                          <a:pt x="34" y="447"/>
                        </a:lnTo>
                        <a:lnTo>
                          <a:pt x="34" y="419"/>
                        </a:lnTo>
                        <a:lnTo>
                          <a:pt x="64" y="402"/>
                        </a:lnTo>
                        <a:lnTo>
                          <a:pt x="67" y="360"/>
                        </a:lnTo>
                        <a:lnTo>
                          <a:pt x="102" y="337"/>
                        </a:lnTo>
                        <a:lnTo>
                          <a:pt x="95" y="303"/>
                        </a:lnTo>
                        <a:lnTo>
                          <a:pt x="143" y="281"/>
                        </a:lnTo>
                        <a:lnTo>
                          <a:pt x="155" y="250"/>
                        </a:lnTo>
                        <a:lnTo>
                          <a:pt x="188" y="252"/>
                        </a:lnTo>
                        <a:lnTo>
                          <a:pt x="218" y="231"/>
                        </a:lnTo>
                        <a:lnTo>
                          <a:pt x="291" y="245"/>
                        </a:lnTo>
                        <a:lnTo>
                          <a:pt x="329" y="234"/>
                        </a:lnTo>
                        <a:lnTo>
                          <a:pt x="366" y="207"/>
                        </a:lnTo>
                        <a:lnTo>
                          <a:pt x="382" y="225"/>
                        </a:lnTo>
                        <a:lnTo>
                          <a:pt x="418" y="228"/>
                        </a:lnTo>
                        <a:lnTo>
                          <a:pt x="429" y="249"/>
                        </a:lnTo>
                        <a:lnTo>
                          <a:pt x="456" y="275"/>
                        </a:lnTo>
                        <a:lnTo>
                          <a:pt x="502" y="281"/>
                        </a:lnTo>
                        <a:lnTo>
                          <a:pt x="453" y="308"/>
                        </a:lnTo>
                        <a:lnTo>
                          <a:pt x="407" y="305"/>
                        </a:lnTo>
                        <a:lnTo>
                          <a:pt x="382" y="325"/>
                        </a:lnTo>
                        <a:lnTo>
                          <a:pt x="382" y="360"/>
                        </a:lnTo>
                        <a:lnTo>
                          <a:pt x="351" y="396"/>
                        </a:lnTo>
                        <a:lnTo>
                          <a:pt x="346" y="424"/>
                        </a:lnTo>
                        <a:lnTo>
                          <a:pt x="306" y="429"/>
                        </a:lnTo>
                        <a:lnTo>
                          <a:pt x="279" y="449"/>
                        </a:lnTo>
                        <a:lnTo>
                          <a:pt x="294" y="487"/>
                        </a:lnTo>
                        <a:lnTo>
                          <a:pt x="279" y="515"/>
                        </a:lnTo>
                        <a:lnTo>
                          <a:pt x="324" y="487"/>
                        </a:lnTo>
                        <a:lnTo>
                          <a:pt x="355" y="443"/>
                        </a:lnTo>
                        <a:lnTo>
                          <a:pt x="384" y="394"/>
                        </a:lnTo>
                        <a:lnTo>
                          <a:pt x="418" y="384"/>
                        </a:lnTo>
                        <a:lnTo>
                          <a:pt x="418" y="349"/>
                        </a:lnTo>
                        <a:lnTo>
                          <a:pt x="453" y="343"/>
                        </a:lnTo>
                        <a:lnTo>
                          <a:pt x="453" y="308"/>
                        </a:lnTo>
                        <a:lnTo>
                          <a:pt x="502" y="282"/>
                        </a:lnTo>
                        <a:lnTo>
                          <a:pt x="511" y="303"/>
                        </a:lnTo>
                        <a:lnTo>
                          <a:pt x="555" y="315"/>
                        </a:lnTo>
                        <a:lnTo>
                          <a:pt x="573" y="349"/>
                        </a:lnTo>
                        <a:lnTo>
                          <a:pt x="623" y="363"/>
                        </a:lnTo>
                        <a:lnTo>
                          <a:pt x="683" y="362"/>
                        </a:lnTo>
                        <a:lnTo>
                          <a:pt x="714" y="337"/>
                        </a:lnTo>
                        <a:lnTo>
                          <a:pt x="805" y="325"/>
                        </a:lnTo>
                        <a:lnTo>
                          <a:pt x="823" y="371"/>
                        </a:lnTo>
                        <a:lnTo>
                          <a:pt x="793" y="394"/>
                        </a:lnTo>
                        <a:lnTo>
                          <a:pt x="785" y="431"/>
                        </a:lnTo>
                        <a:lnTo>
                          <a:pt x="755" y="452"/>
                        </a:lnTo>
                        <a:lnTo>
                          <a:pt x="778" y="472"/>
                        </a:lnTo>
                        <a:lnTo>
                          <a:pt x="812" y="455"/>
                        </a:lnTo>
                        <a:lnTo>
                          <a:pt x="850" y="475"/>
                        </a:lnTo>
                        <a:lnTo>
                          <a:pt x="876" y="452"/>
                        </a:lnTo>
                        <a:lnTo>
                          <a:pt x="850" y="421"/>
                        </a:lnTo>
                        <a:lnTo>
                          <a:pt x="834" y="399"/>
                        </a:lnTo>
                        <a:lnTo>
                          <a:pt x="820" y="362"/>
                        </a:lnTo>
                        <a:lnTo>
                          <a:pt x="805" y="325"/>
                        </a:lnTo>
                        <a:lnTo>
                          <a:pt x="850" y="332"/>
                        </a:lnTo>
                        <a:lnTo>
                          <a:pt x="857" y="360"/>
                        </a:lnTo>
                        <a:lnTo>
                          <a:pt x="895" y="376"/>
                        </a:lnTo>
                        <a:lnTo>
                          <a:pt x="934" y="366"/>
                        </a:lnTo>
                        <a:lnTo>
                          <a:pt x="934" y="328"/>
                        </a:lnTo>
                        <a:lnTo>
                          <a:pt x="968" y="318"/>
                        </a:lnTo>
                        <a:lnTo>
                          <a:pt x="978" y="300"/>
                        </a:lnTo>
                        <a:lnTo>
                          <a:pt x="1012" y="305"/>
                        </a:lnTo>
                        <a:lnTo>
                          <a:pt x="1039" y="277"/>
                        </a:lnTo>
                        <a:lnTo>
                          <a:pt x="1069" y="275"/>
                        </a:lnTo>
                        <a:lnTo>
                          <a:pt x="1099" y="293"/>
                        </a:lnTo>
                        <a:lnTo>
                          <a:pt x="1150" y="287"/>
                        </a:lnTo>
                        <a:lnTo>
                          <a:pt x="1168" y="305"/>
                        </a:lnTo>
                        <a:lnTo>
                          <a:pt x="1205" y="326"/>
                        </a:lnTo>
                        <a:lnTo>
                          <a:pt x="1266" y="287"/>
                        </a:lnTo>
                        <a:lnTo>
                          <a:pt x="1261" y="258"/>
                        </a:lnTo>
                        <a:lnTo>
                          <a:pt x="1303" y="237"/>
                        </a:lnTo>
                        <a:lnTo>
                          <a:pt x="1311" y="208"/>
                        </a:lnTo>
                        <a:lnTo>
                          <a:pt x="1348" y="193"/>
                        </a:lnTo>
                        <a:lnTo>
                          <a:pt x="1366" y="145"/>
                        </a:lnTo>
                        <a:lnTo>
                          <a:pt x="1399" y="145"/>
                        </a:lnTo>
                        <a:lnTo>
                          <a:pt x="1417" y="126"/>
                        </a:lnTo>
                        <a:lnTo>
                          <a:pt x="1462" y="112"/>
                        </a:lnTo>
                        <a:lnTo>
                          <a:pt x="1489" y="74"/>
                        </a:lnTo>
                        <a:lnTo>
                          <a:pt x="1544" y="58"/>
                        </a:lnTo>
                        <a:lnTo>
                          <a:pt x="1567" y="25"/>
                        </a:lnTo>
                        <a:lnTo>
                          <a:pt x="1598" y="0"/>
                        </a:lnTo>
                        <a:lnTo>
                          <a:pt x="1606" y="9"/>
                        </a:lnTo>
                        <a:lnTo>
                          <a:pt x="1628" y="49"/>
                        </a:lnTo>
                        <a:lnTo>
                          <a:pt x="1621" y="78"/>
                        </a:lnTo>
                        <a:lnTo>
                          <a:pt x="1656" y="68"/>
                        </a:lnTo>
                        <a:lnTo>
                          <a:pt x="1659" y="119"/>
                        </a:lnTo>
                        <a:lnTo>
                          <a:pt x="1693" y="131"/>
                        </a:lnTo>
                        <a:lnTo>
                          <a:pt x="1689" y="169"/>
                        </a:lnTo>
                        <a:lnTo>
                          <a:pt x="1734" y="180"/>
                        </a:lnTo>
                        <a:lnTo>
                          <a:pt x="1742" y="219"/>
                        </a:lnTo>
                        <a:lnTo>
                          <a:pt x="1790" y="208"/>
                        </a:lnTo>
                        <a:lnTo>
                          <a:pt x="1813" y="183"/>
                        </a:lnTo>
                        <a:lnTo>
                          <a:pt x="1828" y="196"/>
                        </a:lnTo>
                        <a:lnTo>
                          <a:pt x="1875" y="193"/>
                        </a:lnTo>
                        <a:lnTo>
                          <a:pt x="1889" y="215"/>
                        </a:lnTo>
                        <a:lnTo>
                          <a:pt x="1915" y="202"/>
                        </a:lnTo>
                        <a:lnTo>
                          <a:pt x="1931" y="225"/>
                        </a:lnTo>
                        <a:lnTo>
                          <a:pt x="1960" y="225"/>
                        </a:lnTo>
                        <a:lnTo>
                          <a:pt x="1938" y="245"/>
                        </a:lnTo>
                        <a:lnTo>
                          <a:pt x="1976" y="255"/>
                        </a:lnTo>
                        <a:lnTo>
                          <a:pt x="2018" y="281"/>
                        </a:lnTo>
                        <a:lnTo>
                          <a:pt x="1988" y="299"/>
                        </a:lnTo>
                        <a:lnTo>
                          <a:pt x="1998" y="332"/>
                        </a:lnTo>
                        <a:lnTo>
                          <a:pt x="1998" y="360"/>
                        </a:lnTo>
                        <a:lnTo>
                          <a:pt x="2062" y="362"/>
                        </a:lnTo>
                        <a:lnTo>
                          <a:pt x="2058" y="386"/>
                        </a:lnTo>
                        <a:lnTo>
                          <a:pt x="2058" y="425"/>
                        </a:lnTo>
                        <a:lnTo>
                          <a:pt x="2025" y="419"/>
                        </a:lnTo>
                        <a:lnTo>
                          <a:pt x="2006" y="396"/>
                        </a:lnTo>
                        <a:lnTo>
                          <a:pt x="1976" y="405"/>
                        </a:lnTo>
                        <a:lnTo>
                          <a:pt x="1953" y="378"/>
                        </a:lnTo>
                        <a:lnTo>
                          <a:pt x="1912" y="394"/>
                        </a:lnTo>
                        <a:lnTo>
                          <a:pt x="1867" y="366"/>
                        </a:lnTo>
                        <a:lnTo>
                          <a:pt x="1848" y="332"/>
                        </a:lnTo>
                        <a:lnTo>
                          <a:pt x="1816" y="356"/>
                        </a:lnTo>
                        <a:lnTo>
                          <a:pt x="1794" y="346"/>
                        </a:lnTo>
                        <a:lnTo>
                          <a:pt x="1757" y="366"/>
                        </a:lnTo>
                        <a:lnTo>
                          <a:pt x="1757" y="331"/>
                        </a:lnTo>
                        <a:lnTo>
                          <a:pt x="1723" y="328"/>
                        </a:lnTo>
                        <a:lnTo>
                          <a:pt x="1719" y="293"/>
                        </a:lnTo>
                        <a:lnTo>
                          <a:pt x="1682" y="282"/>
                        </a:lnTo>
                        <a:lnTo>
                          <a:pt x="1653" y="296"/>
                        </a:lnTo>
                        <a:lnTo>
                          <a:pt x="1665" y="328"/>
                        </a:lnTo>
                        <a:lnTo>
                          <a:pt x="1669" y="349"/>
                        </a:lnTo>
                        <a:lnTo>
                          <a:pt x="1687" y="381"/>
                        </a:lnTo>
                        <a:lnTo>
                          <a:pt x="1725" y="402"/>
                        </a:lnTo>
                        <a:lnTo>
                          <a:pt x="1713" y="429"/>
                        </a:lnTo>
                        <a:lnTo>
                          <a:pt x="1744" y="449"/>
                        </a:lnTo>
                        <a:lnTo>
                          <a:pt x="1698" y="462"/>
                        </a:lnTo>
                        <a:lnTo>
                          <a:pt x="1661" y="443"/>
                        </a:lnTo>
                        <a:lnTo>
                          <a:pt x="1635" y="473"/>
                        </a:lnTo>
                        <a:lnTo>
                          <a:pt x="1591" y="462"/>
                        </a:lnTo>
                        <a:lnTo>
                          <a:pt x="1544" y="482"/>
                        </a:lnTo>
                        <a:lnTo>
                          <a:pt x="1522" y="497"/>
                        </a:lnTo>
                        <a:lnTo>
                          <a:pt x="1455" y="500"/>
                        </a:lnTo>
                        <a:lnTo>
                          <a:pt x="1459" y="477"/>
                        </a:lnTo>
                        <a:lnTo>
                          <a:pt x="1448" y="455"/>
                        </a:lnTo>
                        <a:lnTo>
                          <a:pt x="1474" y="438"/>
                        </a:lnTo>
                        <a:lnTo>
                          <a:pt x="1448" y="408"/>
                        </a:lnTo>
                        <a:lnTo>
                          <a:pt x="1474" y="379"/>
                        </a:lnTo>
                        <a:lnTo>
                          <a:pt x="1459" y="351"/>
                        </a:lnTo>
                        <a:lnTo>
                          <a:pt x="1526" y="332"/>
                        </a:lnTo>
                        <a:lnTo>
                          <a:pt x="1563" y="320"/>
                        </a:lnTo>
                        <a:lnTo>
                          <a:pt x="1620" y="293"/>
                        </a:lnTo>
                        <a:lnTo>
                          <a:pt x="1637" y="245"/>
                        </a:lnTo>
                        <a:lnTo>
                          <a:pt x="1570" y="263"/>
                        </a:lnTo>
                        <a:lnTo>
                          <a:pt x="1533" y="255"/>
                        </a:lnTo>
                        <a:lnTo>
                          <a:pt x="1500" y="287"/>
                        </a:lnTo>
                        <a:lnTo>
                          <a:pt x="1455" y="282"/>
                        </a:lnTo>
                        <a:lnTo>
                          <a:pt x="1429" y="315"/>
                        </a:lnTo>
                        <a:lnTo>
                          <a:pt x="1387" y="325"/>
                        </a:lnTo>
                        <a:lnTo>
                          <a:pt x="1374" y="356"/>
                        </a:lnTo>
                        <a:lnTo>
                          <a:pt x="1319" y="363"/>
                        </a:lnTo>
                        <a:lnTo>
                          <a:pt x="1273" y="360"/>
                        </a:lnTo>
                        <a:lnTo>
                          <a:pt x="1247" y="384"/>
                        </a:lnTo>
                        <a:lnTo>
                          <a:pt x="1210" y="378"/>
                        </a:lnTo>
                        <a:lnTo>
                          <a:pt x="1183" y="410"/>
                        </a:lnTo>
                        <a:lnTo>
                          <a:pt x="1152" y="406"/>
                        </a:lnTo>
                        <a:lnTo>
                          <a:pt x="1114" y="431"/>
                        </a:lnTo>
                        <a:lnTo>
                          <a:pt x="1072" y="440"/>
                        </a:lnTo>
                        <a:lnTo>
                          <a:pt x="1069" y="466"/>
                        </a:lnTo>
                        <a:lnTo>
                          <a:pt x="1009" y="481"/>
                        </a:lnTo>
                        <a:lnTo>
                          <a:pt x="994" y="518"/>
                        </a:lnTo>
                        <a:lnTo>
                          <a:pt x="963" y="525"/>
                        </a:lnTo>
                        <a:lnTo>
                          <a:pt x="926" y="544"/>
                        </a:lnTo>
                        <a:lnTo>
                          <a:pt x="883" y="518"/>
                        </a:lnTo>
                        <a:lnTo>
                          <a:pt x="838" y="530"/>
                        </a:lnTo>
                        <a:lnTo>
                          <a:pt x="805" y="512"/>
                        </a:lnTo>
                        <a:lnTo>
                          <a:pt x="755" y="522"/>
                        </a:lnTo>
                        <a:lnTo>
                          <a:pt x="703" y="503"/>
                        </a:lnTo>
                        <a:lnTo>
                          <a:pt x="654" y="515"/>
                        </a:lnTo>
                        <a:lnTo>
                          <a:pt x="623" y="487"/>
                        </a:lnTo>
                        <a:lnTo>
                          <a:pt x="585" y="500"/>
                        </a:lnTo>
                        <a:lnTo>
                          <a:pt x="533" y="496"/>
                        </a:lnTo>
                        <a:lnTo>
                          <a:pt x="488" y="526"/>
                        </a:lnTo>
                        <a:lnTo>
                          <a:pt x="453" y="549"/>
                        </a:lnTo>
                        <a:lnTo>
                          <a:pt x="399" y="540"/>
                        </a:lnTo>
                        <a:lnTo>
                          <a:pt x="362" y="571"/>
                        </a:lnTo>
                        <a:lnTo>
                          <a:pt x="313" y="590"/>
                        </a:lnTo>
                        <a:lnTo>
                          <a:pt x="261" y="593"/>
                        </a:lnTo>
                        <a:lnTo>
                          <a:pt x="246" y="565"/>
                        </a:lnTo>
                        <a:lnTo>
                          <a:pt x="192" y="565"/>
                        </a:lnTo>
                        <a:lnTo>
                          <a:pt x="147" y="534"/>
                        </a:lnTo>
                        <a:lnTo>
                          <a:pt x="90" y="528"/>
                        </a:lnTo>
                        <a:lnTo>
                          <a:pt x="38" y="515"/>
                        </a:lnTo>
                        <a:lnTo>
                          <a:pt x="0" y="496"/>
                        </a:lnTo>
                        <a:lnTo>
                          <a:pt x="12" y="470"/>
                        </a:lnTo>
                        <a:close/>
                      </a:path>
                    </a:pathLst>
                  </a:custGeom>
                  <a:solidFill>
                    <a:srgbClr val="002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88" name="Freeform 867"/>
                  <p:cNvSpPr>
                    <a:spLocks/>
                  </p:cNvSpPr>
                  <p:nvPr/>
                </p:nvSpPr>
                <p:spPr bwMode="auto">
                  <a:xfrm>
                    <a:off x="1697" y="2521"/>
                    <a:ext cx="12" cy="17"/>
                  </a:xfrm>
                  <a:custGeom>
                    <a:avLst/>
                    <a:gdLst>
                      <a:gd name="T0" fmla="*/ 22 w 75"/>
                      <a:gd name="T1" fmla="*/ 0 h 86"/>
                      <a:gd name="T2" fmla="*/ 29 w 75"/>
                      <a:gd name="T3" fmla="*/ 22 h 86"/>
                      <a:gd name="T4" fmla="*/ 5 w 75"/>
                      <a:gd name="T5" fmla="*/ 42 h 86"/>
                      <a:gd name="T6" fmla="*/ 27 w 75"/>
                      <a:gd name="T7" fmla="*/ 61 h 86"/>
                      <a:gd name="T8" fmla="*/ 0 w 75"/>
                      <a:gd name="T9" fmla="*/ 84 h 86"/>
                      <a:gd name="T10" fmla="*/ 29 w 75"/>
                      <a:gd name="T11" fmla="*/ 86 h 86"/>
                      <a:gd name="T12" fmla="*/ 60 w 75"/>
                      <a:gd name="T13" fmla="*/ 57 h 86"/>
                      <a:gd name="T14" fmla="*/ 75 w 75"/>
                      <a:gd name="T15" fmla="*/ 51 h 86"/>
                      <a:gd name="T16" fmla="*/ 22 w 75"/>
                      <a:gd name="T17" fmla="*/ 0 h 8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5"/>
                      <a:gd name="T28" fmla="*/ 0 h 86"/>
                      <a:gd name="T29" fmla="*/ 75 w 75"/>
                      <a:gd name="T30" fmla="*/ 86 h 8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5" h="86">
                        <a:moveTo>
                          <a:pt x="22" y="0"/>
                        </a:moveTo>
                        <a:lnTo>
                          <a:pt x="29" y="22"/>
                        </a:lnTo>
                        <a:lnTo>
                          <a:pt x="5" y="42"/>
                        </a:lnTo>
                        <a:lnTo>
                          <a:pt x="27" y="61"/>
                        </a:lnTo>
                        <a:lnTo>
                          <a:pt x="0" y="84"/>
                        </a:lnTo>
                        <a:lnTo>
                          <a:pt x="29" y="86"/>
                        </a:lnTo>
                        <a:lnTo>
                          <a:pt x="60" y="57"/>
                        </a:lnTo>
                        <a:lnTo>
                          <a:pt x="75" y="51"/>
                        </a:lnTo>
                        <a:lnTo>
                          <a:pt x="2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89" name="Freeform 868"/>
                  <p:cNvSpPr>
                    <a:spLocks/>
                  </p:cNvSpPr>
                  <p:nvPr/>
                </p:nvSpPr>
                <p:spPr bwMode="auto">
                  <a:xfrm>
                    <a:off x="1681" y="2519"/>
                    <a:ext cx="10" cy="23"/>
                  </a:xfrm>
                  <a:custGeom>
                    <a:avLst/>
                    <a:gdLst>
                      <a:gd name="T0" fmla="*/ 26 w 61"/>
                      <a:gd name="T1" fmla="*/ 0 h 114"/>
                      <a:gd name="T2" fmla="*/ 30 w 61"/>
                      <a:gd name="T3" fmla="*/ 22 h 114"/>
                      <a:gd name="T4" fmla="*/ 4 w 61"/>
                      <a:gd name="T5" fmla="*/ 43 h 114"/>
                      <a:gd name="T6" fmla="*/ 16 w 61"/>
                      <a:gd name="T7" fmla="*/ 63 h 114"/>
                      <a:gd name="T8" fmla="*/ 0 w 61"/>
                      <a:gd name="T9" fmla="*/ 114 h 114"/>
                      <a:gd name="T10" fmla="*/ 61 w 61"/>
                      <a:gd name="T11" fmla="*/ 57 h 114"/>
                      <a:gd name="T12" fmla="*/ 26 w 61"/>
                      <a:gd name="T13" fmla="*/ 0 h 114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1"/>
                      <a:gd name="T22" fmla="*/ 0 h 114"/>
                      <a:gd name="T23" fmla="*/ 61 w 61"/>
                      <a:gd name="T24" fmla="*/ 114 h 114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1" h="114">
                        <a:moveTo>
                          <a:pt x="26" y="0"/>
                        </a:moveTo>
                        <a:lnTo>
                          <a:pt x="30" y="22"/>
                        </a:lnTo>
                        <a:lnTo>
                          <a:pt x="4" y="43"/>
                        </a:lnTo>
                        <a:lnTo>
                          <a:pt x="16" y="63"/>
                        </a:lnTo>
                        <a:lnTo>
                          <a:pt x="0" y="114"/>
                        </a:lnTo>
                        <a:lnTo>
                          <a:pt x="61" y="57"/>
                        </a:lnTo>
                        <a:lnTo>
                          <a:pt x="26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0" name="Freeform 869"/>
                  <p:cNvSpPr>
                    <a:spLocks/>
                  </p:cNvSpPr>
                  <p:nvPr/>
                </p:nvSpPr>
                <p:spPr bwMode="auto">
                  <a:xfrm>
                    <a:off x="1707" y="2485"/>
                    <a:ext cx="12" cy="13"/>
                  </a:xfrm>
                  <a:custGeom>
                    <a:avLst/>
                    <a:gdLst>
                      <a:gd name="T0" fmla="*/ 0 w 76"/>
                      <a:gd name="T1" fmla="*/ 0 h 66"/>
                      <a:gd name="T2" fmla="*/ 15 w 76"/>
                      <a:gd name="T3" fmla="*/ 12 h 66"/>
                      <a:gd name="T4" fmla="*/ 15 w 76"/>
                      <a:gd name="T5" fmla="*/ 66 h 66"/>
                      <a:gd name="T6" fmla="*/ 76 w 76"/>
                      <a:gd name="T7" fmla="*/ 56 h 66"/>
                      <a:gd name="T8" fmla="*/ 50 w 76"/>
                      <a:gd name="T9" fmla="*/ 37 h 66"/>
                      <a:gd name="T10" fmla="*/ 72 w 76"/>
                      <a:gd name="T11" fmla="*/ 15 h 66"/>
                      <a:gd name="T12" fmla="*/ 0 w 76"/>
                      <a:gd name="T13" fmla="*/ 0 h 6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6"/>
                      <a:gd name="T22" fmla="*/ 0 h 66"/>
                      <a:gd name="T23" fmla="*/ 76 w 76"/>
                      <a:gd name="T24" fmla="*/ 66 h 66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6" h="66">
                        <a:moveTo>
                          <a:pt x="0" y="0"/>
                        </a:moveTo>
                        <a:lnTo>
                          <a:pt x="15" y="12"/>
                        </a:lnTo>
                        <a:lnTo>
                          <a:pt x="15" y="66"/>
                        </a:lnTo>
                        <a:lnTo>
                          <a:pt x="76" y="56"/>
                        </a:lnTo>
                        <a:lnTo>
                          <a:pt x="50" y="37"/>
                        </a:lnTo>
                        <a:lnTo>
                          <a:pt x="72" y="1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1" name="Freeform 870"/>
                  <p:cNvSpPr>
                    <a:spLocks/>
                  </p:cNvSpPr>
                  <p:nvPr/>
                </p:nvSpPr>
                <p:spPr bwMode="auto">
                  <a:xfrm>
                    <a:off x="1685" y="2455"/>
                    <a:ext cx="18" cy="41"/>
                  </a:xfrm>
                  <a:custGeom>
                    <a:avLst/>
                    <a:gdLst>
                      <a:gd name="T0" fmla="*/ 73 w 106"/>
                      <a:gd name="T1" fmla="*/ 0 h 206"/>
                      <a:gd name="T2" fmla="*/ 49 w 106"/>
                      <a:gd name="T3" fmla="*/ 44 h 206"/>
                      <a:gd name="T4" fmla="*/ 64 w 106"/>
                      <a:gd name="T5" fmla="*/ 89 h 206"/>
                      <a:gd name="T6" fmla="*/ 49 w 106"/>
                      <a:gd name="T7" fmla="*/ 118 h 206"/>
                      <a:gd name="T8" fmla="*/ 68 w 106"/>
                      <a:gd name="T9" fmla="*/ 139 h 206"/>
                      <a:gd name="T10" fmla="*/ 37 w 106"/>
                      <a:gd name="T11" fmla="*/ 180 h 206"/>
                      <a:gd name="T12" fmla="*/ 0 w 106"/>
                      <a:gd name="T13" fmla="*/ 195 h 206"/>
                      <a:gd name="T14" fmla="*/ 35 w 106"/>
                      <a:gd name="T15" fmla="*/ 201 h 206"/>
                      <a:gd name="T16" fmla="*/ 49 w 106"/>
                      <a:gd name="T17" fmla="*/ 206 h 206"/>
                      <a:gd name="T18" fmla="*/ 87 w 106"/>
                      <a:gd name="T19" fmla="*/ 189 h 206"/>
                      <a:gd name="T20" fmla="*/ 106 w 106"/>
                      <a:gd name="T21" fmla="*/ 133 h 206"/>
                      <a:gd name="T22" fmla="*/ 75 w 106"/>
                      <a:gd name="T23" fmla="*/ 118 h 206"/>
                      <a:gd name="T24" fmla="*/ 90 w 106"/>
                      <a:gd name="T25" fmla="*/ 91 h 206"/>
                      <a:gd name="T26" fmla="*/ 68 w 106"/>
                      <a:gd name="T27" fmla="*/ 58 h 206"/>
                      <a:gd name="T28" fmla="*/ 73 w 106"/>
                      <a:gd name="T29" fmla="*/ 0 h 20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06"/>
                      <a:gd name="T46" fmla="*/ 0 h 206"/>
                      <a:gd name="T47" fmla="*/ 106 w 106"/>
                      <a:gd name="T48" fmla="*/ 206 h 206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06" h="206">
                        <a:moveTo>
                          <a:pt x="73" y="0"/>
                        </a:moveTo>
                        <a:lnTo>
                          <a:pt x="49" y="44"/>
                        </a:lnTo>
                        <a:lnTo>
                          <a:pt x="64" y="89"/>
                        </a:lnTo>
                        <a:lnTo>
                          <a:pt x="49" y="118"/>
                        </a:lnTo>
                        <a:lnTo>
                          <a:pt x="68" y="139"/>
                        </a:lnTo>
                        <a:lnTo>
                          <a:pt x="37" y="180"/>
                        </a:lnTo>
                        <a:lnTo>
                          <a:pt x="0" y="195"/>
                        </a:lnTo>
                        <a:lnTo>
                          <a:pt x="35" y="201"/>
                        </a:lnTo>
                        <a:lnTo>
                          <a:pt x="49" y="206"/>
                        </a:lnTo>
                        <a:lnTo>
                          <a:pt x="87" y="189"/>
                        </a:lnTo>
                        <a:lnTo>
                          <a:pt x="106" y="133"/>
                        </a:lnTo>
                        <a:lnTo>
                          <a:pt x="75" y="118"/>
                        </a:lnTo>
                        <a:lnTo>
                          <a:pt x="90" y="91"/>
                        </a:lnTo>
                        <a:lnTo>
                          <a:pt x="68" y="58"/>
                        </a:lnTo>
                        <a:lnTo>
                          <a:pt x="73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2" name="Freeform 871"/>
                  <p:cNvSpPr>
                    <a:spLocks/>
                  </p:cNvSpPr>
                  <p:nvPr/>
                </p:nvSpPr>
                <p:spPr bwMode="auto">
                  <a:xfrm>
                    <a:off x="1660" y="2477"/>
                    <a:ext cx="20" cy="35"/>
                  </a:xfrm>
                  <a:custGeom>
                    <a:avLst/>
                    <a:gdLst>
                      <a:gd name="T0" fmla="*/ 94 w 124"/>
                      <a:gd name="T1" fmla="*/ 0 h 175"/>
                      <a:gd name="T2" fmla="*/ 52 w 124"/>
                      <a:gd name="T3" fmla="*/ 17 h 175"/>
                      <a:gd name="T4" fmla="*/ 64 w 124"/>
                      <a:gd name="T5" fmla="*/ 39 h 175"/>
                      <a:gd name="T6" fmla="*/ 48 w 124"/>
                      <a:gd name="T7" fmla="*/ 80 h 175"/>
                      <a:gd name="T8" fmla="*/ 22 w 124"/>
                      <a:gd name="T9" fmla="*/ 101 h 175"/>
                      <a:gd name="T10" fmla="*/ 22 w 124"/>
                      <a:gd name="T11" fmla="*/ 125 h 175"/>
                      <a:gd name="T12" fmla="*/ 19 w 124"/>
                      <a:gd name="T13" fmla="*/ 148 h 175"/>
                      <a:gd name="T14" fmla="*/ 0 w 124"/>
                      <a:gd name="T15" fmla="*/ 175 h 175"/>
                      <a:gd name="T16" fmla="*/ 48 w 124"/>
                      <a:gd name="T17" fmla="*/ 157 h 175"/>
                      <a:gd name="T18" fmla="*/ 64 w 124"/>
                      <a:gd name="T19" fmla="*/ 115 h 175"/>
                      <a:gd name="T20" fmla="*/ 124 w 124"/>
                      <a:gd name="T21" fmla="*/ 97 h 175"/>
                      <a:gd name="T22" fmla="*/ 86 w 124"/>
                      <a:gd name="T23" fmla="*/ 74 h 175"/>
                      <a:gd name="T24" fmla="*/ 86 w 124"/>
                      <a:gd name="T25" fmla="*/ 50 h 175"/>
                      <a:gd name="T26" fmla="*/ 94 w 124"/>
                      <a:gd name="T27" fmla="*/ 0 h 17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124"/>
                      <a:gd name="T43" fmla="*/ 0 h 175"/>
                      <a:gd name="T44" fmla="*/ 124 w 124"/>
                      <a:gd name="T45" fmla="*/ 175 h 17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124" h="175">
                        <a:moveTo>
                          <a:pt x="94" y="0"/>
                        </a:moveTo>
                        <a:lnTo>
                          <a:pt x="52" y="17"/>
                        </a:lnTo>
                        <a:lnTo>
                          <a:pt x="64" y="39"/>
                        </a:lnTo>
                        <a:lnTo>
                          <a:pt x="48" y="80"/>
                        </a:lnTo>
                        <a:lnTo>
                          <a:pt x="22" y="101"/>
                        </a:lnTo>
                        <a:lnTo>
                          <a:pt x="22" y="125"/>
                        </a:lnTo>
                        <a:lnTo>
                          <a:pt x="19" y="148"/>
                        </a:lnTo>
                        <a:lnTo>
                          <a:pt x="0" y="175"/>
                        </a:lnTo>
                        <a:lnTo>
                          <a:pt x="48" y="157"/>
                        </a:lnTo>
                        <a:lnTo>
                          <a:pt x="64" y="115"/>
                        </a:lnTo>
                        <a:lnTo>
                          <a:pt x="124" y="97"/>
                        </a:lnTo>
                        <a:lnTo>
                          <a:pt x="86" y="74"/>
                        </a:lnTo>
                        <a:lnTo>
                          <a:pt x="86" y="50"/>
                        </a:lnTo>
                        <a:lnTo>
                          <a:pt x="9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3" name="Freeform 872"/>
                  <p:cNvSpPr>
                    <a:spLocks/>
                  </p:cNvSpPr>
                  <p:nvPr/>
                </p:nvSpPr>
                <p:spPr bwMode="auto">
                  <a:xfrm>
                    <a:off x="1609" y="2508"/>
                    <a:ext cx="23" cy="11"/>
                  </a:xfrm>
                  <a:custGeom>
                    <a:avLst/>
                    <a:gdLst>
                      <a:gd name="T0" fmla="*/ 0 w 139"/>
                      <a:gd name="T1" fmla="*/ 0 h 53"/>
                      <a:gd name="T2" fmla="*/ 19 w 139"/>
                      <a:gd name="T3" fmla="*/ 6 h 53"/>
                      <a:gd name="T4" fmla="*/ 45 w 139"/>
                      <a:gd name="T5" fmla="*/ 8 h 53"/>
                      <a:gd name="T6" fmla="*/ 71 w 139"/>
                      <a:gd name="T7" fmla="*/ 8 h 53"/>
                      <a:gd name="T8" fmla="*/ 91 w 139"/>
                      <a:gd name="T9" fmla="*/ 24 h 53"/>
                      <a:gd name="T10" fmla="*/ 102 w 139"/>
                      <a:gd name="T11" fmla="*/ 36 h 53"/>
                      <a:gd name="T12" fmla="*/ 139 w 139"/>
                      <a:gd name="T13" fmla="*/ 47 h 53"/>
                      <a:gd name="T14" fmla="*/ 105 w 139"/>
                      <a:gd name="T15" fmla="*/ 53 h 53"/>
                      <a:gd name="T16" fmla="*/ 60 w 139"/>
                      <a:gd name="T17" fmla="*/ 32 h 53"/>
                      <a:gd name="T18" fmla="*/ 0 w 139"/>
                      <a:gd name="T19" fmla="*/ 0 h 53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39"/>
                      <a:gd name="T31" fmla="*/ 0 h 53"/>
                      <a:gd name="T32" fmla="*/ 139 w 139"/>
                      <a:gd name="T33" fmla="*/ 53 h 53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39" h="53">
                        <a:moveTo>
                          <a:pt x="0" y="0"/>
                        </a:moveTo>
                        <a:lnTo>
                          <a:pt x="19" y="6"/>
                        </a:lnTo>
                        <a:lnTo>
                          <a:pt x="45" y="8"/>
                        </a:lnTo>
                        <a:lnTo>
                          <a:pt x="71" y="8"/>
                        </a:lnTo>
                        <a:lnTo>
                          <a:pt x="91" y="24"/>
                        </a:lnTo>
                        <a:lnTo>
                          <a:pt x="102" y="36"/>
                        </a:lnTo>
                        <a:lnTo>
                          <a:pt x="139" y="47"/>
                        </a:lnTo>
                        <a:lnTo>
                          <a:pt x="105" y="53"/>
                        </a:lnTo>
                        <a:lnTo>
                          <a:pt x="60" y="3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4" name="Freeform 873"/>
                  <p:cNvSpPr>
                    <a:spLocks/>
                  </p:cNvSpPr>
                  <p:nvPr/>
                </p:nvSpPr>
                <p:spPr bwMode="auto">
                  <a:xfrm>
                    <a:off x="1573" y="2511"/>
                    <a:ext cx="37" cy="23"/>
                  </a:xfrm>
                  <a:custGeom>
                    <a:avLst/>
                    <a:gdLst>
                      <a:gd name="T0" fmla="*/ 221 w 221"/>
                      <a:gd name="T1" fmla="*/ 0 h 115"/>
                      <a:gd name="T2" fmla="*/ 179 w 221"/>
                      <a:gd name="T3" fmla="*/ 29 h 115"/>
                      <a:gd name="T4" fmla="*/ 167 w 221"/>
                      <a:gd name="T5" fmla="*/ 56 h 115"/>
                      <a:gd name="T6" fmla="*/ 143 w 221"/>
                      <a:gd name="T7" fmla="*/ 85 h 115"/>
                      <a:gd name="T8" fmla="*/ 120 w 221"/>
                      <a:gd name="T9" fmla="*/ 115 h 115"/>
                      <a:gd name="T10" fmla="*/ 74 w 221"/>
                      <a:gd name="T11" fmla="*/ 94 h 115"/>
                      <a:gd name="T12" fmla="*/ 2 w 221"/>
                      <a:gd name="T13" fmla="*/ 74 h 115"/>
                      <a:gd name="T14" fmla="*/ 0 w 221"/>
                      <a:gd name="T15" fmla="*/ 56 h 115"/>
                      <a:gd name="T16" fmla="*/ 44 w 221"/>
                      <a:gd name="T17" fmla="*/ 79 h 115"/>
                      <a:gd name="T18" fmla="*/ 89 w 221"/>
                      <a:gd name="T19" fmla="*/ 83 h 115"/>
                      <a:gd name="T20" fmla="*/ 138 w 221"/>
                      <a:gd name="T21" fmla="*/ 68 h 115"/>
                      <a:gd name="T22" fmla="*/ 127 w 221"/>
                      <a:gd name="T23" fmla="*/ 35 h 115"/>
                      <a:gd name="T24" fmla="*/ 157 w 221"/>
                      <a:gd name="T25" fmla="*/ 15 h 115"/>
                      <a:gd name="T26" fmla="*/ 221 w 221"/>
                      <a:gd name="T27" fmla="*/ 0 h 115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21"/>
                      <a:gd name="T43" fmla="*/ 0 h 115"/>
                      <a:gd name="T44" fmla="*/ 221 w 221"/>
                      <a:gd name="T45" fmla="*/ 115 h 115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21" h="115">
                        <a:moveTo>
                          <a:pt x="221" y="0"/>
                        </a:moveTo>
                        <a:lnTo>
                          <a:pt x="179" y="29"/>
                        </a:lnTo>
                        <a:lnTo>
                          <a:pt x="167" y="56"/>
                        </a:lnTo>
                        <a:lnTo>
                          <a:pt x="143" y="85"/>
                        </a:lnTo>
                        <a:lnTo>
                          <a:pt x="120" y="115"/>
                        </a:lnTo>
                        <a:lnTo>
                          <a:pt x="74" y="94"/>
                        </a:lnTo>
                        <a:lnTo>
                          <a:pt x="2" y="74"/>
                        </a:lnTo>
                        <a:lnTo>
                          <a:pt x="0" y="56"/>
                        </a:lnTo>
                        <a:lnTo>
                          <a:pt x="44" y="79"/>
                        </a:lnTo>
                        <a:lnTo>
                          <a:pt x="89" y="83"/>
                        </a:lnTo>
                        <a:lnTo>
                          <a:pt x="138" y="68"/>
                        </a:lnTo>
                        <a:lnTo>
                          <a:pt x="127" y="35"/>
                        </a:lnTo>
                        <a:lnTo>
                          <a:pt x="157" y="15"/>
                        </a:lnTo>
                        <a:lnTo>
                          <a:pt x="221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5" name="Freeform 874"/>
                  <p:cNvSpPr>
                    <a:spLocks/>
                  </p:cNvSpPr>
                  <p:nvPr/>
                </p:nvSpPr>
                <p:spPr bwMode="auto">
                  <a:xfrm>
                    <a:off x="1598" y="2522"/>
                    <a:ext cx="20" cy="20"/>
                  </a:xfrm>
                  <a:custGeom>
                    <a:avLst/>
                    <a:gdLst>
                      <a:gd name="T0" fmla="*/ 78 w 124"/>
                      <a:gd name="T1" fmla="*/ 0 h 100"/>
                      <a:gd name="T2" fmla="*/ 78 w 124"/>
                      <a:gd name="T3" fmla="*/ 19 h 100"/>
                      <a:gd name="T4" fmla="*/ 41 w 124"/>
                      <a:gd name="T5" fmla="*/ 43 h 100"/>
                      <a:gd name="T6" fmla="*/ 45 w 124"/>
                      <a:gd name="T7" fmla="*/ 64 h 100"/>
                      <a:gd name="T8" fmla="*/ 10 w 124"/>
                      <a:gd name="T9" fmla="*/ 79 h 100"/>
                      <a:gd name="T10" fmla="*/ 0 w 124"/>
                      <a:gd name="T11" fmla="*/ 100 h 100"/>
                      <a:gd name="T12" fmla="*/ 45 w 124"/>
                      <a:gd name="T13" fmla="*/ 79 h 100"/>
                      <a:gd name="T14" fmla="*/ 89 w 124"/>
                      <a:gd name="T15" fmla="*/ 58 h 100"/>
                      <a:gd name="T16" fmla="*/ 89 w 124"/>
                      <a:gd name="T17" fmla="*/ 43 h 100"/>
                      <a:gd name="T18" fmla="*/ 124 w 124"/>
                      <a:gd name="T19" fmla="*/ 8 h 100"/>
                      <a:gd name="T20" fmla="*/ 78 w 124"/>
                      <a:gd name="T21" fmla="*/ 0 h 10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4"/>
                      <a:gd name="T34" fmla="*/ 0 h 100"/>
                      <a:gd name="T35" fmla="*/ 124 w 124"/>
                      <a:gd name="T36" fmla="*/ 100 h 10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4" h="100">
                        <a:moveTo>
                          <a:pt x="78" y="0"/>
                        </a:moveTo>
                        <a:lnTo>
                          <a:pt x="78" y="19"/>
                        </a:lnTo>
                        <a:lnTo>
                          <a:pt x="41" y="43"/>
                        </a:lnTo>
                        <a:lnTo>
                          <a:pt x="45" y="64"/>
                        </a:lnTo>
                        <a:lnTo>
                          <a:pt x="10" y="79"/>
                        </a:lnTo>
                        <a:lnTo>
                          <a:pt x="0" y="100"/>
                        </a:lnTo>
                        <a:lnTo>
                          <a:pt x="45" y="79"/>
                        </a:lnTo>
                        <a:lnTo>
                          <a:pt x="89" y="58"/>
                        </a:lnTo>
                        <a:lnTo>
                          <a:pt x="89" y="43"/>
                        </a:lnTo>
                        <a:lnTo>
                          <a:pt x="124" y="8"/>
                        </a:lnTo>
                        <a:lnTo>
                          <a:pt x="78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6" name="Freeform 875"/>
                  <p:cNvSpPr>
                    <a:spLocks/>
                  </p:cNvSpPr>
                  <p:nvPr/>
                </p:nvSpPr>
                <p:spPr bwMode="auto">
                  <a:xfrm>
                    <a:off x="1680" y="2471"/>
                    <a:ext cx="4" cy="8"/>
                  </a:xfrm>
                  <a:custGeom>
                    <a:avLst/>
                    <a:gdLst>
                      <a:gd name="T0" fmla="*/ 15 w 22"/>
                      <a:gd name="T1" fmla="*/ 0 h 41"/>
                      <a:gd name="T2" fmla="*/ 0 w 22"/>
                      <a:gd name="T3" fmla="*/ 24 h 41"/>
                      <a:gd name="T4" fmla="*/ 3 w 22"/>
                      <a:gd name="T5" fmla="*/ 41 h 41"/>
                      <a:gd name="T6" fmla="*/ 22 w 22"/>
                      <a:gd name="T7" fmla="*/ 39 h 41"/>
                      <a:gd name="T8" fmla="*/ 15 w 22"/>
                      <a:gd name="T9" fmla="*/ 0 h 4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2"/>
                      <a:gd name="T16" fmla="*/ 0 h 41"/>
                      <a:gd name="T17" fmla="*/ 22 w 22"/>
                      <a:gd name="T18" fmla="*/ 41 h 4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2" h="41">
                        <a:moveTo>
                          <a:pt x="15" y="0"/>
                        </a:moveTo>
                        <a:lnTo>
                          <a:pt x="0" y="24"/>
                        </a:lnTo>
                        <a:lnTo>
                          <a:pt x="3" y="41"/>
                        </a:lnTo>
                        <a:lnTo>
                          <a:pt x="22" y="39"/>
                        </a:lnTo>
                        <a:lnTo>
                          <a:pt x="1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7" name="Freeform 876"/>
                  <p:cNvSpPr>
                    <a:spLocks/>
                  </p:cNvSpPr>
                  <p:nvPr/>
                </p:nvSpPr>
                <p:spPr bwMode="auto">
                  <a:xfrm>
                    <a:off x="1584" y="2543"/>
                    <a:ext cx="11" cy="13"/>
                  </a:xfrm>
                  <a:custGeom>
                    <a:avLst/>
                    <a:gdLst>
                      <a:gd name="T0" fmla="*/ 0 w 64"/>
                      <a:gd name="T1" fmla="*/ 0 h 62"/>
                      <a:gd name="T2" fmla="*/ 18 w 64"/>
                      <a:gd name="T3" fmla="*/ 11 h 62"/>
                      <a:gd name="T4" fmla="*/ 11 w 64"/>
                      <a:gd name="T5" fmla="*/ 29 h 62"/>
                      <a:gd name="T6" fmla="*/ 0 w 64"/>
                      <a:gd name="T7" fmla="*/ 34 h 62"/>
                      <a:gd name="T8" fmla="*/ 22 w 64"/>
                      <a:gd name="T9" fmla="*/ 62 h 62"/>
                      <a:gd name="T10" fmla="*/ 53 w 64"/>
                      <a:gd name="T11" fmla="*/ 20 h 62"/>
                      <a:gd name="T12" fmla="*/ 64 w 64"/>
                      <a:gd name="T13" fmla="*/ 2 h 62"/>
                      <a:gd name="T14" fmla="*/ 0 w 64"/>
                      <a:gd name="T15" fmla="*/ 0 h 6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64"/>
                      <a:gd name="T25" fmla="*/ 0 h 62"/>
                      <a:gd name="T26" fmla="*/ 64 w 64"/>
                      <a:gd name="T27" fmla="*/ 62 h 6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64" h="62">
                        <a:moveTo>
                          <a:pt x="0" y="0"/>
                        </a:moveTo>
                        <a:lnTo>
                          <a:pt x="18" y="11"/>
                        </a:lnTo>
                        <a:lnTo>
                          <a:pt x="11" y="29"/>
                        </a:lnTo>
                        <a:lnTo>
                          <a:pt x="0" y="34"/>
                        </a:lnTo>
                        <a:lnTo>
                          <a:pt x="22" y="62"/>
                        </a:lnTo>
                        <a:lnTo>
                          <a:pt x="53" y="20"/>
                        </a:lnTo>
                        <a:lnTo>
                          <a:pt x="64" y="2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8" name="Freeform 877"/>
                  <p:cNvSpPr>
                    <a:spLocks/>
                  </p:cNvSpPr>
                  <p:nvPr/>
                </p:nvSpPr>
                <p:spPr bwMode="auto">
                  <a:xfrm>
                    <a:off x="1546" y="2517"/>
                    <a:ext cx="20" cy="23"/>
                  </a:xfrm>
                  <a:custGeom>
                    <a:avLst/>
                    <a:gdLst>
                      <a:gd name="T0" fmla="*/ 124 w 124"/>
                      <a:gd name="T1" fmla="*/ 0 h 115"/>
                      <a:gd name="T2" fmla="*/ 97 w 124"/>
                      <a:gd name="T3" fmla="*/ 6 h 115"/>
                      <a:gd name="T4" fmla="*/ 64 w 124"/>
                      <a:gd name="T5" fmla="*/ 6 h 115"/>
                      <a:gd name="T6" fmla="*/ 36 w 124"/>
                      <a:gd name="T7" fmla="*/ 18 h 115"/>
                      <a:gd name="T8" fmla="*/ 26 w 124"/>
                      <a:gd name="T9" fmla="*/ 36 h 115"/>
                      <a:gd name="T10" fmla="*/ 0 w 124"/>
                      <a:gd name="T11" fmla="*/ 44 h 115"/>
                      <a:gd name="T12" fmla="*/ 41 w 124"/>
                      <a:gd name="T13" fmla="*/ 51 h 115"/>
                      <a:gd name="T14" fmla="*/ 59 w 124"/>
                      <a:gd name="T15" fmla="*/ 95 h 115"/>
                      <a:gd name="T16" fmla="*/ 41 w 124"/>
                      <a:gd name="T17" fmla="*/ 115 h 115"/>
                      <a:gd name="T18" fmla="*/ 86 w 124"/>
                      <a:gd name="T19" fmla="*/ 83 h 115"/>
                      <a:gd name="T20" fmla="*/ 79 w 124"/>
                      <a:gd name="T21" fmla="*/ 62 h 115"/>
                      <a:gd name="T22" fmla="*/ 79 w 124"/>
                      <a:gd name="T23" fmla="*/ 30 h 115"/>
                      <a:gd name="T24" fmla="*/ 124 w 124"/>
                      <a:gd name="T25" fmla="*/ 0 h 115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24"/>
                      <a:gd name="T40" fmla="*/ 0 h 115"/>
                      <a:gd name="T41" fmla="*/ 124 w 124"/>
                      <a:gd name="T42" fmla="*/ 115 h 115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24" h="115">
                        <a:moveTo>
                          <a:pt x="124" y="0"/>
                        </a:moveTo>
                        <a:lnTo>
                          <a:pt x="97" y="6"/>
                        </a:lnTo>
                        <a:lnTo>
                          <a:pt x="64" y="6"/>
                        </a:lnTo>
                        <a:lnTo>
                          <a:pt x="36" y="18"/>
                        </a:lnTo>
                        <a:lnTo>
                          <a:pt x="26" y="36"/>
                        </a:lnTo>
                        <a:lnTo>
                          <a:pt x="0" y="44"/>
                        </a:lnTo>
                        <a:lnTo>
                          <a:pt x="41" y="51"/>
                        </a:lnTo>
                        <a:lnTo>
                          <a:pt x="59" y="95"/>
                        </a:lnTo>
                        <a:lnTo>
                          <a:pt x="41" y="115"/>
                        </a:lnTo>
                        <a:lnTo>
                          <a:pt x="86" y="83"/>
                        </a:lnTo>
                        <a:lnTo>
                          <a:pt x="79" y="62"/>
                        </a:lnTo>
                        <a:lnTo>
                          <a:pt x="79" y="30"/>
                        </a:lnTo>
                        <a:lnTo>
                          <a:pt x="124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199" name="Freeform 878"/>
                  <p:cNvSpPr>
                    <a:spLocks/>
                  </p:cNvSpPr>
                  <p:nvPr/>
                </p:nvSpPr>
                <p:spPr bwMode="auto">
                  <a:xfrm>
                    <a:off x="1531" y="2539"/>
                    <a:ext cx="17" cy="7"/>
                  </a:xfrm>
                  <a:custGeom>
                    <a:avLst/>
                    <a:gdLst>
                      <a:gd name="T0" fmla="*/ 0 w 102"/>
                      <a:gd name="T1" fmla="*/ 12 h 39"/>
                      <a:gd name="T2" fmla="*/ 42 w 102"/>
                      <a:gd name="T3" fmla="*/ 15 h 39"/>
                      <a:gd name="T4" fmla="*/ 57 w 102"/>
                      <a:gd name="T5" fmla="*/ 32 h 39"/>
                      <a:gd name="T6" fmla="*/ 73 w 102"/>
                      <a:gd name="T7" fmla="*/ 39 h 39"/>
                      <a:gd name="T8" fmla="*/ 102 w 102"/>
                      <a:gd name="T9" fmla="*/ 18 h 39"/>
                      <a:gd name="T10" fmla="*/ 97 w 102"/>
                      <a:gd name="T11" fmla="*/ 0 h 39"/>
                      <a:gd name="T12" fmla="*/ 73 w 102"/>
                      <a:gd name="T13" fmla="*/ 0 h 39"/>
                      <a:gd name="T14" fmla="*/ 0 w 102"/>
                      <a:gd name="T15" fmla="*/ 12 h 3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02"/>
                      <a:gd name="T25" fmla="*/ 0 h 39"/>
                      <a:gd name="T26" fmla="*/ 102 w 102"/>
                      <a:gd name="T27" fmla="*/ 39 h 3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02" h="39">
                        <a:moveTo>
                          <a:pt x="0" y="12"/>
                        </a:moveTo>
                        <a:lnTo>
                          <a:pt x="42" y="15"/>
                        </a:lnTo>
                        <a:lnTo>
                          <a:pt x="57" y="32"/>
                        </a:lnTo>
                        <a:lnTo>
                          <a:pt x="73" y="39"/>
                        </a:lnTo>
                        <a:lnTo>
                          <a:pt x="102" y="18"/>
                        </a:lnTo>
                        <a:lnTo>
                          <a:pt x="97" y="0"/>
                        </a:lnTo>
                        <a:lnTo>
                          <a:pt x="73" y="0"/>
                        </a:lnTo>
                        <a:lnTo>
                          <a:pt x="0" y="12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00" name="Freeform 879"/>
                  <p:cNvSpPr>
                    <a:spLocks/>
                  </p:cNvSpPr>
                  <p:nvPr/>
                </p:nvSpPr>
                <p:spPr bwMode="auto">
                  <a:xfrm>
                    <a:off x="1502" y="2511"/>
                    <a:ext cx="21" cy="22"/>
                  </a:xfrm>
                  <a:custGeom>
                    <a:avLst/>
                    <a:gdLst>
                      <a:gd name="T0" fmla="*/ 60 w 120"/>
                      <a:gd name="T1" fmla="*/ 0 h 109"/>
                      <a:gd name="T2" fmla="*/ 56 w 120"/>
                      <a:gd name="T3" fmla="*/ 29 h 109"/>
                      <a:gd name="T4" fmla="*/ 38 w 120"/>
                      <a:gd name="T5" fmla="*/ 51 h 109"/>
                      <a:gd name="T6" fmla="*/ 30 w 120"/>
                      <a:gd name="T7" fmla="*/ 77 h 109"/>
                      <a:gd name="T8" fmla="*/ 0 w 120"/>
                      <a:gd name="T9" fmla="*/ 109 h 109"/>
                      <a:gd name="T10" fmla="*/ 49 w 120"/>
                      <a:gd name="T11" fmla="*/ 109 h 109"/>
                      <a:gd name="T12" fmla="*/ 79 w 120"/>
                      <a:gd name="T13" fmla="*/ 44 h 109"/>
                      <a:gd name="T14" fmla="*/ 117 w 120"/>
                      <a:gd name="T15" fmla="*/ 51 h 109"/>
                      <a:gd name="T16" fmla="*/ 120 w 120"/>
                      <a:gd name="T17" fmla="*/ 23 h 109"/>
                      <a:gd name="T18" fmla="*/ 60 w 120"/>
                      <a:gd name="T19" fmla="*/ 0 h 109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0"/>
                      <a:gd name="T31" fmla="*/ 0 h 109"/>
                      <a:gd name="T32" fmla="*/ 120 w 120"/>
                      <a:gd name="T33" fmla="*/ 109 h 109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0" h="109">
                        <a:moveTo>
                          <a:pt x="60" y="0"/>
                        </a:moveTo>
                        <a:lnTo>
                          <a:pt x="56" y="29"/>
                        </a:lnTo>
                        <a:lnTo>
                          <a:pt x="38" y="51"/>
                        </a:lnTo>
                        <a:lnTo>
                          <a:pt x="30" y="77"/>
                        </a:lnTo>
                        <a:lnTo>
                          <a:pt x="0" y="109"/>
                        </a:lnTo>
                        <a:lnTo>
                          <a:pt x="49" y="109"/>
                        </a:lnTo>
                        <a:lnTo>
                          <a:pt x="79" y="44"/>
                        </a:lnTo>
                        <a:lnTo>
                          <a:pt x="117" y="51"/>
                        </a:lnTo>
                        <a:lnTo>
                          <a:pt x="120" y="23"/>
                        </a:lnTo>
                        <a:lnTo>
                          <a:pt x="60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01" name="Freeform 880"/>
                  <p:cNvSpPr>
                    <a:spLocks/>
                  </p:cNvSpPr>
                  <p:nvPr/>
                </p:nvSpPr>
                <p:spPr bwMode="auto">
                  <a:xfrm>
                    <a:off x="1499" y="2540"/>
                    <a:ext cx="15" cy="12"/>
                  </a:xfrm>
                  <a:custGeom>
                    <a:avLst/>
                    <a:gdLst>
                      <a:gd name="T0" fmla="*/ 72 w 95"/>
                      <a:gd name="T1" fmla="*/ 0 h 63"/>
                      <a:gd name="T2" fmla="*/ 68 w 95"/>
                      <a:gd name="T3" fmla="*/ 36 h 63"/>
                      <a:gd name="T4" fmla="*/ 53 w 95"/>
                      <a:gd name="T5" fmla="*/ 48 h 63"/>
                      <a:gd name="T6" fmla="*/ 16 w 95"/>
                      <a:gd name="T7" fmla="*/ 48 h 63"/>
                      <a:gd name="T8" fmla="*/ 0 w 95"/>
                      <a:gd name="T9" fmla="*/ 63 h 63"/>
                      <a:gd name="T10" fmla="*/ 50 w 95"/>
                      <a:gd name="T11" fmla="*/ 60 h 63"/>
                      <a:gd name="T12" fmla="*/ 95 w 95"/>
                      <a:gd name="T13" fmla="*/ 45 h 63"/>
                      <a:gd name="T14" fmla="*/ 72 w 95"/>
                      <a:gd name="T15" fmla="*/ 0 h 6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5"/>
                      <a:gd name="T25" fmla="*/ 0 h 63"/>
                      <a:gd name="T26" fmla="*/ 95 w 95"/>
                      <a:gd name="T27" fmla="*/ 63 h 6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5" h="63">
                        <a:moveTo>
                          <a:pt x="72" y="0"/>
                        </a:moveTo>
                        <a:lnTo>
                          <a:pt x="68" y="36"/>
                        </a:lnTo>
                        <a:lnTo>
                          <a:pt x="53" y="48"/>
                        </a:lnTo>
                        <a:lnTo>
                          <a:pt x="16" y="48"/>
                        </a:lnTo>
                        <a:lnTo>
                          <a:pt x="0" y="63"/>
                        </a:lnTo>
                        <a:lnTo>
                          <a:pt x="50" y="60"/>
                        </a:lnTo>
                        <a:lnTo>
                          <a:pt x="95" y="45"/>
                        </a:lnTo>
                        <a:lnTo>
                          <a:pt x="72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02" name="Freeform 881"/>
                  <p:cNvSpPr>
                    <a:spLocks/>
                  </p:cNvSpPr>
                  <p:nvPr/>
                </p:nvSpPr>
                <p:spPr bwMode="auto">
                  <a:xfrm>
                    <a:off x="1516" y="2525"/>
                    <a:ext cx="11" cy="14"/>
                  </a:xfrm>
                  <a:custGeom>
                    <a:avLst/>
                    <a:gdLst>
                      <a:gd name="T0" fmla="*/ 65 w 65"/>
                      <a:gd name="T1" fmla="*/ 0 h 68"/>
                      <a:gd name="T2" fmla="*/ 16 w 65"/>
                      <a:gd name="T3" fmla="*/ 15 h 68"/>
                      <a:gd name="T4" fmla="*/ 21 w 65"/>
                      <a:gd name="T5" fmla="*/ 41 h 68"/>
                      <a:gd name="T6" fmla="*/ 0 w 65"/>
                      <a:gd name="T7" fmla="*/ 56 h 68"/>
                      <a:gd name="T8" fmla="*/ 43 w 65"/>
                      <a:gd name="T9" fmla="*/ 68 h 68"/>
                      <a:gd name="T10" fmla="*/ 45 w 65"/>
                      <a:gd name="T11" fmla="*/ 47 h 68"/>
                      <a:gd name="T12" fmla="*/ 65 w 65"/>
                      <a:gd name="T13" fmla="*/ 0 h 6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65"/>
                      <a:gd name="T22" fmla="*/ 0 h 68"/>
                      <a:gd name="T23" fmla="*/ 65 w 65"/>
                      <a:gd name="T24" fmla="*/ 68 h 6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65" h="68">
                        <a:moveTo>
                          <a:pt x="65" y="0"/>
                        </a:moveTo>
                        <a:lnTo>
                          <a:pt x="16" y="15"/>
                        </a:lnTo>
                        <a:lnTo>
                          <a:pt x="21" y="41"/>
                        </a:lnTo>
                        <a:lnTo>
                          <a:pt x="0" y="56"/>
                        </a:lnTo>
                        <a:lnTo>
                          <a:pt x="43" y="68"/>
                        </a:lnTo>
                        <a:lnTo>
                          <a:pt x="45" y="47"/>
                        </a:lnTo>
                        <a:lnTo>
                          <a:pt x="65" y="0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77203" name="Freeform 882"/>
                  <p:cNvSpPr>
                    <a:spLocks/>
                  </p:cNvSpPr>
                  <p:nvPr/>
                </p:nvSpPr>
                <p:spPr bwMode="auto">
                  <a:xfrm>
                    <a:off x="1456" y="2504"/>
                    <a:ext cx="20" cy="21"/>
                  </a:xfrm>
                  <a:custGeom>
                    <a:avLst/>
                    <a:gdLst>
                      <a:gd name="T0" fmla="*/ 124 w 124"/>
                      <a:gd name="T1" fmla="*/ 3 h 106"/>
                      <a:gd name="T2" fmla="*/ 98 w 124"/>
                      <a:gd name="T3" fmla="*/ 0 h 106"/>
                      <a:gd name="T4" fmla="*/ 44 w 124"/>
                      <a:gd name="T5" fmla="*/ 9 h 106"/>
                      <a:gd name="T6" fmla="*/ 10 w 124"/>
                      <a:gd name="T7" fmla="*/ 42 h 106"/>
                      <a:gd name="T8" fmla="*/ 22 w 124"/>
                      <a:gd name="T9" fmla="*/ 59 h 106"/>
                      <a:gd name="T10" fmla="*/ 0 w 124"/>
                      <a:gd name="T11" fmla="*/ 106 h 106"/>
                      <a:gd name="T12" fmla="*/ 60 w 124"/>
                      <a:gd name="T13" fmla="*/ 65 h 106"/>
                      <a:gd name="T14" fmla="*/ 75 w 124"/>
                      <a:gd name="T15" fmla="*/ 39 h 106"/>
                      <a:gd name="T16" fmla="*/ 124 w 124"/>
                      <a:gd name="T17" fmla="*/ 3 h 10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124"/>
                      <a:gd name="T28" fmla="*/ 0 h 106"/>
                      <a:gd name="T29" fmla="*/ 124 w 124"/>
                      <a:gd name="T30" fmla="*/ 106 h 10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124" h="106">
                        <a:moveTo>
                          <a:pt x="124" y="3"/>
                        </a:moveTo>
                        <a:lnTo>
                          <a:pt x="98" y="0"/>
                        </a:lnTo>
                        <a:lnTo>
                          <a:pt x="44" y="9"/>
                        </a:lnTo>
                        <a:lnTo>
                          <a:pt x="10" y="42"/>
                        </a:lnTo>
                        <a:lnTo>
                          <a:pt x="22" y="59"/>
                        </a:lnTo>
                        <a:lnTo>
                          <a:pt x="0" y="106"/>
                        </a:lnTo>
                        <a:lnTo>
                          <a:pt x="60" y="65"/>
                        </a:lnTo>
                        <a:lnTo>
                          <a:pt x="75" y="39"/>
                        </a:lnTo>
                        <a:lnTo>
                          <a:pt x="124" y="3"/>
                        </a:lnTo>
                        <a:close/>
                      </a:path>
                    </a:pathLst>
                  </a:custGeom>
                  <a:solidFill>
                    <a:srgbClr val="004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77185" name="Freeform 883"/>
                <p:cNvSpPr>
                  <a:spLocks/>
                </p:cNvSpPr>
                <p:nvPr/>
              </p:nvSpPr>
              <p:spPr bwMode="auto">
                <a:xfrm>
                  <a:off x="1732" y="2494"/>
                  <a:ext cx="27" cy="26"/>
                </a:xfrm>
                <a:custGeom>
                  <a:avLst/>
                  <a:gdLst>
                    <a:gd name="T0" fmla="*/ 34 w 166"/>
                    <a:gd name="T1" fmla="*/ 14 h 133"/>
                    <a:gd name="T2" fmla="*/ 0 w 166"/>
                    <a:gd name="T3" fmla="*/ 29 h 133"/>
                    <a:gd name="T4" fmla="*/ 53 w 166"/>
                    <a:gd name="T5" fmla="*/ 47 h 133"/>
                    <a:gd name="T6" fmla="*/ 88 w 166"/>
                    <a:gd name="T7" fmla="*/ 57 h 133"/>
                    <a:gd name="T8" fmla="*/ 114 w 166"/>
                    <a:gd name="T9" fmla="*/ 92 h 133"/>
                    <a:gd name="T10" fmla="*/ 143 w 166"/>
                    <a:gd name="T11" fmla="*/ 115 h 133"/>
                    <a:gd name="T12" fmla="*/ 166 w 166"/>
                    <a:gd name="T13" fmla="*/ 133 h 133"/>
                    <a:gd name="T14" fmla="*/ 150 w 166"/>
                    <a:gd name="T15" fmla="*/ 85 h 133"/>
                    <a:gd name="T16" fmla="*/ 140 w 166"/>
                    <a:gd name="T17" fmla="*/ 76 h 133"/>
                    <a:gd name="T18" fmla="*/ 162 w 166"/>
                    <a:gd name="T19" fmla="*/ 59 h 133"/>
                    <a:gd name="T20" fmla="*/ 117 w 166"/>
                    <a:gd name="T21" fmla="*/ 45 h 133"/>
                    <a:gd name="T22" fmla="*/ 121 w 166"/>
                    <a:gd name="T23" fmla="*/ 23 h 133"/>
                    <a:gd name="T24" fmla="*/ 103 w 166"/>
                    <a:gd name="T25" fmla="*/ 26 h 133"/>
                    <a:gd name="T26" fmla="*/ 121 w 166"/>
                    <a:gd name="T27" fmla="*/ 0 h 133"/>
                    <a:gd name="T28" fmla="*/ 34 w 166"/>
                    <a:gd name="T29" fmla="*/ 14 h 13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66"/>
                    <a:gd name="T46" fmla="*/ 0 h 133"/>
                    <a:gd name="T47" fmla="*/ 166 w 166"/>
                    <a:gd name="T48" fmla="*/ 133 h 133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66" h="133">
                      <a:moveTo>
                        <a:pt x="34" y="14"/>
                      </a:moveTo>
                      <a:lnTo>
                        <a:pt x="0" y="29"/>
                      </a:lnTo>
                      <a:lnTo>
                        <a:pt x="53" y="47"/>
                      </a:lnTo>
                      <a:lnTo>
                        <a:pt x="88" y="57"/>
                      </a:lnTo>
                      <a:lnTo>
                        <a:pt x="114" y="92"/>
                      </a:lnTo>
                      <a:lnTo>
                        <a:pt x="143" y="115"/>
                      </a:lnTo>
                      <a:lnTo>
                        <a:pt x="166" y="133"/>
                      </a:lnTo>
                      <a:lnTo>
                        <a:pt x="150" y="85"/>
                      </a:lnTo>
                      <a:lnTo>
                        <a:pt x="140" y="76"/>
                      </a:lnTo>
                      <a:lnTo>
                        <a:pt x="162" y="59"/>
                      </a:lnTo>
                      <a:lnTo>
                        <a:pt x="117" y="45"/>
                      </a:lnTo>
                      <a:lnTo>
                        <a:pt x="121" y="23"/>
                      </a:lnTo>
                      <a:lnTo>
                        <a:pt x="103" y="26"/>
                      </a:lnTo>
                      <a:lnTo>
                        <a:pt x="121" y="0"/>
                      </a:lnTo>
                      <a:lnTo>
                        <a:pt x="34" y="14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186" name="Freeform 884"/>
                <p:cNvSpPr>
                  <a:spLocks/>
                </p:cNvSpPr>
                <p:nvPr/>
              </p:nvSpPr>
              <p:spPr bwMode="auto">
                <a:xfrm>
                  <a:off x="1721" y="2503"/>
                  <a:ext cx="14" cy="10"/>
                </a:xfrm>
                <a:custGeom>
                  <a:avLst/>
                  <a:gdLst>
                    <a:gd name="T0" fmla="*/ 0 w 85"/>
                    <a:gd name="T1" fmla="*/ 0 h 48"/>
                    <a:gd name="T2" fmla="*/ 10 w 85"/>
                    <a:gd name="T3" fmla="*/ 12 h 48"/>
                    <a:gd name="T4" fmla="*/ 10 w 85"/>
                    <a:gd name="T5" fmla="*/ 29 h 48"/>
                    <a:gd name="T6" fmla="*/ 33 w 85"/>
                    <a:gd name="T7" fmla="*/ 35 h 48"/>
                    <a:gd name="T8" fmla="*/ 47 w 85"/>
                    <a:gd name="T9" fmla="*/ 48 h 48"/>
                    <a:gd name="T10" fmla="*/ 85 w 85"/>
                    <a:gd name="T11" fmla="*/ 33 h 48"/>
                    <a:gd name="T12" fmla="*/ 40 w 85"/>
                    <a:gd name="T13" fmla="*/ 24 h 48"/>
                    <a:gd name="T14" fmla="*/ 0 w 85"/>
                    <a:gd name="T15" fmla="*/ 0 h 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85"/>
                    <a:gd name="T25" fmla="*/ 0 h 48"/>
                    <a:gd name="T26" fmla="*/ 85 w 85"/>
                    <a:gd name="T27" fmla="*/ 48 h 48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85" h="48">
                      <a:moveTo>
                        <a:pt x="0" y="0"/>
                      </a:moveTo>
                      <a:lnTo>
                        <a:pt x="10" y="12"/>
                      </a:lnTo>
                      <a:lnTo>
                        <a:pt x="10" y="29"/>
                      </a:lnTo>
                      <a:lnTo>
                        <a:pt x="33" y="35"/>
                      </a:lnTo>
                      <a:lnTo>
                        <a:pt x="47" y="48"/>
                      </a:lnTo>
                      <a:lnTo>
                        <a:pt x="85" y="33"/>
                      </a:lnTo>
                      <a:lnTo>
                        <a:pt x="40" y="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4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pic>
          <p:nvPicPr>
            <p:cNvPr id="77122" name="Picture 88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7" y="1408"/>
              <a:ext cx="562" cy="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123" name="Picture 88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986" y="1984"/>
              <a:ext cx="18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124" name="Picture 887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4072" y="1826"/>
              <a:ext cx="188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125" name="Picture 88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2" y="1953"/>
              <a:ext cx="226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126" name="Picture 889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3" y="1705"/>
              <a:ext cx="225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7127" name="Group 890"/>
            <p:cNvGrpSpPr>
              <a:grpSpLocks/>
            </p:cNvGrpSpPr>
            <p:nvPr/>
          </p:nvGrpSpPr>
          <p:grpSpPr bwMode="auto">
            <a:xfrm rot="553867">
              <a:off x="3544" y="1800"/>
              <a:ext cx="557" cy="117"/>
              <a:chOff x="758" y="3692"/>
              <a:chExt cx="719" cy="187"/>
            </a:xfrm>
          </p:grpSpPr>
          <p:grpSp>
            <p:nvGrpSpPr>
              <p:cNvPr id="77165" name="Group 891"/>
              <p:cNvGrpSpPr>
                <a:grpSpLocks/>
              </p:cNvGrpSpPr>
              <p:nvPr/>
            </p:nvGrpSpPr>
            <p:grpSpPr bwMode="auto">
              <a:xfrm>
                <a:off x="1122" y="3748"/>
                <a:ext cx="355" cy="118"/>
                <a:chOff x="1122" y="3749"/>
                <a:chExt cx="355" cy="118"/>
              </a:xfrm>
            </p:grpSpPr>
            <p:sp>
              <p:nvSpPr>
                <p:cNvPr id="77172" name="Freeform 892"/>
                <p:cNvSpPr>
                  <a:spLocks/>
                </p:cNvSpPr>
                <p:nvPr/>
              </p:nvSpPr>
              <p:spPr bwMode="auto">
                <a:xfrm>
                  <a:off x="1263" y="3750"/>
                  <a:ext cx="214" cy="117"/>
                </a:xfrm>
                <a:custGeom>
                  <a:avLst/>
                  <a:gdLst>
                    <a:gd name="T0" fmla="*/ 34 w 214"/>
                    <a:gd name="T1" fmla="*/ 34 h 117"/>
                    <a:gd name="T2" fmla="*/ 34 w 214"/>
                    <a:gd name="T3" fmla="*/ 60 h 117"/>
                    <a:gd name="T4" fmla="*/ 40 w 214"/>
                    <a:gd name="T5" fmla="*/ 77 h 117"/>
                    <a:gd name="T6" fmla="*/ 58 w 214"/>
                    <a:gd name="T7" fmla="*/ 110 h 117"/>
                    <a:gd name="T8" fmla="*/ 62 w 214"/>
                    <a:gd name="T9" fmla="*/ 84 h 117"/>
                    <a:gd name="T10" fmla="*/ 62 w 214"/>
                    <a:gd name="T11" fmla="*/ 58 h 117"/>
                    <a:gd name="T12" fmla="*/ 62 w 214"/>
                    <a:gd name="T13" fmla="*/ 46 h 117"/>
                    <a:gd name="T14" fmla="*/ 68 w 214"/>
                    <a:gd name="T15" fmla="*/ 81 h 117"/>
                    <a:gd name="T16" fmla="*/ 71 w 214"/>
                    <a:gd name="T17" fmla="*/ 116 h 117"/>
                    <a:gd name="T18" fmla="*/ 87 w 214"/>
                    <a:gd name="T19" fmla="*/ 93 h 117"/>
                    <a:gd name="T20" fmla="*/ 91 w 214"/>
                    <a:gd name="T21" fmla="*/ 67 h 117"/>
                    <a:gd name="T22" fmla="*/ 96 w 214"/>
                    <a:gd name="T23" fmla="*/ 29 h 117"/>
                    <a:gd name="T24" fmla="*/ 97 w 214"/>
                    <a:gd name="T25" fmla="*/ 69 h 117"/>
                    <a:gd name="T26" fmla="*/ 97 w 214"/>
                    <a:gd name="T27" fmla="*/ 90 h 117"/>
                    <a:gd name="T28" fmla="*/ 106 w 214"/>
                    <a:gd name="T29" fmla="*/ 60 h 117"/>
                    <a:gd name="T30" fmla="*/ 129 w 214"/>
                    <a:gd name="T31" fmla="*/ 12 h 117"/>
                    <a:gd name="T32" fmla="*/ 153 w 214"/>
                    <a:gd name="T33" fmla="*/ 0 h 117"/>
                    <a:gd name="T34" fmla="*/ 134 w 214"/>
                    <a:gd name="T35" fmla="*/ 24 h 117"/>
                    <a:gd name="T36" fmla="*/ 122 w 214"/>
                    <a:gd name="T37" fmla="*/ 51 h 117"/>
                    <a:gd name="T38" fmla="*/ 116 w 214"/>
                    <a:gd name="T39" fmla="*/ 69 h 117"/>
                    <a:gd name="T40" fmla="*/ 119 w 214"/>
                    <a:gd name="T41" fmla="*/ 86 h 117"/>
                    <a:gd name="T42" fmla="*/ 129 w 214"/>
                    <a:gd name="T43" fmla="*/ 107 h 117"/>
                    <a:gd name="T44" fmla="*/ 131 w 214"/>
                    <a:gd name="T45" fmla="*/ 84 h 117"/>
                    <a:gd name="T46" fmla="*/ 131 w 214"/>
                    <a:gd name="T47" fmla="*/ 64 h 117"/>
                    <a:gd name="T48" fmla="*/ 135 w 214"/>
                    <a:gd name="T49" fmla="*/ 81 h 117"/>
                    <a:gd name="T50" fmla="*/ 144 w 214"/>
                    <a:gd name="T51" fmla="*/ 110 h 117"/>
                    <a:gd name="T52" fmla="*/ 149 w 214"/>
                    <a:gd name="T53" fmla="*/ 81 h 117"/>
                    <a:gd name="T54" fmla="*/ 169 w 214"/>
                    <a:gd name="T55" fmla="*/ 55 h 117"/>
                    <a:gd name="T56" fmla="*/ 213 w 214"/>
                    <a:gd name="T57" fmla="*/ 25 h 117"/>
                    <a:gd name="T58" fmla="*/ 185 w 214"/>
                    <a:gd name="T59" fmla="*/ 55 h 117"/>
                    <a:gd name="T60" fmla="*/ 174 w 214"/>
                    <a:gd name="T61" fmla="*/ 69 h 117"/>
                    <a:gd name="T62" fmla="*/ 168 w 214"/>
                    <a:gd name="T63" fmla="*/ 84 h 117"/>
                    <a:gd name="T64" fmla="*/ 172 w 214"/>
                    <a:gd name="T65" fmla="*/ 93 h 117"/>
                    <a:gd name="T66" fmla="*/ 181 w 214"/>
                    <a:gd name="T67" fmla="*/ 81 h 117"/>
                    <a:gd name="T68" fmla="*/ 188 w 214"/>
                    <a:gd name="T69" fmla="*/ 67 h 117"/>
                    <a:gd name="T70" fmla="*/ 204 w 214"/>
                    <a:gd name="T71" fmla="*/ 50 h 117"/>
                    <a:gd name="T72" fmla="*/ 197 w 214"/>
                    <a:gd name="T73" fmla="*/ 76 h 117"/>
                    <a:gd name="T74" fmla="*/ 191 w 214"/>
                    <a:gd name="T75" fmla="*/ 84 h 117"/>
                    <a:gd name="T76" fmla="*/ 193 w 214"/>
                    <a:gd name="T77" fmla="*/ 93 h 117"/>
                    <a:gd name="T78" fmla="*/ 213 w 214"/>
                    <a:gd name="T79" fmla="*/ 110 h 117"/>
                    <a:gd name="T80" fmla="*/ 0 w 214"/>
                    <a:gd name="T81" fmla="*/ 112 h 117"/>
                    <a:gd name="T82" fmla="*/ 31 w 214"/>
                    <a:gd name="T83" fmla="*/ 86 h 117"/>
                    <a:gd name="T84" fmla="*/ 34 w 214"/>
                    <a:gd name="T85" fmla="*/ 34 h 117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4"/>
                    <a:gd name="T130" fmla="*/ 0 h 117"/>
                    <a:gd name="T131" fmla="*/ 214 w 214"/>
                    <a:gd name="T132" fmla="*/ 117 h 117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4" h="117">
                      <a:moveTo>
                        <a:pt x="34" y="34"/>
                      </a:moveTo>
                      <a:lnTo>
                        <a:pt x="34" y="60"/>
                      </a:lnTo>
                      <a:lnTo>
                        <a:pt x="40" y="77"/>
                      </a:lnTo>
                      <a:lnTo>
                        <a:pt x="58" y="110"/>
                      </a:lnTo>
                      <a:lnTo>
                        <a:pt x="62" y="84"/>
                      </a:lnTo>
                      <a:lnTo>
                        <a:pt x="62" y="58"/>
                      </a:lnTo>
                      <a:lnTo>
                        <a:pt x="62" y="46"/>
                      </a:lnTo>
                      <a:lnTo>
                        <a:pt x="68" y="81"/>
                      </a:lnTo>
                      <a:lnTo>
                        <a:pt x="71" y="116"/>
                      </a:lnTo>
                      <a:lnTo>
                        <a:pt x="87" y="93"/>
                      </a:lnTo>
                      <a:lnTo>
                        <a:pt x="91" y="67"/>
                      </a:lnTo>
                      <a:lnTo>
                        <a:pt x="96" y="29"/>
                      </a:lnTo>
                      <a:lnTo>
                        <a:pt x="97" y="69"/>
                      </a:lnTo>
                      <a:lnTo>
                        <a:pt x="97" y="90"/>
                      </a:lnTo>
                      <a:lnTo>
                        <a:pt x="106" y="60"/>
                      </a:lnTo>
                      <a:lnTo>
                        <a:pt x="129" y="12"/>
                      </a:lnTo>
                      <a:lnTo>
                        <a:pt x="153" y="0"/>
                      </a:lnTo>
                      <a:lnTo>
                        <a:pt x="134" y="24"/>
                      </a:lnTo>
                      <a:lnTo>
                        <a:pt x="122" y="51"/>
                      </a:lnTo>
                      <a:lnTo>
                        <a:pt x="116" y="69"/>
                      </a:lnTo>
                      <a:lnTo>
                        <a:pt x="119" y="86"/>
                      </a:lnTo>
                      <a:lnTo>
                        <a:pt x="129" y="107"/>
                      </a:lnTo>
                      <a:lnTo>
                        <a:pt x="131" y="84"/>
                      </a:lnTo>
                      <a:lnTo>
                        <a:pt x="131" y="64"/>
                      </a:lnTo>
                      <a:lnTo>
                        <a:pt x="135" y="81"/>
                      </a:lnTo>
                      <a:lnTo>
                        <a:pt x="144" y="110"/>
                      </a:lnTo>
                      <a:lnTo>
                        <a:pt x="149" y="81"/>
                      </a:lnTo>
                      <a:lnTo>
                        <a:pt x="169" y="55"/>
                      </a:lnTo>
                      <a:lnTo>
                        <a:pt x="213" y="25"/>
                      </a:lnTo>
                      <a:lnTo>
                        <a:pt x="185" y="55"/>
                      </a:lnTo>
                      <a:lnTo>
                        <a:pt x="174" y="69"/>
                      </a:lnTo>
                      <a:lnTo>
                        <a:pt x="168" y="84"/>
                      </a:lnTo>
                      <a:lnTo>
                        <a:pt x="172" y="93"/>
                      </a:lnTo>
                      <a:lnTo>
                        <a:pt x="181" y="81"/>
                      </a:lnTo>
                      <a:lnTo>
                        <a:pt x="188" y="67"/>
                      </a:lnTo>
                      <a:lnTo>
                        <a:pt x="204" y="50"/>
                      </a:lnTo>
                      <a:lnTo>
                        <a:pt x="197" y="76"/>
                      </a:lnTo>
                      <a:lnTo>
                        <a:pt x="191" y="84"/>
                      </a:lnTo>
                      <a:lnTo>
                        <a:pt x="193" y="93"/>
                      </a:lnTo>
                      <a:lnTo>
                        <a:pt x="213" y="110"/>
                      </a:lnTo>
                      <a:lnTo>
                        <a:pt x="0" y="112"/>
                      </a:lnTo>
                      <a:lnTo>
                        <a:pt x="31" y="86"/>
                      </a:lnTo>
                      <a:lnTo>
                        <a:pt x="34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173" name="Freeform 893"/>
                <p:cNvSpPr>
                  <a:spLocks/>
                </p:cNvSpPr>
                <p:nvPr/>
              </p:nvSpPr>
              <p:spPr bwMode="auto">
                <a:xfrm>
                  <a:off x="1122" y="3749"/>
                  <a:ext cx="212" cy="114"/>
                </a:xfrm>
                <a:custGeom>
                  <a:avLst/>
                  <a:gdLst>
                    <a:gd name="T0" fmla="*/ 33 w 212"/>
                    <a:gd name="T1" fmla="*/ 34 h 114"/>
                    <a:gd name="T2" fmla="*/ 33 w 212"/>
                    <a:gd name="T3" fmla="*/ 59 h 114"/>
                    <a:gd name="T4" fmla="*/ 40 w 212"/>
                    <a:gd name="T5" fmla="*/ 77 h 114"/>
                    <a:gd name="T6" fmla="*/ 56 w 212"/>
                    <a:gd name="T7" fmla="*/ 107 h 114"/>
                    <a:gd name="T8" fmla="*/ 61 w 212"/>
                    <a:gd name="T9" fmla="*/ 82 h 114"/>
                    <a:gd name="T10" fmla="*/ 61 w 212"/>
                    <a:gd name="T11" fmla="*/ 56 h 114"/>
                    <a:gd name="T12" fmla="*/ 61 w 212"/>
                    <a:gd name="T13" fmla="*/ 44 h 114"/>
                    <a:gd name="T14" fmla="*/ 67 w 212"/>
                    <a:gd name="T15" fmla="*/ 78 h 114"/>
                    <a:gd name="T16" fmla="*/ 69 w 212"/>
                    <a:gd name="T17" fmla="*/ 113 h 114"/>
                    <a:gd name="T18" fmla="*/ 86 w 212"/>
                    <a:gd name="T19" fmla="*/ 90 h 114"/>
                    <a:gd name="T20" fmla="*/ 90 w 212"/>
                    <a:gd name="T21" fmla="*/ 65 h 114"/>
                    <a:gd name="T22" fmla="*/ 95 w 212"/>
                    <a:gd name="T23" fmla="*/ 27 h 114"/>
                    <a:gd name="T24" fmla="*/ 96 w 212"/>
                    <a:gd name="T25" fmla="*/ 68 h 114"/>
                    <a:gd name="T26" fmla="*/ 96 w 212"/>
                    <a:gd name="T27" fmla="*/ 87 h 114"/>
                    <a:gd name="T28" fmla="*/ 105 w 212"/>
                    <a:gd name="T29" fmla="*/ 59 h 114"/>
                    <a:gd name="T30" fmla="*/ 128 w 212"/>
                    <a:gd name="T31" fmla="*/ 10 h 114"/>
                    <a:gd name="T32" fmla="*/ 151 w 212"/>
                    <a:gd name="T33" fmla="*/ 0 h 114"/>
                    <a:gd name="T34" fmla="*/ 133 w 212"/>
                    <a:gd name="T35" fmla="*/ 22 h 114"/>
                    <a:gd name="T36" fmla="*/ 121 w 212"/>
                    <a:gd name="T37" fmla="*/ 51 h 114"/>
                    <a:gd name="T38" fmla="*/ 115 w 212"/>
                    <a:gd name="T39" fmla="*/ 68 h 114"/>
                    <a:gd name="T40" fmla="*/ 118 w 212"/>
                    <a:gd name="T41" fmla="*/ 85 h 114"/>
                    <a:gd name="T42" fmla="*/ 128 w 212"/>
                    <a:gd name="T43" fmla="*/ 104 h 114"/>
                    <a:gd name="T44" fmla="*/ 130 w 212"/>
                    <a:gd name="T45" fmla="*/ 82 h 114"/>
                    <a:gd name="T46" fmla="*/ 130 w 212"/>
                    <a:gd name="T47" fmla="*/ 61 h 114"/>
                    <a:gd name="T48" fmla="*/ 134 w 212"/>
                    <a:gd name="T49" fmla="*/ 78 h 114"/>
                    <a:gd name="T50" fmla="*/ 143 w 212"/>
                    <a:gd name="T51" fmla="*/ 107 h 114"/>
                    <a:gd name="T52" fmla="*/ 146 w 212"/>
                    <a:gd name="T53" fmla="*/ 78 h 114"/>
                    <a:gd name="T54" fmla="*/ 168 w 212"/>
                    <a:gd name="T55" fmla="*/ 53 h 114"/>
                    <a:gd name="T56" fmla="*/ 211 w 212"/>
                    <a:gd name="T57" fmla="*/ 25 h 114"/>
                    <a:gd name="T58" fmla="*/ 183 w 212"/>
                    <a:gd name="T59" fmla="*/ 53 h 114"/>
                    <a:gd name="T60" fmla="*/ 172 w 212"/>
                    <a:gd name="T61" fmla="*/ 68 h 114"/>
                    <a:gd name="T62" fmla="*/ 165 w 212"/>
                    <a:gd name="T63" fmla="*/ 82 h 114"/>
                    <a:gd name="T64" fmla="*/ 170 w 212"/>
                    <a:gd name="T65" fmla="*/ 90 h 114"/>
                    <a:gd name="T66" fmla="*/ 178 w 212"/>
                    <a:gd name="T67" fmla="*/ 78 h 114"/>
                    <a:gd name="T68" fmla="*/ 187 w 212"/>
                    <a:gd name="T69" fmla="*/ 65 h 114"/>
                    <a:gd name="T70" fmla="*/ 202 w 212"/>
                    <a:gd name="T71" fmla="*/ 47 h 114"/>
                    <a:gd name="T72" fmla="*/ 195 w 212"/>
                    <a:gd name="T73" fmla="*/ 73 h 114"/>
                    <a:gd name="T74" fmla="*/ 189 w 212"/>
                    <a:gd name="T75" fmla="*/ 82 h 114"/>
                    <a:gd name="T76" fmla="*/ 192 w 212"/>
                    <a:gd name="T77" fmla="*/ 90 h 114"/>
                    <a:gd name="T78" fmla="*/ 211 w 212"/>
                    <a:gd name="T79" fmla="*/ 107 h 114"/>
                    <a:gd name="T80" fmla="*/ 0 w 212"/>
                    <a:gd name="T81" fmla="*/ 111 h 114"/>
                    <a:gd name="T82" fmla="*/ 31 w 212"/>
                    <a:gd name="T83" fmla="*/ 85 h 114"/>
                    <a:gd name="T84" fmla="*/ 33 w 212"/>
                    <a:gd name="T85" fmla="*/ 34 h 114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212"/>
                    <a:gd name="T130" fmla="*/ 0 h 114"/>
                    <a:gd name="T131" fmla="*/ 212 w 212"/>
                    <a:gd name="T132" fmla="*/ 114 h 114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212" h="114">
                      <a:moveTo>
                        <a:pt x="33" y="34"/>
                      </a:moveTo>
                      <a:lnTo>
                        <a:pt x="33" y="59"/>
                      </a:lnTo>
                      <a:lnTo>
                        <a:pt x="40" y="77"/>
                      </a:lnTo>
                      <a:lnTo>
                        <a:pt x="56" y="107"/>
                      </a:lnTo>
                      <a:lnTo>
                        <a:pt x="61" y="82"/>
                      </a:lnTo>
                      <a:lnTo>
                        <a:pt x="61" y="56"/>
                      </a:lnTo>
                      <a:lnTo>
                        <a:pt x="61" y="44"/>
                      </a:lnTo>
                      <a:lnTo>
                        <a:pt x="67" y="78"/>
                      </a:lnTo>
                      <a:lnTo>
                        <a:pt x="69" y="113"/>
                      </a:lnTo>
                      <a:lnTo>
                        <a:pt x="86" y="90"/>
                      </a:lnTo>
                      <a:lnTo>
                        <a:pt x="90" y="65"/>
                      </a:lnTo>
                      <a:lnTo>
                        <a:pt x="95" y="27"/>
                      </a:lnTo>
                      <a:lnTo>
                        <a:pt x="96" y="68"/>
                      </a:lnTo>
                      <a:lnTo>
                        <a:pt x="96" y="87"/>
                      </a:lnTo>
                      <a:lnTo>
                        <a:pt x="105" y="59"/>
                      </a:lnTo>
                      <a:lnTo>
                        <a:pt x="128" y="10"/>
                      </a:lnTo>
                      <a:lnTo>
                        <a:pt x="151" y="0"/>
                      </a:lnTo>
                      <a:lnTo>
                        <a:pt x="133" y="22"/>
                      </a:lnTo>
                      <a:lnTo>
                        <a:pt x="121" y="51"/>
                      </a:lnTo>
                      <a:lnTo>
                        <a:pt x="115" y="68"/>
                      </a:lnTo>
                      <a:lnTo>
                        <a:pt x="118" y="85"/>
                      </a:lnTo>
                      <a:lnTo>
                        <a:pt x="128" y="104"/>
                      </a:lnTo>
                      <a:lnTo>
                        <a:pt x="130" y="82"/>
                      </a:lnTo>
                      <a:lnTo>
                        <a:pt x="130" y="61"/>
                      </a:lnTo>
                      <a:lnTo>
                        <a:pt x="134" y="78"/>
                      </a:lnTo>
                      <a:lnTo>
                        <a:pt x="143" y="107"/>
                      </a:lnTo>
                      <a:lnTo>
                        <a:pt x="146" y="78"/>
                      </a:lnTo>
                      <a:lnTo>
                        <a:pt x="168" y="53"/>
                      </a:lnTo>
                      <a:lnTo>
                        <a:pt x="211" y="25"/>
                      </a:lnTo>
                      <a:lnTo>
                        <a:pt x="183" y="53"/>
                      </a:lnTo>
                      <a:lnTo>
                        <a:pt x="172" y="68"/>
                      </a:lnTo>
                      <a:lnTo>
                        <a:pt x="165" y="82"/>
                      </a:lnTo>
                      <a:lnTo>
                        <a:pt x="170" y="90"/>
                      </a:lnTo>
                      <a:lnTo>
                        <a:pt x="178" y="78"/>
                      </a:lnTo>
                      <a:lnTo>
                        <a:pt x="187" y="65"/>
                      </a:lnTo>
                      <a:lnTo>
                        <a:pt x="202" y="47"/>
                      </a:lnTo>
                      <a:lnTo>
                        <a:pt x="195" y="73"/>
                      </a:lnTo>
                      <a:lnTo>
                        <a:pt x="189" y="82"/>
                      </a:lnTo>
                      <a:lnTo>
                        <a:pt x="192" y="90"/>
                      </a:lnTo>
                      <a:lnTo>
                        <a:pt x="211" y="107"/>
                      </a:lnTo>
                      <a:lnTo>
                        <a:pt x="0" y="111"/>
                      </a:lnTo>
                      <a:lnTo>
                        <a:pt x="31" y="85"/>
                      </a:lnTo>
                      <a:lnTo>
                        <a:pt x="33" y="34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166" name="Group 894"/>
              <p:cNvGrpSpPr>
                <a:grpSpLocks/>
              </p:cNvGrpSpPr>
              <p:nvPr/>
            </p:nvGrpSpPr>
            <p:grpSpPr bwMode="auto">
              <a:xfrm>
                <a:off x="921" y="3724"/>
                <a:ext cx="224" cy="155"/>
                <a:chOff x="921" y="3725"/>
                <a:chExt cx="224" cy="155"/>
              </a:xfrm>
            </p:grpSpPr>
            <p:sp>
              <p:nvSpPr>
                <p:cNvPr id="77170" name="Freeform 895"/>
                <p:cNvSpPr>
                  <a:spLocks/>
                </p:cNvSpPr>
                <p:nvPr/>
              </p:nvSpPr>
              <p:spPr bwMode="auto">
                <a:xfrm>
                  <a:off x="1010" y="3727"/>
                  <a:ext cx="135" cy="153"/>
                </a:xfrm>
                <a:custGeom>
                  <a:avLst/>
                  <a:gdLst>
                    <a:gd name="T0" fmla="*/ 22 w 135"/>
                    <a:gd name="T1" fmla="*/ 45 h 153"/>
                    <a:gd name="T2" fmla="*/ 22 w 135"/>
                    <a:gd name="T3" fmla="*/ 80 h 153"/>
                    <a:gd name="T4" fmla="*/ 24 w 135"/>
                    <a:gd name="T5" fmla="*/ 102 h 153"/>
                    <a:gd name="T6" fmla="*/ 36 w 135"/>
                    <a:gd name="T7" fmla="*/ 143 h 153"/>
                    <a:gd name="T8" fmla="*/ 39 w 135"/>
                    <a:gd name="T9" fmla="*/ 110 h 153"/>
                    <a:gd name="T10" fmla="*/ 39 w 135"/>
                    <a:gd name="T11" fmla="*/ 76 h 153"/>
                    <a:gd name="T12" fmla="*/ 39 w 135"/>
                    <a:gd name="T13" fmla="*/ 60 h 153"/>
                    <a:gd name="T14" fmla="*/ 42 w 135"/>
                    <a:gd name="T15" fmla="*/ 106 h 153"/>
                    <a:gd name="T16" fmla="*/ 45 w 135"/>
                    <a:gd name="T17" fmla="*/ 152 h 153"/>
                    <a:gd name="T18" fmla="*/ 55 w 135"/>
                    <a:gd name="T19" fmla="*/ 121 h 153"/>
                    <a:gd name="T20" fmla="*/ 58 w 135"/>
                    <a:gd name="T21" fmla="*/ 87 h 153"/>
                    <a:gd name="T22" fmla="*/ 60 w 135"/>
                    <a:gd name="T23" fmla="*/ 38 h 153"/>
                    <a:gd name="T24" fmla="*/ 61 w 135"/>
                    <a:gd name="T25" fmla="*/ 91 h 153"/>
                    <a:gd name="T26" fmla="*/ 61 w 135"/>
                    <a:gd name="T27" fmla="*/ 117 h 153"/>
                    <a:gd name="T28" fmla="*/ 66 w 135"/>
                    <a:gd name="T29" fmla="*/ 80 h 153"/>
                    <a:gd name="T30" fmla="*/ 81 w 135"/>
                    <a:gd name="T31" fmla="*/ 16 h 153"/>
                    <a:gd name="T32" fmla="*/ 97 w 135"/>
                    <a:gd name="T33" fmla="*/ 0 h 153"/>
                    <a:gd name="T34" fmla="*/ 85 w 135"/>
                    <a:gd name="T35" fmla="*/ 31 h 153"/>
                    <a:gd name="T36" fmla="*/ 78 w 135"/>
                    <a:gd name="T37" fmla="*/ 69 h 153"/>
                    <a:gd name="T38" fmla="*/ 74 w 135"/>
                    <a:gd name="T39" fmla="*/ 91 h 153"/>
                    <a:gd name="T40" fmla="*/ 75 w 135"/>
                    <a:gd name="T41" fmla="*/ 113 h 153"/>
                    <a:gd name="T42" fmla="*/ 81 w 135"/>
                    <a:gd name="T43" fmla="*/ 140 h 153"/>
                    <a:gd name="T44" fmla="*/ 83 w 135"/>
                    <a:gd name="T45" fmla="*/ 110 h 153"/>
                    <a:gd name="T46" fmla="*/ 83 w 135"/>
                    <a:gd name="T47" fmla="*/ 84 h 153"/>
                    <a:gd name="T48" fmla="*/ 86 w 135"/>
                    <a:gd name="T49" fmla="*/ 106 h 153"/>
                    <a:gd name="T50" fmla="*/ 91 w 135"/>
                    <a:gd name="T51" fmla="*/ 143 h 153"/>
                    <a:gd name="T52" fmla="*/ 94 w 135"/>
                    <a:gd name="T53" fmla="*/ 106 h 153"/>
                    <a:gd name="T54" fmla="*/ 107 w 135"/>
                    <a:gd name="T55" fmla="*/ 73 h 153"/>
                    <a:gd name="T56" fmla="*/ 134 w 135"/>
                    <a:gd name="T57" fmla="*/ 34 h 153"/>
                    <a:gd name="T58" fmla="*/ 117 w 135"/>
                    <a:gd name="T59" fmla="*/ 73 h 153"/>
                    <a:gd name="T60" fmla="*/ 110 w 135"/>
                    <a:gd name="T61" fmla="*/ 91 h 153"/>
                    <a:gd name="T62" fmla="*/ 105 w 135"/>
                    <a:gd name="T63" fmla="*/ 110 h 153"/>
                    <a:gd name="T64" fmla="*/ 109 w 135"/>
                    <a:gd name="T65" fmla="*/ 121 h 153"/>
                    <a:gd name="T66" fmla="*/ 115 w 135"/>
                    <a:gd name="T67" fmla="*/ 106 h 153"/>
                    <a:gd name="T68" fmla="*/ 119 w 135"/>
                    <a:gd name="T69" fmla="*/ 87 h 153"/>
                    <a:gd name="T70" fmla="*/ 129 w 135"/>
                    <a:gd name="T71" fmla="*/ 64 h 153"/>
                    <a:gd name="T72" fmla="*/ 125 w 135"/>
                    <a:gd name="T73" fmla="*/ 99 h 153"/>
                    <a:gd name="T74" fmla="*/ 120 w 135"/>
                    <a:gd name="T75" fmla="*/ 110 h 153"/>
                    <a:gd name="T76" fmla="*/ 122 w 135"/>
                    <a:gd name="T77" fmla="*/ 121 h 153"/>
                    <a:gd name="T78" fmla="*/ 134 w 135"/>
                    <a:gd name="T79" fmla="*/ 143 h 153"/>
                    <a:gd name="T80" fmla="*/ 0 w 135"/>
                    <a:gd name="T81" fmla="*/ 147 h 153"/>
                    <a:gd name="T82" fmla="*/ 20 w 135"/>
                    <a:gd name="T83" fmla="*/ 113 h 153"/>
                    <a:gd name="T84" fmla="*/ 22 w 135"/>
                    <a:gd name="T85" fmla="*/ 45 h 15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5"/>
                    <a:gd name="T130" fmla="*/ 0 h 153"/>
                    <a:gd name="T131" fmla="*/ 135 w 135"/>
                    <a:gd name="T132" fmla="*/ 153 h 15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5" h="153">
                      <a:moveTo>
                        <a:pt x="22" y="45"/>
                      </a:moveTo>
                      <a:lnTo>
                        <a:pt x="22" y="80"/>
                      </a:lnTo>
                      <a:lnTo>
                        <a:pt x="24" y="102"/>
                      </a:lnTo>
                      <a:lnTo>
                        <a:pt x="36" y="143"/>
                      </a:lnTo>
                      <a:lnTo>
                        <a:pt x="39" y="110"/>
                      </a:lnTo>
                      <a:lnTo>
                        <a:pt x="39" y="76"/>
                      </a:lnTo>
                      <a:lnTo>
                        <a:pt x="39" y="60"/>
                      </a:lnTo>
                      <a:lnTo>
                        <a:pt x="42" y="106"/>
                      </a:lnTo>
                      <a:lnTo>
                        <a:pt x="45" y="152"/>
                      </a:lnTo>
                      <a:lnTo>
                        <a:pt x="55" y="121"/>
                      </a:lnTo>
                      <a:lnTo>
                        <a:pt x="58" y="87"/>
                      </a:lnTo>
                      <a:lnTo>
                        <a:pt x="60" y="38"/>
                      </a:lnTo>
                      <a:lnTo>
                        <a:pt x="61" y="91"/>
                      </a:lnTo>
                      <a:lnTo>
                        <a:pt x="61" y="117"/>
                      </a:lnTo>
                      <a:lnTo>
                        <a:pt x="66" y="80"/>
                      </a:lnTo>
                      <a:lnTo>
                        <a:pt x="81" y="16"/>
                      </a:lnTo>
                      <a:lnTo>
                        <a:pt x="97" y="0"/>
                      </a:lnTo>
                      <a:lnTo>
                        <a:pt x="85" y="31"/>
                      </a:lnTo>
                      <a:lnTo>
                        <a:pt x="78" y="69"/>
                      </a:lnTo>
                      <a:lnTo>
                        <a:pt x="74" y="91"/>
                      </a:lnTo>
                      <a:lnTo>
                        <a:pt x="75" y="113"/>
                      </a:lnTo>
                      <a:lnTo>
                        <a:pt x="81" y="140"/>
                      </a:lnTo>
                      <a:lnTo>
                        <a:pt x="83" y="110"/>
                      </a:lnTo>
                      <a:lnTo>
                        <a:pt x="83" y="84"/>
                      </a:lnTo>
                      <a:lnTo>
                        <a:pt x="86" y="106"/>
                      </a:lnTo>
                      <a:lnTo>
                        <a:pt x="91" y="143"/>
                      </a:lnTo>
                      <a:lnTo>
                        <a:pt x="94" y="106"/>
                      </a:lnTo>
                      <a:lnTo>
                        <a:pt x="107" y="73"/>
                      </a:lnTo>
                      <a:lnTo>
                        <a:pt x="134" y="34"/>
                      </a:lnTo>
                      <a:lnTo>
                        <a:pt x="117" y="73"/>
                      </a:lnTo>
                      <a:lnTo>
                        <a:pt x="110" y="91"/>
                      </a:lnTo>
                      <a:lnTo>
                        <a:pt x="105" y="110"/>
                      </a:lnTo>
                      <a:lnTo>
                        <a:pt x="109" y="121"/>
                      </a:lnTo>
                      <a:lnTo>
                        <a:pt x="115" y="106"/>
                      </a:lnTo>
                      <a:lnTo>
                        <a:pt x="119" y="87"/>
                      </a:lnTo>
                      <a:lnTo>
                        <a:pt x="129" y="64"/>
                      </a:lnTo>
                      <a:lnTo>
                        <a:pt x="125" y="99"/>
                      </a:lnTo>
                      <a:lnTo>
                        <a:pt x="120" y="110"/>
                      </a:lnTo>
                      <a:lnTo>
                        <a:pt x="122" y="121"/>
                      </a:lnTo>
                      <a:lnTo>
                        <a:pt x="134" y="143"/>
                      </a:lnTo>
                      <a:lnTo>
                        <a:pt x="0" y="147"/>
                      </a:lnTo>
                      <a:lnTo>
                        <a:pt x="20" y="113"/>
                      </a:lnTo>
                      <a:lnTo>
                        <a:pt x="22" y="45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171" name="Freeform 896"/>
                <p:cNvSpPr>
                  <a:spLocks/>
                </p:cNvSpPr>
                <p:nvPr/>
              </p:nvSpPr>
              <p:spPr bwMode="auto">
                <a:xfrm>
                  <a:off x="921" y="3725"/>
                  <a:ext cx="134" cy="150"/>
                </a:xfrm>
                <a:custGeom>
                  <a:avLst/>
                  <a:gdLst>
                    <a:gd name="T0" fmla="*/ 21 w 134"/>
                    <a:gd name="T1" fmla="*/ 43 h 150"/>
                    <a:gd name="T2" fmla="*/ 21 w 134"/>
                    <a:gd name="T3" fmla="*/ 77 h 150"/>
                    <a:gd name="T4" fmla="*/ 24 w 134"/>
                    <a:gd name="T5" fmla="*/ 101 h 150"/>
                    <a:gd name="T6" fmla="*/ 35 w 134"/>
                    <a:gd name="T7" fmla="*/ 142 h 150"/>
                    <a:gd name="T8" fmla="*/ 37 w 134"/>
                    <a:gd name="T9" fmla="*/ 107 h 150"/>
                    <a:gd name="T10" fmla="*/ 37 w 134"/>
                    <a:gd name="T11" fmla="*/ 75 h 150"/>
                    <a:gd name="T12" fmla="*/ 37 w 134"/>
                    <a:gd name="T13" fmla="*/ 60 h 150"/>
                    <a:gd name="T14" fmla="*/ 42 w 134"/>
                    <a:gd name="T15" fmla="*/ 103 h 150"/>
                    <a:gd name="T16" fmla="*/ 43 w 134"/>
                    <a:gd name="T17" fmla="*/ 149 h 150"/>
                    <a:gd name="T18" fmla="*/ 54 w 134"/>
                    <a:gd name="T19" fmla="*/ 118 h 150"/>
                    <a:gd name="T20" fmla="*/ 56 w 134"/>
                    <a:gd name="T21" fmla="*/ 86 h 150"/>
                    <a:gd name="T22" fmla="*/ 60 w 134"/>
                    <a:gd name="T23" fmla="*/ 36 h 150"/>
                    <a:gd name="T24" fmla="*/ 61 w 134"/>
                    <a:gd name="T25" fmla="*/ 88 h 150"/>
                    <a:gd name="T26" fmla="*/ 61 w 134"/>
                    <a:gd name="T27" fmla="*/ 114 h 150"/>
                    <a:gd name="T28" fmla="*/ 65 w 134"/>
                    <a:gd name="T29" fmla="*/ 77 h 150"/>
                    <a:gd name="T30" fmla="*/ 80 w 134"/>
                    <a:gd name="T31" fmla="*/ 15 h 150"/>
                    <a:gd name="T32" fmla="*/ 95 w 134"/>
                    <a:gd name="T33" fmla="*/ 0 h 150"/>
                    <a:gd name="T34" fmla="*/ 83 w 134"/>
                    <a:gd name="T35" fmla="*/ 30 h 150"/>
                    <a:gd name="T36" fmla="*/ 76 w 134"/>
                    <a:gd name="T37" fmla="*/ 66 h 150"/>
                    <a:gd name="T38" fmla="*/ 72 w 134"/>
                    <a:gd name="T39" fmla="*/ 88 h 150"/>
                    <a:gd name="T40" fmla="*/ 72 w 134"/>
                    <a:gd name="T41" fmla="*/ 112 h 150"/>
                    <a:gd name="T42" fmla="*/ 80 w 134"/>
                    <a:gd name="T43" fmla="*/ 138 h 150"/>
                    <a:gd name="T44" fmla="*/ 82 w 134"/>
                    <a:gd name="T45" fmla="*/ 107 h 150"/>
                    <a:gd name="T46" fmla="*/ 82 w 134"/>
                    <a:gd name="T47" fmla="*/ 82 h 150"/>
                    <a:gd name="T48" fmla="*/ 84 w 134"/>
                    <a:gd name="T49" fmla="*/ 103 h 150"/>
                    <a:gd name="T50" fmla="*/ 89 w 134"/>
                    <a:gd name="T51" fmla="*/ 142 h 150"/>
                    <a:gd name="T52" fmla="*/ 91 w 134"/>
                    <a:gd name="T53" fmla="*/ 103 h 150"/>
                    <a:gd name="T54" fmla="*/ 105 w 134"/>
                    <a:gd name="T55" fmla="*/ 71 h 150"/>
                    <a:gd name="T56" fmla="*/ 133 w 134"/>
                    <a:gd name="T57" fmla="*/ 34 h 150"/>
                    <a:gd name="T58" fmla="*/ 114 w 134"/>
                    <a:gd name="T59" fmla="*/ 71 h 150"/>
                    <a:gd name="T60" fmla="*/ 108 w 134"/>
                    <a:gd name="T61" fmla="*/ 88 h 150"/>
                    <a:gd name="T62" fmla="*/ 104 w 134"/>
                    <a:gd name="T63" fmla="*/ 107 h 150"/>
                    <a:gd name="T64" fmla="*/ 107 w 134"/>
                    <a:gd name="T65" fmla="*/ 118 h 150"/>
                    <a:gd name="T66" fmla="*/ 111 w 134"/>
                    <a:gd name="T67" fmla="*/ 103 h 150"/>
                    <a:gd name="T68" fmla="*/ 117 w 134"/>
                    <a:gd name="T69" fmla="*/ 86 h 150"/>
                    <a:gd name="T70" fmla="*/ 127 w 134"/>
                    <a:gd name="T71" fmla="*/ 62 h 150"/>
                    <a:gd name="T72" fmla="*/ 123 w 134"/>
                    <a:gd name="T73" fmla="*/ 97 h 150"/>
                    <a:gd name="T74" fmla="*/ 118 w 134"/>
                    <a:gd name="T75" fmla="*/ 107 h 150"/>
                    <a:gd name="T76" fmla="*/ 120 w 134"/>
                    <a:gd name="T77" fmla="*/ 118 h 150"/>
                    <a:gd name="T78" fmla="*/ 133 w 134"/>
                    <a:gd name="T79" fmla="*/ 142 h 150"/>
                    <a:gd name="T80" fmla="*/ 0 w 134"/>
                    <a:gd name="T81" fmla="*/ 144 h 150"/>
                    <a:gd name="T82" fmla="*/ 20 w 134"/>
                    <a:gd name="T83" fmla="*/ 112 h 150"/>
                    <a:gd name="T84" fmla="*/ 21 w 134"/>
                    <a:gd name="T85" fmla="*/ 43 h 15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34"/>
                    <a:gd name="T130" fmla="*/ 0 h 150"/>
                    <a:gd name="T131" fmla="*/ 134 w 134"/>
                    <a:gd name="T132" fmla="*/ 150 h 15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34" h="150">
                      <a:moveTo>
                        <a:pt x="21" y="43"/>
                      </a:moveTo>
                      <a:lnTo>
                        <a:pt x="21" y="77"/>
                      </a:lnTo>
                      <a:lnTo>
                        <a:pt x="24" y="101"/>
                      </a:lnTo>
                      <a:lnTo>
                        <a:pt x="35" y="142"/>
                      </a:lnTo>
                      <a:lnTo>
                        <a:pt x="37" y="107"/>
                      </a:lnTo>
                      <a:lnTo>
                        <a:pt x="37" y="75"/>
                      </a:lnTo>
                      <a:lnTo>
                        <a:pt x="37" y="60"/>
                      </a:lnTo>
                      <a:lnTo>
                        <a:pt x="42" y="103"/>
                      </a:lnTo>
                      <a:lnTo>
                        <a:pt x="43" y="149"/>
                      </a:lnTo>
                      <a:lnTo>
                        <a:pt x="54" y="118"/>
                      </a:lnTo>
                      <a:lnTo>
                        <a:pt x="56" y="86"/>
                      </a:lnTo>
                      <a:lnTo>
                        <a:pt x="60" y="36"/>
                      </a:lnTo>
                      <a:lnTo>
                        <a:pt x="61" y="88"/>
                      </a:lnTo>
                      <a:lnTo>
                        <a:pt x="61" y="114"/>
                      </a:lnTo>
                      <a:lnTo>
                        <a:pt x="65" y="77"/>
                      </a:lnTo>
                      <a:lnTo>
                        <a:pt x="80" y="15"/>
                      </a:lnTo>
                      <a:lnTo>
                        <a:pt x="95" y="0"/>
                      </a:lnTo>
                      <a:lnTo>
                        <a:pt x="83" y="30"/>
                      </a:lnTo>
                      <a:lnTo>
                        <a:pt x="76" y="66"/>
                      </a:lnTo>
                      <a:lnTo>
                        <a:pt x="72" y="88"/>
                      </a:lnTo>
                      <a:lnTo>
                        <a:pt x="72" y="112"/>
                      </a:lnTo>
                      <a:lnTo>
                        <a:pt x="80" y="138"/>
                      </a:lnTo>
                      <a:lnTo>
                        <a:pt x="82" y="107"/>
                      </a:lnTo>
                      <a:lnTo>
                        <a:pt x="82" y="82"/>
                      </a:lnTo>
                      <a:lnTo>
                        <a:pt x="84" y="103"/>
                      </a:lnTo>
                      <a:lnTo>
                        <a:pt x="89" y="142"/>
                      </a:lnTo>
                      <a:lnTo>
                        <a:pt x="91" y="103"/>
                      </a:lnTo>
                      <a:lnTo>
                        <a:pt x="105" y="71"/>
                      </a:lnTo>
                      <a:lnTo>
                        <a:pt x="133" y="34"/>
                      </a:lnTo>
                      <a:lnTo>
                        <a:pt x="114" y="71"/>
                      </a:lnTo>
                      <a:lnTo>
                        <a:pt x="108" y="88"/>
                      </a:lnTo>
                      <a:lnTo>
                        <a:pt x="104" y="107"/>
                      </a:lnTo>
                      <a:lnTo>
                        <a:pt x="107" y="118"/>
                      </a:lnTo>
                      <a:lnTo>
                        <a:pt x="111" y="103"/>
                      </a:lnTo>
                      <a:lnTo>
                        <a:pt x="117" y="86"/>
                      </a:lnTo>
                      <a:lnTo>
                        <a:pt x="127" y="62"/>
                      </a:lnTo>
                      <a:lnTo>
                        <a:pt x="123" y="97"/>
                      </a:lnTo>
                      <a:lnTo>
                        <a:pt x="118" y="107"/>
                      </a:lnTo>
                      <a:lnTo>
                        <a:pt x="120" y="118"/>
                      </a:lnTo>
                      <a:lnTo>
                        <a:pt x="133" y="142"/>
                      </a:lnTo>
                      <a:lnTo>
                        <a:pt x="0" y="144"/>
                      </a:lnTo>
                      <a:lnTo>
                        <a:pt x="20" y="112"/>
                      </a:lnTo>
                      <a:lnTo>
                        <a:pt x="21" y="4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77167" name="Group 897"/>
              <p:cNvGrpSpPr>
                <a:grpSpLocks/>
              </p:cNvGrpSpPr>
              <p:nvPr/>
            </p:nvGrpSpPr>
            <p:grpSpPr bwMode="auto">
              <a:xfrm>
                <a:off x="758" y="3692"/>
                <a:ext cx="179" cy="185"/>
                <a:chOff x="758" y="3693"/>
                <a:chExt cx="179" cy="185"/>
              </a:xfrm>
            </p:grpSpPr>
            <p:sp>
              <p:nvSpPr>
                <p:cNvPr id="77168" name="Freeform 898"/>
                <p:cNvSpPr>
                  <a:spLocks/>
                </p:cNvSpPr>
                <p:nvPr/>
              </p:nvSpPr>
              <p:spPr bwMode="auto">
                <a:xfrm>
                  <a:off x="758" y="3696"/>
                  <a:ext cx="109" cy="182"/>
                </a:xfrm>
                <a:custGeom>
                  <a:avLst/>
                  <a:gdLst>
                    <a:gd name="T0" fmla="*/ 90 w 109"/>
                    <a:gd name="T1" fmla="*/ 53 h 182"/>
                    <a:gd name="T2" fmla="*/ 90 w 109"/>
                    <a:gd name="T3" fmla="*/ 95 h 182"/>
                    <a:gd name="T4" fmla="*/ 87 w 109"/>
                    <a:gd name="T5" fmla="*/ 122 h 182"/>
                    <a:gd name="T6" fmla="*/ 78 w 109"/>
                    <a:gd name="T7" fmla="*/ 172 h 182"/>
                    <a:gd name="T8" fmla="*/ 76 w 109"/>
                    <a:gd name="T9" fmla="*/ 132 h 182"/>
                    <a:gd name="T10" fmla="*/ 76 w 109"/>
                    <a:gd name="T11" fmla="*/ 89 h 182"/>
                    <a:gd name="T12" fmla="*/ 76 w 109"/>
                    <a:gd name="T13" fmla="*/ 73 h 182"/>
                    <a:gd name="T14" fmla="*/ 73 w 109"/>
                    <a:gd name="T15" fmla="*/ 128 h 182"/>
                    <a:gd name="T16" fmla="*/ 72 w 109"/>
                    <a:gd name="T17" fmla="*/ 181 h 182"/>
                    <a:gd name="T18" fmla="*/ 63 w 109"/>
                    <a:gd name="T19" fmla="*/ 145 h 182"/>
                    <a:gd name="T20" fmla="*/ 60 w 109"/>
                    <a:gd name="T21" fmla="*/ 103 h 182"/>
                    <a:gd name="T22" fmla="*/ 58 w 109"/>
                    <a:gd name="T23" fmla="*/ 44 h 182"/>
                    <a:gd name="T24" fmla="*/ 58 w 109"/>
                    <a:gd name="T25" fmla="*/ 109 h 182"/>
                    <a:gd name="T26" fmla="*/ 58 w 109"/>
                    <a:gd name="T27" fmla="*/ 139 h 182"/>
                    <a:gd name="T28" fmla="*/ 54 w 109"/>
                    <a:gd name="T29" fmla="*/ 95 h 182"/>
                    <a:gd name="T30" fmla="*/ 42 w 109"/>
                    <a:gd name="T31" fmla="*/ 17 h 182"/>
                    <a:gd name="T32" fmla="*/ 30 w 109"/>
                    <a:gd name="T33" fmla="*/ 0 h 182"/>
                    <a:gd name="T34" fmla="*/ 39 w 109"/>
                    <a:gd name="T35" fmla="*/ 37 h 182"/>
                    <a:gd name="T36" fmla="*/ 45 w 109"/>
                    <a:gd name="T37" fmla="*/ 82 h 182"/>
                    <a:gd name="T38" fmla="*/ 48 w 109"/>
                    <a:gd name="T39" fmla="*/ 109 h 182"/>
                    <a:gd name="T40" fmla="*/ 46 w 109"/>
                    <a:gd name="T41" fmla="*/ 135 h 182"/>
                    <a:gd name="T42" fmla="*/ 42 w 109"/>
                    <a:gd name="T43" fmla="*/ 168 h 182"/>
                    <a:gd name="T44" fmla="*/ 40 w 109"/>
                    <a:gd name="T45" fmla="*/ 132 h 182"/>
                    <a:gd name="T46" fmla="*/ 40 w 109"/>
                    <a:gd name="T47" fmla="*/ 99 h 182"/>
                    <a:gd name="T48" fmla="*/ 38 w 109"/>
                    <a:gd name="T49" fmla="*/ 128 h 182"/>
                    <a:gd name="T50" fmla="*/ 34 w 109"/>
                    <a:gd name="T51" fmla="*/ 172 h 182"/>
                    <a:gd name="T52" fmla="*/ 31 w 109"/>
                    <a:gd name="T53" fmla="*/ 128 h 182"/>
                    <a:gd name="T54" fmla="*/ 20 w 109"/>
                    <a:gd name="T55" fmla="*/ 87 h 182"/>
                    <a:gd name="T56" fmla="*/ 0 w 109"/>
                    <a:gd name="T57" fmla="*/ 41 h 182"/>
                    <a:gd name="T58" fmla="*/ 13 w 109"/>
                    <a:gd name="T59" fmla="*/ 87 h 182"/>
                    <a:gd name="T60" fmla="*/ 19 w 109"/>
                    <a:gd name="T61" fmla="*/ 109 h 182"/>
                    <a:gd name="T62" fmla="*/ 22 w 109"/>
                    <a:gd name="T63" fmla="*/ 132 h 182"/>
                    <a:gd name="T64" fmla="*/ 20 w 109"/>
                    <a:gd name="T65" fmla="*/ 145 h 182"/>
                    <a:gd name="T66" fmla="*/ 15 w 109"/>
                    <a:gd name="T67" fmla="*/ 128 h 182"/>
                    <a:gd name="T68" fmla="*/ 10 w 109"/>
                    <a:gd name="T69" fmla="*/ 103 h 182"/>
                    <a:gd name="T70" fmla="*/ 3 w 109"/>
                    <a:gd name="T71" fmla="*/ 77 h 182"/>
                    <a:gd name="T72" fmla="*/ 7 w 109"/>
                    <a:gd name="T73" fmla="*/ 118 h 182"/>
                    <a:gd name="T74" fmla="*/ 10 w 109"/>
                    <a:gd name="T75" fmla="*/ 132 h 182"/>
                    <a:gd name="T76" fmla="*/ 8 w 109"/>
                    <a:gd name="T77" fmla="*/ 145 h 182"/>
                    <a:gd name="T78" fmla="*/ 0 w 109"/>
                    <a:gd name="T79" fmla="*/ 172 h 182"/>
                    <a:gd name="T80" fmla="*/ 108 w 109"/>
                    <a:gd name="T81" fmla="*/ 178 h 182"/>
                    <a:gd name="T82" fmla="*/ 91 w 109"/>
                    <a:gd name="T83" fmla="*/ 135 h 182"/>
                    <a:gd name="T84" fmla="*/ 90 w 109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9"/>
                    <a:gd name="T130" fmla="*/ 0 h 182"/>
                    <a:gd name="T131" fmla="*/ 109 w 109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9" h="182">
                      <a:moveTo>
                        <a:pt x="90" y="53"/>
                      </a:moveTo>
                      <a:lnTo>
                        <a:pt x="90" y="95"/>
                      </a:lnTo>
                      <a:lnTo>
                        <a:pt x="87" y="122"/>
                      </a:lnTo>
                      <a:lnTo>
                        <a:pt x="78" y="172"/>
                      </a:lnTo>
                      <a:lnTo>
                        <a:pt x="76" y="132"/>
                      </a:lnTo>
                      <a:lnTo>
                        <a:pt x="76" y="89"/>
                      </a:lnTo>
                      <a:lnTo>
                        <a:pt x="76" y="73"/>
                      </a:lnTo>
                      <a:lnTo>
                        <a:pt x="73" y="128"/>
                      </a:lnTo>
                      <a:lnTo>
                        <a:pt x="72" y="181"/>
                      </a:lnTo>
                      <a:lnTo>
                        <a:pt x="63" y="145"/>
                      </a:lnTo>
                      <a:lnTo>
                        <a:pt x="60" y="103"/>
                      </a:lnTo>
                      <a:lnTo>
                        <a:pt x="58" y="44"/>
                      </a:lnTo>
                      <a:lnTo>
                        <a:pt x="58" y="109"/>
                      </a:lnTo>
                      <a:lnTo>
                        <a:pt x="58" y="139"/>
                      </a:lnTo>
                      <a:lnTo>
                        <a:pt x="54" y="95"/>
                      </a:lnTo>
                      <a:lnTo>
                        <a:pt x="42" y="17"/>
                      </a:lnTo>
                      <a:lnTo>
                        <a:pt x="30" y="0"/>
                      </a:lnTo>
                      <a:lnTo>
                        <a:pt x="39" y="37"/>
                      </a:lnTo>
                      <a:lnTo>
                        <a:pt x="45" y="82"/>
                      </a:lnTo>
                      <a:lnTo>
                        <a:pt x="48" y="109"/>
                      </a:lnTo>
                      <a:lnTo>
                        <a:pt x="46" y="135"/>
                      </a:lnTo>
                      <a:lnTo>
                        <a:pt x="42" y="168"/>
                      </a:lnTo>
                      <a:lnTo>
                        <a:pt x="40" y="132"/>
                      </a:lnTo>
                      <a:lnTo>
                        <a:pt x="40" y="99"/>
                      </a:lnTo>
                      <a:lnTo>
                        <a:pt x="38" y="128"/>
                      </a:lnTo>
                      <a:lnTo>
                        <a:pt x="34" y="172"/>
                      </a:lnTo>
                      <a:lnTo>
                        <a:pt x="31" y="128"/>
                      </a:lnTo>
                      <a:lnTo>
                        <a:pt x="20" y="87"/>
                      </a:lnTo>
                      <a:lnTo>
                        <a:pt x="0" y="41"/>
                      </a:lnTo>
                      <a:lnTo>
                        <a:pt x="13" y="87"/>
                      </a:lnTo>
                      <a:lnTo>
                        <a:pt x="19" y="109"/>
                      </a:lnTo>
                      <a:lnTo>
                        <a:pt x="22" y="132"/>
                      </a:lnTo>
                      <a:lnTo>
                        <a:pt x="20" y="145"/>
                      </a:lnTo>
                      <a:lnTo>
                        <a:pt x="15" y="128"/>
                      </a:lnTo>
                      <a:lnTo>
                        <a:pt x="10" y="103"/>
                      </a:lnTo>
                      <a:lnTo>
                        <a:pt x="3" y="77"/>
                      </a:lnTo>
                      <a:lnTo>
                        <a:pt x="7" y="118"/>
                      </a:lnTo>
                      <a:lnTo>
                        <a:pt x="10" y="132"/>
                      </a:lnTo>
                      <a:lnTo>
                        <a:pt x="8" y="145"/>
                      </a:lnTo>
                      <a:lnTo>
                        <a:pt x="0" y="172"/>
                      </a:lnTo>
                      <a:lnTo>
                        <a:pt x="108" y="178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77169" name="Freeform 899"/>
                <p:cNvSpPr>
                  <a:spLocks/>
                </p:cNvSpPr>
                <p:nvPr/>
              </p:nvSpPr>
              <p:spPr bwMode="auto">
                <a:xfrm>
                  <a:off x="829" y="3693"/>
                  <a:ext cx="108" cy="182"/>
                </a:xfrm>
                <a:custGeom>
                  <a:avLst/>
                  <a:gdLst>
                    <a:gd name="T0" fmla="*/ 90 w 108"/>
                    <a:gd name="T1" fmla="*/ 53 h 182"/>
                    <a:gd name="T2" fmla="*/ 90 w 108"/>
                    <a:gd name="T3" fmla="*/ 93 h 182"/>
                    <a:gd name="T4" fmla="*/ 86 w 108"/>
                    <a:gd name="T5" fmla="*/ 122 h 182"/>
                    <a:gd name="T6" fmla="*/ 78 w 108"/>
                    <a:gd name="T7" fmla="*/ 171 h 182"/>
                    <a:gd name="T8" fmla="*/ 76 w 108"/>
                    <a:gd name="T9" fmla="*/ 131 h 182"/>
                    <a:gd name="T10" fmla="*/ 76 w 108"/>
                    <a:gd name="T11" fmla="*/ 90 h 182"/>
                    <a:gd name="T12" fmla="*/ 76 w 108"/>
                    <a:gd name="T13" fmla="*/ 71 h 182"/>
                    <a:gd name="T14" fmla="*/ 72 w 108"/>
                    <a:gd name="T15" fmla="*/ 126 h 182"/>
                    <a:gd name="T16" fmla="*/ 72 w 108"/>
                    <a:gd name="T17" fmla="*/ 181 h 182"/>
                    <a:gd name="T18" fmla="*/ 63 w 108"/>
                    <a:gd name="T19" fmla="*/ 142 h 182"/>
                    <a:gd name="T20" fmla="*/ 61 w 108"/>
                    <a:gd name="T21" fmla="*/ 102 h 182"/>
                    <a:gd name="T22" fmla="*/ 59 w 108"/>
                    <a:gd name="T23" fmla="*/ 45 h 182"/>
                    <a:gd name="T24" fmla="*/ 57 w 108"/>
                    <a:gd name="T25" fmla="*/ 106 h 182"/>
                    <a:gd name="T26" fmla="*/ 57 w 108"/>
                    <a:gd name="T27" fmla="*/ 138 h 182"/>
                    <a:gd name="T28" fmla="*/ 53 w 108"/>
                    <a:gd name="T29" fmla="*/ 93 h 182"/>
                    <a:gd name="T30" fmla="*/ 41 w 108"/>
                    <a:gd name="T31" fmla="*/ 17 h 182"/>
                    <a:gd name="T32" fmla="*/ 30 w 108"/>
                    <a:gd name="T33" fmla="*/ 0 h 182"/>
                    <a:gd name="T34" fmla="*/ 39 w 108"/>
                    <a:gd name="T35" fmla="*/ 35 h 182"/>
                    <a:gd name="T36" fmla="*/ 45 w 108"/>
                    <a:gd name="T37" fmla="*/ 80 h 182"/>
                    <a:gd name="T38" fmla="*/ 48 w 108"/>
                    <a:gd name="T39" fmla="*/ 106 h 182"/>
                    <a:gd name="T40" fmla="*/ 47 w 108"/>
                    <a:gd name="T41" fmla="*/ 135 h 182"/>
                    <a:gd name="T42" fmla="*/ 41 w 108"/>
                    <a:gd name="T43" fmla="*/ 167 h 182"/>
                    <a:gd name="T44" fmla="*/ 40 w 108"/>
                    <a:gd name="T45" fmla="*/ 131 h 182"/>
                    <a:gd name="T46" fmla="*/ 40 w 108"/>
                    <a:gd name="T47" fmla="*/ 98 h 182"/>
                    <a:gd name="T48" fmla="*/ 39 w 108"/>
                    <a:gd name="T49" fmla="*/ 126 h 182"/>
                    <a:gd name="T50" fmla="*/ 34 w 108"/>
                    <a:gd name="T51" fmla="*/ 171 h 182"/>
                    <a:gd name="T52" fmla="*/ 32 w 108"/>
                    <a:gd name="T53" fmla="*/ 126 h 182"/>
                    <a:gd name="T54" fmla="*/ 21 w 108"/>
                    <a:gd name="T55" fmla="*/ 86 h 182"/>
                    <a:gd name="T56" fmla="*/ 0 w 108"/>
                    <a:gd name="T57" fmla="*/ 41 h 182"/>
                    <a:gd name="T58" fmla="*/ 14 w 108"/>
                    <a:gd name="T59" fmla="*/ 86 h 182"/>
                    <a:gd name="T60" fmla="*/ 19 w 108"/>
                    <a:gd name="T61" fmla="*/ 106 h 182"/>
                    <a:gd name="T62" fmla="*/ 22 w 108"/>
                    <a:gd name="T63" fmla="*/ 131 h 182"/>
                    <a:gd name="T64" fmla="*/ 20 w 108"/>
                    <a:gd name="T65" fmla="*/ 142 h 182"/>
                    <a:gd name="T66" fmla="*/ 16 w 108"/>
                    <a:gd name="T67" fmla="*/ 126 h 182"/>
                    <a:gd name="T68" fmla="*/ 11 w 108"/>
                    <a:gd name="T69" fmla="*/ 102 h 182"/>
                    <a:gd name="T70" fmla="*/ 4 w 108"/>
                    <a:gd name="T71" fmla="*/ 76 h 182"/>
                    <a:gd name="T72" fmla="*/ 7 w 108"/>
                    <a:gd name="T73" fmla="*/ 117 h 182"/>
                    <a:gd name="T74" fmla="*/ 10 w 108"/>
                    <a:gd name="T75" fmla="*/ 131 h 182"/>
                    <a:gd name="T76" fmla="*/ 9 w 108"/>
                    <a:gd name="T77" fmla="*/ 142 h 182"/>
                    <a:gd name="T78" fmla="*/ 0 w 108"/>
                    <a:gd name="T79" fmla="*/ 171 h 182"/>
                    <a:gd name="T80" fmla="*/ 107 w 108"/>
                    <a:gd name="T81" fmla="*/ 175 h 182"/>
                    <a:gd name="T82" fmla="*/ 91 w 108"/>
                    <a:gd name="T83" fmla="*/ 135 h 182"/>
                    <a:gd name="T84" fmla="*/ 90 w 108"/>
                    <a:gd name="T85" fmla="*/ 53 h 182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08"/>
                    <a:gd name="T130" fmla="*/ 0 h 182"/>
                    <a:gd name="T131" fmla="*/ 108 w 108"/>
                    <a:gd name="T132" fmla="*/ 182 h 182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08" h="182">
                      <a:moveTo>
                        <a:pt x="90" y="53"/>
                      </a:moveTo>
                      <a:lnTo>
                        <a:pt x="90" y="93"/>
                      </a:lnTo>
                      <a:lnTo>
                        <a:pt x="86" y="122"/>
                      </a:lnTo>
                      <a:lnTo>
                        <a:pt x="78" y="171"/>
                      </a:lnTo>
                      <a:lnTo>
                        <a:pt x="76" y="131"/>
                      </a:lnTo>
                      <a:lnTo>
                        <a:pt x="76" y="90"/>
                      </a:lnTo>
                      <a:lnTo>
                        <a:pt x="76" y="71"/>
                      </a:lnTo>
                      <a:lnTo>
                        <a:pt x="72" y="126"/>
                      </a:lnTo>
                      <a:lnTo>
                        <a:pt x="72" y="181"/>
                      </a:lnTo>
                      <a:lnTo>
                        <a:pt x="63" y="142"/>
                      </a:lnTo>
                      <a:lnTo>
                        <a:pt x="61" y="102"/>
                      </a:lnTo>
                      <a:lnTo>
                        <a:pt x="59" y="45"/>
                      </a:lnTo>
                      <a:lnTo>
                        <a:pt x="57" y="106"/>
                      </a:lnTo>
                      <a:lnTo>
                        <a:pt x="57" y="138"/>
                      </a:lnTo>
                      <a:lnTo>
                        <a:pt x="53" y="93"/>
                      </a:lnTo>
                      <a:lnTo>
                        <a:pt x="41" y="17"/>
                      </a:lnTo>
                      <a:lnTo>
                        <a:pt x="30" y="0"/>
                      </a:lnTo>
                      <a:lnTo>
                        <a:pt x="39" y="35"/>
                      </a:lnTo>
                      <a:lnTo>
                        <a:pt x="45" y="80"/>
                      </a:lnTo>
                      <a:lnTo>
                        <a:pt x="48" y="106"/>
                      </a:lnTo>
                      <a:lnTo>
                        <a:pt x="47" y="135"/>
                      </a:lnTo>
                      <a:lnTo>
                        <a:pt x="41" y="167"/>
                      </a:lnTo>
                      <a:lnTo>
                        <a:pt x="40" y="131"/>
                      </a:lnTo>
                      <a:lnTo>
                        <a:pt x="40" y="98"/>
                      </a:lnTo>
                      <a:lnTo>
                        <a:pt x="39" y="126"/>
                      </a:lnTo>
                      <a:lnTo>
                        <a:pt x="34" y="171"/>
                      </a:lnTo>
                      <a:lnTo>
                        <a:pt x="32" y="126"/>
                      </a:lnTo>
                      <a:lnTo>
                        <a:pt x="21" y="86"/>
                      </a:lnTo>
                      <a:lnTo>
                        <a:pt x="0" y="41"/>
                      </a:lnTo>
                      <a:lnTo>
                        <a:pt x="14" y="86"/>
                      </a:lnTo>
                      <a:lnTo>
                        <a:pt x="19" y="106"/>
                      </a:lnTo>
                      <a:lnTo>
                        <a:pt x="22" y="131"/>
                      </a:lnTo>
                      <a:lnTo>
                        <a:pt x="20" y="142"/>
                      </a:lnTo>
                      <a:lnTo>
                        <a:pt x="16" y="126"/>
                      </a:lnTo>
                      <a:lnTo>
                        <a:pt x="11" y="102"/>
                      </a:lnTo>
                      <a:lnTo>
                        <a:pt x="4" y="76"/>
                      </a:lnTo>
                      <a:lnTo>
                        <a:pt x="7" y="117"/>
                      </a:lnTo>
                      <a:lnTo>
                        <a:pt x="10" y="131"/>
                      </a:lnTo>
                      <a:lnTo>
                        <a:pt x="9" y="142"/>
                      </a:lnTo>
                      <a:lnTo>
                        <a:pt x="0" y="171"/>
                      </a:lnTo>
                      <a:lnTo>
                        <a:pt x="107" y="175"/>
                      </a:lnTo>
                      <a:lnTo>
                        <a:pt x="91" y="135"/>
                      </a:lnTo>
                      <a:lnTo>
                        <a:pt x="90" y="53"/>
                      </a:lnTo>
                    </a:path>
                  </a:pathLst>
                </a:custGeom>
                <a:solidFill>
                  <a:srgbClr val="0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77128" name="Group 900"/>
            <p:cNvGrpSpPr>
              <a:grpSpLocks/>
            </p:cNvGrpSpPr>
            <p:nvPr/>
          </p:nvGrpSpPr>
          <p:grpSpPr bwMode="auto">
            <a:xfrm>
              <a:off x="3548" y="1863"/>
              <a:ext cx="1930" cy="348"/>
              <a:chOff x="240" y="3023"/>
              <a:chExt cx="2112" cy="528"/>
            </a:xfrm>
          </p:grpSpPr>
          <p:sp>
            <p:nvSpPr>
              <p:cNvPr id="77162" name="Line 901"/>
              <p:cNvSpPr>
                <a:spLocks noChangeShapeType="1"/>
              </p:cNvSpPr>
              <p:nvPr/>
            </p:nvSpPr>
            <p:spPr bwMode="auto">
              <a:xfrm rot="11123">
                <a:off x="240" y="3023"/>
                <a:ext cx="864" cy="240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77163" name="Line 902"/>
              <p:cNvSpPr>
                <a:spLocks noChangeShapeType="1"/>
              </p:cNvSpPr>
              <p:nvPr/>
            </p:nvSpPr>
            <p:spPr bwMode="auto">
              <a:xfrm rot="11123">
                <a:off x="1055" y="3264"/>
                <a:ext cx="576" cy="144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77164" name="Line 903"/>
              <p:cNvSpPr>
                <a:spLocks noChangeShapeType="1"/>
              </p:cNvSpPr>
              <p:nvPr/>
            </p:nvSpPr>
            <p:spPr bwMode="auto">
              <a:xfrm rot="11123">
                <a:off x="1631" y="3407"/>
                <a:ext cx="721" cy="144"/>
              </a:xfrm>
              <a:prstGeom prst="line">
                <a:avLst/>
              </a:prstGeom>
              <a:noFill/>
              <a:ln w="57150">
                <a:solidFill>
                  <a:srgbClr val="4D4D4D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sp>
          <p:nvSpPr>
            <p:cNvPr id="77129" name="Oval 904"/>
            <p:cNvSpPr>
              <a:spLocks noChangeArrowheads="1"/>
            </p:cNvSpPr>
            <p:nvPr/>
          </p:nvSpPr>
          <p:spPr bwMode="auto">
            <a:xfrm>
              <a:off x="4031" y="2149"/>
              <a:ext cx="43" cy="3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7130" name="Freeform 905"/>
            <p:cNvSpPr>
              <a:spLocks/>
            </p:cNvSpPr>
            <p:nvPr/>
          </p:nvSpPr>
          <p:spPr bwMode="auto">
            <a:xfrm rot="19983183" flipH="1">
              <a:off x="3943" y="1999"/>
              <a:ext cx="614" cy="403"/>
            </a:xfrm>
            <a:custGeom>
              <a:avLst/>
              <a:gdLst>
                <a:gd name="T0" fmla="*/ 107 w 908"/>
                <a:gd name="T1" fmla="*/ 732 h 737"/>
                <a:gd name="T2" fmla="*/ 76 w 908"/>
                <a:gd name="T3" fmla="*/ 722 h 737"/>
                <a:gd name="T4" fmla="*/ 45 w 908"/>
                <a:gd name="T5" fmla="*/ 711 h 737"/>
                <a:gd name="T6" fmla="*/ 15 w 908"/>
                <a:gd name="T7" fmla="*/ 699 h 737"/>
                <a:gd name="T8" fmla="*/ 7 w 908"/>
                <a:gd name="T9" fmla="*/ 679 h 737"/>
                <a:gd name="T10" fmla="*/ 26 w 908"/>
                <a:gd name="T11" fmla="*/ 650 h 737"/>
                <a:gd name="T12" fmla="*/ 50 w 908"/>
                <a:gd name="T13" fmla="*/ 622 h 737"/>
                <a:gd name="T14" fmla="*/ 77 w 908"/>
                <a:gd name="T15" fmla="*/ 593 h 737"/>
                <a:gd name="T16" fmla="*/ 109 w 908"/>
                <a:gd name="T17" fmla="*/ 566 h 737"/>
                <a:gd name="T18" fmla="*/ 144 w 908"/>
                <a:gd name="T19" fmla="*/ 543 h 737"/>
                <a:gd name="T20" fmla="*/ 181 w 908"/>
                <a:gd name="T21" fmla="*/ 521 h 737"/>
                <a:gd name="T22" fmla="*/ 223 w 908"/>
                <a:gd name="T23" fmla="*/ 506 h 737"/>
                <a:gd name="T24" fmla="*/ 253 w 908"/>
                <a:gd name="T25" fmla="*/ 474 h 737"/>
                <a:gd name="T26" fmla="*/ 282 w 908"/>
                <a:gd name="T27" fmla="*/ 426 h 737"/>
                <a:gd name="T28" fmla="*/ 323 w 908"/>
                <a:gd name="T29" fmla="*/ 387 h 737"/>
                <a:gd name="T30" fmla="*/ 374 w 908"/>
                <a:gd name="T31" fmla="*/ 358 h 737"/>
                <a:gd name="T32" fmla="*/ 414 w 908"/>
                <a:gd name="T33" fmla="*/ 327 h 737"/>
                <a:gd name="T34" fmla="*/ 445 w 908"/>
                <a:gd name="T35" fmla="*/ 288 h 737"/>
                <a:gd name="T36" fmla="*/ 486 w 908"/>
                <a:gd name="T37" fmla="*/ 255 h 737"/>
                <a:gd name="T38" fmla="*/ 537 w 908"/>
                <a:gd name="T39" fmla="*/ 231 h 737"/>
                <a:gd name="T40" fmla="*/ 575 w 908"/>
                <a:gd name="T41" fmla="*/ 209 h 737"/>
                <a:gd name="T42" fmla="*/ 597 w 908"/>
                <a:gd name="T43" fmla="*/ 179 h 737"/>
                <a:gd name="T44" fmla="*/ 627 w 908"/>
                <a:gd name="T45" fmla="*/ 156 h 737"/>
                <a:gd name="T46" fmla="*/ 668 w 908"/>
                <a:gd name="T47" fmla="*/ 139 h 737"/>
                <a:gd name="T48" fmla="*/ 694 w 908"/>
                <a:gd name="T49" fmla="*/ 122 h 737"/>
                <a:gd name="T50" fmla="*/ 709 w 908"/>
                <a:gd name="T51" fmla="*/ 99 h 737"/>
                <a:gd name="T52" fmla="*/ 731 w 908"/>
                <a:gd name="T53" fmla="*/ 83 h 737"/>
                <a:gd name="T54" fmla="*/ 760 w 908"/>
                <a:gd name="T55" fmla="*/ 74 h 737"/>
                <a:gd name="T56" fmla="*/ 779 w 908"/>
                <a:gd name="T57" fmla="*/ 64 h 737"/>
                <a:gd name="T58" fmla="*/ 792 w 908"/>
                <a:gd name="T59" fmla="*/ 45 h 737"/>
                <a:gd name="T60" fmla="*/ 810 w 908"/>
                <a:gd name="T61" fmla="*/ 33 h 737"/>
                <a:gd name="T62" fmla="*/ 833 w 908"/>
                <a:gd name="T63" fmla="*/ 29 h 737"/>
                <a:gd name="T64" fmla="*/ 853 w 908"/>
                <a:gd name="T65" fmla="*/ 24 h 737"/>
                <a:gd name="T66" fmla="*/ 867 w 908"/>
                <a:gd name="T67" fmla="*/ 10 h 737"/>
                <a:gd name="T68" fmla="*/ 884 w 908"/>
                <a:gd name="T69" fmla="*/ 1 h 737"/>
                <a:gd name="T70" fmla="*/ 901 w 908"/>
                <a:gd name="T71" fmla="*/ 1 h 737"/>
                <a:gd name="T72" fmla="*/ 873 w 908"/>
                <a:gd name="T73" fmla="*/ 30 h 737"/>
                <a:gd name="T74" fmla="*/ 787 w 908"/>
                <a:gd name="T75" fmla="*/ 90 h 737"/>
                <a:gd name="T76" fmla="*/ 686 w 908"/>
                <a:gd name="T77" fmla="*/ 164 h 737"/>
                <a:gd name="T78" fmla="*/ 577 w 908"/>
                <a:gd name="T79" fmla="*/ 249 h 737"/>
                <a:gd name="T80" fmla="*/ 465 w 908"/>
                <a:gd name="T81" fmla="*/ 345 h 737"/>
                <a:gd name="T82" fmla="*/ 353 w 908"/>
                <a:gd name="T83" fmla="*/ 449 h 737"/>
                <a:gd name="T84" fmla="*/ 250 w 908"/>
                <a:gd name="T85" fmla="*/ 560 h 737"/>
                <a:gd name="T86" fmla="*/ 161 w 908"/>
                <a:gd name="T87" fmla="*/ 677 h 7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8"/>
                <a:gd name="T133" fmla="*/ 0 h 737"/>
                <a:gd name="T134" fmla="*/ 908 w 908"/>
                <a:gd name="T135" fmla="*/ 737 h 7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8" h="737">
                  <a:moveTo>
                    <a:pt x="124" y="737"/>
                  </a:moveTo>
                  <a:lnTo>
                    <a:pt x="107" y="732"/>
                  </a:lnTo>
                  <a:lnTo>
                    <a:pt x="92" y="727"/>
                  </a:lnTo>
                  <a:lnTo>
                    <a:pt x="76" y="722"/>
                  </a:lnTo>
                  <a:lnTo>
                    <a:pt x="60" y="717"/>
                  </a:lnTo>
                  <a:lnTo>
                    <a:pt x="45" y="711"/>
                  </a:lnTo>
                  <a:lnTo>
                    <a:pt x="30" y="706"/>
                  </a:lnTo>
                  <a:lnTo>
                    <a:pt x="15" y="699"/>
                  </a:lnTo>
                  <a:lnTo>
                    <a:pt x="0" y="693"/>
                  </a:lnTo>
                  <a:lnTo>
                    <a:pt x="7" y="679"/>
                  </a:lnTo>
                  <a:lnTo>
                    <a:pt x="16" y="664"/>
                  </a:lnTo>
                  <a:lnTo>
                    <a:pt x="26" y="650"/>
                  </a:lnTo>
                  <a:lnTo>
                    <a:pt x="37" y="635"/>
                  </a:lnTo>
                  <a:lnTo>
                    <a:pt x="50" y="622"/>
                  </a:lnTo>
                  <a:lnTo>
                    <a:pt x="62" y="607"/>
                  </a:lnTo>
                  <a:lnTo>
                    <a:pt x="77" y="593"/>
                  </a:lnTo>
                  <a:lnTo>
                    <a:pt x="92" y="579"/>
                  </a:lnTo>
                  <a:lnTo>
                    <a:pt x="109" y="566"/>
                  </a:lnTo>
                  <a:lnTo>
                    <a:pt x="126" y="554"/>
                  </a:lnTo>
                  <a:lnTo>
                    <a:pt x="144" y="543"/>
                  </a:lnTo>
                  <a:lnTo>
                    <a:pt x="163" y="531"/>
                  </a:lnTo>
                  <a:lnTo>
                    <a:pt x="181" y="521"/>
                  </a:lnTo>
                  <a:lnTo>
                    <a:pt x="201" y="514"/>
                  </a:lnTo>
                  <a:lnTo>
                    <a:pt x="223" y="506"/>
                  </a:lnTo>
                  <a:lnTo>
                    <a:pt x="244" y="500"/>
                  </a:lnTo>
                  <a:lnTo>
                    <a:pt x="253" y="474"/>
                  </a:lnTo>
                  <a:lnTo>
                    <a:pt x="265" y="449"/>
                  </a:lnTo>
                  <a:lnTo>
                    <a:pt x="282" y="426"/>
                  </a:lnTo>
                  <a:lnTo>
                    <a:pt x="302" y="405"/>
                  </a:lnTo>
                  <a:lnTo>
                    <a:pt x="323" y="387"/>
                  </a:lnTo>
                  <a:lnTo>
                    <a:pt x="348" y="371"/>
                  </a:lnTo>
                  <a:lnTo>
                    <a:pt x="374" y="358"/>
                  </a:lnTo>
                  <a:lnTo>
                    <a:pt x="403" y="348"/>
                  </a:lnTo>
                  <a:lnTo>
                    <a:pt x="414" y="327"/>
                  </a:lnTo>
                  <a:lnTo>
                    <a:pt x="428" y="307"/>
                  </a:lnTo>
                  <a:lnTo>
                    <a:pt x="445" y="288"/>
                  </a:lnTo>
                  <a:lnTo>
                    <a:pt x="463" y="270"/>
                  </a:lnTo>
                  <a:lnTo>
                    <a:pt x="486" y="255"/>
                  </a:lnTo>
                  <a:lnTo>
                    <a:pt x="510" y="241"/>
                  </a:lnTo>
                  <a:lnTo>
                    <a:pt x="537" y="231"/>
                  </a:lnTo>
                  <a:lnTo>
                    <a:pt x="569" y="224"/>
                  </a:lnTo>
                  <a:lnTo>
                    <a:pt x="575" y="209"/>
                  </a:lnTo>
                  <a:lnTo>
                    <a:pt x="585" y="194"/>
                  </a:lnTo>
                  <a:lnTo>
                    <a:pt x="597" y="179"/>
                  </a:lnTo>
                  <a:lnTo>
                    <a:pt x="611" y="167"/>
                  </a:lnTo>
                  <a:lnTo>
                    <a:pt x="627" y="156"/>
                  </a:lnTo>
                  <a:lnTo>
                    <a:pt x="646" y="145"/>
                  </a:lnTo>
                  <a:lnTo>
                    <a:pt x="668" y="139"/>
                  </a:lnTo>
                  <a:lnTo>
                    <a:pt x="689" y="135"/>
                  </a:lnTo>
                  <a:lnTo>
                    <a:pt x="694" y="122"/>
                  </a:lnTo>
                  <a:lnTo>
                    <a:pt x="700" y="110"/>
                  </a:lnTo>
                  <a:lnTo>
                    <a:pt x="709" y="99"/>
                  </a:lnTo>
                  <a:lnTo>
                    <a:pt x="719" y="90"/>
                  </a:lnTo>
                  <a:lnTo>
                    <a:pt x="731" y="83"/>
                  </a:lnTo>
                  <a:lnTo>
                    <a:pt x="745" y="78"/>
                  </a:lnTo>
                  <a:lnTo>
                    <a:pt x="760" y="74"/>
                  </a:lnTo>
                  <a:lnTo>
                    <a:pt x="775" y="74"/>
                  </a:lnTo>
                  <a:lnTo>
                    <a:pt x="779" y="64"/>
                  </a:lnTo>
                  <a:lnTo>
                    <a:pt x="784" y="54"/>
                  </a:lnTo>
                  <a:lnTo>
                    <a:pt x="792" y="45"/>
                  </a:lnTo>
                  <a:lnTo>
                    <a:pt x="800" y="38"/>
                  </a:lnTo>
                  <a:lnTo>
                    <a:pt x="810" y="33"/>
                  </a:lnTo>
                  <a:lnTo>
                    <a:pt x="822" y="30"/>
                  </a:lnTo>
                  <a:lnTo>
                    <a:pt x="833" y="29"/>
                  </a:lnTo>
                  <a:lnTo>
                    <a:pt x="847" y="33"/>
                  </a:lnTo>
                  <a:lnTo>
                    <a:pt x="853" y="24"/>
                  </a:lnTo>
                  <a:lnTo>
                    <a:pt x="859" y="16"/>
                  </a:lnTo>
                  <a:lnTo>
                    <a:pt x="867" y="10"/>
                  </a:lnTo>
                  <a:lnTo>
                    <a:pt x="876" y="5"/>
                  </a:lnTo>
                  <a:lnTo>
                    <a:pt x="884" y="1"/>
                  </a:lnTo>
                  <a:lnTo>
                    <a:pt x="893" y="0"/>
                  </a:lnTo>
                  <a:lnTo>
                    <a:pt x="901" y="1"/>
                  </a:lnTo>
                  <a:lnTo>
                    <a:pt x="908" y="5"/>
                  </a:lnTo>
                  <a:lnTo>
                    <a:pt x="873" y="30"/>
                  </a:lnTo>
                  <a:lnTo>
                    <a:pt x="832" y="58"/>
                  </a:lnTo>
                  <a:lnTo>
                    <a:pt x="787" y="90"/>
                  </a:lnTo>
                  <a:lnTo>
                    <a:pt x="738" y="125"/>
                  </a:lnTo>
                  <a:lnTo>
                    <a:pt x="686" y="164"/>
                  </a:lnTo>
                  <a:lnTo>
                    <a:pt x="632" y="206"/>
                  </a:lnTo>
                  <a:lnTo>
                    <a:pt x="577" y="249"/>
                  </a:lnTo>
                  <a:lnTo>
                    <a:pt x="521" y="296"/>
                  </a:lnTo>
                  <a:lnTo>
                    <a:pt x="465" y="345"/>
                  </a:lnTo>
                  <a:lnTo>
                    <a:pt x="408" y="396"/>
                  </a:lnTo>
                  <a:lnTo>
                    <a:pt x="353" y="449"/>
                  </a:lnTo>
                  <a:lnTo>
                    <a:pt x="300" y="504"/>
                  </a:lnTo>
                  <a:lnTo>
                    <a:pt x="250" y="560"/>
                  </a:lnTo>
                  <a:lnTo>
                    <a:pt x="204" y="618"/>
                  </a:lnTo>
                  <a:lnTo>
                    <a:pt x="161" y="677"/>
                  </a:lnTo>
                  <a:lnTo>
                    <a:pt x="124" y="737"/>
                  </a:lnTo>
                  <a:close/>
                </a:path>
              </a:pathLst>
            </a:custGeom>
            <a:solidFill>
              <a:srgbClr val="97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1" name="Freeform 906"/>
            <p:cNvSpPr>
              <a:spLocks/>
            </p:cNvSpPr>
            <p:nvPr/>
          </p:nvSpPr>
          <p:spPr bwMode="auto">
            <a:xfrm rot="19983183" flipH="1">
              <a:off x="4480" y="2059"/>
              <a:ext cx="482" cy="276"/>
            </a:xfrm>
            <a:custGeom>
              <a:avLst/>
              <a:gdLst>
                <a:gd name="T0" fmla="*/ 107 w 908"/>
                <a:gd name="T1" fmla="*/ 732 h 737"/>
                <a:gd name="T2" fmla="*/ 76 w 908"/>
                <a:gd name="T3" fmla="*/ 722 h 737"/>
                <a:gd name="T4" fmla="*/ 45 w 908"/>
                <a:gd name="T5" fmla="*/ 711 h 737"/>
                <a:gd name="T6" fmla="*/ 15 w 908"/>
                <a:gd name="T7" fmla="*/ 699 h 737"/>
                <a:gd name="T8" fmla="*/ 7 w 908"/>
                <a:gd name="T9" fmla="*/ 679 h 737"/>
                <a:gd name="T10" fmla="*/ 26 w 908"/>
                <a:gd name="T11" fmla="*/ 650 h 737"/>
                <a:gd name="T12" fmla="*/ 50 w 908"/>
                <a:gd name="T13" fmla="*/ 622 h 737"/>
                <a:gd name="T14" fmla="*/ 77 w 908"/>
                <a:gd name="T15" fmla="*/ 593 h 737"/>
                <a:gd name="T16" fmla="*/ 109 w 908"/>
                <a:gd name="T17" fmla="*/ 566 h 737"/>
                <a:gd name="T18" fmla="*/ 144 w 908"/>
                <a:gd name="T19" fmla="*/ 543 h 737"/>
                <a:gd name="T20" fmla="*/ 181 w 908"/>
                <a:gd name="T21" fmla="*/ 521 h 737"/>
                <a:gd name="T22" fmla="*/ 223 w 908"/>
                <a:gd name="T23" fmla="*/ 506 h 737"/>
                <a:gd name="T24" fmla="*/ 253 w 908"/>
                <a:gd name="T25" fmla="*/ 474 h 737"/>
                <a:gd name="T26" fmla="*/ 282 w 908"/>
                <a:gd name="T27" fmla="*/ 426 h 737"/>
                <a:gd name="T28" fmla="*/ 323 w 908"/>
                <a:gd name="T29" fmla="*/ 387 h 737"/>
                <a:gd name="T30" fmla="*/ 374 w 908"/>
                <a:gd name="T31" fmla="*/ 358 h 737"/>
                <a:gd name="T32" fmla="*/ 414 w 908"/>
                <a:gd name="T33" fmla="*/ 327 h 737"/>
                <a:gd name="T34" fmla="*/ 445 w 908"/>
                <a:gd name="T35" fmla="*/ 288 h 737"/>
                <a:gd name="T36" fmla="*/ 486 w 908"/>
                <a:gd name="T37" fmla="*/ 255 h 737"/>
                <a:gd name="T38" fmla="*/ 537 w 908"/>
                <a:gd name="T39" fmla="*/ 231 h 737"/>
                <a:gd name="T40" fmla="*/ 575 w 908"/>
                <a:gd name="T41" fmla="*/ 209 h 737"/>
                <a:gd name="T42" fmla="*/ 597 w 908"/>
                <a:gd name="T43" fmla="*/ 179 h 737"/>
                <a:gd name="T44" fmla="*/ 627 w 908"/>
                <a:gd name="T45" fmla="*/ 156 h 737"/>
                <a:gd name="T46" fmla="*/ 668 w 908"/>
                <a:gd name="T47" fmla="*/ 139 h 737"/>
                <a:gd name="T48" fmla="*/ 694 w 908"/>
                <a:gd name="T49" fmla="*/ 122 h 737"/>
                <a:gd name="T50" fmla="*/ 709 w 908"/>
                <a:gd name="T51" fmla="*/ 99 h 737"/>
                <a:gd name="T52" fmla="*/ 731 w 908"/>
                <a:gd name="T53" fmla="*/ 83 h 737"/>
                <a:gd name="T54" fmla="*/ 760 w 908"/>
                <a:gd name="T55" fmla="*/ 74 h 737"/>
                <a:gd name="T56" fmla="*/ 779 w 908"/>
                <a:gd name="T57" fmla="*/ 64 h 737"/>
                <a:gd name="T58" fmla="*/ 792 w 908"/>
                <a:gd name="T59" fmla="*/ 45 h 737"/>
                <a:gd name="T60" fmla="*/ 810 w 908"/>
                <a:gd name="T61" fmla="*/ 33 h 737"/>
                <a:gd name="T62" fmla="*/ 833 w 908"/>
                <a:gd name="T63" fmla="*/ 29 h 737"/>
                <a:gd name="T64" fmla="*/ 853 w 908"/>
                <a:gd name="T65" fmla="*/ 24 h 737"/>
                <a:gd name="T66" fmla="*/ 867 w 908"/>
                <a:gd name="T67" fmla="*/ 10 h 737"/>
                <a:gd name="T68" fmla="*/ 884 w 908"/>
                <a:gd name="T69" fmla="*/ 1 h 737"/>
                <a:gd name="T70" fmla="*/ 901 w 908"/>
                <a:gd name="T71" fmla="*/ 1 h 737"/>
                <a:gd name="T72" fmla="*/ 873 w 908"/>
                <a:gd name="T73" fmla="*/ 30 h 737"/>
                <a:gd name="T74" fmla="*/ 787 w 908"/>
                <a:gd name="T75" fmla="*/ 90 h 737"/>
                <a:gd name="T76" fmla="*/ 686 w 908"/>
                <a:gd name="T77" fmla="*/ 164 h 737"/>
                <a:gd name="T78" fmla="*/ 577 w 908"/>
                <a:gd name="T79" fmla="*/ 249 h 737"/>
                <a:gd name="T80" fmla="*/ 465 w 908"/>
                <a:gd name="T81" fmla="*/ 345 h 737"/>
                <a:gd name="T82" fmla="*/ 353 w 908"/>
                <a:gd name="T83" fmla="*/ 449 h 737"/>
                <a:gd name="T84" fmla="*/ 250 w 908"/>
                <a:gd name="T85" fmla="*/ 560 h 737"/>
                <a:gd name="T86" fmla="*/ 161 w 908"/>
                <a:gd name="T87" fmla="*/ 677 h 7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8"/>
                <a:gd name="T133" fmla="*/ 0 h 737"/>
                <a:gd name="T134" fmla="*/ 908 w 908"/>
                <a:gd name="T135" fmla="*/ 737 h 7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8" h="737">
                  <a:moveTo>
                    <a:pt x="124" y="737"/>
                  </a:moveTo>
                  <a:lnTo>
                    <a:pt x="107" y="732"/>
                  </a:lnTo>
                  <a:lnTo>
                    <a:pt x="92" y="727"/>
                  </a:lnTo>
                  <a:lnTo>
                    <a:pt x="76" y="722"/>
                  </a:lnTo>
                  <a:lnTo>
                    <a:pt x="60" y="717"/>
                  </a:lnTo>
                  <a:lnTo>
                    <a:pt x="45" y="711"/>
                  </a:lnTo>
                  <a:lnTo>
                    <a:pt x="30" y="706"/>
                  </a:lnTo>
                  <a:lnTo>
                    <a:pt x="15" y="699"/>
                  </a:lnTo>
                  <a:lnTo>
                    <a:pt x="0" y="693"/>
                  </a:lnTo>
                  <a:lnTo>
                    <a:pt x="7" y="679"/>
                  </a:lnTo>
                  <a:lnTo>
                    <a:pt x="16" y="664"/>
                  </a:lnTo>
                  <a:lnTo>
                    <a:pt x="26" y="650"/>
                  </a:lnTo>
                  <a:lnTo>
                    <a:pt x="37" y="635"/>
                  </a:lnTo>
                  <a:lnTo>
                    <a:pt x="50" y="622"/>
                  </a:lnTo>
                  <a:lnTo>
                    <a:pt x="62" y="607"/>
                  </a:lnTo>
                  <a:lnTo>
                    <a:pt x="77" y="593"/>
                  </a:lnTo>
                  <a:lnTo>
                    <a:pt x="92" y="579"/>
                  </a:lnTo>
                  <a:lnTo>
                    <a:pt x="109" y="566"/>
                  </a:lnTo>
                  <a:lnTo>
                    <a:pt x="126" y="554"/>
                  </a:lnTo>
                  <a:lnTo>
                    <a:pt x="144" y="543"/>
                  </a:lnTo>
                  <a:lnTo>
                    <a:pt x="163" y="531"/>
                  </a:lnTo>
                  <a:lnTo>
                    <a:pt x="181" y="521"/>
                  </a:lnTo>
                  <a:lnTo>
                    <a:pt x="201" y="514"/>
                  </a:lnTo>
                  <a:lnTo>
                    <a:pt x="223" y="506"/>
                  </a:lnTo>
                  <a:lnTo>
                    <a:pt x="244" y="500"/>
                  </a:lnTo>
                  <a:lnTo>
                    <a:pt x="253" y="474"/>
                  </a:lnTo>
                  <a:lnTo>
                    <a:pt x="265" y="449"/>
                  </a:lnTo>
                  <a:lnTo>
                    <a:pt x="282" y="426"/>
                  </a:lnTo>
                  <a:lnTo>
                    <a:pt x="302" y="405"/>
                  </a:lnTo>
                  <a:lnTo>
                    <a:pt x="323" y="387"/>
                  </a:lnTo>
                  <a:lnTo>
                    <a:pt x="348" y="371"/>
                  </a:lnTo>
                  <a:lnTo>
                    <a:pt x="374" y="358"/>
                  </a:lnTo>
                  <a:lnTo>
                    <a:pt x="403" y="348"/>
                  </a:lnTo>
                  <a:lnTo>
                    <a:pt x="414" y="327"/>
                  </a:lnTo>
                  <a:lnTo>
                    <a:pt x="428" y="307"/>
                  </a:lnTo>
                  <a:lnTo>
                    <a:pt x="445" y="288"/>
                  </a:lnTo>
                  <a:lnTo>
                    <a:pt x="463" y="270"/>
                  </a:lnTo>
                  <a:lnTo>
                    <a:pt x="486" y="255"/>
                  </a:lnTo>
                  <a:lnTo>
                    <a:pt x="510" y="241"/>
                  </a:lnTo>
                  <a:lnTo>
                    <a:pt x="537" y="231"/>
                  </a:lnTo>
                  <a:lnTo>
                    <a:pt x="569" y="224"/>
                  </a:lnTo>
                  <a:lnTo>
                    <a:pt x="575" y="209"/>
                  </a:lnTo>
                  <a:lnTo>
                    <a:pt x="585" y="194"/>
                  </a:lnTo>
                  <a:lnTo>
                    <a:pt x="597" y="179"/>
                  </a:lnTo>
                  <a:lnTo>
                    <a:pt x="611" y="167"/>
                  </a:lnTo>
                  <a:lnTo>
                    <a:pt x="627" y="156"/>
                  </a:lnTo>
                  <a:lnTo>
                    <a:pt x="646" y="145"/>
                  </a:lnTo>
                  <a:lnTo>
                    <a:pt x="668" y="139"/>
                  </a:lnTo>
                  <a:lnTo>
                    <a:pt x="689" y="135"/>
                  </a:lnTo>
                  <a:lnTo>
                    <a:pt x="694" y="122"/>
                  </a:lnTo>
                  <a:lnTo>
                    <a:pt x="700" y="110"/>
                  </a:lnTo>
                  <a:lnTo>
                    <a:pt x="709" y="99"/>
                  </a:lnTo>
                  <a:lnTo>
                    <a:pt x="719" y="90"/>
                  </a:lnTo>
                  <a:lnTo>
                    <a:pt x="731" y="83"/>
                  </a:lnTo>
                  <a:lnTo>
                    <a:pt x="745" y="78"/>
                  </a:lnTo>
                  <a:lnTo>
                    <a:pt x="760" y="74"/>
                  </a:lnTo>
                  <a:lnTo>
                    <a:pt x="775" y="74"/>
                  </a:lnTo>
                  <a:lnTo>
                    <a:pt x="779" y="64"/>
                  </a:lnTo>
                  <a:lnTo>
                    <a:pt x="784" y="54"/>
                  </a:lnTo>
                  <a:lnTo>
                    <a:pt x="792" y="45"/>
                  </a:lnTo>
                  <a:lnTo>
                    <a:pt x="800" y="38"/>
                  </a:lnTo>
                  <a:lnTo>
                    <a:pt x="810" y="33"/>
                  </a:lnTo>
                  <a:lnTo>
                    <a:pt x="822" y="30"/>
                  </a:lnTo>
                  <a:lnTo>
                    <a:pt x="833" y="29"/>
                  </a:lnTo>
                  <a:lnTo>
                    <a:pt x="847" y="33"/>
                  </a:lnTo>
                  <a:lnTo>
                    <a:pt x="853" y="24"/>
                  </a:lnTo>
                  <a:lnTo>
                    <a:pt x="859" y="16"/>
                  </a:lnTo>
                  <a:lnTo>
                    <a:pt x="867" y="10"/>
                  </a:lnTo>
                  <a:lnTo>
                    <a:pt x="876" y="5"/>
                  </a:lnTo>
                  <a:lnTo>
                    <a:pt x="884" y="1"/>
                  </a:lnTo>
                  <a:lnTo>
                    <a:pt x="893" y="0"/>
                  </a:lnTo>
                  <a:lnTo>
                    <a:pt x="901" y="1"/>
                  </a:lnTo>
                  <a:lnTo>
                    <a:pt x="908" y="5"/>
                  </a:lnTo>
                  <a:lnTo>
                    <a:pt x="873" y="30"/>
                  </a:lnTo>
                  <a:lnTo>
                    <a:pt x="832" y="58"/>
                  </a:lnTo>
                  <a:lnTo>
                    <a:pt x="787" y="90"/>
                  </a:lnTo>
                  <a:lnTo>
                    <a:pt x="738" y="125"/>
                  </a:lnTo>
                  <a:lnTo>
                    <a:pt x="686" y="164"/>
                  </a:lnTo>
                  <a:lnTo>
                    <a:pt x="632" y="206"/>
                  </a:lnTo>
                  <a:lnTo>
                    <a:pt x="577" y="249"/>
                  </a:lnTo>
                  <a:lnTo>
                    <a:pt x="521" y="296"/>
                  </a:lnTo>
                  <a:lnTo>
                    <a:pt x="465" y="345"/>
                  </a:lnTo>
                  <a:lnTo>
                    <a:pt x="408" y="396"/>
                  </a:lnTo>
                  <a:lnTo>
                    <a:pt x="353" y="449"/>
                  </a:lnTo>
                  <a:lnTo>
                    <a:pt x="300" y="504"/>
                  </a:lnTo>
                  <a:lnTo>
                    <a:pt x="250" y="560"/>
                  </a:lnTo>
                  <a:lnTo>
                    <a:pt x="204" y="618"/>
                  </a:lnTo>
                  <a:lnTo>
                    <a:pt x="161" y="677"/>
                  </a:lnTo>
                  <a:lnTo>
                    <a:pt x="124" y="737"/>
                  </a:lnTo>
                  <a:close/>
                </a:path>
              </a:pathLst>
            </a:custGeom>
            <a:solidFill>
              <a:srgbClr val="97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2" name="Freeform 907"/>
            <p:cNvSpPr>
              <a:spLocks/>
            </p:cNvSpPr>
            <p:nvPr/>
          </p:nvSpPr>
          <p:spPr bwMode="auto">
            <a:xfrm>
              <a:off x="4471" y="2286"/>
              <a:ext cx="1575" cy="11"/>
            </a:xfrm>
            <a:custGeom>
              <a:avLst/>
              <a:gdLst>
                <a:gd name="T0" fmla="*/ 2799 w 2800"/>
                <a:gd name="T1" fmla="*/ 0 h 17"/>
                <a:gd name="T2" fmla="*/ 2799 w 2800"/>
                <a:gd name="T3" fmla="*/ 16 h 17"/>
                <a:gd name="T4" fmla="*/ 0 w 2800"/>
                <a:gd name="T5" fmla="*/ 16 h 17"/>
                <a:gd name="T6" fmla="*/ 4 w 2800"/>
                <a:gd name="T7" fmla="*/ 13 h 17"/>
                <a:gd name="T8" fmla="*/ 7 w 2800"/>
                <a:gd name="T9" fmla="*/ 11 h 17"/>
                <a:gd name="T10" fmla="*/ 10 w 2800"/>
                <a:gd name="T11" fmla="*/ 9 h 17"/>
                <a:gd name="T12" fmla="*/ 14 w 2800"/>
                <a:gd name="T13" fmla="*/ 8 h 17"/>
                <a:gd name="T14" fmla="*/ 17 w 2800"/>
                <a:gd name="T15" fmla="*/ 5 h 17"/>
                <a:gd name="T16" fmla="*/ 21 w 2800"/>
                <a:gd name="T17" fmla="*/ 3 h 17"/>
                <a:gd name="T18" fmla="*/ 24 w 2800"/>
                <a:gd name="T19" fmla="*/ 2 h 17"/>
                <a:gd name="T20" fmla="*/ 27 w 2800"/>
                <a:gd name="T21" fmla="*/ 0 h 17"/>
                <a:gd name="T22" fmla="*/ 2799 w 2800"/>
                <a:gd name="T23" fmla="*/ 0 h 1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2800"/>
                <a:gd name="T37" fmla="*/ 0 h 17"/>
                <a:gd name="T38" fmla="*/ 2800 w 2800"/>
                <a:gd name="T39" fmla="*/ 17 h 17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2800" h="17">
                  <a:moveTo>
                    <a:pt x="2799" y="0"/>
                  </a:moveTo>
                  <a:lnTo>
                    <a:pt x="2799" y="16"/>
                  </a:lnTo>
                  <a:lnTo>
                    <a:pt x="0" y="16"/>
                  </a:lnTo>
                  <a:lnTo>
                    <a:pt x="4" y="13"/>
                  </a:lnTo>
                  <a:lnTo>
                    <a:pt x="7" y="11"/>
                  </a:lnTo>
                  <a:lnTo>
                    <a:pt x="10" y="9"/>
                  </a:lnTo>
                  <a:lnTo>
                    <a:pt x="14" y="8"/>
                  </a:lnTo>
                  <a:lnTo>
                    <a:pt x="17" y="5"/>
                  </a:lnTo>
                  <a:lnTo>
                    <a:pt x="21" y="3"/>
                  </a:lnTo>
                  <a:lnTo>
                    <a:pt x="24" y="2"/>
                  </a:lnTo>
                  <a:lnTo>
                    <a:pt x="27" y="0"/>
                  </a:lnTo>
                  <a:lnTo>
                    <a:pt x="2799" y="0"/>
                  </a:lnTo>
                </a:path>
              </a:pathLst>
            </a:custGeom>
            <a:solidFill>
              <a:srgbClr val="8F4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3" name="Freeform 908"/>
            <p:cNvSpPr>
              <a:spLocks/>
            </p:cNvSpPr>
            <p:nvPr/>
          </p:nvSpPr>
          <p:spPr bwMode="auto">
            <a:xfrm rot="19983183" flipH="1">
              <a:off x="3697" y="2059"/>
              <a:ext cx="263" cy="287"/>
            </a:xfrm>
            <a:custGeom>
              <a:avLst/>
              <a:gdLst>
                <a:gd name="T0" fmla="*/ 107 w 908"/>
                <a:gd name="T1" fmla="*/ 732 h 737"/>
                <a:gd name="T2" fmla="*/ 76 w 908"/>
                <a:gd name="T3" fmla="*/ 722 h 737"/>
                <a:gd name="T4" fmla="*/ 45 w 908"/>
                <a:gd name="T5" fmla="*/ 711 h 737"/>
                <a:gd name="T6" fmla="*/ 15 w 908"/>
                <a:gd name="T7" fmla="*/ 699 h 737"/>
                <a:gd name="T8" fmla="*/ 7 w 908"/>
                <a:gd name="T9" fmla="*/ 679 h 737"/>
                <a:gd name="T10" fmla="*/ 26 w 908"/>
                <a:gd name="T11" fmla="*/ 650 h 737"/>
                <a:gd name="T12" fmla="*/ 50 w 908"/>
                <a:gd name="T13" fmla="*/ 622 h 737"/>
                <a:gd name="T14" fmla="*/ 77 w 908"/>
                <a:gd name="T15" fmla="*/ 593 h 737"/>
                <a:gd name="T16" fmla="*/ 109 w 908"/>
                <a:gd name="T17" fmla="*/ 566 h 737"/>
                <a:gd name="T18" fmla="*/ 144 w 908"/>
                <a:gd name="T19" fmla="*/ 543 h 737"/>
                <a:gd name="T20" fmla="*/ 181 w 908"/>
                <a:gd name="T21" fmla="*/ 521 h 737"/>
                <a:gd name="T22" fmla="*/ 223 w 908"/>
                <a:gd name="T23" fmla="*/ 506 h 737"/>
                <a:gd name="T24" fmla="*/ 253 w 908"/>
                <a:gd name="T25" fmla="*/ 474 h 737"/>
                <a:gd name="T26" fmla="*/ 282 w 908"/>
                <a:gd name="T27" fmla="*/ 426 h 737"/>
                <a:gd name="T28" fmla="*/ 323 w 908"/>
                <a:gd name="T29" fmla="*/ 387 h 737"/>
                <a:gd name="T30" fmla="*/ 374 w 908"/>
                <a:gd name="T31" fmla="*/ 358 h 737"/>
                <a:gd name="T32" fmla="*/ 414 w 908"/>
                <a:gd name="T33" fmla="*/ 327 h 737"/>
                <a:gd name="T34" fmla="*/ 445 w 908"/>
                <a:gd name="T35" fmla="*/ 288 h 737"/>
                <a:gd name="T36" fmla="*/ 486 w 908"/>
                <a:gd name="T37" fmla="*/ 255 h 737"/>
                <a:gd name="T38" fmla="*/ 537 w 908"/>
                <a:gd name="T39" fmla="*/ 231 h 737"/>
                <a:gd name="T40" fmla="*/ 575 w 908"/>
                <a:gd name="T41" fmla="*/ 209 h 737"/>
                <a:gd name="T42" fmla="*/ 597 w 908"/>
                <a:gd name="T43" fmla="*/ 179 h 737"/>
                <a:gd name="T44" fmla="*/ 627 w 908"/>
                <a:gd name="T45" fmla="*/ 156 h 737"/>
                <a:gd name="T46" fmla="*/ 668 w 908"/>
                <a:gd name="T47" fmla="*/ 139 h 737"/>
                <a:gd name="T48" fmla="*/ 694 w 908"/>
                <a:gd name="T49" fmla="*/ 122 h 737"/>
                <a:gd name="T50" fmla="*/ 709 w 908"/>
                <a:gd name="T51" fmla="*/ 99 h 737"/>
                <a:gd name="T52" fmla="*/ 731 w 908"/>
                <a:gd name="T53" fmla="*/ 83 h 737"/>
                <a:gd name="T54" fmla="*/ 760 w 908"/>
                <a:gd name="T55" fmla="*/ 74 h 737"/>
                <a:gd name="T56" fmla="*/ 779 w 908"/>
                <a:gd name="T57" fmla="*/ 64 h 737"/>
                <a:gd name="T58" fmla="*/ 792 w 908"/>
                <a:gd name="T59" fmla="*/ 45 h 737"/>
                <a:gd name="T60" fmla="*/ 810 w 908"/>
                <a:gd name="T61" fmla="*/ 33 h 737"/>
                <a:gd name="T62" fmla="*/ 833 w 908"/>
                <a:gd name="T63" fmla="*/ 29 h 737"/>
                <a:gd name="T64" fmla="*/ 853 w 908"/>
                <a:gd name="T65" fmla="*/ 24 h 737"/>
                <a:gd name="T66" fmla="*/ 867 w 908"/>
                <a:gd name="T67" fmla="*/ 10 h 737"/>
                <a:gd name="T68" fmla="*/ 884 w 908"/>
                <a:gd name="T69" fmla="*/ 1 h 737"/>
                <a:gd name="T70" fmla="*/ 901 w 908"/>
                <a:gd name="T71" fmla="*/ 1 h 737"/>
                <a:gd name="T72" fmla="*/ 873 w 908"/>
                <a:gd name="T73" fmla="*/ 30 h 737"/>
                <a:gd name="T74" fmla="*/ 787 w 908"/>
                <a:gd name="T75" fmla="*/ 90 h 737"/>
                <a:gd name="T76" fmla="*/ 686 w 908"/>
                <a:gd name="T77" fmla="*/ 164 h 737"/>
                <a:gd name="T78" fmla="*/ 577 w 908"/>
                <a:gd name="T79" fmla="*/ 249 h 737"/>
                <a:gd name="T80" fmla="*/ 465 w 908"/>
                <a:gd name="T81" fmla="*/ 345 h 737"/>
                <a:gd name="T82" fmla="*/ 353 w 908"/>
                <a:gd name="T83" fmla="*/ 449 h 737"/>
                <a:gd name="T84" fmla="*/ 250 w 908"/>
                <a:gd name="T85" fmla="*/ 560 h 737"/>
                <a:gd name="T86" fmla="*/ 161 w 908"/>
                <a:gd name="T87" fmla="*/ 677 h 7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8"/>
                <a:gd name="T133" fmla="*/ 0 h 737"/>
                <a:gd name="T134" fmla="*/ 908 w 908"/>
                <a:gd name="T135" fmla="*/ 737 h 7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8" h="737">
                  <a:moveTo>
                    <a:pt x="124" y="737"/>
                  </a:moveTo>
                  <a:lnTo>
                    <a:pt x="107" y="732"/>
                  </a:lnTo>
                  <a:lnTo>
                    <a:pt x="92" y="727"/>
                  </a:lnTo>
                  <a:lnTo>
                    <a:pt x="76" y="722"/>
                  </a:lnTo>
                  <a:lnTo>
                    <a:pt x="60" y="717"/>
                  </a:lnTo>
                  <a:lnTo>
                    <a:pt x="45" y="711"/>
                  </a:lnTo>
                  <a:lnTo>
                    <a:pt x="30" y="706"/>
                  </a:lnTo>
                  <a:lnTo>
                    <a:pt x="15" y="699"/>
                  </a:lnTo>
                  <a:lnTo>
                    <a:pt x="0" y="693"/>
                  </a:lnTo>
                  <a:lnTo>
                    <a:pt x="7" y="679"/>
                  </a:lnTo>
                  <a:lnTo>
                    <a:pt x="16" y="664"/>
                  </a:lnTo>
                  <a:lnTo>
                    <a:pt x="26" y="650"/>
                  </a:lnTo>
                  <a:lnTo>
                    <a:pt x="37" y="635"/>
                  </a:lnTo>
                  <a:lnTo>
                    <a:pt x="50" y="622"/>
                  </a:lnTo>
                  <a:lnTo>
                    <a:pt x="62" y="607"/>
                  </a:lnTo>
                  <a:lnTo>
                    <a:pt x="77" y="593"/>
                  </a:lnTo>
                  <a:lnTo>
                    <a:pt x="92" y="579"/>
                  </a:lnTo>
                  <a:lnTo>
                    <a:pt x="109" y="566"/>
                  </a:lnTo>
                  <a:lnTo>
                    <a:pt x="126" y="554"/>
                  </a:lnTo>
                  <a:lnTo>
                    <a:pt x="144" y="543"/>
                  </a:lnTo>
                  <a:lnTo>
                    <a:pt x="163" y="531"/>
                  </a:lnTo>
                  <a:lnTo>
                    <a:pt x="181" y="521"/>
                  </a:lnTo>
                  <a:lnTo>
                    <a:pt x="201" y="514"/>
                  </a:lnTo>
                  <a:lnTo>
                    <a:pt x="223" y="506"/>
                  </a:lnTo>
                  <a:lnTo>
                    <a:pt x="244" y="500"/>
                  </a:lnTo>
                  <a:lnTo>
                    <a:pt x="253" y="474"/>
                  </a:lnTo>
                  <a:lnTo>
                    <a:pt x="265" y="449"/>
                  </a:lnTo>
                  <a:lnTo>
                    <a:pt x="282" y="426"/>
                  </a:lnTo>
                  <a:lnTo>
                    <a:pt x="302" y="405"/>
                  </a:lnTo>
                  <a:lnTo>
                    <a:pt x="323" y="387"/>
                  </a:lnTo>
                  <a:lnTo>
                    <a:pt x="348" y="371"/>
                  </a:lnTo>
                  <a:lnTo>
                    <a:pt x="374" y="358"/>
                  </a:lnTo>
                  <a:lnTo>
                    <a:pt x="403" y="348"/>
                  </a:lnTo>
                  <a:lnTo>
                    <a:pt x="414" y="327"/>
                  </a:lnTo>
                  <a:lnTo>
                    <a:pt x="428" y="307"/>
                  </a:lnTo>
                  <a:lnTo>
                    <a:pt x="445" y="288"/>
                  </a:lnTo>
                  <a:lnTo>
                    <a:pt x="463" y="270"/>
                  </a:lnTo>
                  <a:lnTo>
                    <a:pt x="486" y="255"/>
                  </a:lnTo>
                  <a:lnTo>
                    <a:pt x="510" y="241"/>
                  </a:lnTo>
                  <a:lnTo>
                    <a:pt x="537" y="231"/>
                  </a:lnTo>
                  <a:lnTo>
                    <a:pt x="569" y="224"/>
                  </a:lnTo>
                  <a:lnTo>
                    <a:pt x="575" y="209"/>
                  </a:lnTo>
                  <a:lnTo>
                    <a:pt x="585" y="194"/>
                  </a:lnTo>
                  <a:lnTo>
                    <a:pt x="597" y="179"/>
                  </a:lnTo>
                  <a:lnTo>
                    <a:pt x="611" y="167"/>
                  </a:lnTo>
                  <a:lnTo>
                    <a:pt x="627" y="156"/>
                  </a:lnTo>
                  <a:lnTo>
                    <a:pt x="646" y="145"/>
                  </a:lnTo>
                  <a:lnTo>
                    <a:pt x="668" y="139"/>
                  </a:lnTo>
                  <a:lnTo>
                    <a:pt x="689" y="135"/>
                  </a:lnTo>
                  <a:lnTo>
                    <a:pt x="694" y="122"/>
                  </a:lnTo>
                  <a:lnTo>
                    <a:pt x="700" y="110"/>
                  </a:lnTo>
                  <a:lnTo>
                    <a:pt x="709" y="99"/>
                  </a:lnTo>
                  <a:lnTo>
                    <a:pt x="719" y="90"/>
                  </a:lnTo>
                  <a:lnTo>
                    <a:pt x="731" y="83"/>
                  </a:lnTo>
                  <a:lnTo>
                    <a:pt x="745" y="78"/>
                  </a:lnTo>
                  <a:lnTo>
                    <a:pt x="760" y="74"/>
                  </a:lnTo>
                  <a:lnTo>
                    <a:pt x="775" y="74"/>
                  </a:lnTo>
                  <a:lnTo>
                    <a:pt x="779" y="64"/>
                  </a:lnTo>
                  <a:lnTo>
                    <a:pt x="784" y="54"/>
                  </a:lnTo>
                  <a:lnTo>
                    <a:pt x="792" y="45"/>
                  </a:lnTo>
                  <a:lnTo>
                    <a:pt x="800" y="38"/>
                  </a:lnTo>
                  <a:lnTo>
                    <a:pt x="810" y="33"/>
                  </a:lnTo>
                  <a:lnTo>
                    <a:pt x="822" y="30"/>
                  </a:lnTo>
                  <a:lnTo>
                    <a:pt x="833" y="29"/>
                  </a:lnTo>
                  <a:lnTo>
                    <a:pt x="847" y="33"/>
                  </a:lnTo>
                  <a:lnTo>
                    <a:pt x="853" y="24"/>
                  </a:lnTo>
                  <a:lnTo>
                    <a:pt x="859" y="16"/>
                  </a:lnTo>
                  <a:lnTo>
                    <a:pt x="867" y="10"/>
                  </a:lnTo>
                  <a:lnTo>
                    <a:pt x="876" y="5"/>
                  </a:lnTo>
                  <a:lnTo>
                    <a:pt x="884" y="1"/>
                  </a:lnTo>
                  <a:lnTo>
                    <a:pt x="893" y="0"/>
                  </a:lnTo>
                  <a:lnTo>
                    <a:pt x="901" y="1"/>
                  </a:lnTo>
                  <a:lnTo>
                    <a:pt x="908" y="5"/>
                  </a:lnTo>
                  <a:lnTo>
                    <a:pt x="873" y="30"/>
                  </a:lnTo>
                  <a:lnTo>
                    <a:pt x="832" y="58"/>
                  </a:lnTo>
                  <a:lnTo>
                    <a:pt x="787" y="90"/>
                  </a:lnTo>
                  <a:lnTo>
                    <a:pt x="738" y="125"/>
                  </a:lnTo>
                  <a:lnTo>
                    <a:pt x="686" y="164"/>
                  </a:lnTo>
                  <a:lnTo>
                    <a:pt x="632" y="206"/>
                  </a:lnTo>
                  <a:lnTo>
                    <a:pt x="577" y="249"/>
                  </a:lnTo>
                  <a:lnTo>
                    <a:pt x="521" y="296"/>
                  </a:lnTo>
                  <a:lnTo>
                    <a:pt x="465" y="345"/>
                  </a:lnTo>
                  <a:lnTo>
                    <a:pt x="408" y="396"/>
                  </a:lnTo>
                  <a:lnTo>
                    <a:pt x="353" y="449"/>
                  </a:lnTo>
                  <a:lnTo>
                    <a:pt x="300" y="504"/>
                  </a:lnTo>
                  <a:lnTo>
                    <a:pt x="250" y="560"/>
                  </a:lnTo>
                  <a:lnTo>
                    <a:pt x="204" y="618"/>
                  </a:lnTo>
                  <a:lnTo>
                    <a:pt x="161" y="677"/>
                  </a:lnTo>
                  <a:lnTo>
                    <a:pt x="124" y="737"/>
                  </a:lnTo>
                  <a:close/>
                </a:path>
              </a:pathLst>
            </a:custGeom>
            <a:solidFill>
              <a:srgbClr val="97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4" name="Freeform 909"/>
            <p:cNvSpPr>
              <a:spLocks/>
            </p:cNvSpPr>
            <p:nvPr/>
          </p:nvSpPr>
          <p:spPr bwMode="auto">
            <a:xfrm rot="19983183" flipH="1">
              <a:off x="3676" y="1930"/>
              <a:ext cx="442" cy="475"/>
            </a:xfrm>
            <a:custGeom>
              <a:avLst/>
              <a:gdLst>
                <a:gd name="T0" fmla="*/ 107 w 908"/>
                <a:gd name="T1" fmla="*/ 732 h 737"/>
                <a:gd name="T2" fmla="*/ 76 w 908"/>
                <a:gd name="T3" fmla="*/ 722 h 737"/>
                <a:gd name="T4" fmla="*/ 45 w 908"/>
                <a:gd name="T5" fmla="*/ 711 h 737"/>
                <a:gd name="T6" fmla="*/ 15 w 908"/>
                <a:gd name="T7" fmla="*/ 699 h 737"/>
                <a:gd name="T8" fmla="*/ 7 w 908"/>
                <a:gd name="T9" fmla="*/ 679 h 737"/>
                <a:gd name="T10" fmla="*/ 26 w 908"/>
                <a:gd name="T11" fmla="*/ 650 h 737"/>
                <a:gd name="T12" fmla="*/ 50 w 908"/>
                <a:gd name="T13" fmla="*/ 622 h 737"/>
                <a:gd name="T14" fmla="*/ 77 w 908"/>
                <a:gd name="T15" fmla="*/ 593 h 737"/>
                <a:gd name="T16" fmla="*/ 109 w 908"/>
                <a:gd name="T17" fmla="*/ 566 h 737"/>
                <a:gd name="T18" fmla="*/ 144 w 908"/>
                <a:gd name="T19" fmla="*/ 543 h 737"/>
                <a:gd name="T20" fmla="*/ 181 w 908"/>
                <a:gd name="T21" fmla="*/ 521 h 737"/>
                <a:gd name="T22" fmla="*/ 223 w 908"/>
                <a:gd name="T23" fmla="*/ 506 h 737"/>
                <a:gd name="T24" fmla="*/ 253 w 908"/>
                <a:gd name="T25" fmla="*/ 474 h 737"/>
                <a:gd name="T26" fmla="*/ 282 w 908"/>
                <a:gd name="T27" fmla="*/ 426 h 737"/>
                <a:gd name="T28" fmla="*/ 323 w 908"/>
                <a:gd name="T29" fmla="*/ 387 h 737"/>
                <a:gd name="T30" fmla="*/ 374 w 908"/>
                <a:gd name="T31" fmla="*/ 358 h 737"/>
                <a:gd name="T32" fmla="*/ 414 w 908"/>
                <a:gd name="T33" fmla="*/ 327 h 737"/>
                <a:gd name="T34" fmla="*/ 445 w 908"/>
                <a:gd name="T35" fmla="*/ 288 h 737"/>
                <a:gd name="T36" fmla="*/ 486 w 908"/>
                <a:gd name="T37" fmla="*/ 255 h 737"/>
                <a:gd name="T38" fmla="*/ 537 w 908"/>
                <a:gd name="T39" fmla="*/ 231 h 737"/>
                <a:gd name="T40" fmla="*/ 575 w 908"/>
                <a:gd name="T41" fmla="*/ 209 h 737"/>
                <a:gd name="T42" fmla="*/ 597 w 908"/>
                <a:gd name="T43" fmla="*/ 179 h 737"/>
                <a:gd name="T44" fmla="*/ 627 w 908"/>
                <a:gd name="T45" fmla="*/ 156 h 737"/>
                <a:gd name="T46" fmla="*/ 668 w 908"/>
                <a:gd name="T47" fmla="*/ 139 h 737"/>
                <a:gd name="T48" fmla="*/ 694 w 908"/>
                <a:gd name="T49" fmla="*/ 122 h 737"/>
                <a:gd name="T50" fmla="*/ 709 w 908"/>
                <a:gd name="T51" fmla="*/ 99 h 737"/>
                <a:gd name="T52" fmla="*/ 731 w 908"/>
                <a:gd name="T53" fmla="*/ 83 h 737"/>
                <a:gd name="T54" fmla="*/ 760 w 908"/>
                <a:gd name="T55" fmla="*/ 74 h 737"/>
                <a:gd name="T56" fmla="*/ 779 w 908"/>
                <a:gd name="T57" fmla="*/ 64 h 737"/>
                <a:gd name="T58" fmla="*/ 792 w 908"/>
                <a:gd name="T59" fmla="*/ 45 h 737"/>
                <a:gd name="T60" fmla="*/ 810 w 908"/>
                <a:gd name="T61" fmla="*/ 33 h 737"/>
                <a:gd name="T62" fmla="*/ 833 w 908"/>
                <a:gd name="T63" fmla="*/ 29 h 737"/>
                <a:gd name="T64" fmla="*/ 853 w 908"/>
                <a:gd name="T65" fmla="*/ 24 h 737"/>
                <a:gd name="T66" fmla="*/ 867 w 908"/>
                <a:gd name="T67" fmla="*/ 10 h 737"/>
                <a:gd name="T68" fmla="*/ 884 w 908"/>
                <a:gd name="T69" fmla="*/ 1 h 737"/>
                <a:gd name="T70" fmla="*/ 901 w 908"/>
                <a:gd name="T71" fmla="*/ 1 h 737"/>
                <a:gd name="T72" fmla="*/ 873 w 908"/>
                <a:gd name="T73" fmla="*/ 30 h 737"/>
                <a:gd name="T74" fmla="*/ 787 w 908"/>
                <a:gd name="T75" fmla="*/ 90 h 737"/>
                <a:gd name="T76" fmla="*/ 686 w 908"/>
                <a:gd name="T77" fmla="*/ 164 h 737"/>
                <a:gd name="T78" fmla="*/ 577 w 908"/>
                <a:gd name="T79" fmla="*/ 249 h 737"/>
                <a:gd name="T80" fmla="*/ 465 w 908"/>
                <a:gd name="T81" fmla="*/ 345 h 737"/>
                <a:gd name="T82" fmla="*/ 353 w 908"/>
                <a:gd name="T83" fmla="*/ 449 h 737"/>
                <a:gd name="T84" fmla="*/ 250 w 908"/>
                <a:gd name="T85" fmla="*/ 560 h 737"/>
                <a:gd name="T86" fmla="*/ 161 w 908"/>
                <a:gd name="T87" fmla="*/ 677 h 7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8"/>
                <a:gd name="T133" fmla="*/ 0 h 737"/>
                <a:gd name="T134" fmla="*/ 908 w 908"/>
                <a:gd name="T135" fmla="*/ 737 h 7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8" h="737">
                  <a:moveTo>
                    <a:pt x="124" y="737"/>
                  </a:moveTo>
                  <a:lnTo>
                    <a:pt x="107" y="732"/>
                  </a:lnTo>
                  <a:lnTo>
                    <a:pt x="92" y="727"/>
                  </a:lnTo>
                  <a:lnTo>
                    <a:pt x="76" y="722"/>
                  </a:lnTo>
                  <a:lnTo>
                    <a:pt x="60" y="717"/>
                  </a:lnTo>
                  <a:lnTo>
                    <a:pt x="45" y="711"/>
                  </a:lnTo>
                  <a:lnTo>
                    <a:pt x="30" y="706"/>
                  </a:lnTo>
                  <a:lnTo>
                    <a:pt x="15" y="699"/>
                  </a:lnTo>
                  <a:lnTo>
                    <a:pt x="0" y="693"/>
                  </a:lnTo>
                  <a:lnTo>
                    <a:pt x="7" y="679"/>
                  </a:lnTo>
                  <a:lnTo>
                    <a:pt x="16" y="664"/>
                  </a:lnTo>
                  <a:lnTo>
                    <a:pt x="26" y="650"/>
                  </a:lnTo>
                  <a:lnTo>
                    <a:pt x="37" y="635"/>
                  </a:lnTo>
                  <a:lnTo>
                    <a:pt x="50" y="622"/>
                  </a:lnTo>
                  <a:lnTo>
                    <a:pt x="62" y="607"/>
                  </a:lnTo>
                  <a:lnTo>
                    <a:pt x="77" y="593"/>
                  </a:lnTo>
                  <a:lnTo>
                    <a:pt x="92" y="579"/>
                  </a:lnTo>
                  <a:lnTo>
                    <a:pt x="109" y="566"/>
                  </a:lnTo>
                  <a:lnTo>
                    <a:pt x="126" y="554"/>
                  </a:lnTo>
                  <a:lnTo>
                    <a:pt x="144" y="543"/>
                  </a:lnTo>
                  <a:lnTo>
                    <a:pt x="163" y="531"/>
                  </a:lnTo>
                  <a:lnTo>
                    <a:pt x="181" y="521"/>
                  </a:lnTo>
                  <a:lnTo>
                    <a:pt x="201" y="514"/>
                  </a:lnTo>
                  <a:lnTo>
                    <a:pt x="223" y="506"/>
                  </a:lnTo>
                  <a:lnTo>
                    <a:pt x="244" y="500"/>
                  </a:lnTo>
                  <a:lnTo>
                    <a:pt x="253" y="474"/>
                  </a:lnTo>
                  <a:lnTo>
                    <a:pt x="265" y="449"/>
                  </a:lnTo>
                  <a:lnTo>
                    <a:pt x="282" y="426"/>
                  </a:lnTo>
                  <a:lnTo>
                    <a:pt x="302" y="405"/>
                  </a:lnTo>
                  <a:lnTo>
                    <a:pt x="323" y="387"/>
                  </a:lnTo>
                  <a:lnTo>
                    <a:pt x="348" y="371"/>
                  </a:lnTo>
                  <a:lnTo>
                    <a:pt x="374" y="358"/>
                  </a:lnTo>
                  <a:lnTo>
                    <a:pt x="403" y="348"/>
                  </a:lnTo>
                  <a:lnTo>
                    <a:pt x="414" y="327"/>
                  </a:lnTo>
                  <a:lnTo>
                    <a:pt x="428" y="307"/>
                  </a:lnTo>
                  <a:lnTo>
                    <a:pt x="445" y="288"/>
                  </a:lnTo>
                  <a:lnTo>
                    <a:pt x="463" y="270"/>
                  </a:lnTo>
                  <a:lnTo>
                    <a:pt x="486" y="255"/>
                  </a:lnTo>
                  <a:lnTo>
                    <a:pt x="510" y="241"/>
                  </a:lnTo>
                  <a:lnTo>
                    <a:pt x="537" y="231"/>
                  </a:lnTo>
                  <a:lnTo>
                    <a:pt x="569" y="224"/>
                  </a:lnTo>
                  <a:lnTo>
                    <a:pt x="575" y="209"/>
                  </a:lnTo>
                  <a:lnTo>
                    <a:pt x="585" y="194"/>
                  </a:lnTo>
                  <a:lnTo>
                    <a:pt x="597" y="179"/>
                  </a:lnTo>
                  <a:lnTo>
                    <a:pt x="611" y="167"/>
                  </a:lnTo>
                  <a:lnTo>
                    <a:pt x="627" y="156"/>
                  </a:lnTo>
                  <a:lnTo>
                    <a:pt x="646" y="145"/>
                  </a:lnTo>
                  <a:lnTo>
                    <a:pt x="668" y="139"/>
                  </a:lnTo>
                  <a:lnTo>
                    <a:pt x="689" y="135"/>
                  </a:lnTo>
                  <a:lnTo>
                    <a:pt x="694" y="122"/>
                  </a:lnTo>
                  <a:lnTo>
                    <a:pt x="700" y="110"/>
                  </a:lnTo>
                  <a:lnTo>
                    <a:pt x="709" y="99"/>
                  </a:lnTo>
                  <a:lnTo>
                    <a:pt x="719" y="90"/>
                  </a:lnTo>
                  <a:lnTo>
                    <a:pt x="731" y="83"/>
                  </a:lnTo>
                  <a:lnTo>
                    <a:pt x="745" y="78"/>
                  </a:lnTo>
                  <a:lnTo>
                    <a:pt x="760" y="74"/>
                  </a:lnTo>
                  <a:lnTo>
                    <a:pt x="775" y="74"/>
                  </a:lnTo>
                  <a:lnTo>
                    <a:pt x="779" y="64"/>
                  </a:lnTo>
                  <a:lnTo>
                    <a:pt x="784" y="54"/>
                  </a:lnTo>
                  <a:lnTo>
                    <a:pt x="792" y="45"/>
                  </a:lnTo>
                  <a:lnTo>
                    <a:pt x="800" y="38"/>
                  </a:lnTo>
                  <a:lnTo>
                    <a:pt x="810" y="33"/>
                  </a:lnTo>
                  <a:lnTo>
                    <a:pt x="822" y="30"/>
                  </a:lnTo>
                  <a:lnTo>
                    <a:pt x="833" y="29"/>
                  </a:lnTo>
                  <a:lnTo>
                    <a:pt x="847" y="33"/>
                  </a:lnTo>
                  <a:lnTo>
                    <a:pt x="853" y="24"/>
                  </a:lnTo>
                  <a:lnTo>
                    <a:pt x="859" y="16"/>
                  </a:lnTo>
                  <a:lnTo>
                    <a:pt x="867" y="10"/>
                  </a:lnTo>
                  <a:lnTo>
                    <a:pt x="876" y="5"/>
                  </a:lnTo>
                  <a:lnTo>
                    <a:pt x="884" y="1"/>
                  </a:lnTo>
                  <a:lnTo>
                    <a:pt x="893" y="0"/>
                  </a:lnTo>
                  <a:lnTo>
                    <a:pt x="901" y="1"/>
                  </a:lnTo>
                  <a:lnTo>
                    <a:pt x="908" y="5"/>
                  </a:lnTo>
                  <a:lnTo>
                    <a:pt x="873" y="30"/>
                  </a:lnTo>
                  <a:lnTo>
                    <a:pt x="832" y="58"/>
                  </a:lnTo>
                  <a:lnTo>
                    <a:pt x="787" y="90"/>
                  </a:lnTo>
                  <a:lnTo>
                    <a:pt x="738" y="125"/>
                  </a:lnTo>
                  <a:lnTo>
                    <a:pt x="686" y="164"/>
                  </a:lnTo>
                  <a:lnTo>
                    <a:pt x="632" y="206"/>
                  </a:lnTo>
                  <a:lnTo>
                    <a:pt x="577" y="249"/>
                  </a:lnTo>
                  <a:lnTo>
                    <a:pt x="521" y="296"/>
                  </a:lnTo>
                  <a:lnTo>
                    <a:pt x="465" y="345"/>
                  </a:lnTo>
                  <a:lnTo>
                    <a:pt x="408" y="396"/>
                  </a:lnTo>
                  <a:lnTo>
                    <a:pt x="353" y="449"/>
                  </a:lnTo>
                  <a:lnTo>
                    <a:pt x="300" y="504"/>
                  </a:lnTo>
                  <a:lnTo>
                    <a:pt x="250" y="560"/>
                  </a:lnTo>
                  <a:lnTo>
                    <a:pt x="204" y="618"/>
                  </a:lnTo>
                  <a:lnTo>
                    <a:pt x="161" y="677"/>
                  </a:lnTo>
                  <a:lnTo>
                    <a:pt x="124" y="737"/>
                  </a:lnTo>
                  <a:close/>
                </a:path>
              </a:pathLst>
            </a:custGeom>
            <a:solidFill>
              <a:srgbClr val="97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5" name="Freeform 910"/>
            <p:cNvSpPr>
              <a:spLocks/>
            </p:cNvSpPr>
            <p:nvPr/>
          </p:nvSpPr>
          <p:spPr bwMode="auto">
            <a:xfrm rot="19983183" flipH="1">
              <a:off x="3986" y="1927"/>
              <a:ext cx="614" cy="403"/>
            </a:xfrm>
            <a:custGeom>
              <a:avLst/>
              <a:gdLst>
                <a:gd name="T0" fmla="*/ 107 w 908"/>
                <a:gd name="T1" fmla="*/ 732 h 737"/>
                <a:gd name="T2" fmla="*/ 76 w 908"/>
                <a:gd name="T3" fmla="*/ 722 h 737"/>
                <a:gd name="T4" fmla="*/ 45 w 908"/>
                <a:gd name="T5" fmla="*/ 711 h 737"/>
                <a:gd name="T6" fmla="*/ 15 w 908"/>
                <a:gd name="T7" fmla="*/ 699 h 737"/>
                <a:gd name="T8" fmla="*/ 7 w 908"/>
                <a:gd name="T9" fmla="*/ 679 h 737"/>
                <a:gd name="T10" fmla="*/ 26 w 908"/>
                <a:gd name="T11" fmla="*/ 650 h 737"/>
                <a:gd name="T12" fmla="*/ 50 w 908"/>
                <a:gd name="T13" fmla="*/ 622 h 737"/>
                <a:gd name="T14" fmla="*/ 77 w 908"/>
                <a:gd name="T15" fmla="*/ 593 h 737"/>
                <a:gd name="T16" fmla="*/ 109 w 908"/>
                <a:gd name="T17" fmla="*/ 566 h 737"/>
                <a:gd name="T18" fmla="*/ 144 w 908"/>
                <a:gd name="T19" fmla="*/ 543 h 737"/>
                <a:gd name="T20" fmla="*/ 181 w 908"/>
                <a:gd name="T21" fmla="*/ 521 h 737"/>
                <a:gd name="T22" fmla="*/ 223 w 908"/>
                <a:gd name="T23" fmla="*/ 506 h 737"/>
                <a:gd name="T24" fmla="*/ 253 w 908"/>
                <a:gd name="T25" fmla="*/ 474 h 737"/>
                <a:gd name="T26" fmla="*/ 282 w 908"/>
                <a:gd name="T27" fmla="*/ 426 h 737"/>
                <a:gd name="T28" fmla="*/ 323 w 908"/>
                <a:gd name="T29" fmla="*/ 387 h 737"/>
                <a:gd name="T30" fmla="*/ 374 w 908"/>
                <a:gd name="T31" fmla="*/ 358 h 737"/>
                <a:gd name="T32" fmla="*/ 414 w 908"/>
                <a:gd name="T33" fmla="*/ 327 h 737"/>
                <a:gd name="T34" fmla="*/ 445 w 908"/>
                <a:gd name="T35" fmla="*/ 288 h 737"/>
                <a:gd name="T36" fmla="*/ 486 w 908"/>
                <a:gd name="T37" fmla="*/ 255 h 737"/>
                <a:gd name="T38" fmla="*/ 537 w 908"/>
                <a:gd name="T39" fmla="*/ 231 h 737"/>
                <a:gd name="T40" fmla="*/ 575 w 908"/>
                <a:gd name="T41" fmla="*/ 209 h 737"/>
                <a:gd name="T42" fmla="*/ 597 w 908"/>
                <a:gd name="T43" fmla="*/ 179 h 737"/>
                <a:gd name="T44" fmla="*/ 627 w 908"/>
                <a:gd name="T45" fmla="*/ 156 h 737"/>
                <a:gd name="T46" fmla="*/ 668 w 908"/>
                <a:gd name="T47" fmla="*/ 139 h 737"/>
                <a:gd name="T48" fmla="*/ 694 w 908"/>
                <a:gd name="T49" fmla="*/ 122 h 737"/>
                <a:gd name="T50" fmla="*/ 709 w 908"/>
                <a:gd name="T51" fmla="*/ 99 h 737"/>
                <a:gd name="T52" fmla="*/ 731 w 908"/>
                <a:gd name="T53" fmla="*/ 83 h 737"/>
                <a:gd name="T54" fmla="*/ 760 w 908"/>
                <a:gd name="T55" fmla="*/ 74 h 737"/>
                <a:gd name="T56" fmla="*/ 779 w 908"/>
                <a:gd name="T57" fmla="*/ 64 h 737"/>
                <a:gd name="T58" fmla="*/ 792 w 908"/>
                <a:gd name="T59" fmla="*/ 45 h 737"/>
                <a:gd name="T60" fmla="*/ 810 w 908"/>
                <a:gd name="T61" fmla="*/ 33 h 737"/>
                <a:gd name="T62" fmla="*/ 833 w 908"/>
                <a:gd name="T63" fmla="*/ 29 h 737"/>
                <a:gd name="T64" fmla="*/ 853 w 908"/>
                <a:gd name="T65" fmla="*/ 24 h 737"/>
                <a:gd name="T66" fmla="*/ 867 w 908"/>
                <a:gd name="T67" fmla="*/ 10 h 737"/>
                <a:gd name="T68" fmla="*/ 884 w 908"/>
                <a:gd name="T69" fmla="*/ 1 h 737"/>
                <a:gd name="T70" fmla="*/ 901 w 908"/>
                <a:gd name="T71" fmla="*/ 1 h 737"/>
                <a:gd name="T72" fmla="*/ 873 w 908"/>
                <a:gd name="T73" fmla="*/ 30 h 737"/>
                <a:gd name="T74" fmla="*/ 787 w 908"/>
                <a:gd name="T75" fmla="*/ 90 h 737"/>
                <a:gd name="T76" fmla="*/ 686 w 908"/>
                <a:gd name="T77" fmla="*/ 164 h 737"/>
                <a:gd name="T78" fmla="*/ 577 w 908"/>
                <a:gd name="T79" fmla="*/ 249 h 737"/>
                <a:gd name="T80" fmla="*/ 465 w 908"/>
                <a:gd name="T81" fmla="*/ 345 h 737"/>
                <a:gd name="T82" fmla="*/ 353 w 908"/>
                <a:gd name="T83" fmla="*/ 449 h 737"/>
                <a:gd name="T84" fmla="*/ 250 w 908"/>
                <a:gd name="T85" fmla="*/ 560 h 737"/>
                <a:gd name="T86" fmla="*/ 161 w 908"/>
                <a:gd name="T87" fmla="*/ 677 h 73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908"/>
                <a:gd name="T133" fmla="*/ 0 h 737"/>
                <a:gd name="T134" fmla="*/ 908 w 908"/>
                <a:gd name="T135" fmla="*/ 737 h 737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908" h="737">
                  <a:moveTo>
                    <a:pt x="124" y="737"/>
                  </a:moveTo>
                  <a:lnTo>
                    <a:pt x="107" y="732"/>
                  </a:lnTo>
                  <a:lnTo>
                    <a:pt x="92" y="727"/>
                  </a:lnTo>
                  <a:lnTo>
                    <a:pt x="76" y="722"/>
                  </a:lnTo>
                  <a:lnTo>
                    <a:pt x="60" y="717"/>
                  </a:lnTo>
                  <a:lnTo>
                    <a:pt x="45" y="711"/>
                  </a:lnTo>
                  <a:lnTo>
                    <a:pt x="30" y="706"/>
                  </a:lnTo>
                  <a:lnTo>
                    <a:pt x="15" y="699"/>
                  </a:lnTo>
                  <a:lnTo>
                    <a:pt x="0" y="693"/>
                  </a:lnTo>
                  <a:lnTo>
                    <a:pt x="7" y="679"/>
                  </a:lnTo>
                  <a:lnTo>
                    <a:pt x="16" y="664"/>
                  </a:lnTo>
                  <a:lnTo>
                    <a:pt x="26" y="650"/>
                  </a:lnTo>
                  <a:lnTo>
                    <a:pt x="37" y="635"/>
                  </a:lnTo>
                  <a:lnTo>
                    <a:pt x="50" y="622"/>
                  </a:lnTo>
                  <a:lnTo>
                    <a:pt x="62" y="607"/>
                  </a:lnTo>
                  <a:lnTo>
                    <a:pt x="77" y="593"/>
                  </a:lnTo>
                  <a:lnTo>
                    <a:pt x="92" y="579"/>
                  </a:lnTo>
                  <a:lnTo>
                    <a:pt x="109" y="566"/>
                  </a:lnTo>
                  <a:lnTo>
                    <a:pt x="126" y="554"/>
                  </a:lnTo>
                  <a:lnTo>
                    <a:pt x="144" y="543"/>
                  </a:lnTo>
                  <a:lnTo>
                    <a:pt x="163" y="531"/>
                  </a:lnTo>
                  <a:lnTo>
                    <a:pt x="181" y="521"/>
                  </a:lnTo>
                  <a:lnTo>
                    <a:pt x="201" y="514"/>
                  </a:lnTo>
                  <a:lnTo>
                    <a:pt x="223" y="506"/>
                  </a:lnTo>
                  <a:lnTo>
                    <a:pt x="244" y="500"/>
                  </a:lnTo>
                  <a:lnTo>
                    <a:pt x="253" y="474"/>
                  </a:lnTo>
                  <a:lnTo>
                    <a:pt x="265" y="449"/>
                  </a:lnTo>
                  <a:lnTo>
                    <a:pt x="282" y="426"/>
                  </a:lnTo>
                  <a:lnTo>
                    <a:pt x="302" y="405"/>
                  </a:lnTo>
                  <a:lnTo>
                    <a:pt x="323" y="387"/>
                  </a:lnTo>
                  <a:lnTo>
                    <a:pt x="348" y="371"/>
                  </a:lnTo>
                  <a:lnTo>
                    <a:pt x="374" y="358"/>
                  </a:lnTo>
                  <a:lnTo>
                    <a:pt x="403" y="348"/>
                  </a:lnTo>
                  <a:lnTo>
                    <a:pt x="414" y="327"/>
                  </a:lnTo>
                  <a:lnTo>
                    <a:pt x="428" y="307"/>
                  </a:lnTo>
                  <a:lnTo>
                    <a:pt x="445" y="288"/>
                  </a:lnTo>
                  <a:lnTo>
                    <a:pt x="463" y="270"/>
                  </a:lnTo>
                  <a:lnTo>
                    <a:pt x="486" y="255"/>
                  </a:lnTo>
                  <a:lnTo>
                    <a:pt x="510" y="241"/>
                  </a:lnTo>
                  <a:lnTo>
                    <a:pt x="537" y="231"/>
                  </a:lnTo>
                  <a:lnTo>
                    <a:pt x="569" y="224"/>
                  </a:lnTo>
                  <a:lnTo>
                    <a:pt x="575" y="209"/>
                  </a:lnTo>
                  <a:lnTo>
                    <a:pt x="585" y="194"/>
                  </a:lnTo>
                  <a:lnTo>
                    <a:pt x="597" y="179"/>
                  </a:lnTo>
                  <a:lnTo>
                    <a:pt x="611" y="167"/>
                  </a:lnTo>
                  <a:lnTo>
                    <a:pt x="627" y="156"/>
                  </a:lnTo>
                  <a:lnTo>
                    <a:pt x="646" y="145"/>
                  </a:lnTo>
                  <a:lnTo>
                    <a:pt x="668" y="139"/>
                  </a:lnTo>
                  <a:lnTo>
                    <a:pt x="689" y="135"/>
                  </a:lnTo>
                  <a:lnTo>
                    <a:pt x="694" y="122"/>
                  </a:lnTo>
                  <a:lnTo>
                    <a:pt x="700" y="110"/>
                  </a:lnTo>
                  <a:lnTo>
                    <a:pt x="709" y="99"/>
                  </a:lnTo>
                  <a:lnTo>
                    <a:pt x="719" y="90"/>
                  </a:lnTo>
                  <a:lnTo>
                    <a:pt x="731" y="83"/>
                  </a:lnTo>
                  <a:lnTo>
                    <a:pt x="745" y="78"/>
                  </a:lnTo>
                  <a:lnTo>
                    <a:pt x="760" y="74"/>
                  </a:lnTo>
                  <a:lnTo>
                    <a:pt x="775" y="74"/>
                  </a:lnTo>
                  <a:lnTo>
                    <a:pt x="779" y="64"/>
                  </a:lnTo>
                  <a:lnTo>
                    <a:pt x="784" y="54"/>
                  </a:lnTo>
                  <a:lnTo>
                    <a:pt x="792" y="45"/>
                  </a:lnTo>
                  <a:lnTo>
                    <a:pt x="800" y="38"/>
                  </a:lnTo>
                  <a:lnTo>
                    <a:pt x="810" y="33"/>
                  </a:lnTo>
                  <a:lnTo>
                    <a:pt x="822" y="30"/>
                  </a:lnTo>
                  <a:lnTo>
                    <a:pt x="833" y="29"/>
                  </a:lnTo>
                  <a:lnTo>
                    <a:pt x="847" y="33"/>
                  </a:lnTo>
                  <a:lnTo>
                    <a:pt x="853" y="24"/>
                  </a:lnTo>
                  <a:lnTo>
                    <a:pt x="859" y="16"/>
                  </a:lnTo>
                  <a:lnTo>
                    <a:pt x="867" y="10"/>
                  </a:lnTo>
                  <a:lnTo>
                    <a:pt x="876" y="5"/>
                  </a:lnTo>
                  <a:lnTo>
                    <a:pt x="884" y="1"/>
                  </a:lnTo>
                  <a:lnTo>
                    <a:pt x="893" y="0"/>
                  </a:lnTo>
                  <a:lnTo>
                    <a:pt x="901" y="1"/>
                  </a:lnTo>
                  <a:lnTo>
                    <a:pt x="908" y="5"/>
                  </a:lnTo>
                  <a:lnTo>
                    <a:pt x="873" y="30"/>
                  </a:lnTo>
                  <a:lnTo>
                    <a:pt x="832" y="58"/>
                  </a:lnTo>
                  <a:lnTo>
                    <a:pt x="787" y="90"/>
                  </a:lnTo>
                  <a:lnTo>
                    <a:pt x="738" y="125"/>
                  </a:lnTo>
                  <a:lnTo>
                    <a:pt x="686" y="164"/>
                  </a:lnTo>
                  <a:lnTo>
                    <a:pt x="632" y="206"/>
                  </a:lnTo>
                  <a:lnTo>
                    <a:pt x="577" y="249"/>
                  </a:lnTo>
                  <a:lnTo>
                    <a:pt x="521" y="296"/>
                  </a:lnTo>
                  <a:lnTo>
                    <a:pt x="465" y="345"/>
                  </a:lnTo>
                  <a:lnTo>
                    <a:pt x="408" y="396"/>
                  </a:lnTo>
                  <a:lnTo>
                    <a:pt x="353" y="449"/>
                  </a:lnTo>
                  <a:lnTo>
                    <a:pt x="300" y="504"/>
                  </a:lnTo>
                  <a:lnTo>
                    <a:pt x="250" y="560"/>
                  </a:lnTo>
                  <a:lnTo>
                    <a:pt x="204" y="618"/>
                  </a:lnTo>
                  <a:lnTo>
                    <a:pt x="161" y="677"/>
                  </a:lnTo>
                  <a:lnTo>
                    <a:pt x="124" y="737"/>
                  </a:lnTo>
                  <a:close/>
                </a:path>
              </a:pathLst>
            </a:custGeom>
            <a:solidFill>
              <a:srgbClr val="975D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6" name="Freeform 911"/>
            <p:cNvSpPr>
              <a:spLocks/>
            </p:cNvSpPr>
            <p:nvPr/>
          </p:nvSpPr>
          <p:spPr bwMode="auto">
            <a:xfrm>
              <a:off x="5697" y="2105"/>
              <a:ext cx="36" cy="11"/>
            </a:xfrm>
            <a:custGeom>
              <a:avLst/>
              <a:gdLst>
                <a:gd name="T0" fmla="*/ 98 w 115"/>
                <a:gd name="T1" fmla="*/ 36 h 36"/>
                <a:gd name="T2" fmla="*/ 0 w 115"/>
                <a:gd name="T3" fmla="*/ 36 h 36"/>
                <a:gd name="T4" fmla="*/ 0 w 115"/>
                <a:gd name="T5" fmla="*/ 0 h 36"/>
                <a:gd name="T6" fmla="*/ 98 w 115"/>
                <a:gd name="T7" fmla="*/ 0 h 36"/>
                <a:gd name="T8" fmla="*/ 105 w 115"/>
                <a:gd name="T9" fmla="*/ 4 h 36"/>
                <a:gd name="T10" fmla="*/ 110 w 115"/>
                <a:gd name="T11" fmla="*/ 7 h 36"/>
                <a:gd name="T12" fmla="*/ 114 w 115"/>
                <a:gd name="T13" fmla="*/ 12 h 36"/>
                <a:gd name="T14" fmla="*/ 115 w 115"/>
                <a:gd name="T15" fmla="*/ 19 h 36"/>
                <a:gd name="T16" fmla="*/ 114 w 115"/>
                <a:gd name="T17" fmla="*/ 26 h 36"/>
                <a:gd name="T18" fmla="*/ 110 w 115"/>
                <a:gd name="T19" fmla="*/ 31 h 36"/>
                <a:gd name="T20" fmla="*/ 105 w 115"/>
                <a:gd name="T21" fmla="*/ 35 h 36"/>
                <a:gd name="T22" fmla="*/ 98 w 115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5"/>
                <a:gd name="T37" fmla="*/ 0 h 36"/>
                <a:gd name="T38" fmla="*/ 115 w 115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5" h="36">
                  <a:moveTo>
                    <a:pt x="98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98" y="0"/>
                  </a:lnTo>
                  <a:lnTo>
                    <a:pt x="105" y="4"/>
                  </a:lnTo>
                  <a:lnTo>
                    <a:pt x="110" y="7"/>
                  </a:lnTo>
                  <a:lnTo>
                    <a:pt x="114" y="12"/>
                  </a:lnTo>
                  <a:lnTo>
                    <a:pt x="115" y="19"/>
                  </a:lnTo>
                  <a:lnTo>
                    <a:pt x="114" y="26"/>
                  </a:lnTo>
                  <a:lnTo>
                    <a:pt x="110" y="31"/>
                  </a:lnTo>
                  <a:lnTo>
                    <a:pt x="105" y="35"/>
                  </a:lnTo>
                  <a:lnTo>
                    <a:pt x="98" y="36"/>
                  </a:lnTo>
                  <a:close/>
                </a:path>
              </a:pathLst>
            </a:cu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7" name="Freeform 912"/>
            <p:cNvSpPr>
              <a:spLocks/>
            </p:cNvSpPr>
            <p:nvPr/>
          </p:nvSpPr>
          <p:spPr bwMode="auto">
            <a:xfrm>
              <a:off x="5645" y="2107"/>
              <a:ext cx="40" cy="12"/>
            </a:xfrm>
            <a:custGeom>
              <a:avLst/>
              <a:gdLst>
                <a:gd name="T0" fmla="*/ 110 w 126"/>
                <a:gd name="T1" fmla="*/ 36 h 36"/>
                <a:gd name="T2" fmla="*/ 0 w 126"/>
                <a:gd name="T3" fmla="*/ 36 h 36"/>
                <a:gd name="T4" fmla="*/ 0 w 126"/>
                <a:gd name="T5" fmla="*/ 0 h 36"/>
                <a:gd name="T6" fmla="*/ 110 w 126"/>
                <a:gd name="T7" fmla="*/ 0 h 36"/>
                <a:gd name="T8" fmla="*/ 117 w 126"/>
                <a:gd name="T9" fmla="*/ 2 h 36"/>
                <a:gd name="T10" fmla="*/ 120 w 126"/>
                <a:gd name="T11" fmla="*/ 7 h 36"/>
                <a:gd name="T12" fmla="*/ 124 w 126"/>
                <a:gd name="T13" fmla="*/ 12 h 36"/>
                <a:gd name="T14" fmla="*/ 126 w 126"/>
                <a:gd name="T15" fmla="*/ 19 h 36"/>
                <a:gd name="T16" fmla="*/ 124 w 126"/>
                <a:gd name="T17" fmla="*/ 26 h 36"/>
                <a:gd name="T18" fmla="*/ 120 w 126"/>
                <a:gd name="T19" fmla="*/ 31 h 36"/>
                <a:gd name="T20" fmla="*/ 115 w 126"/>
                <a:gd name="T21" fmla="*/ 35 h 36"/>
                <a:gd name="T22" fmla="*/ 110 w 126"/>
                <a:gd name="T23" fmla="*/ 36 h 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6"/>
                <a:gd name="T37" fmla="*/ 0 h 36"/>
                <a:gd name="T38" fmla="*/ 126 w 126"/>
                <a:gd name="T39" fmla="*/ 36 h 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6" h="36">
                  <a:moveTo>
                    <a:pt x="110" y="36"/>
                  </a:moveTo>
                  <a:lnTo>
                    <a:pt x="0" y="36"/>
                  </a:lnTo>
                  <a:lnTo>
                    <a:pt x="0" y="0"/>
                  </a:lnTo>
                  <a:lnTo>
                    <a:pt x="110" y="0"/>
                  </a:lnTo>
                  <a:lnTo>
                    <a:pt x="117" y="2"/>
                  </a:lnTo>
                  <a:lnTo>
                    <a:pt x="120" y="7"/>
                  </a:lnTo>
                  <a:lnTo>
                    <a:pt x="124" y="12"/>
                  </a:lnTo>
                  <a:lnTo>
                    <a:pt x="126" y="19"/>
                  </a:lnTo>
                  <a:lnTo>
                    <a:pt x="124" y="26"/>
                  </a:lnTo>
                  <a:lnTo>
                    <a:pt x="120" y="31"/>
                  </a:lnTo>
                  <a:lnTo>
                    <a:pt x="115" y="35"/>
                  </a:lnTo>
                  <a:lnTo>
                    <a:pt x="110" y="36"/>
                  </a:lnTo>
                  <a:close/>
                </a:path>
              </a:pathLst>
            </a:cu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8" name="Freeform 913"/>
            <p:cNvSpPr>
              <a:spLocks/>
            </p:cNvSpPr>
            <p:nvPr/>
          </p:nvSpPr>
          <p:spPr bwMode="auto">
            <a:xfrm>
              <a:off x="5728" y="2097"/>
              <a:ext cx="162" cy="109"/>
            </a:xfrm>
            <a:custGeom>
              <a:avLst/>
              <a:gdLst>
                <a:gd name="T0" fmla="*/ 0 w 503"/>
                <a:gd name="T1" fmla="*/ 212 h 330"/>
                <a:gd name="T2" fmla="*/ 0 w 503"/>
                <a:gd name="T3" fmla="*/ 298 h 330"/>
                <a:gd name="T4" fmla="*/ 17 w 503"/>
                <a:gd name="T5" fmla="*/ 312 h 330"/>
                <a:gd name="T6" fmla="*/ 46 w 503"/>
                <a:gd name="T7" fmla="*/ 281 h 330"/>
                <a:gd name="T8" fmla="*/ 73 w 503"/>
                <a:gd name="T9" fmla="*/ 253 h 330"/>
                <a:gd name="T10" fmla="*/ 96 w 503"/>
                <a:gd name="T11" fmla="*/ 229 h 330"/>
                <a:gd name="T12" fmla="*/ 118 w 503"/>
                <a:gd name="T13" fmla="*/ 207 h 330"/>
                <a:gd name="T14" fmla="*/ 147 w 503"/>
                <a:gd name="T15" fmla="*/ 179 h 330"/>
                <a:gd name="T16" fmla="*/ 182 w 503"/>
                <a:gd name="T17" fmla="*/ 150 h 330"/>
                <a:gd name="T18" fmla="*/ 211 w 503"/>
                <a:gd name="T19" fmla="*/ 129 h 330"/>
                <a:gd name="T20" fmla="*/ 233 w 503"/>
                <a:gd name="T21" fmla="*/ 121 h 330"/>
                <a:gd name="T22" fmla="*/ 254 w 503"/>
                <a:gd name="T23" fmla="*/ 112 h 330"/>
                <a:gd name="T24" fmla="*/ 276 w 503"/>
                <a:gd name="T25" fmla="*/ 105 h 330"/>
                <a:gd name="T26" fmla="*/ 295 w 503"/>
                <a:gd name="T27" fmla="*/ 98 h 330"/>
                <a:gd name="T28" fmla="*/ 312 w 503"/>
                <a:gd name="T29" fmla="*/ 98 h 330"/>
                <a:gd name="T30" fmla="*/ 331 w 503"/>
                <a:gd name="T31" fmla="*/ 97 h 330"/>
                <a:gd name="T32" fmla="*/ 350 w 503"/>
                <a:gd name="T33" fmla="*/ 100 h 330"/>
                <a:gd name="T34" fmla="*/ 364 w 503"/>
                <a:gd name="T35" fmla="*/ 117 h 330"/>
                <a:gd name="T36" fmla="*/ 384 w 503"/>
                <a:gd name="T37" fmla="*/ 133 h 330"/>
                <a:gd name="T38" fmla="*/ 420 w 503"/>
                <a:gd name="T39" fmla="*/ 133 h 330"/>
                <a:gd name="T40" fmla="*/ 458 w 503"/>
                <a:gd name="T41" fmla="*/ 133 h 330"/>
                <a:gd name="T42" fmla="*/ 491 w 503"/>
                <a:gd name="T43" fmla="*/ 133 h 330"/>
                <a:gd name="T44" fmla="*/ 503 w 503"/>
                <a:gd name="T45" fmla="*/ 109 h 330"/>
                <a:gd name="T46" fmla="*/ 494 w 503"/>
                <a:gd name="T47" fmla="*/ 62 h 330"/>
                <a:gd name="T48" fmla="*/ 472 w 503"/>
                <a:gd name="T49" fmla="*/ 38 h 330"/>
                <a:gd name="T50" fmla="*/ 453 w 503"/>
                <a:gd name="T51" fmla="*/ 23 h 330"/>
                <a:gd name="T52" fmla="*/ 429 w 503"/>
                <a:gd name="T53" fmla="*/ 11 h 330"/>
                <a:gd name="T54" fmla="*/ 401 w 503"/>
                <a:gd name="T55" fmla="*/ 2 h 330"/>
                <a:gd name="T56" fmla="*/ 369 w 503"/>
                <a:gd name="T57" fmla="*/ 0 h 330"/>
                <a:gd name="T58" fmla="*/ 333 w 503"/>
                <a:gd name="T59" fmla="*/ 4 h 330"/>
                <a:gd name="T60" fmla="*/ 293 w 503"/>
                <a:gd name="T61" fmla="*/ 9 h 330"/>
                <a:gd name="T62" fmla="*/ 257 w 503"/>
                <a:gd name="T63" fmla="*/ 17 h 330"/>
                <a:gd name="T64" fmla="*/ 223 w 503"/>
                <a:gd name="T65" fmla="*/ 29 h 330"/>
                <a:gd name="T66" fmla="*/ 182 w 503"/>
                <a:gd name="T67" fmla="*/ 52 h 330"/>
                <a:gd name="T68" fmla="*/ 137 w 503"/>
                <a:gd name="T69" fmla="*/ 79 h 330"/>
                <a:gd name="T70" fmla="*/ 97 w 503"/>
                <a:gd name="T71" fmla="*/ 107 h 330"/>
                <a:gd name="T72" fmla="*/ 72 w 503"/>
                <a:gd name="T73" fmla="*/ 126 h 330"/>
                <a:gd name="T74" fmla="*/ 49 w 503"/>
                <a:gd name="T75" fmla="*/ 138 h 330"/>
                <a:gd name="T76" fmla="*/ 30 w 503"/>
                <a:gd name="T77" fmla="*/ 150 h 330"/>
                <a:gd name="T78" fmla="*/ 10 w 503"/>
                <a:gd name="T79" fmla="*/ 165 h 330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503"/>
                <a:gd name="T121" fmla="*/ 0 h 330"/>
                <a:gd name="T122" fmla="*/ 503 w 503"/>
                <a:gd name="T123" fmla="*/ 330 h 330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503" h="330">
                  <a:moveTo>
                    <a:pt x="0" y="174"/>
                  </a:moveTo>
                  <a:lnTo>
                    <a:pt x="0" y="212"/>
                  </a:lnTo>
                  <a:lnTo>
                    <a:pt x="0" y="255"/>
                  </a:lnTo>
                  <a:lnTo>
                    <a:pt x="0" y="298"/>
                  </a:lnTo>
                  <a:lnTo>
                    <a:pt x="0" y="330"/>
                  </a:lnTo>
                  <a:lnTo>
                    <a:pt x="17" y="312"/>
                  </a:lnTo>
                  <a:lnTo>
                    <a:pt x="32" y="296"/>
                  </a:lnTo>
                  <a:lnTo>
                    <a:pt x="46" y="281"/>
                  </a:lnTo>
                  <a:lnTo>
                    <a:pt x="60" y="265"/>
                  </a:lnTo>
                  <a:lnTo>
                    <a:pt x="73" y="253"/>
                  </a:lnTo>
                  <a:lnTo>
                    <a:pt x="85" y="239"/>
                  </a:lnTo>
                  <a:lnTo>
                    <a:pt x="96" y="229"/>
                  </a:lnTo>
                  <a:lnTo>
                    <a:pt x="106" y="219"/>
                  </a:lnTo>
                  <a:lnTo>
                    <a:pt x="118" y="207"/>
                  </a:lnTo>
                  <a:lnTo>
                    <a:pt x="132" y="193"/>
                  </a:lnTo>
                  <a:lnTo>
                    <a:pt x="147" y="179"/>
                  </a:lnTo>
                  <a:lnTo>
                    <a:pt x="164" y="164"/>
                  </a:lnTo>
                  <a:lnTo>
                    <a:pt x="182" y="150"/>
                  </a:lnTo>
                  <a:lnTo>
                    <a:pt x="197" y="138"/>
                  </a:lnTo>
                  <a:lnTo>
                    <a:pt x="211" y="129"/>
                  </a:lnTo>
                  <a:lnTo>
                    <a:pt x="223" y="124"/>
                  </a:lnTo>
                  <a:lnTo>
                    <a:pt x="233" y="121"/>
                  </a:lnTo>
                  <a:lnTo>
                    <a:pt x="243" y="117"/>
                  </a:lnTo>
                  <a:lnTo>
                    <a:pt x="254" y="112"/>
                  </a:lnTo>
                  <a:lnTo>
                    <a:pt x="266" y="109"/>
                  </a:lnTo>
                  <a:lnTo>
                    <a:pt x="276" y="105"/>
                  </a:lnTo>
                  <a:lnTo>
                    <a:pt x="285" y="102"/>
                  </a:lnTo>
                  <a:lnTo>
                    <a:pt x="295" y="98"/>
                  </a:lnTo>
                  <a:lnTo>
                    <a:pt x="304" y="98"/>
                  </a:lnTo>
                  <a:lnTo>
                    <a:pt x="312" y="98"/>
                  </a:lnTo>
                  <a:lnTo>
                    <a:pt x="322" y="97"/>
                  </a:lnTo>
                  <a:lnTo>
                    <a:pt x="331" y="97"/>
                  </a:lnTo>
                  <a:lnTo>
                    <a:pt x="341" y="97"/>
                  </a:lnTo>
                  <a:lnTo>
                    <a:pt x="350" y="100"/>
                  </a:lnTo>
                  <a:lnTo>
                    <a:pt x="359" y="107"/>
                  </a:lnTo>
                  <a:lnTo>
                    <a:pt x="364" y="117"/>
                  </a:lnTo>
                  <a:lnTo>
                    <a:pt x="369" y="133"/>
                  </a:lnTo>
                  <a:lnTo>
                    <a:pt x="384" y="133"/>
                  </a:lnTo>
                  <a:lnTo>
                    <a:pt x="401" y="133"/>
                  </a:lnTo>
                  <a:lnTo>
                    <a:pt x="420" y="133"/>
                  </a:lnTo>
                  <a:lnTo>
                    <a:pt x="439" y="133"/>
                  </a:lnTo>
                  <a:lnTo>
                    <a:pt x="458" y="133"/>
                  </a:lnTo>
                  <a:lnTo>
                    <a:pt x="475" y="133"/>
                  </a:lnTo>
                  <a:lnTo>
                    <a:pt x="491" y="133"/>
                  </a:lnTo>
                  <a:lnTo>
                    <a:pt x="503" y="133"/>
                  </a:lnTo>
                  <a:lnTo>
                    <a:pt x="503" y="109"/>
                  </a:lnTo>
                  <a:lnTo>
                    <a:pt x="499" y="84"/>
                  </a:lnTo>
                  <a:lnTo>
                    <a:pt x="494" y="62"/>
                  </a:lnTo>
                  <a:lnTo>
                    <a:pt x="480" y="45"/>
                  </a:lnTo>
                  <a:lnTo>
                    <a:pt x="472" y="38"/>
                  </a:lnTo>
                  <a:lnTo>
                    <a:pt x="463" y="31"/>
                  </a:lnTo>
                  <a:lnTo>
                    <a:pt x="453" y="23"/>
                  </a:lnTo>
                  <a:lnTo>
                    <a:pt x="441" y="16"/>
                  </a:lnTo>
                  <a:lnTo>
                    <a:pt x="429" y="11"/>
                  </a:lnTo>
                  <a:lnTo>
                    <a:pt x="417" y="5"/>
                  </a:lnTo>
                  <a:lnTo>
                    <a:pt x="401" y="2"/>
                  </a:lnTo>
                  <a:lnTo>
                    <a:pt x="386" y="0"/>
                  </a:lnTo>
                  <a:lnTo>
                    <a:pt x="369" y="0"/>
                  </a:lnTo>
                  <a:lnTo>
                    <a:pt x="350" y="2"/>
                  </a:lnTo>
                  <a:lnTo>
                    <a:pt x="333" y="4"/>
                  </a:lnTo>
                  <a:lnTo>
                    <a:pt x="314" y="5"/>
                  </a:lnTo>
                  <a:lnTo>
                    <a:pt x="293" y="9"/>
                  </a:lnTo>
                  <a:lnTo>
                    <a:pt x="276" y="14"/>
                  </a:lnTo>
                  <a:lnTo>
                    <a:pt x="257" y="17"/>
                  </a:lnTo>
                  <a:lnTo>
                    <a:pt x="240" y="23"/>
                  </a:lnTo>
                  <a:lnTo>
                    <a:pt x="223" y="29"/>
                  </a:lnTo>
                  <a:lnTo>
                    <a:pt x="204" y="40"/>
                  </a:lnTo>
                  <a:lnTo>
                    <a:pt x="182" y="52"/>
                  </a:lnTo>
                  <a:lnTo>
                    <a:pt x="159" y="66"/>
                  </a:lnTo>
                  <a:lnTo>
                    <a:pt x="137" y="79"/>
                  </a:lnTo>
                  <a:lnTo>
                    <a:pt x="116" y="93"/>
                  </a:lnTo>
                  <a:lnTo>
                    <a:pt x="97" y="107"/>
                  </a:lnTo>
                  <a:lnTo>
                    <a:pt x="84" y="117"/>
                  </a:lnTo>
                  <a:lnTo>
                    <a:pt x="72" y="126"/>
                  </a:lnTo>
                  <a:lnTo>
                    <a:pt x="60" y="133"/>
                  </a:lnTo>
                  <a:lnTo>
                    <a:pt x="49" y="138"/>
                  </a:lnTo>
                  <a:lnTo>
                    <a:pt x="39" y="145"/>
                  </a:lnTo>
                  <a:lnTo>
                    <a:pt x="30" y="150"/>
                  </a:lnTo>
                  <a:lnTo>
                    <a:pt x="20" y="157"/>
                  </a:lnTo>
                  <a:lnTo>
                    <a:pt x="10" y="165"/>
                  </a:lnTo>
                  <a:lnTo>
                    <a:pt x="0" y="174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39" name="Freeform 914"/>
            <p:cNvSpPr>
              <a:spLocks/>
            </p:cNvSpPr>
            <p:nvPr/>
          </p:nvSpPr>
          <p:spPr bwMode="auto">
            <a:xfrm>
              <a:off x="5635" y="2215"/>
              <a:ext cx="106" cy="31"/>
            </a:xfrm>
            <a:custGeom>
              <a:avLst/>
              <a:gdLst>
                <a:gd name="T0" fmla="*/ 45 w 328"/>
                <a:gd name="T1" fmla="*/ 0 h 95"/>
                <a:gd name="T2" fmla="*/ 283 w 328"/>
                <a:gd name="T3" fmla="*/ 0 h 95"/>
                <a:gd name="T4" fmla="*/ 328 w 328"/>
                <a:gd name="T5" fmla="*/ 95 h 95"/>
                <a:gd name="T6" fmla="*/ 0 w 328"/>
                <a:gd name="T7" fmla="*/ 95 h 95"/>
                <a:gd name="T8" fmla="*/ 45 w 328"/>
                <a:gd name="T9" fmla="*/ 0 h 9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95"/>
                <a:gd name="T17" fmla="*/ 328 w 328"/>
                <a:gd name="T18" fmla="*/ 95 h 9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95">
                  <a:moveTo>
                    <a:pt x="45" y="0"/>
                  </a:moveTo>
                  <a:lnTo>
                    <a:pt x="283" y="0"/>
                  </a:lnTo>
                  <a:lnTo>
                    <a:pt x="328" y="95"/>
                  </a:lnTo>
                  <a:lnTo>
                    <a:pt x="0" y="95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0" name="Rectangle 915"/>
            <p:cNvSpPr>
              <a:spLocks noChangeArrowheads="1"/>
            </p:cNvSpPr>
            <p:nvPr/>
          </p:nvSpPr>
          <p:spPr bwMode="auto">
            <a:xfrm>
              <a:off x="5667" y="2180"/>
              <a:ext cx="44" cy="28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1" name="Rectangle 916"/>
            <p:cNvSpPr>
              <a:spLocks noChangeArrowheads="1"/>
            </p:cNvSpPr>
            <p:nvPr/>
          </p:nvSpPr>
          <p:spPr bwMode="auto">
            <a:xfrm>
              <a:off x="5674" y="2126"/>
              <a:ext cx="31" cy="29"/>
            </a:xfrm>
            <a:prstGeom prst="rect">
              <a:avLst/>
            </a:prstGeom>
            <a:solidFill>
              <a:srgbClr val="E8C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2" name="Rectangle 917"/>
            <p:cNvSpPr>
              <a:spLocks noChangeArrowheads="1"/>
            </p:cNvSpPr>
            <p:nvPr/>
          </p:nvSpPr>
          <p:spPr bwMode="auto">
            <a:xfrm>
              <a:off x="5667" y="2152"/>
              <a:ext cx="46" cy="23"/>
            </a:xfrm>
            <a:prstGeom prst="rect">
              <a:avLst/>
            </a:prstGeom>
            <a:solidFill>
              <a:srgbClr val="C184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3" name="Freeform 918"/>
            <p:cNvSpPr>
              <a:spLocks/>
            </p:cNvSpPr>
            <p:nvPr/>
          </p:nvSpPr>
          <p:spPr bwMode="auto">
            <a:xfrm>
              <a:off x="5711" y="2150"/>
              <a:ext cx="3" cy="25"/>
            </a:xfrm>
            <a:custGeom>
              <a:avLst/>
              <a:gdLst>
                <a:gd name="T0" fmla="*/ 6 w 13"/>
                <a:gd name="T1" fmla="*/ 14 h 76"/>
                <a:gd name="T2" fmla="*/ 0 w 13"/>
                <a:gd name="T3" fmla="*/ 7 h 76"/>
                <a:gd name="T4" fmla="*/ 0 w 13"/>
                <a:gd name="T5" fmla="*/ 76 h 76"/>
                <a:gd name="T6" fmla="*/ 13 w 13"/>
                <a:gd name="T7" fmla="*/ 76 h 76"/>
                <a:gd name="T8" fmla="*/ 13 w 13"/>
                <a:gd name="T9" fmla="*/ 7 h 76"/>
                <a:gd name="T10" fmla="*/ 6 w 13"/>
                <a:gd name="T11" fmla="*/ 0 h 76"/>
                <a:gd name="T12" fmla="*/ 13 w 13"/>
                <a:gd name="T13" fmla="*/ 7 h 76"/>
                <a:gd name="T14" fmla="*/ 12 w 13"/>
                <a:gd name="T15" fmla="*/ 2 h 76"/>
                <a:gd name="T16" fmla="*/ 6 w 13"/>
                <a:gd name="T17" fmla="*/ 0 h 76"/>
                <a:gd name="T18" fmla="*/ 1 w 13"/>
                <a:gd name="T19" fmla="*/ 2 h 76"/>
                <a:gd name="T20" fmla="*/ 0 w 13"/>
                <a:gd name="T21" fmla="*/ 7 h 76"/>
                <a:gd name="T22" fmla="*/ 6 w 13"/>
                <a:gd name="T23" fmla="*/ 14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"/>
                <a:gd name="T37" fmla="*/ 0 h 76"/>
                <a:gd name="T38" fmla="*/ 13 w 13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" h="76">
                  <a:moveTo>
                    <a:pt x="6" y="14"/>
                  </a:moveTo>
                  <a:lnTo>
                    <a:pt x="0" y="7"/>
                  </a:lnTo>
                  <a:lnTo>
                    <a:pt x="0" y="76"/>
                  </a:lnTo>
                  <a:lnTo>
                    <a:pt x="13" y="76"/>
                  </a:lnTo>
                  <a:lnTo>
                    <a:pt x="13" y="7"/>
                  </a:lnTo>
                  <a:lnTo>
                    <a:pt x="6" y="0"/>
                  </a:lnTo>
                  <a:lnTo>
                    <a:pt x="13" y="7"/>
                  </a:lnTo>
                  <a:lnTo>
                    <a:pt x="12" y="2"/>
                  </a:lnTo>
                  <a:lnTo>
                    <a:pt x="6" y="0"/>
                  </a:lnTo>
                  <a:lnTo>
                    <a:pt x="1" y="2"/>
                  </a:lnTo>
                  <a:lnTo>
                    <a:pt x="0" y="7"/>
                  </a:lnTo>
                  <a:lnTo>
                    <a:pt x="6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4" name="Freeform 919"/>
            <p:cNvSpPr>
              <a:spLocks/>
            </p:cNvSpPr>
            <p:nvPr/>
          </p:nvSpPr>
          <p:spPr bwMode="auto">
            <a:xfrm>
              <a:off x="5664" y="2150"/>
              <a:ext cx="49" cy="5"/>
            </a:xfrm>
            <a:custGeom>
              <a:avLst/>
              <a:gdLst>
                <a:gd name="T0" fmla="*/ 14 w 149"/>
                <a:gd name="T1" fmla="*/ 7 h 14"/>
                <a:gd name="T2" fmla="*/ 7 w 149"/>
                <a:gd name="T3" fmla="*/ 14 h 14"/>
                <a:gd name="T4" fmla="*/ 149 w 149"/>
                <a:gd name="T5" fmla="*/ 14 h 14"/>
                <a:gd name="T6" fmla="*/ 149 w 149"/>
                <a:gd name="T7" fmla="*/ 0 h 14"/>
                <a:gd name="T8" fmla="*/ 7 w 149"/>
                <a:gd name="T9" fmla="*/ 0 h 14"/>
                <a:gd name="T10" fmla="*/ 0 w 149"/>
                <a:gd name="T11" fmla="*/ 7 h 14"/>
                <a:gd name="T12" fmla="*/ 7 w 149"/>
                <a:gd name="T13" fmla="*/ 0 h 14"/>
                <a:gd name="T14" fmla="*/ 2 w 149"/>
                <a:gd name="T15" fmla="*/ 2 h 14"/>
                <a:gd name="T16" fmla="*/ 0 w 149"/>
                <a:gd name="T17" fmla="*/ 7 h 14"/>
                <a:gd name="T18" fmla="*/ 2 w 149"/>
                <a:gd name="T19" fmla="*/ 12 h 14"/>
                <a:gd name="T20" fmla="*/ 7 w 149"/>
                <a:gd name="T21" fmla="*/ 14 h 14"/>
                <a:gd name="T22" fmla="*/ 14 w 149"/>
                <a:gd name="T23" fmla="*/ 7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14"/>
                <a:gd name="T38" fmla="*/ 149 w 14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14">
                  <a:moveTo>
                    <a:pt x="14" y="7"/>
                  </a:moveTo>
                  <a:lnTo>
                    <a:pt x="7" y="14"/>
                  </a:lnTo>
                  <a:lnTo>
                    <a:pt x="149" y="14"/>
                  </a:lnTo>
                  <a:lnTo>
                    <a:pt x="149" y="0"/>
                  </a:lnTo>
                  <a:lnTo>
                    <a:pt x="7" y="0"/>
                  </a:lnTo>
                  <a:lnTo>
                    <a:pt x="0" y="7"/>
                  </a:lnTo>
                  <a:lnTo>
                    <a:pt x="7" y="0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2"/>
                  </a:lnTo>
                  <a:lnTo>
                    <a:pt x="7" y="14"/>
                  </a:lnTo>
                  <a:lnTo>
                    <a:pt x="1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5" name="Freeform 920"/>
            <p:cNvSpPr>
              <a:spLocks/>
            </p:cNvSpPr>
            <p:nvPr/>
          </p:nvSpPr>
          <p:spPr bwMode="auto">
            <a:xfrm>
              <a:off x="5664" y="2152"/>
              <a:ext cx="5" cy="25"/>
            </a:xfrm>
            <a:custGeom>
              <a:avLst/>
              <a:gdLst>
                <a:gd name="T0" fmla="*/ 7 w 14"/>
                <a:gd name="T1" fmla="*/ 62 h 76"/>
                <a:gd name="T2" fmla="*/ 14 w 14"/>
                <a:gd name="T3" fmla="*/ 69 h 76"/>
                <a:gd name="T4" fmla="*/ 14 w 14"/>
                <a:gd name="T5" fmla="*/ 0 h 76"/>
                <a:gd name="T6" fmla="*/ 0 w 14"/>
                <a:gd name="T7" fmla="*/ 0 h 76"/>
                <a:gd name="T8" fmla="*/ 0 w 14"/>
                <a:gd name="T9" fmla="*/ 69 h 76"/>
                <a:gd name="T10" fmla="*/ 7 w 14"/>
                <a:gd name="T11" fmla="*/ 76 h 76"/>
                <a:gd name="T12" fmla="*/ 0 w 14"/>
                <a:gd name="T13" fmla="*/ 69 h 76"/>
                <a:gd name="T14" fmla="*/ 2 w 14"/>
                <a:gd name="T15" fmla="*/ 74 h 76"/>
                <a:gd name="T16" fmla="*/ 7 w 14"/>
                <a:gd name="T17" fmla="*/ 76 h 76"/>
                <a:gd name="T18" fmla="*/ 12 w 14"/>
                <a:gd name="T19" fmla="*/ 74 h 76"/>
                <a:gd name="T20" fmla="*/ 14 w 14"/>
                <a:gd name="T21" fmla="*/ 69 h 76"/>
                <a:gd name="T22" fmla="*/ 7 w 14"/>
                <a:gd name="T23" fmla="*/ 62 h 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"/>
                <a:gd name="T37" fmla="*/ 0 h 76"/>
                <a:gd name="T38" fmla="*/ 14 w 14"/>
                <a:gd name="T39" fmla="*/ 76 h 7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" h="76">
                  <a:moveTo>
                    <a:pt x="7" y="62"/>
                  </a:moveTo>
                  <a:lnTo>
                    <a:pt x="14" y="69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69"/>
                  </a:lnTo>
                  <a:lnTo>
                    <a:pt x="7" y="76"/>
                  </a:lnTo>
                  <a:lnTo>
                    <a:pt x="0" y="69"/>
                  </a:lnTo>
                  <a:lnTo>
                    <a:pt x="2" y="74"/>
                  </a:lnTo>
                  <a:lnTo>
                    <a:pt x="7" y="76"/>
                  </a:lnTo>
                  <a:lnTo>
                    <a:pt x="12" y="74"/>
                  </a:lnTo>
                  <a:lnTo>
                    <a:pt x="14" y="69"/>
                  </a:lnTo>
                  <a:lnTo>
                    <a:pt x="7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6" name="Freeform 921"/>
            <p:cNvSpPr>
              <a:spLocks/>
            </p:cNvSpPr>
            <p:nvPr/>
          </p:nvSpPr>
          <p:spPr bwMode="auto">
            <a:xfrm>
              <a:off x="5667" y="2172"/>
              <a:ext cx="47" cy="5"/>
            </a:xfrm>
            <a:custGeom>
              <a:avLst/>
              <a:gdLst>
                <a:gd name="T0" fmla="*/ 136 w 149"/>
                <a:gd name="T1" fmla="*/ 7 h 14"/>
                <a:gd name="T2" fmla="*/ 142 w 149"/>
                <a:gd name="T3" fmla="*/ 0 h 14"/>
                <a:gd name="T4" fmla="*/ 0 w 149"/>
                <a:gd name="T5" fmla="*/ 0 h 14"/>
                <a:gd name="T6" fmla="*/ 0 w 149"/>
                <a:gd name="T7" fmla="*/ 14 h 14"/>
                <a:gd name="T8" fmla="*/ 142 w 149"/>
                <a:gd name="T9" fmla="*/ 14 h 14"/>
                <a:gd name="T10" fmla="*/ 149 w 149"/>
                <a:gd name="T11" fmla="*/ 7 h 14"/>
                <a:gd name="T12" fmla="*/ 142 w 149"/>
                <a:gd name="T13" fmla="*/ 14 h 14"/>
                <a:gd name="T14" fmla="*/ 148 w 149"/>
                <a:gd name="T15" fmla="*/ 12 h 14"/>
                <a:gd name="T16" fmla="*/ 149 w 149"/>
                <a:gd name="T17" fmla="*/ 7 h 14"/>
                <a:gd name="T18" fmla="*/ 148 w 149"/>
                <a:gd name="T19" fmla="*/ 2 h 14"/>
                <a:gd name="T20" fmla="*/ 142 w 149"/>
                <a:gd name="T21" fmla="*/ 0 h 14"/>
                <a:gd name="T22" fmla="*/ 136 w 149"/>
                <a:gd name="T23" fmla="*/ 7 h 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49"/>
                <a:gd name="T37" fmla="*/ 0 h 14"/>
                <a:gd name="T38" fmla="*/ 149 w 149"/>
                <a:gd name="T39" fmla="*/ 14 h 14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49" h="14">
                  <a:moveTo>
                    <a:pt x="136" y="7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142" y="14"/>
                  </a:lnTo>
                  <a:lnTo>
                    <a:pt x="149" y="7"/>
                  </a:lnTo>
                  <a:lnTo>
                    <a:pt x="142" y="14"/>
                  </a:lnTo>
                  <a:lnTo>
                    <a:pt x="148" y="12"/>
                  </a:lnTo>
                  <a:lnTo>
                    <a:pt x="149" y="7"/>
                  </a:lnTo>
                  <a:lnTo>
                    <a:pt x="148" y="2"/>
                  </a:lnTo>
                  <a:lnTo>
                    <a:pt x="142" y="0"/>
                  </a:lnTo>
                  <a:lnTo>
                    <a:pt x="136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7" name="Freeform 922"/>
            <p:cNvSpPr>
              <a:spLocks/>
            </p:cNvSpPr>
            <p:nvPr/>
          </p:nvSpPr>
          <p:spPr bwMode="auto">
            <a:xfrm>
              <a:off x="5611" y="2090"/>
              <a:ext cx="44" cy="46"/>
            </a:xfrm>
            <a:custGeom>
              <a:avLst/>
              <a:gdLst>
                <a:gd name="T0" fmla="*/ 69 w 136"/>
                <a:gd name="T1" fmla="*/ 137 h 137"/>
                <a:gd name="T2" fmla="*/ 83 w 136"/>
                <a:gd name="T3" fmla="*/ 135 h 137"/>
                <a:gd name="T4" fmla="*/ 95 w 136"/>
                <a:gd name="T5" fmla="*/ 132 h 137"/>
                <a:gd name="T6" fmla="*/ 107 w 136"/>
                <a:gd name="T7" fmla="*/ 125 h 137"/>
                <a:gd name="T8" fmla="*/ 115 w 136"/>
                <a:gd name="T9" fmla="*/ 117 h 137"/>
                <a:gd name="T10" fmla="*/ 124 w 136"/>
                <a:gd name="T11" fmla="*/ 106 h 137"/>
                <a:gd name="T12" fmla="*/ 131 w 136"/>
                <a:gd name="T13" fmla="*/ 96 h 137"/>
                <a:gd name="T14" fmla="*/ 134 w 136"/>
                <a:gd name="T15" fmla="*/ 82 h 137"/>
                <a:gd name="T16" fmla="*/ 136 w 136"/>
                <a:gd name="T17" fmla="*/ 68 h 137"/>
                <a:gd name="T18" fmla="*/ 134 w 136"/>
                <a:gd name="T19" fmla="*/ 55 h 137"/>
                <a:gd name="T20" fmla="*/ 131 w 136"/>
                <a:gd name="T21" fmla="*/ 41 h 137"/>
                <a:gd name="T22" fmla="*/ 124 w 136"/>
                <a:gd name="T23" fmla="*/ 31 h 137"/>
                <a:gd name="T24" fmla="*/ 115 w 136"/>
                <a:gd name="T25" fmla="*/ 20 h 137"/>
                <a:gd name="T26" fmla="*/ 107 w 136"/>
                <a:gd name="T27" fmla="*/ 12 h 137"/>
                <a:gd name="T28" fmla="*/ 95 w 136"/>
                <a:gd name="T29" fmla="*/ 5 h 137"/>
                <a:gd name="T30" fmla="*/ 83 w 136"/>
                <a:gd name="T31" fmla="*/ 1 h 137"/>
                <a:gd name="T32" fmla="*/ 69 w 136"/>
                <a:gd name="T33" fmla="*/ 0 h 137"/>
                <a:gd name="T34" fmla="*/ 55 w 136"/>
                <a:gd name="T35" fmla="*/ 1 h 137"/>
                <a:gd name="T36" fmla="*/ 41 w 136"/>
                <a:gd name="T37" fmla="*/ 5 h 137"/>
                <a:gd name="T38" fmla="*/ 31 w 136"/>
                <a:gd name="T39" fmla="*/ 12 h 137"/>
                <a:gd name="T40" fmla="*/ 21 w 136"/>
                <a:gd name="T41" fmla="*/ 20 h 137"/>
                <a:gd name="T42" fmla="*/ 12 w 136"/>
                <a:gd name="T43" fmla="*/ 31 h 137"/>
                <a:gd name="T44" fmla="*/ 5 w 136"/>
                <a:gd name="T45" fmla="*/ 41 h 137"/>
                <a:gd name="T46" fmla="*/ 2 w 136"/>
                <a:gd name="T47" fmla="*/ 55 h 137"/>
                <a:gd name="T48" fmla="*/ 0 w 136"/>
                <a:gd name="T49" fmla="*/ 68 h 137"/>
                <a:gd name="T50" fmla="*/ 2 w 136"/>
                <a:gd name="T51" fmla="*/ 82 h 137"/>
                <a:gd name="T52" fmla="*/ 5 w 136"/>
                <a:gd name="T53" fmla="*/ 96 h 137"/>
                <a:gd name="T54" fmla="*/ 12 w 136"/>
                <a:gd name="T55" fmla="*/ 106 h 137"/>
                <a:gd name="T56" fmla="*/ 21 w 136"/>
                <a:gd name="T57" fmla="*/ 117 h 137"/>
                <a:gd name="T58" fmla="*/ 31 w 136"/>
                <a:gd name="T59" fmla="*/ 125 h 137"/>
                <a:gd name="T60" fmla="*/ 41 w 136"/>
                <a:gd name="T61" fmla="*/ 132 h 137"/>
                <a:gd name="T62" fmla="*/ 55 w 136"/>
                <a:gd name="T63" fmla="*/ 135 h 137"/>
                <a:gd name="T64" fmla="*/ 69 w 136"/>
                <a:gd name="T65" fmla="*/ 137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6"/>
                <a:gd name="T100" fmla="*/ 0 h 137"/>
                <a:gd name="T101" fmla="*/ 136 w 136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6" h="137">
                  <a:moveTo>
                    <a:pt x="69" y="137"/>
                  </a:moveTo>
                  <a:lnTo>
                    <a:pt x="83" y="135"/>
                  </a:lnTo>
                  <a:lnTo>
                    <a:pt x="95" y="132"/>
                  </a:lnTo>
                  <a:lnTo>
                    <a:pt x="107" y="125"/>
                  </a:lnTo>
                  <a:lnTo>
                    <a:pt x="115" y="117"/>
                  </a:lnTo>
                  <a:lnTo>
                    <a:pt x="124" y="106"/>
                  </a:lnTo>
                  <a:lnTo>
                    <a:pt x="131" y="96"/>
                  </a:lnTo>
                  <a:lnTo>
                    <a:pt x="134" y="82"/>
                  </a:lnTo>
                  <a:lnTo>
                    <a:pt x="136" y="68"/>
                  </a:lnTo>
                  <a:lnTo>
                    <a:pt x="134" y="55"/>
                  </a:lnTo>
                  <a:lnTo>
                    <a:pt x="131" y="41"/>
                  </a:lnTo>
                  <a:lnTo>
                    <a:pt x="124" y="31"/>
                  </a:lnTo>
                  <a:lnTo>
                    <a:pt x="115" y="20"/>
                  </a:lnTo>
                  <a:lnTo>
                    <a:pt x="107" y="12"/>
                  </a:lnTo>
                  <a:lnTo>
                    <a:pt x="95" y="5"/>
                  </a:lnTo>
                  <a:lnTo>
                    <a:pt x="83" y="1"/>
                  </a:lnTo>
                  <a:lnTo>
                    <a:pt x="69" y="0"/>
                  </a:lnTo>
                  <a:lnTo>
                    <a:pt x="55" y="1"/>
                  </a:lnTo>
                  <a:lnTo>
                    <a:pt x="41" y="5"/>
                  </a:lnTo>
                  <a:lnTo>
                    <a:pt x="31" y="12"/>
                  </a:lnTo>
                  <a:lnTo>
                    <a:pt x="21" y="20"/>
                  </a:lnTo>
                  <a:lnTo>
                    <a:pt x="12" y="31"/>
                  </a:lnTo>
                  <a:lnTo>
                    <a:pt x="5" y="41"/>
                  </a:lnTo>
                  <a:lnTo>
                    <a:pt x="2" y="55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5" y="96"/>
                  </a:lnTo>
                  <a:lnTo>
                    <a:pt x="12" y="106"/>
                  </a:lnTo>
                  <a:lnTo>
                    <a:pt x="21" y="117"/>
                  </a:lnTo>
                  <a:lnTo>
                    <a:pt x="31" y="125"/>
                  </a:lnTo>
                  <a:lnTo>
                    <a:pt x="41" y="132"/>
                  </a:lnTo>
                  <a:lnTo>
                    <a:pt x="55" y="135"/>
                  </a:lnTo>
                  <a:lnTo>
                    <a:pt x="69" y="13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8" name="Freeform 923"/>
            <p:cNvSpPr>
              <a:spLocks/>
            </p:cNvSpPr>
            <p:nvPr/>
          </p:nvSpPr>
          <p:spPr bwMode="auto">
            <a:xfrm>
              <a:off x="5634" y="2113"/>
              <a:ext cx="24" cy="25"/>
            </a:xfrm>
            <a:custGeom>
              <a:avLst/>
              <a:gdLst>
                <a:gd name="T0" fmla="*/ 60 w 74"/>
                <a:gd name="T1" fmla="*/ 0 h 76"/>
                <a:gd name="T2" fmla="*/ 60 w 74"/>
                <a:gd name="T3" fmla="*/ 0 h 76"/>
                <a:gd name="T4" fmla="*/ 60 w 74"/>
                <a:gd name="T5" fmla="*/ 14 h 76"/>
                <a:gd name="T6" fmla="*/ 57 w 74"/>
                <a:gd name="T7" fmla="*/ 26 h 76"/>
                <a:gd name="T8" fmla="*/ 50 w 74"/>
                <a:gd name="T9" fmla="*/ 35 h 76"/>
                <a:gd name="T10" fmla="*/ 43 w 74"/>
                <a:gd name="T11" fmla="*/ 45 h 76"/>
                <a:gd name="T12" fmla="*/ 34 w 74"/>
                <a:gd name="T13" fmla="*/ 52 h 76"/>
                <a:gd name="T14" fmla="*/ 24 w 74"/>
                <a:gd name="T15" fmla="*/ 59 h 76"/>
                <a:gd name="T16" fmla="*/ 14 w 74"/>
                <a:gd name="T17" fmla="*/ 62 h 76"/>
                <a:gd name="T18" fmla="*/ 0 w 74"/>
                <a:gd name="T19" fmla="*/ 62 h 76"/>
                <a:gd name="T20" fmla="*/ 0 w 74"/>
                <a:gd name="T21" fmla="*/ 76 h 76"/>
                <a:gd name="T22" fmla="*/ 14 w 74"/>
                <a:gd name="T23" fmla="*/ 73 h 76"/>
                <a:gd name="T24" fmla="*/ 27 w 74"/>
                <a:gd name="T25" fmla="*/ 69 h 76"/>
                <a:gd name="T26" fmla="*/ 41 w 74"/>
                <a:gd name="T27" fmla="*/ 62 h 76"/>
                <a:gd name="T28" fmla="*/ 50 w 74"/>
                <a:gd name="T29" fmla="*/ 52 h 76"/>
                <a:gd name="T30" fmla="*/ 60 w 74"/>
                <a:gd name="T31" fmla="*/ 42 h 76"/>
                <a:gd name="T32" fmla="*/ 67 w 74"/>
                <a:gd name="T33" fmla="*/ 30 h 76"/>
                <a:gd name="T34" fmla="*/ 70 w 74"/>
                <a:gd name="T35" fmla="*/ 14 h 76"/>
                <a:gd name="T36" fmla="*/ 74 w 74"/>
                <a:gd name="T37" fmla="*/ 0 h 76"/>
                <a:gd name="T38" fmla="*/ 74 w 74"/>
                <a:gd name="T39" fmla="*/ 0 h 76"/>
                <a:gd name="T40" fmla="*/ 60 w 74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76"/>
                <a:gd name="T65" fmla="*/ 74 w 7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76">
                  <a:moveTo>
                    <a:pt x="60" y="0"/>
                  </a:moveTo>
                  <a:lnTo>
                    <a:pt x="60" y="0"/>
                  </a:lnTo>
                  <a:lnTo>
                    <a:pt x="60" y="14"/>
                  </a:lnTo>
                  <a:lnTo>
                    <a:pt x="57" y="26"/>
                  </a:lnTo>
                  <a:lnTo>
                    <a:pt x="50" y="35"/>
                  </a:lnTo>
                  <a:lnTo>
                    <a:pt x="43" y="45"/>
                  </a:lnTo>
                  <a:lnTo>
                    <a:pt x="34" y="52"/>
                  </a:lnTo>
                  <a:lnTo>
                    <a:pt x="24" y="59"/>
                  </a:lnTo>
                  <a:lnTo>
                    <a:pt x="14" y="6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4" y="73"/>
                  </a:lnTo>
                  <a:lnTo>
                    <a:pt x="27" y="69"/>
                  </a:lnTo>
                  <a:lnTo>
                    <a:pt x="41" y="62"/>
                  </a:lnTo>
                  <a:lnTo>
                    <a:pt x="50" y="52"/>
                  </a:lnTo>
                  <a:lnTo>
                    <a:pt x="60" y="42"/>
                  </a:lnTo>
                  <a:lnTo>
                    <a:pt x="67" y="30"/>
                  </a:lnTo>
                  <a:lnTo>
                    <a:pt x="70" y="14"/>
                  </a:lnTo>
                  <a:lnTo>
                    <a:pt x="74" y="0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49" name="Freeform 924"/>
            <p:cNvSpPr>
              <a:spLocks/>
            </p:cNvSpPr>
            <p:nvPr/>
          </p:nvSpPr>
          <p:spPr bwMode="auto">
            <a:xfrm>
              <a:off x="5634" y="2088"/>
              <a:ext cx="24" cy="25"/>
            </a:xfrm>
            <a:custGeom>
              <a:avLst/>
              <a:gdLst>
                <a:gd name="T0" fmla="*/ 0 w 74"/>
                <a:gd name="T1" fmla="*/ 13 h 75"/>
                <a:gd name="T2" fmla="*/ 0 w 74"/>
                <a:gd name="T3" fmla="*/ 13 h 75"/>
                <a:gd name="T4" fmla="*/ 14 w 74"/>
                <a:gd name="T5" fmla="*/ 13 h 75"/>
                <a:gd name="T6" fmla="*/ 24 w 74"/>
                <a:gd name="T7" fmla="*/ 17 h 75"/>
                <a:gd name="T8" fmla="*/ 34 w 74"/>
                <a:gd name="T9" fmla="*/ 24 h 75"/>
                <a:gd name="T10" fmla="*/ 43 w 74"/>
                <a:gd name="T11" fmla="*/ 31 h 75"/>
                <a:gd name="T12" fmla="*/ 50 w 74"/>
                <a:gd name="T13" fmla="*/ 41 h 75"/>
                <a:gd name="T14" fmla="*/ 57 w 74"/>
                <a:gd name="T15" fmla="*/ 50 h 75"/>
                <a:gd name="T16" fmla="*/ 60 w 74"/>
                <a:gd name="T17" fmla="*/ 62 h 75"/>
                <a:gd name="T18" fmla="*/ 60 w 74"/>
                <a:gd name="T19" fmla="*/ 75 h 75"/>
                <a:gd name="T20" fmla="*/ 74 w 74"/>
                <a:gd name="T21" fmla="*/ 75 h 75"/>
                <a:gd name="T22" fmla="*/ 70 w 74"/>
                <a:gd name="T23" fmla="*/ 62 h 75"/>
                <a:gd name="T24" fmla="*/ 67 w 74"/>
                <a:gd name="T25" fmla="*/ 46 h 75"/>
                <a:gd name="T26" fmla="*/ 60 w 74"/>
                <a:gd name="T27" fmla="*/ 34 h 75"/>
                <a:gd name="T28" fmla="*/ 50 w 74"/>
                <a:gd name="T29" fmla="*/ 24 h 75"/>
                <a:gd name="T30" fmla="*/ 41 w 74"/>
                <a:gd name="T31" fmla="*/ 13 h 75"/>
                <a:gd name="T32" fmla="*/ 27 w 74"/>
                <a:gd name="T33" fmla="*/ 7 h 75"/>
                <a:gd name="T34" fmla="*/ 14 w 74"/>
                <a:gd name="T35" fmla="*/ 3 h 75"/>
                <a:gd name="T36" fmla="*/ 0 w 74"/>
                <a:gd name="T37" fmla="*/ 0 h 75"/>
                <a:gd name="T38" fmla="*/ 0 w 74"/>
                <a:gd name="T39" fmla="*/ 0 h 75"/>
                <a:gd name="T40" fmla="*/ 0 w 74"/>
                <a:gd name="T41" fmla="*/ 13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75"/>
                <a:gd name="T65" fmla="*/ 74 w 74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75">
                  <a:moveTo>
                    <a:pt x="0" y="13"/>
                  </a:moveTo>
                  <a:lnTo>
                    <a:pt x="0" y="13"/>
                  </a:lnTo>
                  <a:lnTo>
                    <a:pt x="14" y="13"/>
                  </a:lnTo>
                  <a:lnTo>
                    <a:pt x="24" y="17"/>
                  </a:lnTo>
                  <a:lnTo>
                    <a:pt x="34" y="24"/>
                  </a:lnTo>
                  <a:lnTo>
                    <a:pt x="43" y="31"/>
                  </a:lnTo>
                  <a:lnTo>
                    <a:pt x="50" y="41"/>
                  </a:lnTo>
                  <a:lnTo>
                    <a:pt x="57" y="50"/>
                  </a:lnTo>
                  <a:lnTo>
                    <a:pt x="60" y="62"/>
                  </a:lnTo>
                  <a:lnTo>
                    <a:pt x="60" y="75"/>
                  </a:lnTo>
                  <a:lnTo>
                    <a:pt x="74" y="75"/>
                  </a:lnTo>
                  <a:lnTo>
                    <a:pt x="70" y="62"/>
                  </a:lnTo>
                  <a:lnTo>
                    <a:pt x="67" y="46"/>
                  </a:lnTo>
                  <a:lnTo>
                    <a:pt x="60" y="34"/>
                  </a:lnTo>
                  <a:lnTo>
                    <a:pt x="50" y="24"/>
                  </a:lnTo>
                  <a:lnTo>
                    <a:pt x="41" y="13"/>
                  </a:lnTo>
                  <a:lnTo>
                    <a:pt x="27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0" name="Freeform 925"/>
            <p:cNvSpPr>
              <a:spLocks/>
            </p:cNvSpPr>
            <p:nvPr/>
          </p:nvSpPr>
          <p:spPr bwMode="auto">
            <a:xfrm>
              <a:off x="5609" y="2088"/>
              <a:ext cx="25" cy="25"/>
            </a:xfrm>
            <a:custGeom>
              <a:avLst/>
              <a:gdLst>
                <a:gd name="T0" fmla="*/ 14 w 76"/>
                <a:gd name="T1" fmla="*/ 75 h 75"/>
                <a:gd name="T2" fmla="*/ 14 w 76"/>
                <a:gd name="T3" fmla="*/ 75 h 75"/>
                <a:gd name="T4" fmla="*/ 14 w 76"/>
                <a:gd name="T5" fmla="*/ 62 h 75"/>
                <a:gd name="T6" fmla="*/ 18 w 76"/>
                <a:gd name="T7" fmla="*/ 50 h 75"/>
                <a:gd name="T8" fmla="*/ 24 w 76"/>
                <a:gd name="T9" fmla="*/ 41 h 75"/>
                <a:gd name="T10" fmla="*/ 31 w 76"/>
                <a:gd name="T11" fmla="*/ 31 h 75"/>
                <a:gd name="T12" fmla="*/ 42 w 76"/>
                <a:gd name="T13" fmla="*/ 24 h 75"/>
                <a:gd name="T14" fmla="*/ 50 w 76"/>
                <a:gd name="T15" fmla="*/ 17 h 75"/>
                <a:gd name="T16" fmla="*/ 62 w 76"/>
                <a:gd name="T17" fmla="*/ 13 h 75"/>
                <a:gd name="T18" fmla="*/ 76 w 76"/>
                <a:gd name="T19" fmla="*/ 13 h 75"/>
                <a:gd name="T20" fmla="*/ 76 w 76"/>
                <a:gd name="T21" fmla="*/ 0 h 75"/>
                <a:gd name="T22" fmla="*/ 62 w 76"/>
                <a:gd name="T23" fmla="*/ 3 h 75"/>
                <a:gd name="T24" fmla="*/ 47 w 76"/>
                <a:gd name="T25" fmla="*/ 7 h 75"/>
                <a:gd name="T26" fmla="*/ 35 w 76"/>
                <a:gd name="T27" fmla="*/ 13 h 75"/>
                <a:gd name="T28" fmla="*/ 24 w 76"/>
                <a:gd name="T29" fmla="*/ 24 h 75"/>
                <a:gd name="T30" fmla="*/ 14 w 76"/>
                <a:gd name="T31" fmla="*/ 34 h 75"/>
                <a:gd name="T32" fmla="*/ 7 w 76"/>
                <a:gd name="T33" fmla="*/ 46 h 75"/>
                <a:gd name="T34" fmla="*/ 4 w 76"/>
                <a:gd name="T35" fmla="*/ 62 h 75"/>
                <a:gd name="T36" fmla="*/ 0 w 76"/>
                <a:gd name="T37" fmla="*/ 75 h 75"/>
                <a:gd name="T38" fmla="*/ 0 w 76"/>
                <a:gd name="T39" fmla="*/ 75 h 75"/>
                <a:gd name="T40" fmla="*/ 14 w 76"/>
                <a:gd name="T41" fmla="*/ 75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6"/>
                <a:gd name="T64" fmla="*/ 0 h 75"/>
                <a:gd name="T65" fmla="*/ 76 w 76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6" h="75">
                  <a:moveTo>
                    <a:pt x="14" y="75"/>
                  </a:moveTo>
                  <a:lnTo>
                    <a:pt x="14" y="75"/>
                  </a:lnTo>
                  <a:lnTo>
                    <a:pt x="14" y="62"/>
                  </a:lnTo>
                  <a:lnTo>
                    <a:pt x="18" y="50"/>
                  </a:lnTo>
                  <a:lnTo>
                    <a:pt x="24" y="41"/>
                  </a:lnTo>
                  <a:lnTo>
                    <a:pt x="31" y="31"/>
                  </a:lnTo>
                  <a:lnTo>
                    <a:pt x="42" y="24"/>
                  </a:lnTo>
                  <a:lnTo>
                    <a:pt x="50" y="17"/>
                  </a:lnTo>
                  <a:lnTo>
                    <a:pt x="62" y="13"/>
                  </a:lnTo>
                  <a:lnTo>
                    <a:pt x="76" y="13"/>
                  </a:lnTo>
                  <a:lnTo>
                    <a:pt x="76" y="0"/>
                  </a:lnTo>
                  <a:lnTo>
                    <a:pt x="62" y="3"/>
                  </a:lnTo>
                  <a:lnTo>
                    <a:pt x="47" y="7"/>
                  </a:lnTo>
                  <a:lnTo>
                    <a:pt x="35" y="13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7" y="46"/>
                  </a:lnTo>
                  <a:lnTo>
                    <a:pt x="4" y="62"/>
                  </a:lnTo>
                  <a:lnTo>
                    <a:pt x="0" y="7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1" name="Freeform 926"/>
            <p:cNvSpPr>
              <a:spLocks/>
            </p:cNvSpPr>
            <p:nvPr/>
          </p:nvSpPr>
          <p:spPr bwMode="auto">
            <a:xfrm>
              <a:off x="5609" y="2113"/>
              <a:ext cx="25" cy="25"/>
            </a:xfrm>
            <a:custGeom>
              <a:avLst/>
              <a:gdLst>
                <a:gd name="T0" fmla="*/ 76 w 76"/>
                <a:gd name="T1" fmla="*/ 62 h 76"/>
                <a:gd name="T2" fmla="*/ 76 w 76"/>
                <a:gd name="T3" fmla="*/ 62 h 76"/>
                <a:gd name="T4" fmla="*/ 62 w 76"/>
                <a:gd name="T5" fmla="*/ 62 h 76"/>
                <a:gd name="T6" fmla="*/ 50 w 76"/>
                <a:gd name="T7" fmla="*/ 59 h 76"/>
                <a:gd name="T8" fmla="*/ 42 w 76"/>
                <a:gd name="T9" fmla="*/ 52 h 76"/>
                <a:gd name="T10" fmla="*/ 31 w 76"/>
                <a:gd name="T11" fmla="*/ 45 h 76"/>
                <a:gd name="T12" fmla="*/ 24 w 76"/>
                <a:gd name="T13" fmla="*/ 35 h 76"/>
                <a:gd name="T14" fmla="*/ 18 w 76"/>
                <a:gd name="T15" fmla="*/ 26 h 76"/>
                <a:gd name="T16" fmla="*/ 14 w 76"/>
                <a:gd name="T17" fmla="*/ 14 h 76"/>
                <a:gd name="T18" fmla="*/ 14 w 76"/>
                <a:gd name="T19" fmla="*/ 0 h 76"/>
                <a:gd name="T20" fmla="*/ 0 w 76"/>
                <a:gd name="T21" fmla="*/ 0 h 76"/>
                <a:gd name="T22" fmla="*/ 4 w 76"/>
                <a:gd name="T23" fmla="*/ 14 h 76"/>
                <a:gd name="T24" fmla="*/ 7 w 76"/>
                <a:gd name="T25" fmla="*/ 30 h 76"/>
                <a:gd name="T26" fmla="*/ 14 w 76"/>
                <a:gd name="T27" fmla="*/ 42 h 76"/>
                <a:gd name="T28" fmla="*/ 24 w 76"/>
                <a:gd name="T29" fmla="*/ 52 h 76"/>
                <a:gd name="T30" fmla="*/ 35 w 76"/>
                <a:gd name="T31" fmla="*/ 62 h 76"/>
                <a:gd name="T32" fmla="*/ 47 w 76"/>
                <a:gd name="T33" fmla="*/ 69 h 76"/>
                <a:gd name="T34" fmla="*/ 62 w 76"/>
                <a:gd name="T35" fmla="*/ 73 h 76"/>
                <a:gd name="T36" fmla="*/ 76 w 76"/>
                <a:gd name="T37" fmla="*/ 76 h 76"/>
                <a:gd name="T38" fmla="*/ 76 w 76"/>
                <a:gd name="T39" fmla="*/ 76 h 76"/>
                <a:gd name="T40" fmla="*/ 76 w 76"/>
                <a:gd name="T41" fmla="*/ 62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6"/>
                <a:gd name="T64" fmla="*/ 0 h 76"/>
                <a:gd name="T65" fmla="*/ 76 w 76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6" h="76">
                  <a:moveTo>
                    <a:pt x="76" y="62"/>
                  </a:moveTo>
                  <a:lnTo>
                    <a:pt x="76" y="62"/>
                  </a:lnTo>
                  <a:lnTo>
                    <a:pt x="62" y="62"/>
                  </a:lnTo>
                  <a:lnTo>
                    <a:pt x="50" y="59"/>
                  </a:lnTo>
                  <a:lnTo>
                    <a:pt x="42" y="52"/>
                  </a:lnTo>
                  <a:lnTo>
                    <a:pt x="31" y="45"/>
                  </a:lnTo>
                  <a:lnTo>
                    <a:pt x="24" y="35"/>
                  </a:lnTo>
                  <a:lnTo>
                    <a:pt x="18" y="26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4" y="14"/>
                  </a:lnTo>
                  <a:lnTo>
                    <a:pt x="7" y="30"/>
                  </a:lnTo>
                  <a:lnTo>
                    <a:pt x="14" y="42"/>
                  </a:lnTo>
                  <a:lnTo>
                    <a:pt x="24" y="52"/>
                  </a:lnTo>
                  <a:lnTo>
                    <a:pt x="35" y="62"/>
                  </a:lnTo>
                  <a:lnTo>
                    <a:pt x="47" y="69"/>
                  </a:lnTo>
                  <a:lnTo>
                    <a:pt x="62" y="73"/>
                  </a:lnTo>
                  <a:lnTo>
                    <a:pt x="76" y="76"/>
                  </a:lnTo>
                  <a:lnTo>
                    <a:pt x="76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2" name="Freeform 927"/>
            <p:cNvSpPr>
              <a:spLocks/>
            </p:cNvSpPr>
            <p:nvPr/>
          </p:nvSpPr>
          <p:spPr bwMode="auto">
            <a:xfrm>
              <a:off x="5716" y="2088"/>
              <a:ext cx="43" cy="45"/>
            </a:xfrm>
            <a:custGeom>
              <a:avLst/>
              <a:gdLst>
                <a:gd name="T0" fmla="*/ 67 w 135"/>
                <a:gd name="T1" fmla="*/ 137 h 137"/>
                <a:gd name="T2" fmla="*/ 81 w 135"/>
                <a:gd name="T3" fmla="*/ 136 h 137"/>
                <a:gd name="T4" fmla="*/ 94 w 135"/>
                <a:gd name="T5" fmla="*/ 132 h 137"/>
                <a:gd name="T6" fmla="*/ 105 w 135"/>
                <a:gd name="T7" fmla="*/ 125 h 137"/>
                <a:gd name="T8" fmla="*/ 115 w 135"/>
                <a:gd name="T9" fmla="*/ 117 h 137"/>
                <a:gd name="T10" fmla="*/ 123 w 135"/>
                <a:gd name="T11" fmla="*/ 106 h 137"/>
                <a:gd name="T12" fmla="*/ 130 w 135"/>
                <a:gd name="T13" fmla="*/ 96 h 137"/>
                <a:gd name="T14" fmla="*/ 134 w 135"/>
                <a:gd name="T15" fmla="*/ 82 h 137"/>
                <a:gd name="T16" fmla="*/ 135 w 135"/>
                <a:gd name="T17" fmla="*/ 68 h 137"/>
                <a:gd name="T18" fmla="*/ 134 w 135"/>
                <a:gd name="T19" fmla="*/ 55 h 137"/>
                <a:gd name="T20" fmla="*/ 130 w 135"/>
                <a:gd name="T21" fmla="*/ 41 h 137"/>
                <a:gd name="T22" fmla="*/ 123 w 135"/>
                <a:gd name="T23" fmla="*/ 31 h 137"/>
                <a:gd name="T24" fmla="*/ 115 w 135"/>
                <a:gd name="T25" fmla="*/ 20 h 137"/>
                <a:gd name="T26" fmla="*/ 105 w 135"/>
                <a:gd name="T27" fmla="*/ 12 h 137"/>
                <a:gd name="T28" fmla="*/ 94 w 135"/>
                <a:gd name="T29" fmla="*/ 5 h 137"/>
                <a:gd name="T30" fmla="*/ 81 w 135"/>
                <a:gd name="T31" fmla="*/ 1 h 137"/>
                <a:gd name="T32" fmla="*/ 67 w 135"/>
                <a:gd name="T33" fmla="*/ 0 h 137"/>
                <a:gd name="T34" fmla="*/ 53 w 135"/>
                <a:gd name="T35" fmla="*/ 1 h 137"/>
                <a:gd name="T36" fmla="*/ 41 w 135"/>
                <a:gd name="T37" fmla="*/ 5 h 137"/>
                <a:gd name="T38" fmla="*/ 29 w 135"/>
                <a:gd name="T39" fmla="*/ 12 h 137"/>
                <a:gd name="T40" fmla="*/ 19 w 135"/>
                <a:gd name="T41" fmla="*/ 20 h 137"/>
                <a:gd name="T42" fmla="*/ 12 w 135"/>
                <a:gd name="T43" fmla="*/ 31 h 137"/>
                <a:gd name="T44" fmla="*/ 5 w 135"/>
                <a:gd name="T45" fmla="*/ 41 h 137"/>
                <a:gd name="T46" fmla="*/ 2 w 135"/>
                <a:gd name="T47" fmla="*/ 55 h 137"/>
                <a:gd name="T48" fmla="*/ 0 w 135"/>
                <a:gd name="T49" fmla="*/ 68 h 137"/>
                <a:gd name="T50" fmla="*/ 2 w 135"/>
                <a:gd name="T51" fmla="*/ 82 h 137"/>
                <a:gd name="T52" fmla="*/ 5 w 135"/>
                <a:gd name="T53" fmla="*/ 96 h 137"/>
                <a:gd name="T54" fmla="*/ 12 w 135"/>
                <a:gd name="T55" fmla="*/ 106 h 137"/>
                <a:gd name="T56" fmla="*/ 19 w 135"/>
                <a:gd name="T57" fmla="*/ 117 h 137"/>
                <a:gd name="T58" fmla="*/ 29 w 135"/>
                <a:gd name="T59" fmla="*/ 125 h 137"/>
                <a:gd name="T60" fmla="*/ 41 w 135"/>
                <a:gd name="T61" fmla="*/ 132 h 137"/>
                <a:gd name="T62" fmla="*/ 53 w 135"/>
                <a:gd name="T63" fmla="*/ 136 h 137"/>
                <a:gd name="T64" fmla="*/ 67 w 135"/>
                <a:gd name="T65" fmla="*/ 137 h 1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35"/>
                <a:gd name="T100" fmla="*/ 0 h 137"/>
                <a:gd name="T101" fmla="*/ 135 w 135"/>
                <a:gd name="T102" fmla="*/ 137 h 1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35" h="137">
                  <a:moveTo>
                    <a:pt x="67" y="137"/>
                  </a:moveTo>
                  <a:lnTo>
                    <a:pt x="81" y="136"/>
                  </a:lnTo>
                  <a:lnTo>
                    <a:pt x="94" y="132"/>
                  </a:lnTo>
                  <a:lnTo>
                    <a:pt x="105" y="125"/>
                  </a:lnTo>
                  <a:lnTo>
                    <a:pt x="115" y="117"/>
                  </a:lnTo>
                  <a:lnTo>
                    <a:pt x="123" y="106"/>
                  </a:lnTo>
                  <a:lnTo>
                    <a:pt x="130" y="96"/>
                  </a:lnTo>
                  <a:lnTo>
                    <a:pt x="134" y="82"/>
                  </a:lnTo>
                  <a:lnTo>
                    <a:pt x="135" y="68"/>
                  </a:lnTo>
                  <a:lnTo>
                    <a:pt x="134" y="55"/>
                  </a:lnTo>
                  <a:lnTo>
                    <a:pt x="130" y="41"/>
                  </a:lnTo>
                  <a:lnTo>
                    <a:pt x="123" y="31"/>
                  </a:lnTo>
                  <a:lnTo>
                    <a:pt x="115" y="20"/>
                  </a:lnTo>
                  <a:lnTo>
                    <a:pt x="105" y="12"/>
                  </a:lnTo>
                  <a:lnTo>
                    <a:pt x="94" y="5"/>
                  </a:lnTo>
                  <a:lnTo>
                    <a:pt x="81" y="1"/>
                  </a:lnTo>
                  <a:lnTo>
                    <a:pt x="67" y="0"/>
                  </a:lnTo>
                  <a:lnTo>
                    <a:pt x="53" y="1"/>
                  </a:lnTo>
                  <a:lnTo>
                    <a:pt x="41" y="5"/>
                  </a:lnTo>
                  <a:lnTo>
                    <a:pt x="29" y="12"/>
                  </a:lnTo>
                  <a:lnTo>
                    <a:pt x="19" y="20"/>
                  </a:lnTo>
                  <a:lnTo>
                    <a:pt x="12" y="31"/>
                  </a:lnTo>
                  <a:lnTo>
                    <a:pt x="5" y="41"/>
                  </a:lnTo>
                  <a:lnTo>
                    <a:pt x="2" y="55"/>
                  </a:lnTo>
                  <a:lnTo>
                    <a:pt x="0" y="68"/>
                  </a:lnTo>
                  <a:lnTo>
                    <a:pt x="2" y="82"/>
                  </a:lnTo>
                  <a:lnTo>
                    <a:pt x="5" y="96"/>
                  </a:lnTo>
                  <a:lnTo>
                    <a:pt x="12" y="106"/>
                  </a:lnTo>
                  <a:lnTo>
                    <a:pt x="19" y="117"/>
                  </a:lnTo>
                  <a:lnTo>
                    <a:pt x="29" y="125"/>
                  </a:lnTo>
                  <a:lnTo>
                    <a:pt x="41" y="132"/>
                  </a:lnTo>
                  <a:lnTo>
                    <a:pt x="53" y="136"/>
                  </a:lnTo>
                  <a:lnTo>
                    <a:pt x="67" y="137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3" name="Freeform 928"/>
            <p:cNvSpPr>
              <a:spLocks/>
            </p:cNvSpPr>
            <p:nvPr/>
          </p:nvSpPr>
          <p:spPr bwMode="auto">
            <a:xfrm>
              <a:off x="5737" y="2110"/>
              <a:ext cx="25" cy="26"/>
            </a:xfrm>
            <a:custGeom>
              <a:avLst/>
              <a:gdLst>
                <a:gd name="T0" fmla="*/ 62 w 75"/>
                <a:gd name="T1" fmla="*/ 0 h 76"/>
                <a:gd name="T2" fmla="*/ 62 w 75"/>
                <a:gd name="T3" fmla="*/ 0 h 76"/>
                <a:gd name="T4" fmla="*/ 62 w 75"/>
                <a:gd name="T5" fmla="*/ 14 h 76"/>
                <a:gd name="T6" fmla="*/ 58 w 75"/>
                <a:gd name="T7" fmla="*/ 26 h 76"/>
                <a:gd name="T8" fmla="*/ 51 w 75"/>
                <a:gd name="T9" fmla="*/ 35 h 76"/>
                <a:gd name="T10" fmla="*/ 44 w 75"/>
                <a:gd name="T11" fmla="*/ 45 h 76"/>
                <a:gd name="T12" fmla="*/ 34 w 75"/>
                <a:gd name="T13" fmla="*/ 52 h 76"/>
                <a:gd name="T14" fmla="*/ 26 w 75"/>
                <a:gd name="T15" fmla="*/ 59 h 76"/>
                <a:gd name="T16" fmla="*/ 14 w 75"/>
                <a:gd name="T17" fmla="*/ 62 h 76"/>
                <a:gd name="T18" fmla="*/ 0 w 75"/>
                <a:gd name="T19" fmla="*/ 62 h 76"/>
                <a:gd name="T20" fmla="*/ 0 w 75"/>
                <a:gd name="T21" fmla="*/ 76 h 76"/>
                <a:gd name="T22" fmla="*/ 14 w 75"/>
                <a:gd name="T23" fmla="*/ 73 h 76"/>
                <a:gd name="T24" fmla="*/ 29 w 75"/>
                <a:gd name="T25" fmla="*/ 69 h 76"/>
                <a:gd name="T26" fmla="*/ 41 w 75"/>
                <a:gd name="T27" fmla="*/ 62 h 76"/>
                <a:gd name="T28" fmla="*/ 51 w 75"/>
                <a:gd name="T29" fmla="*/ 52 h 76"/>
                <a:gd name="T30" fmla="*/ 62 w 75"/>
                <a:gd name="T31" fmla="*/ 42 h 76"/>
                <a:gd name="T32" fmla="*/ 68 w 75"/>
                <a:gd name="T33" fmla="*/ 30 h 76"/>
                <a:gd name="T34" fmla="*/ 72 w 75"/>
                <a:gd name="T35" fmla="*/ 14 h 76"/>
                <a:gd name="T36" fmla="*/ 75 w 75"/>
                <a:gd name="T37" fmla="*/ 0 h 76"/>
                <a:gd name="T38" fmla="*/ 75 w 75"/>
                <a:gd name="T39" fmla="*/ 0 h 76"/>
                <a:gd name="T40" fmla="*/ 62 w 75"/>
                <a:gd name="T41" fmla="*/ 0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76"/>
                <a:gd name="T65" fmla="*/ 75 w 75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76">
                  <a:moveTo>
                    <a:pt x="62" y="0"/>
                  </a:moveTo>
                  <a:lnTo>
                    <a:pt x="62" y="0"/>
                  </a:lnTo>
                  <a:lnTo>
                    <a:pt x="62" y="14"/>
                  </a:lnTo>
                  <a:lnTo>
                    <a:pt x="58" y="26"/>
                  </a:lnTo>
                  <a:lnTo>
                    <a:pt x="51" y="35"/>
                  </a:lnTo>
                  <a:lnTo>
                    <a:pt x="44" y="45"/>
                  </a:lnTo>
                  <a:lnTo>
                    <a:pt x="34" y="52"/>
                  </a:lnTo>
                  <a:lnTo>
                    <a:pt x="26" y="59"/>
                  </a:lnTo>
                  <a:lnTo>
                    <a:pt x="14" y="62"/>
                  </a:lnTo>
                  <a:lnTo>
                    <a:pt x="0" y="62"/>
                  </a:lnTo>
                  <a:lnTo>
                    <a:pt x="0" y="76"/>
                  </a:lnTo>
                  <a:lnTo>
                    <a:pt x="14" y="73"/>
                  </a:lnTo>
                  <a:lnTo>
                    <a:pt x="29" y="69"/>
                  </a:lnTo>
                  <a:lnTo>
                    <a:pt x="41" y="62"/>
                  </a:lnTo>
                  <a:lnTo>
                    <a:pt x="51" y="52"/>
                  </a:lnTo>
                  <a:lnTo>
                    <a:pt x="62" y="42"/>
                  </a:lnTo>
                  <a:lnTo>
                    <a:pt x="68" y="30"/>
                  </a:lnTo>
                  <a:lnTo>
                    <a:pt x="72" y="14"/>
                  </a:lnTo>
                  <a:lnTo>
                    <a:pt x="75" y="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4" name="Freeform 929"/>
            <p:cNvSpPr>
              <a:spLocks/>
            </p:cNvSpPr>
            <p:nvPr/>
          </p:nvSpPr>
          <p:spPr bwMode="auto">
            <a:xfrm>
              <a:off x="5737" y="2085"/>
              <a:ext cx="25" cy="25"/>
            </a:xfrm>
            <a:custGeom>
              <a:avLst/>
              <a:gdLst>
                <a:gd name="T0" fmla="*/ 0 w 75"/>
                <a:gd name="T1" fmla="*/ 14 h 75"/>
                <a:gd name="T2" fmla="*/ 0 w 75"/>
                <a:gd name="T3" fmla="*/ 14 h 75"/>
                <a:gd name="T4" fmla="*/ 14 w 75"/>
                <a:gd name="T5" fmla="*/ 14 h 75"/>
                <a:gd name="T6" fmla="*/ 26 w 75"/>
                <a:gd name="T7" fmla="*/ 17 h 75"/>
                <a:gd name="T8" fmla="*/ 34 w 75"/>
                <a:gd name="T9" fmla="*/ 24 h 75"/>
                <a:gd name="T10" fmla="*/ 44 w 75"/>
                <a:gd name="T11" fmla="*/ 31 h 75"/>
                <a:gd name="T12" fmla="*/ 51 w 75"/>
                <a:gd name="T13" fmla="*/ 41 h 75"/>
                <a:gd name="T14" fmla="*/ 58 w 75"/>
                <a:gd name="T15" fmla="*/ 50 h 75"/>
                <a:gd name="T16" fmla="*/ 62 w 75"/>
                <a:gd name="T17" fmla="*/ 62 h 75"/>
                <a:gd name="T18" fmla="*/ 62 w 75"/>
                <a:gd name="T19" fmla="*/ 75 h 75"/>
                <a:gd name="T20" fmla="*/ 75 w 75"/>
                <a:gd name="T21" fmla="*/ 75 h 75"/>
                <a:gd name="T22" fmla="*/ 72 w 75"/>
                <a:gd name="T23" fmla="*/ 62 h 75"/>
                <a:gd name="T24" fmla="*/ 68 w 75"/>
                <a:gd name="T25" fmla="*/ 46 h 75"/>
                <a:gd name="T26" fmla="*/ 62 w 75"/>
                <a:gd name="T27" fmla="*/ 34 h 75"/>
                <a:gd name="T28" fmla="*/ 51 w 75"/>
                <a:gd name="T29" fmla="*/ 24 h 75"/>
                <a:gd name="T30" fmla="*/ 41 w 75"/>
                <a:gd name="T31" fmla="*/ 14 h 75"/>
                <a:gd name="T32" fmla="*/ 29 w 75"/>
                <a:gd name="T33" fmla="*/ 7 h 75"/>
                <a:gd name="T34" fmla="*/ 14 w 75"/>
                <a:gd name="T35" fmla="*/ 3 h 75"/>
                <a:gd name="T36" fmla="*/ 0 w 75"/>
                <a:gd name="T37" fmla="*/ 0 h 75"/>
                <a:gd name="T38" fmla="*/ 0 w 75"/>
                <a:gd name="T39" fmla="*/ 0 h 75"/>
                <a:gd name="T40" fmla="*/ 0 w 75"/>
                <a:gd name="T41" fmla="*/ 14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5"/>
                <a:gd name="T64" fmla="*/ 0 h 75"/>
                <a:gd name="T65" fmla="*/ 75 w 75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5" h="75">
                  <a:moveTo>
                    <a:pt x="0" y="14"/>
                  </a:moveTo>
                  <a:lnTo>
                    <a:pt x="0" y="14"/>
                  </a:lnTo>
                  <a:lnTo>
                    <a:pt x="14" y="14"/>
                  </a:lnTo>
                  <a:lnTo>
                    <a:pt x="26" y="17"/>
                  </a:lnTo>
                  <a:lnTo>
                    <a:pt x="34" y="24"/>
                  </a:lnTo>
                  <a:lnTo>
                    <a:pt x="44" y="31"/>
                  </a:lnTo>
                  <a:lnTo>
                    <a:pt x="51" y="41"/>
                  </a:lnTo>
                  <a:lnTo>
                    <a:pt x="58" y="50"/>
                  </a:lnTo>
                  <a:lnTo>
                    <a:pt x="62" y="62"/>
                  </a:lnTo>
                  <a:lnTo>
                    <a:pt x="62" y="75"/>
                  </a:lnTo>
                  <a:lnTo>
                    <a:pt x="75" y="75"/>
                  </a:lnTo>
                  <a:lnTo>
                    <a:pt x="72" y="62"/>
                  </a:lnTo>
                  <a:lnTo>
                    <a:pt x="68" y="46"/>
                  </a:lnTo>
                  <a:lnTo>
                    <a:pt x="62" y="34"/>
                  </a:lnTo>
                  <a:lnTo>
                    <a:pt x="51" y="24"/>
                  </a:lnTo>
                  <a:lnTo>
                    <a:pt x="41" y="14"/>
                  </a:lnTo>
                  <a:lnTo>
                    <a:pt x="29" y="7"/>
                  </a:lnTo>
                  <a:lnTo>
                    <a:pt x="14" y="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5" name="Freeform 930"/>
            <p:cNvSpPr>
              <a:spLocks/>
            </p:cNvSpPr>
            <p:nvPr/>
          </p:nvSpPr>
          <p:spPr bwMode="auto">
            <a:xfrm>
              <a:off x="5713" y="2085"/>
              <a:ext cx="24" cy="25"/>
            </a:xfrm>
            <a:custGeom>
              <a:avLst/>
              <a:gdLst>
                <a:gd name="T0" fmla="*/ 14 w 74"/>
                <a:gd name="T1" fmla="*/ 75 h 75"/>
                <a:gd name="T2" fmla="*/ 14 w 74"/>
                <a:gd name="T3" fmla="*/ 75 h 75"/>
                <a:gd name="T4" fmla="*/ 14 w 74"/>
                <a:gd name="T5" fmla="*/ 62 h 75"/>
                <a:gd name="T6" fmla="*/ 17 w 74"/>
                <a:gd name="T7" fmla="*/ 50 h 75"/>
                <a:gd name="T8" fmla="*/ 24 w 74"/>
                <a:gd name="T9" fmla="*/ 41 h 75"/>
                <a:gd name="T10" fmla="*/ 29 w 74"/>
                <a:gd name="T11" fmla="*/ 31 h 75"/>
                <a:gd name="T12" fmla="*/ 39 w 74"/>
                <a:gd name="T13" fmla="*/ 24 h 75"/>
                <a:gd name="T14" fmla="*/ 50 w 74"/>
                <a:gd name="T15" fmla="*/ 17 h 75"/>
                <a:gd name="T16" fmla="*/ 60 w 74"/>
                <a:gd name="T17" fmla="*/ 14 h 75"/>
                <a:gd name="T18" fmla="*/ 74 w 74"/>
                <a:gd name="T19" fmla="*/ 14 h 75"/>
                <a:gd name="T20" fmla="*/ 74 w 74"/>
                <a:gd name="T21" fmla="*/ 0 h 75"/>
                <a:gd name="T22" fmla="*/ 60 w 74"/>
                <a:gd name="T23" fmla="*/ 3 h 75"/>
                <a:gd name="T24" fmla="*/ 46 w 74"/>
                <a:gd name="T25" fmla="*/ 7 h 75"/>
                <a:gd name="T26" fmla="*/ 33 w 74"/>
                <a:gd name="T27" fmla="*/ 14 h 75"/>
                <a:gd name="T28" fmla="*/ 22 w 74"/>
                <a:gd name="T29" fmla="*/ 24 h 75"/>
                <a:gd name="T30" fmla="*/ 14 w 74"/>
                <a:gd name="T31" fmla="*/ 34 h 75"/>
                <a:gd name="T32" fmla="*/ 7 w 74"/>
                <a:gd name="T33" fmla="*/ 46 h 75"/>
                <a:gd name="T34" fmla="*/ 3 w 74"/>
                <a:gd name="T35" fmla="*/ 62 h 75"/>
                <a:gd name="T36" fmla="*/ 0 w 74"/>
                <a:gd name="T37" fmla="*/ 75 h 75"/>
                <a:gd name="T38" fmla="*/ 0 w 74"/>
                <a:gd name="T39" fmla="*/ 75 h 75"/>
                <a:gd name="T40" fmla="*/ 14 w 74"/>
                <a:gd name="T41" fmla="*/ 75 h 7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75"/>
                <a:gd name="T65" fmla="*/ 74 w 74"/>
                <a:gd name="T66" fmla="*/ 75 h 7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75">
                  <a:moveTo>
                    <a:pt x="14" y="75"/>
                  </a:moveTo>
                  <a:lnTo>
                    <a:pt x="14" y="75"/>
                  </a:lnTo>
                  <a:lnTo>
                    <a:pt x="14" y="62"/>
                  </a:lnTo>
                  <a:lnTo>
                    <a:pt x="17" y="50"/>
                  </a:lnTo>
                  <a:lnTo>
                    <a:pt x="24" y="41"/>
                  </a:lnTo>
                  <a:lnTo>
                    <a:pt x="29" y="31"/>
                  </a:lnTo>
                  <a:lnTo>
                    <a:pt x="39" y="24"/>
                  </a:lnTo>
                  <a:lnTo>
                    <a:pt x="50" y="17"/>
                  </a:lnTo>
                  <a:lnTo>
                    <a:pt x="60" y="14"/>
                  </a:lnTo>
                  <a:lnTo>
                    <a:pt x="74" y="14"/>
                  </a:lnTo>
                  <a:lnTo>
                    <a:pt x="74" y="0"/>
                  </a:lnTo>
                  <a:lnTo>
                    <a:pt x="60" y="3"/>
                  </a:lnTo>
                  <a:lnTo>
                    <a:pt x="46" y="7"/>
                  </a:lnTo>
                  <a:lnTo>
                    <a:pt x="33" y="14"/>
                  </a:lnTo>
                  <a:lnTo>
                    <a:pt x="22" y="24"/>
                  </a:lnTo>
                  <a:lnTo>
                    <a:pt x="14" y="34"/>
                  </a:lnTo>
                  <a:lnTo>
                    <a:pt x="7" y="46"/>
                  </a:lnTo>
                  <a:lnTo>
                    <a:pt x="3" y="62"/>
                  </a:lnTo>
                  <a:lnTo>
                    <a:pt x="0" y="75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6" name="Freeform 931"/>
            <p:cNvSpPr>
              <a:spLocks/>
            </p:cNvSpPr>
            <p:nvPr/>
          </p:nvSpPr>
          <p:spPr bwMode="auto">
            <a:xfrm>
              <a:off x="5713" y="2110"/>
              <a:ext cx="24" cy="26"/>
            </a:xfrm>
            <a:custGeom>
              <a:avLst/>
              <a:gdLst>
                <a:gd name="T0" fmla="*/ 74 w 74"/>
                <a:gd name="T1" fmla="*/ 62 h 76"/>
                <a:gd name="T2" fmla="*/ 74 w 74"/>
                <a:gd name="T3" fmla="*/ 62 h 76"/>
                <a:gd name="T4" fmla="*/ 60 w 74"/>
                <a:gd name="T5" fmla="*/ 62 h 76"/>
                <a:gd name="T6" fmla="*/ 50 w 74"/>
                <a:gd name="T7" fmla="*/ 59 h 76"/>
                <a:gd name="T8" fmla="*/ 39 w 74"/>
                <a:gd name="T9" fmla="*/ 52 h 76"/>
                <a:gd name="T10" fmla="*/ 29 w 74"/>
                <a:gd name="T11" fmla="*/ 45 h 76"/>
                <a:gd name="T12" fmla="*/ 24 w 74"/>
                <a:gd name="T13" fmla="*/ 35 h 76"/>
                <a:gd name="T14" fmla="*/ 17 w 74"/>
                <a:gd name="T15" fmla="*/ 26 h 76"/>
                <a:gd name="T16" fmla="*/ 14 w 74"/>
                <a:gd name="T17" fmla="*/ 14 h 76"/>
                <a:gd name="T18" fmla="*/ 14 w 74"/>
                <a:gd name="T19" fmla="*/ 0 h 76"/>
                <a:gd name="T20" fmla="*/ 0 w 74"/>
                <a:gd name="T21" fmla="*/ 0 h 76"/>
                <a:gd name="T22" fmla="*/ 3 w 74"/>
                <a:gd name="T23" fmla="*/ 14 h 76"/>
                <a:gd name="T24" fmla="*/ 7 w 74"/>
                <a:gd name="T25" fmla="*/ 30 h 76"/>
                <a:gd name="T26" fmla="*/ 14 w 74"/>
                <a:gd name="T27" fmla="*/ 42 h 76"/>
                <a:gd name="T28" fmla="*/ 22 w 74"/>
                <a:gd name="T29" fmla="*/ 52 h 76"/>
                <a:gd name="T30" fmla="*/ 33 w 74"/>
                <a:gd name="T31" fmla="*/ 62 h 76"/>
                <a:gd name="T32" fmla="*/ 46 w 74"/>
                <a:gd name="T33" fmla="*/ 69 h 76"/>
                <a:gd name="T34" fmla="*/ 60 w 74"/>
                <a:gd name="T35" fmla="*/ 73 h 76"/>
                <a:gd name="T36" fmla="*/ 74 w 74"/>
                <a:gd name="T37" fmla="*/ 76 h 76"/>
                <a:gd name="T38" fmla="*/ 74 w 74"/>
                <a:gd name="T39" fmla="*/ 76 h 76"/>
                <a:gd name="T40" fmla="*/ 74 w 74"/>
                <a:gd name="T41" fmla="*/ 62 h 7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4"/>
                <a:gd name="T64" fmla="*/ 0 h 76"/>
                <a:gd name="T65" fmla="*/ 74 w 74"/>
                <a:gd name="T66" fmla="*/ 76 h 7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4" h="76">
                  <a:moveTo>
                    <a:pt x="74" y="62"/>
                  </a:moveTo>
                  <a:lnTo>
                    <a:pt x="74" y="62"/>
                  </a:lnTo>
                  <a:lnTo>
                    <a:pt x="60" y="62"/>
                  </a:lnTo>
                  <a:lnTo>
                    <a:pt x="50" y="59"/>
                  </a:lnTo>
                  <a:lnTo>
                    <a:pt x="39" y="52"/>
                  </a:lnTo>
                  <a:lnTo>
                    <a:pt x="29" y="45"/>
                  </a:lnTo>
                  <a:lnTo>
                    <a:pt x="24" y="35"/>
                  </a:lnTo>
                  <a:lnTo>
                    <a:pt x="17" y="26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3" y="14"/>
                  </a:lnTo>
                  <a:lnTo>
                    <a:pt x="7" y="30"/>
                  </a:lnTo>
                  <a:lnTo>
                    <a:pt x="14" y="42"/>
                  </a:lnTo>
                  <a:lnTo>
                    <a:pt x="22" y="52"/>
                  </a:lnTo>
                  <a:lnTo>
                    <a:pt x="33" y="62"/>
                  </a:lnTo>
                  <a:lnTo>
                    <a:pt x="46" y="69"/>
                  </a:lnTo>
                  <a:lnTo>
                    <a:pt x="60" y="73"/>
                  </a:lnTo>
                  <a:lnTo>
                    <a:pt x="74" y="76"/>
                  </a:lnTo>
                  <a:lnTo>
                    <a:pt x="74" y="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7" name="Freeform 932"/>
            <p:cNvSpPr>
              <a:spLocks/>
            </p:cNvSpPr>
            <p:nvPr/>
          </p:nvSpPr>
          <p:spPr bwMode="auto">
            <a:xfrm>
              <a:off x="5666" y="2090"/>
              <a:ext cx="47" cy="47"/>
            </a:xfrm>
            <a:custGeom>
              <a:avLst/>
              <a:gdLst>
                <a:gd name="T0" fmla="*/ 71 w 143"/>
                <a:gd name="T1" fmla="*/ 143 h 143"/>
                <a:gd name="T2" fmla="*/ 84 w 143"/>
                <a:gd name="T3" fmla="*/ 141 h 143"/>
                <a:gd name="T4" fmla="*/ 98 w 143"/>
                <a:gd name="T5" fmla="*/ 137 h 143"/>
                <a:gd name="T6" fmla="*/ 110 w 143"/>
                <a:gd name="T7" fmla="*/ 131 h 143"/>
                <a:gd name="T8" fmla="*/ 122 w 143"/>
                <a:gd name="T9" fmla="*/ 122 h 143"/>
                <a:gd name="T10" fmla="*/ 131 w 143"/>
                <a:gd name="T11" fmla="*/ 110 h 143"/>
                <a:gd name="T12" fmla="*/ 138 w 143"/>
                <a:gd name="T13" fmla="*/ 98 h 143"/>
                <a:gd name="T14" fmla="*/ 141 w 143"/>
                <a:gd name="T15" fmla="*/ 84 h 143"/>
                <a:gd name="T16" fmla="*/ 143 w 143"/>
                <a:gd name="T17" fmla="*/ 70 h 143"/>
                <a:gd name="T18" fmla="*/ 141 w 143"/>
                <a:gd name="T19" fmla="*/ 57 h 143"/>
                <a:gd name="T20" fmla="*/ 138 w 143"/>
                <a:gd name="T21" fmla="*/ 43 h 143"/>
                <a:gd name="T22" fmla="*/ 131 w 143"/>
                <a:gd name="T23" fmla="*/ 31 h 143"/>
                <a:gd name="T24" fmla="*/ 122 w 143"/>
                <a:gd name="T25" fmla="*/ 20 h 143"/>
                <a:gd name="T26" fmla="*/ 110 w 143"/>
                <a:gd name="T27" fmla="*/ 12 h 143"/>
                <a:gd name="T28" fmla="*/ 98 w 143"/>
                <a:gd name="T29" fmla="*/ 5 h 143"/>
                <a:gd name="T30" fmla="*/ 84 w 143"/>
                <a:gd name="T31" fmla="*/ 2 h 143"/>
                <a:gd name="T32" fmla="*/ 71 w 143"/>
                <a:gd name="T33" fmla="*/ 0 h 143"/>
                <a:gd name="T34" fmla="*/ 57 w 143"/>
                <a:gd name="T35" fmla="*/ 2 h 143"/>
                <a:gd name="T36" fmla="*/ 43 w 143"/>
                <a:gd name="T37" fmla="*/ 5 h 143"/>
                <a:gd name="T38" fmla="*/ 31 w 143"/>
                <a:gd name="T39" fmla="*/ 12 h 143"/>
                <a:gd name="T40" fmla="*/ 21 w 143"/>
                <a:gd name="T41" fmla="*/ 20 h 143"/>
                <a:gd name="T42" fmla="*/ 12 w 143"/>
                <a:gd name="T43" fmla="*/ 31 h 143"/>
                <a:gd name="T44" fmla="*/ 5 w 143"/>
                <a:gd name="T45" fmla="*/ 43 h 143"/>
                <a:gd name="T46" fmla="*/ 2 w 143"/>
                <a:gd name="T47" fmla="*/ 57 h 143"/>
                <a:gd name="T48" fmla="*/ 0 w 143"/>
                <a:gd name="T49" fmla="*/ 70 h 143"/>
                <a:gd name="T50" fmla="*/ 2 w 143"/>
                <a:gd name="T51" fmla="*/ 84 h 143"/>
                <a:gd name="T52" fmla="*/ 5 w 143"/>
                <a:gd name="T53" fmla="*/ 98 h 143"/>
                <a:gd name="T54" fmla="*/ 12 w 143"/>
                <a:gd name="T55" fmla="*/ 110 h 143"/>
                <a:gd name="T56" fmla="*/ 21 w 143"/>
                <a:gd name="T57" fmla="*/ 122 h 143"/>
                <a:gd name="T58" fmla="*/ 31 w 143"/>
                <a:gd name="T59" fmla="*/ 131 h 143"/>
                <a:gd name="T60" fmla="*/ 43 w 143"/>
                <a:gd name="T61" fmla="*/ 137 h 143"/>
                <a:gd name="T62" fmla="*/ 57 w 143"/>
                <a:gd name="T63" fmla="*/ 141 h 143"/>
                <a:gd name="T64" fmla="*/ 71 w 143"/>
                <a:gd name="T65" fmla="*/ 143 h 1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43"/>
                <a:gd name="T100" fmla="*/ 0 h 143"/>
                <a:gd name="T101" fmla="*/ 143 w 143"/>
                <a:gd name="T102" fmla="*/ 143 h 14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43" h="143">
                  <a:moveTo>
                    <a:pt x="71" y="143"/>
                  </a:moveTo>
                  <a:lnTo>
                    <a:pt x="84" y="141"/>
                  </a:lnTo>
                  <a:lnTo>
                    <a:pt x="98" y="137"/>
                  </a:lnTo>
                  <a:lnTo>
                    <a:pt x="110" y="131"/>
                  </a:lnTo>
                  <a:lnTo>
                    <a:pt x="122" y="122"/>
                  </a:lnTo>
                  <a:lnTo>
                    <a:pt x="131" y="110"/>
                  </a:lnTo>
                  <a:lnTo>
                    <a:pt x="138" y="98"/>
                  </a:lnTo>
                  <a:lnTo>
                    <a:pt x="141" y="84"/>
                  </a:lnTo>
                  <a:lnTo>
                    <a:pt x="143" y="70"/>
                  </a:lnTo>
                  <a:lnTo>
                    <a:pt x="141" y="57"/>
                  </a:lnTo>
                  <a:lnTo>
                    <a:pt x="138" y="43"/>
                  </a:lnTo>
                  <a:lnTo>
                    <a:pt x="131" y="31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8" y="5"/>
                  </a:lnTo>
                  <a:lnTo>
                    <a:pt x="84" y="2"/>
                  </a:lnTo>
                  <a:lnTo>
                    <a:pt x="71" y="0"/>
                  </a:lnTo>
                  <a:lnTo>
                    <a:pt x="57" y="2"/>
                  </a:lnTo>
                  <a:lnTo>
                    <a:pt x="43" y="5"/>
                  </a:lnTo>
                  <a:lnTo>
                    <a:pt x="31" y="12"/>
                  </a:lnTo>
                  <a:lnTo>
                    <a:pt x="21" y="20"/>
                  </a:lnTo>
                  <a:lnTo>
                    <a:pt x="12" y="31"/>
                  </a:lnTo>
                  <a:lnTo>
                    <a:pt x="5" y="43"/>
                  </a:lnTo>
                  <a:lnTo>
                    <a:pt x="2" y="57"/>
                  </a:lnTo>
                  <a:lnTo>
                    <a:pt x="0" y="70"/>
                  </a:lnTo>
                  <a:lnTo>
                    <a:pt x="2" y="84"/>
                  </a:lnTo>
                  <a:lnTo>
                    <a:pt x="5" y="98"/>
                  </a:lnTo>
                  <a:lnTo>
                    <a:pt x="12" y="110"/>
                  </a:lnTo>
                  <a:lnTo>
                    <a:pt x="21" y="122"/>
                  </a:lnTo>
                  <a:lnTo>
                    <a:pt x="31" y="131"/>
                  </a:lnTo>
                  <a:lnTo>
                    <a:pt x="43" y="137"/>
                  </a:lnTo>
                  <a:lnTo>
                    <a:pt x="57" y="141"/>
                  </a:lnTo>
                  <a:lnTo>
                    <a:pt x="71" y="143"/>
                  </a:lnTo>
                  <a:close/>
                </a:path>
              </a:pathLst>
            </a:cu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8" name="Freeform 933"/>
            <p:cNvSpPr>
              <a:spLocks/>
            </p:cNvSpPr>
            <p:nvPr/>
          </p:nvSpPr>
          <p:spPr bwMode="auto">
            <a:xfrm>
              <a:off x="5689" y="2113"/>
              <a:ext cx="25" cy="26"/>
            </a:xfrm>
            <a:custGeom>
              <a:avLst/>
              <a:gdLst>
                <a:gd name="T0" fmla="*/ 65 w 79"/>
                <a:gd name="T1" fmla="*/ 0 h 79"/>
                <a:gd name="T2" fmla="*/ 65 w 79"/>
                <a:gd name="T3" fmla="*/ 0 h 79"/>
                <a:gd name="T4" fmla="*/ 65 w 79"/>
                <a:gd name="T5" fmla="*/ 14 h 79"/>
                <a:gd name="T6" fmla="*/ 61 w 79"/>
                <a:gd name="T7" fmla="*/ 26 h 79"/>
                <a:gd name="T8" fmla="*/ 55 w 79"/>
                <a:gd name="T9" fmla="*/ 36 h 79"/>
                <a:gd name="T10" fmla="*/ 48 w 79"/>
                <a:gd name="T11" fmla="*/ 49 h 79"/>
                <a:gd name="T12" fmla="*/ 36 w 79"/>
                <a:gd name="T13" fmla="*/ 55 h 79"/>
                <a:gd name="T14" fmla="*/ 25 w 79"/>
                <a:gd name="T15" fmla="*/ 62 h 79"/>
                <a:gd name="T16" fmla="*/ 13 w 79"/>
                <a:gd name="T17" fmla="*/ 66 h 79"/>
                <a:gd name="T18" fmla="*/ 0 w 79"/>
                <a:gd name="T19" fmla="*/ 66 h 79"/>
                <a:gd name="T20" fmla="*/ 0 w 79"/>
                <a:gd name="T21" fmla="*/ 79 h 79"/>
                <a:gd name="T22" fmla="*/ 13 w 79"/>
                <a:gd name="T23" fmla="*/ 76 h 79"/>
                <a:gd name="T24" fmla="*/ 29 w 79"/>
                <a:gd name="T25" fmla="*/ 73 h 79"/>
                <a:gd name="T26" fmla="*/ 43 w 79"/>
                <a:gd name="T27" fmla="*/ 66 h 79"/>
                <a:gd name="T28" fmla="*/ 55 w 79"/>
                <a:gd name="T29" fmla="*/ 55 h 79"/>
                <a:gd name="T30" fmla="*/ 65 w 79"/>
                <a:gd name="T31" fmla="*/ 43 h 79"/>
                <a:gd name="T32" fmla="*/ 72 w 79"/>
                <a:gd name="T33" fmla="*/ 30 h 79"/>
                <a:gd name="T34" fmla="*/ 75 w 79"/>
                <a:gd name="T35" fmla="*/ 14 h 79"/>
                <a:gd name="T36" fmla="*/ 79 w 79"/>
                <a:gd name="T37" fmla="*/ 0 h 79"/>
                <a:gd name="T38" fmla="*/ 79 w 79"/>
                <a:gd name="T39" fmla="*/ 0 h 79"/>
                <a:gd name="T40" fmla="*/ 65 w 79"/>
                <a:gd name="T41" fmla="*/ 0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79"/>
                <a:gd name="T65" fmla="*/ 79 w 79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79">
                  <a:moveTo>
                    <a:pt x="65" y="0"/>
                  </a:moveTo>
                  <a:lnTo>
                    <a:pt x="65" y="0"/>
                  </a:lnTo>
                  <a:lnTo>
                    <a:pt x="65" y="14"/>
                  </a:lnTo>
                  <a:lnTo>
                    <a:pt x="61" y="26"/>
                  </a:lnTo>
                  <a:lnTo>
                    <a:pt x="55" y="36"/>
                  </a:lnTo>
                  <a:lnTo>
                    <a:pt x="48" y="49"/>
                  </a:lnTo>
                  <a:lnTo>
                    <a:pt x="36" y="55"/>
                  </a:lnTo>
                  <a:lnTo>
                    <a:pt x="25" y="62"/>
                  </a:lnTo>
                  <a:lnTo>
                    <a:pt x="13" y="66"/>
                  </a:lnTo>
                  <a:lnTo>
                    <a:pt x="0" y="66"/>
                  </a:lnTo>
                  <a:lnTo>
                    <a:pt x="0" y="79"/>
                  </a:lnTo>
                  <a:lnTo>
                    <a:pt x="13" y="76"/>
                  </a:lnTo>
                  <a:lnTo>
                    <a:pt x="29" y="73"/>
                  </a:lnTo>
                  <a:lnTo>
                    <a:pt x="43" y="66"/>
                  </a:lnTo>
                  <a:lnTo>
                    <a:pt x="55" y="55"/>
                  </a:lnTo>
                  <a:lnTo>
                    <a:pt x="65" y="43"/>
                  </a:lnTo>
                  <a:lnTo>
                    <a:pt x="72" y="30"/>
                  </a:lnTo>
                  <a:lnTo>
                    <a:pt x="75" y="14"/>
                  </a:lnTo>
                  <a:lnTo>
                    <a:pt x="79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59" name="Freeform 934"/>
            <p:cNvSpPr>
              <a:spLocks/>
            </p:cNvSpPr>
            <p:nvPr/>
          </p:nvSpPr>
          <p:spPr bwMode="auto">
            <a:xfrm>
              <a:off x="5689" y="2087"/>
              <a:ext cx="25" cy="26"/>
            </a:xfrm>
            <a:custGeom>
              <a:avLst/>
              <a:gdLst>
                <a:gd name="T0" fmla="*/ 0 w 79"/>
                <a:gd name="T1" fmla="*/ 14 h 77"/>
                <a:gd name="T2" fmla="*/ 0 w 79"/>
                <a:gd name="T3" fmla="*/ 14 h 77"/>
                <a:gd name="T4" fmla="*/ 13 w 79"/>
                <a:gd name="T5" fmla="*/ 14 h 77"/>
                <a:gd name="T6" fmla="*/ 25 w 79"/>
                <a:gd name="T7" fmla="*/ 17 h 77"/>
                <a:gd name="T8" fmla="*/ 36 w 79"/>
                <a:gd name="T9" fmla="*/ 24 h 77"/>
                <a:gd name="T10" fmla="*/ 48 w 79"/>
                <a:gd name="T11" fmla="*/ 31 h 77"/>
                <a:gd name="T12" fmla="*/ 55 w 79"/>
                <a:gd name="T13" fmla="*/ 41 h 77"/>
                <a:gd name="T14" fmla="*/ 61 w 79"/>
                <a:gd name="T15" fmla="*/ 52 h 77"/>
                <a:gd name="T16" fmla="*/ 65 w 79"/>
                <a:gd name="T17" fmla="*/ 64 h 77"/>
                <a:gd name="T18" fmla="*/ 65 w 79"/>
                <a:gd name="T19" fmla="*/ 77 h 77"/>
                <a:gd name="T20" fmla="*/ 79 w 79"/>
                <a:gd name="T21" fmla="*/ 77 h 77"/>
                <a:gd name="T22" fmla="*/ 75 w 79"/>
                <a:gd name="T23" fmla="*/ 64 h 77"/>
                <a:gd name="T24" fmla="*/ 72 w 79"/>
                <a:gd name="T25" fmla="*/ 48 h 77"/>
                <a:gd name="T26" fmla="*/ 65 w 79"/>
                <a:gd name="T27" fmla="*/ 34 h 77"/>
                <a:gd name="T28" fmla="*/ 55 w 79"/>
                <a:gd name="T29" fmla="*/ 24 h 77"/>
                <a:gd name="T30" fmla="*/ 43 w 79"/>
                <a:gd name="T31" fmla="*/ 14 h 77"/>
                <a:gd name="T32" fmla="*/ 29 w 79"/>
                <a:gd name="T33" fmla="*/ 7 h 77"/>
                <a:gd name="T34" fmla="*/ 13 w 79"/>
                <a:gd name="T35" fmla="*/ 3 h 77"/>
                <a:gd name="T36" fmla="*/ 0 w 79"/>
                <a:gd name="T37" fmla="*/ 0 h 77"/>
                <a:gd name="T38" fmla="*/ 0 w 79"/>
                <a:gd name="T39" fmla="*/ 0 h 77"/>
                <a:gd name="T40" fmla="*/ 0 w 79"/>
                <a:gd name="T41" fmla="*/ 14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9"/>
                <a:gd name="T64" fmla="*/ 0 h 77"/>
                <a:gd name="T65" fmla="*/ 79 w 79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9" h="77">
                  <a:moveTo>
                    <a:pt x="0" y="14"/>
                  </a:moveTo>
                  <a:lnTo>
                    <a:pt x="0" y="14"/>
                  </a:lnTo>
                  <a:lnTo>
                    <a:pt x="13" y="14"/>
                  </a:lnTo>
                  <a:lnTo>
                    <a:pt x="25" y="17"/>
                  </a:lnTo>
                  <a:lnTo>
                    <a:pt x="36" y="24"/>
                  </a:lnTo>
                  <a:lnTo>
                    <a:pt x="48" y="31"/>
                  </a:lnTo>
                  <a:lnTo>
                    <a:pt x="55" y="41"/>
                  </a:lnTo>
                  <a:lnTo>
                    <a:pt x="61" y="52"/>
                  </a:lnTo>
                  <a:lnTo>
                    <a:pt x="65" y="64"/>
                  </a:lnTo>
                  <a:lnTo>
                    <a:pt x="65" y="77"/>
                  </a:lnTo>
                  <a:lnTo>
                    <a:pt x="79" y="77"/>
                  </a:lnTo>
                  <a:lnTo>
                    <a:pt x="75" y="64"/>
                  </a:lnTo>
                  <a:lnTo>
                    <a:pt x="72" y="48"/>
                  </a:lnTo>
                  <a:lnTo>
                    <a:pt x="65" y="34"/>
                  </a:lnTo>
                  <a:lnTo>
                    <a:pt x="55" y="24"/>
                  </a:lnTo>
                  <a:lnTo>
                    <a:pt x="43" y="14"/>
                  </a:lnTo>
                  <a:lnTo>
                    <a:pt x="29" y="7"/>
                  </a:lnTo>
                  <a:lnTo>
                    <a:pt x="13" y="3"/>
                  </a:lnTo>
                  <a:lnTo>
                    <a:pt x="0" y="0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60" name="Freeform 935"/>
            <p:cNvSpPr>
              <a:spLocks/>
            </p:cNvSpPr>
            <p:nvPr/>
          </p:nvSpPr>
          <p:spPr bwMode="auto">
            <a:xfrm>
              <a:off x="5664" y="2087"/>
              <a:ext cx="25" cy="26"/>
            </a:xfrm>
            <a:custGeom>
              <a:avLst/>
              <a:gdLst>
                <a:gd name="T0" fmla="*/ 14 w 78"/>
                <a:gd name="T1" fmla="*/ 77 h 77"/>
                <a:gd name="T2" fmla="*/ 14 w 78"/>
                <a:gd name="T3" fmla="*/ 77 h 77"/>
                <a:gd name="T4" fmla="*/ 14 w 78"/>
                <a:gd name="T5" fmla="*/ 64 h 77"/>
                <a:gd name="T6" fmla="*/ 18 w 78"/>
                <a:gd name="T7" fmla="*/ 52 h 77"/>
                <a:gd name="T8" fmla="*/ 24 w 78"/>
                <a:gd name="T9" fmla="*/ 41 h 77"/>
                <a:gd name="T10" fmla="*/ 31 w 78"/>
                <a:gd name="T11" fmla="*/ 31 h 77"/>
                <a:gd name="T12" fmla="*/ 42 w 78"/>
                <a:gd name="T13" fmla="*/ 24 h 77"/>
                <a:gd name="T14" fmla="*/ 52 w 78"/>
                <a:gd name="T15" fmla="*/ 17 h 77"/>
                <a:gd name="T16" fmla="*/ 64 w 78"/>
                <a:gd name="T17" fmla="*/ 14 h 77"/>
                <a:gd name="T18" fmla="*/ 78 w 78"/>
                <a:gd name="T19" fmla="*/ 14 h 77"/>
                <a:gd name="T20" fmla="*/ 78 w 78"/>
                <a:gd name="T21" fmla="*/ 0 h 77"/>
                <a:gd name="T22" fmla="*/ 64 w 78"/>
                <a:gd name="T23" fmla="*/ 3 h 77"/>
                <a:gd name="T24" fmla="*/ 48 w 78"/>
                <a:gd name="T25" fmla="*/ 7 h 77"/>
                <a:gd name="T26" fmla="*/ 35 w 78"/>
                <a:gd name="T27" fmla="*/ 14 h 77"/>
                <a:gd name="T28" fmla="*/ 24 w 78"/>
                <a:gd name="T29" fmla="*/ 24 h 77"/>
                <a:gd name="T30" fmla="*/ 14 w 78"/>
                <a:gd name="T31" fmla="*/ 34 h 77"/>
                <a:gd name="T32" fmla="*/ 7 w 78"/>
                <a:gd name="T33" fmla="*/ 48 h 77"/>
                <a:gd name="T34" fmla="*/ 4 w 78"/>
                <a:gd name="T35" fmla="*/ 64 h 77"/>
                <a:gd name="T36" fmla="*/ 0 w 78"/>
                <a:gd name="T37" fmla="*/ 77 h 77"/>
                <a:gd name="T38" fmla="*/ 0 w 78"/>
                <a:gd name="T39" fmla="*/ 77 h 77"/>
                <a:gd name="T40" fmla="*/ 14 w 78"/>
                <a:gd name="T41" fmla="*/ 77 h 7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77"/>
                <a:gd name="T65" fmla="*/ 78 w 78"/>
                <a:gd name="T66" fmla="*/ 77 h 7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77">
                  <a:moveTo>
                    <a:pt x="14" y="77"/>
                  </a:moveTo>
                  <a:lnTo>
                    <a:pt x="14" y="77"/>
                  </a:lnTo>
                  <a:lnTo>
                    <a:pt x="14" y="64"/>
                  </a:lnTo>
                  <a:lnTo>
                    <a:pt x="18" y="52"/>
                  </a:lnTo>
                  <a:lnTo>
                    <a:pt x="24" y="41"/>
                  </a:lnTo>
                  <a:lnTo>
                    <a:pt x="31" y="31"/>
                  </a:lnTo>
                  <a:lnTo>
                    <a:pt x="42" y="24"/>
                  </a:lnTo>
                  <a:lnTo>
                    <a:pt x="52" y="17"/>
                  </a:lnTo>
                  <a:lnTo>
                    <a:pt x="64" y="14"/>
                  </a:lnTo>
                  <a:lnTo>
                    <a:pt x="78" y="14"/>
                  </a:lnTo>
                  <a:lnTo>
                    <a:pt x="78" y="0"/>
                  </a:lnTo>
                  <a:lnTo>
                    <a:pt x="64" y="3"/>
                  </a:lnTo>
                  <a:lnTo>
                    <a:pt x="48" y="7"/>
                  </a:lnTo>
                  <a:lnTo>
                    <a:pt x="35" y="14"/>
                  </a:lnTo>
                  <a:lnTo>
                    <a:pt x="24" y="24"/>
                  </a:lnTo>
                  <a:lnTo>
                    <a:pt x="14" y="34"/>
                  </a:lnTo>
                  <a:lnTo>
                    <a:pt x="7" y="48"/>
                  </a:lnTo>
                  <a:lnTo>
                    <a:pt x="4" y="64"/>
                  </a:lnTo>
                  <a:lnTo>
                    <a:pt x="0" y="77"/>
                  </a:lnTo>
                  <a:lnTo>
                    <a:pt x="14" y="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7161" name="Freeform 936"/>
            <p:cNvSpPr>
              <a:spLocks/>
            </p:cNvSpPr>
            <p:nvPr/>
          </p:nvSpPr>
          <p:spPr bwMode="auto">
            <a:xfrm>
              <a:off x="5664" y="2113"/>
              <a:ext cx="25" cy="26"/>
            </a:xfrm>
            <a:custGeom>
              <a:avLst/>
              <a:gdLst>
                <a:gd name="T0" fmla="*/ 78 w 78"/>
                <a:gd name="T1" fmla="*/ 66 h 79"/>
                <a:gd name="T2" fmla="*/ 78 w 78"/>
                <a:gd name="T3" fmla="*/ 66 h 79"/>
                <a:gd name="T4" fmla="*/ 64 w 78"/>
                <a:gd name="T5" fmla="*/ 66 h 79"/>
                <a:gd name="T6" fmla="*/ 52 w 78"/>
                <a:gd name="T7" fmla="*/ 62 h 79"/>
                <a:gd name="T8" fmla="*/ 42 w 78"/>
                <a:gd name="T9" fmla="*/ 55 h 79"/>
                <a:gd name="T10" fmla="*/ 31 w 78"/>
                <a:gd name="T11" fmla="*/ 49 h 79"/>
                <a:gd name="T12" fmla="*/ 24 w 78"/>
                <a:gd name="T13" fmla="*/ 36 h 79"/>
                <a:gd name="T14" fmla="*/ 18 w 78"/>
                <a:gd name="T15" fmla="*/ 26 h 79"/>
                <a:gd name="T16" fmla="*/ 14 w 78"/>
                <a:gd name="T17" fmla="*/ 14 h 79"/>
                <a:gd name="T18" fmla="*/ 14 w 78"/>
                <a:gd name="T19" fmla="*/ 0 h 79"/>
                <a:gd name="T20" fmla="*/ 0 w 78"/>
                <a:gd name="T21" fmla="*/ 0 h 79"/>
                <a:gd name="T22" fmla="*/ 4 w 78"/>
                <a:gd name="T23" fmla="*/ 14 h 79"/>
                <a:gd name="T24" fmla="*/ 7 w 78"/>
                <a:gd name="T25" fmla="*/ 30 h 79"/>
                <a:gd name="T26" fmla="*/ 14 w 78"/>
                <a:gd name="T27" fmla="*/ 43 h 79"/>
                <a:gd name="T28" fmla="*/ 24 w 78"/>
                <a:gd name="T29" fmla="*/ 55 h 79"/>
                <a:gd name="T30" fmla="*/ 35 w 78"/>
                <a:gd name="T31" fmla="*/ 66 h 79"/>
                <a:gd name="T32" fmla="*/ 48 w 78"/>
                <a:gd name="T33" fmla="*/ 73 h 79"/>
                <a:gd name="T34" fmla="*/ 64 w 78"/>
                <a:gd name="T35" fmla="*/ 76 h 79"/>
                <a:gd name="T36" fmla="*/ 78 w 78"/>
                <a:gd name="T37" fmla="*/ 79 h 79"/>
                <a:gd name="T38" fmla="*/ 78 w 78"/>
                <a:gd name="T39" fmla="*/ 79 h 79"/>
                <a:gd name="T40" fmla="*/ 78 w 78"/>
                <a:gd name="T41" fmla="*/ 66 h 7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8"/>
                <a:gd name="T64" fmla="*/ 0 h 79"/>
                <a:gd name="T65" fmla="*/ 78 w 78"/>
                <a:gd name="T66" fmla="*/ 79 h 7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8" h="79">
                  <a:moveTo>
                    <a:pt x="78" y="66"/>
                  </a:moveTo>
                  <a:lnTo>
                    <a:pt x="78" y="66"/>
                  </a:lnTo>
                  <a:lnTo>
                    <a:pt x="64" y="66"/>
                  </a:lnTo>
                  <a:lnTo>
                    <a:pt x="52" y="62"/>
                  </a:lnTo>
                  <a:lnTo>
                    <a:pt x="42" y="55"/>
                  </a:lnTo>
                  <a:lnTo>
                    <a:pt x="31" y="49"/>
                  </a:lnTo>
                  <a:lnTo>
                    <a:pt x="24" y="36"/>
                  </a:lnTo>
                  <a:lnTo>
                    <a:pt x="18" y="26"/>
                  </a:lnTo>
                  <a:lnTo>
                    <a:pt x="14" y="14"/>
                  </a:lnTo>
                  <a:lnTo>
                    <a:pt x="14" y="0"/>
                  </a:lnTo>
                  <a:lnTo>
                    <a:pt x="0" y="0"/>
                  </a:lnTo>
                  <a:lnTo>
                    <a:pt x="4" y="14"/>
                  </a:lnTo>
                  <a:lnTo>
                    <a:pt x="7" y="30"/>
                  </a:lnTo>
                  <a:lnTo>
                    <a:pt x="14" y="43"/>
                  </a:lnTo>
                  <a:lnTo>
                    <a:pt x="24" y="55"/>
                  </a:lnTo>
                  <a:lnTo>
                    <a:pt x="35" y="66"/>
                  </a:lnTo>
                  <a:lnTo>
                    <a:pt x="48" y="73"/>
                  </a:lnTo>
                  <a:lnTo>
                    <a:pt x="64" y="76"/>
                  </a:lnTo>
                  <a:lnTo>
                    <a:pt x="78" y="79"/>
                  </a:lnTo>
                  <a:lnTo>
                    <a:pt x="78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9785" name="Line 937"/>
          <p:cNvSpPr>
            <a:spLocks noChangeShapeType="1"/>
          </p:cNvSpPr>
          <p:nvPr/>
        </p:nvSpPr>
        <p:spPr bwMode="auto">
          <a:xfrm>
            <a:off x="2124075" y="3716338"/>
            <a:ext cx="639763" cy="1270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79515" name="Group 938"/>
          <p:cNvGrpSpPr>
            <a:grpSpLocks/>
          </p:cNvGrpSpPr>
          <p:nvPr/>
        </p:nvGrpSpPr>
        <p:grpSpPr bwMode="auto">
          <a:xfrm>
            <a:off x="241300" y="1466850"/>
            <a:ext cx="2924175" cy="1608138"/>
            <a:chOff x="288" y="1872"/>
            <a:chExt cx="2016" cy="1536"/>
          </a:xfrm>
        </p:grpSpPr>
        <p:grpSp>
          <p:nvGrpSpPr>
            <p:cNvPr id="76963" name="Group 939"/>
            <p:cNvGrpSpPr>
              <a:grpSpLocks/>
            </p:cNvGrpSpPr>
            <p:nvPr/>
          </p:nvGrpSpPr>
          <p:grpSpPr bwMode="auto">
            <a:xfrm>
              <a:off x="288" y="1872"/>
              <a:ext cx="432" cy="535"/>
              <a:chOff x="2640" y="2345"/>
              <a:chExt cx="288" cy="535"/>
            </a:xfrm>
          </p:grpSpPr>
          <p:sp>
            <p:nvSpPr>
              <p:cNvPr id="77048" name="Freeform 940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49" name="Freeform 941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50" name="Freeform 942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51" name="Freeform 943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52" name="Freeform 944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53" name="Freeform 945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64" name="Group 946"/>
            <p:cNvGrpSpPr>
              <a:grpSpLocks/>
            </p:cNvGrpSpPr>
            <p:nvPr/>
          </p:nvGrpSpPr>
          <p:grpSpPr bwMode="auto">
            <a:xfrm>
              <a:off x="672" y="1961"/>
              <a:ext cx="432" cy="535"/>
              <a:chOff x="2640" y="2345"/>
              <a:chExt cx="288" cy="535"/>
            </a:xfrm>
          </p:grpSpPr>
          <p:sp>
            <p:nvSpPr>
              <p:cNvPr id="77042" name="Freeform 947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43" name="Freeform 948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44" name="Freeform 949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45" name="Freeform 950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46" name="Freeform 951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47" name="Freeform 952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65" name="Group 953"/>
            <p:cNvGrpSpPr>
              <a:grpSpLocks/>
            </p:cNvGrpSpPr>
            <p:nvPr/>
          </p:nvGrpSpPr>
          <p:grpSpPr bwMode="auto">
            <a:xfrm>
              <a:off x="1104" y="1872"/>
              <a:ext cx="384" cy="535"/>
              <a:chOff x="2640" y="2345"/>
              <a:chExt cx="288" cy="535"/>
            </a:xfrm>
          </p:grpSpPr>
          <p:sp>
            <p:nvSpPr>
              <p:cNvPr id="77036" name="Freeform 954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37" name="Freeform 955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38" name="Freeform 956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39" name="Freeform 957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40" name="Freeform 958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41" name="Freeform 959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66" name="Group 960"/>
            <p:cNvGrpSpPr>
              <a:grpSpLocks/>
            </p:cNvGrpSpPr>
            <p:nvPr/>
          </p:nvGrpSpPr>
          <p:grpSpPr bwMode="auto">
            <a:xfrm>
              <a:off x="288" y="2441"/>
              <a:ext cx="432" cy="535"/>
              <a:chOff x="2640" y="2345"/>
              <a:chExt cx="288" cy="535"/>
            </a:xfrm>
          </p:grpSpPr>
          <p:sp>
            <p:nvSpPr>
              <p:cNvPr id="77030" name="Freeform 961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31" name="Freeform 962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32" name="Freeform 963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33" name="Freeform 964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34" name="Freeform 965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35" name="Freeform 966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67" name="Group 967"/>
            <p:cNvGrpSpPr>
              <a:grpSpLocks/>
            </p:cNvGrpSpPr>
            <p:nvPr/>
          </p:nvGrpSpPr>
          <p:grpSpPr bwMode="auto">
            <a:xfrm>
              <a:off x="1440" y="1920"/>
              <a:ext cx="384" cy="535"/>
              <a:chOff x="2640" y="2345"/>
              <a:chExt cx="288" cy="535"/>
            </a:xfrm>
          </p:grpSpPr>
          <p:sp>
            <p:nvSpPr>
              <p:cNvPr id="77024" name="Freeform 968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5" name="Freeform 969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6" name="Freeform 970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7" name="Freeform 971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8" name="Freeform 972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9" name="Freeform 973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68" name="Group 974"/>
            <p:cNvGrpSpPr>
              <a:grpSpLocks/>
            </p:cNvGrpSpPr>
            <p:nvPr/>
          </p:nvGrpSpPr>
          <p:grpSpPr bwMode="auto">
            <a:xfrm>
              <a:off x="672" y="2441"/>
              <a:ext cx="384" cy="535"/>
              <a:chOff x="2640" y="2345"/>
              <a:chExt cx="288" cy="535"/>
            </a:xfrm>
          </p:grpSpPr>
          <p:sp>
            <p:nvSpPr>
              <p:cNvPr id="77018" name="Freeform 975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19" name="Freeform 976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0" name="Freeform 977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1" name="Freeform 978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2" name="Freeform 979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23" name="Freeform 980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69" name="Group 981"/>
            <p:cNvGrpSpPr>
              <a:grpSpLocks/>
            </p:cNvGrpSpPr>
            <p:nvPr/>
          </p:nvGrpSpPr>
          <p:grpSpPr bwMode="auto">
            <a:xfrm>
              <a:off x="1008" y="2496"/>
              <a:ext cx="384" cy="535"/>
              <a:chOff x="2640" y="2345"/>
              <a:chExt cx="288" cy="535"/>
            </a:xfrm>
          </p:grpSpPr>
          <p:sp>
            <p:nvSpPr>
              <p:cNvPr id="77012" name="Freeform 982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13" name="Freeform 983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14" name="Freeform 984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15" name="Freeform 985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16" name="Freeform 986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17" name="Freeform 987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70" name="Group 988"/>
            <p:cNvGrpSpPr>
              <a:grpSpLocks/>
            </p:cNvGrpSpPr>
            <p:nvPr/>
          </p:nvGrpSpPr>
          <p:grpSpPr bwMode="auto">
            <a:xfrm>
              <a:off x="1392" y="2489"/>
              <a:ext cx="384" cy="535"/>
              <a:chOff x="2640" y="2345"/>
              <a:chExt cx="288" cy="535"/>
            </a:xfrm>
          </p:grpSpPr>
          <p:sp>
            <p:nvSpPr>
              <p:cNvPr id="77006" name="Freeform 989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07" name="Freeform 990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08" name="Freeform 991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09" name="Freeform 992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10" name="Freeform 993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11" name="Freeform 994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71" name="Group 995"/>
            <p:cNvGrpSpPr>
              <a:grpSpLocks/>
            </p:cNvGrpSpPr>
            <p:nvPr/>
          </p:nvGrpSpPr>
          <p:grpSpPr bwMode="auto">
            <a:xfrm>
              <a:off x="1200" y="3017"/>
              <a:ext cx="384" cy="343"/>
              <a:chOff x="2640" y="2345"/>
              <a:chExt cx="288" cy="535"/>
            </a:xfrm>
          </p:grpSpPr>
          <p:sp>
            <p:nvSpPr>
              <p:cNvPr id="77000" name="Freeform 996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01" name="Freeform 997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02" name="Freeform 998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03" name="Freeform 999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04" name="Freeform 1000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7005" name="Freeform 1001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72" name="Group 1002"/>
            <p:cNvGrpSpPr>
              <a:grpSpLocks/>
            </p:cNvGrpSpPr>
            <p:nvPr/>
          </p:nvGrpSpPr>
          <p:grpSpPr bwMode="auto">
            <a:xfrm>
              <a:off x="1680" y="2352"/>
              <a:ext cx="384" cy="535"/>
              <a:chOff x="2640" y="2345"/>
              <a:chExt cx="288" cy="535"/>
            </a:xfrm>
          </p:grpSpPr>
          <p:sp>
            <p:nvSpPr>
              <p:cNvPr id="76994" name="Freeform 1003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5" name="Freeform 1004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6" name="Freeform 1005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7" name="Freeform 1006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8" name="Freeform 1007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9" name="Freeform 1008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73" name="Group 1009"/>
            <p:cNvGrpSpPr>
              <a:grpSpLocks/>
            </p:cNvGrpSpPr>
            <p:nvPr/>
          </p:nvGrpSpPr>
          <p:grpSpPr bwMode="auto">
            <a:xfrm>
              <a:off x="1680" y="2873"/>
              <a:ext cx="384" cy="535"/>
              <a:chOff x="2640" y="2345"/>
              <a:chExt cx="288" cy="535"/>
            </a:xfrm>
          </p:grpSpPr>
          <p:sp>
            <p:nvSpPr>
              <p:cNvPr id="76988" name="Freeform 1010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89" name="Freeform 1011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0" name="Freeform 1012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1" name="Freeform 1013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2" name="Freeform 1014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93" name="Freeform 1015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74" name="Group 1016"/>
            <p:cNvGrpSpPr>
              <a:grpSpLocks/>
            </p:cNvGrpSpPr>
            <p:nvPr/>
          </p:nvGrpSpPr>
          <p:grpSpPr bwMode="auto">
            <a:xfrm>
              <a:off x="1920" y="2201"/>
              <a:ext cx="384" cy="535"/>
              <a:chOff x="2640" y="2345"/>
              <a:chExt cx="288" cy="535"/>
            </a:xfrm>
          </p:grpSpPr>
          <p:sp>
            <p:nvSpPr>
              <p:cNvPr id="76982" name="Freeform 1017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83" name="Freeform 1018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84" name="Freeform 1019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85" name="Freeform 1020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86" name="Freeform 1021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87" name="Freeform 1022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975" name="Group 1023"/>
            <p:cNvGrpSpPr>
              <a:grpSpLocks/>
            </p:cNvGrpSpPr>
            <p:nvPr/>
          </p:nvGrpSpPr>
          <p:grpSpPr bwMode="auto">
            <a:xfrm>
              <a:off x="1920" y="2777"/>
              <a:ext cx="384" cy="535"/>
              <a:chOff x="2640" y="2345"/>
              <a:chExt cx="288" cy="535"/>
            </a:xfrm>
          </p:grpSpPr>
          <p:sp>
            <p:nvSpPr>
              <p:cNvPr id="76976" name="Freeform 1024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77" name="Freeform 1025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78" name="Freeform 1026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79" name="Freeform 1027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80" name="Freeform 1028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81" name="Freeform 1029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79878" name="AutoShape 1030"/>
          <p:cNvSpPr>
            <a:spLocks noChangeArrowheads="1"/>
          </p:cNvSpPr>
          <p:nvPr/>
        </p:nvSpPr>
        <p:spPr bwMode="auto">
          <a:xfrm>
            <a:off x="311150" y="3527425"/>
            <a:ext cx="1252538" cy="20161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9879" name="Freeform 1031"/>
          <p:cNvSpPr>
            <a:spLocks/>
          </p:cNvSpPr>
          <p:nvPr/>
        </p:nvSpPr>
        <p:spPr bwMode="auto">
          <a:xfrm rot="10800000">
            <a:off x="1841500" y="3024188"/>
            <a:ext cx="69850" cy="352425"/>
          </a:xfrm>
          <a:custGeom>
            <a:avLst/>
            <a:gdLst>
              <a:gd name="T0" fmla="*/ 83 w 281"/>
              <a:gd name="T1" fmla="*/ 53 h 928"/>
              <a:gd name="T2" fmla="*/ 102 w 281"/>
              <a:gd name="T3" fmla="*/ 37 h 928"/>
              <a:gd name="T4" fmla="*/ 120 w 281"/>
              <a:gd name="T5" fmla="*/ 21 h 928"/>
              <a:gd name="T6" fmla="*/ 136 w 281"/>
              <a:gd name="T7" fmla="*/ 7 h 928"/>
              <a:gd name="T8" fmla="*/ 142 w 281"/>
              <a:gd name="T9" fmla="*/ 90 h 928"/>
              <a:gd name="T10" fmla="*/ 174 w 281"/>
              <a:gd name="T11" fmla="*/ 203 h 928"/>
              <a:gd name="T12" fmla="*/ 229 w 281"/>
              <a:gd name="T13" fmla="*/ 269 h 928"/>
              <a:gd name="T14" fmla="*/ 274 w 281"/>
              <a:gd name="T15" fmla="*/ 333 h 928"/>
              <a:gd name="T16" fmla="*/ 275 w 281"/>
              <a:gd name="T17" fmla="*/ 431 h 928"/>
              <a:gd name="T18" fmla="*/ 234 w 281"/>
              <a:gd name="T19" fmla="*/ 502 h 928"/>
              <a:gd name="T20" fmla="*/ 175 w 281"/>
              <a:gd name="T21" fmla="*/ 555 h 928"/>
              <a:gd name="T22" fmla="*/ 124 w 281"/>
              <a:gd name="T23" fmla="*/ 612 h 928"/>
              <a:gd name="T24" fmla="*/ 107 w 281"/>
              <a:gd name="T25" fmla="*/ 687 h 928"/>
              <a:gd name="T26" fmla="*/ 123 w 281"/>
              <a:gd name="T27" fmla="*/ 746 h 928"/>
              <a:gd name="T28" fmla="*/ 151 w 281"/>
              <a:gd name="T29" fmla="*/ 797 h 928"/>
              <a:gd name="T30" fmla="*/ 163 w 281"/>
              <a:gd name="T31" fmla="*/ 856 h 928"/>
              <a:gd name="T32" fmla="*/ 154 w 281"/>
              <a:gd name="T33" fmla="*/ 893 h 928"/>
              <a:gd name="T34" fmla="*/ 129 w 281"/>
              <a:gd name="T35" fmla="*/ 896 h 928"/>
              <a:gd name="T36" fmla="*/ 90 w 281"/>
              <a:gd name="T37" fmla="*/ 905 h 928"/>
              <a:gd name="T38" fmla="*/ 48 w 281"/>
              <a:gd name="T39" fmla="*/ 918 h 928"/>
              <a:gd name="T40" fmla="*/ 37 w 281"/>
              <a:gd name="T41" fmla="*/ 909 h 928"/>
              <a:gd name="T42" fmla="*/ 43 w 281"/>
              <a:gd name="T43" fmla="*/ 868 h 928"/>
              <a:gd name="T44" fmla="*/ 39 w 281"/>
              <a:gd name="T45" fmla="*/ 817 h 928"/>
              <a:gd name="T46" fmla="*/ 22 w 281"/>
              <a:gd name="T47" fmla="*/ 755 h 928"/>
              <a:gd name="T48" fmla="*/ 0 w 281"/>
              <a:gd name="T49" fmla="*/ 688 h 928"/>
              <a:gd name="T50" fmla="*/ 9 w 281"/>
              <a:gd name="T51" fmla="*/ 631 h 928"/>
              <a:gd name="T52" fmla="*/ 45 w 281"/>
              <a:gd name="T53" fmla="*/ 581 h 928"/>
              <a:gd name="T54" fmla="*/ 92 w 281"/>
              <a:gd name="T55" fmla="*/ 532 h 928"/>
              <a:gd name="T56" fmla="*/ 142 w 281"/>
              <a:gd name="T57" fmla="*/ 485 h 928"/>
              <a:gd name="T58" fmla="*/ 180 w 281"/>
              <a:gd name="T59" fmla="*/ 436 h 928"/>
              <a:gd name="T60" fmla="*/ 193 w 281"/>
              <a:gd name="T61" fmla="*/ 382 h 928"/>
              <a:gd name="T62" fmla="*/ 171 w 281"/>
              <a:gd name="T63" fmla="*/ 319 h 928"/>
              <a:gd name="T64" fmla="*/ 121 w 281"/>
              <a:gd name="T65" fmla="*/ 261 h 928"/>
              <a:gd name="T66" fmla="*/ 85 w 281"/>
              <a:gd name="T67" fmla="*/ 212 h 928"/>
              <a:gd name="T68" fmla="*/ 66 w 281"/>
              <a:gd name="T69" fmla="*/ 160 h 928"/>
              <a:gd name="T70" fmla="*/ 64 w 281"/>
              <a:gd name="T71" fmla="*/ 98 h 9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1"/>
              <a:gd name="T109" fmla="*/ 0 h 928"/>
              <a:gd name="T110" fmla="*/ 281 w 281"/>
              <a:gd name="T111" fmla="*/ 928 h 92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1" h="928">
                <a:moveTo>
                  <a:pt x="71" y="61"/>
                </a:moveTo>
                <a:lnTo>
                  <a:pt x="83" y="53"/>
                </a:lnTo>
                <a:lnTo>
                  <a:pt x="93" y="46"/>
                </a:lnTo>
                <a:lnTo>
                  <a:pt x="102" y="37"/>
                </a:lnTo>
                <a:lnTo>
                  <a:pt x="112" y="29"/>
                </a:lnTo>
                <a:lnTo>
                  <a:pt x="120" y="21"/>
                </a:lnTo>
                <a:lnTo>
                  <a:pt x="128" y="14"/>
                </a:lnTo>
                <a:lnTo>
                  <a:pt x="136" y="7"/>
                </a:lnTo>
                <a:lnTo>
                  <a:pt x="144" y="0"/>
                </a:lnTo>
                <a:lnTo>
                  <a:pt x="142" y="90"/>
                </a:lnTo>
                <a:lnTo>
                  <a:pt x="153" y="156"/>
                </a:lnTo>
                <a:lnTo>
                  <a:pt x="174" y="203"/>
                </a:lnTo>
                <a:lnTo>
                  <a:pt x="201" y="239"/>
                </a:lnTo>
                <a:lnTo>
                  <a:pt x="229" y="269"/>
                </a:lnTo>
                <a:lnTo>
                  <a:pt x="255" y="297"/>
                </a:lnTo>
                <a:lnTo>
                  <a:pt x="274" y="333"/>
                </a:lnTo>
                <a:lnTo>
                  <a:pt x="281" y="380"/>
                </a:lnTo>
                <a:lnTo>
                  <a:pt x="275" y="431"/>
                </a:lnTo>
                <a:lnTo>
                  <a:pt x="258" y="470"/>
                </a:lnTo>
                <a:lnTo>
                  <a:pt x="234" y="502"/>
                </a:lnTo>
                <a:lnTo>
                  <a:pt x="205" y="530"/>
                </a:lnTo>
                <a:lnTo>
                  <a:pt x="175" y="555"/>
                </a:lnTo>
                <a:lnTo>
                  <a:pt x="147" y="582"/>
                </a:lnTo>
                <a:lnTo>
                  <a:pt x="124" y="612"/>
                </a:lnTo>
                <a:lnTo>
                  <a:pt x="110" y="650"/>
                </a:lnTo>
                <a:lnTo>
                  <a:pt x="107" y="687"/>
                </a:lnTo>
                <a:lnTo>
                  <a:pt x="113" y="719"/>
                </a:lnTo>
                <a:lnTo>
                  <a:pt x="123" y="746"/>
                </a:lnTo>
                <a:lnTo>
                  <a:pt x="137" y="771"/>
                </a:lnTo>
                <a:lnTo>
                  <a:pt x="151" y="797"/>
                </a:lnTo>
                <a:lnTo>
                  <a:pt x="160" y="824"/>
                </a:lnTo>
                <a:lnTo>
                  <a:pt x="163" y="856"/>
                </a:lnTo>
                <a:lnTo>
                  <a:pt x="158" y="893"/>
                </a:lnTo>
                <a:lnTo>
                  <a:pt x="154" y="893"/>
                </a:lnTo>
                <a:lnTo>
                  <a:pt x="144" y="894"/>
                </a:lnTo>
                <a:lnTo>
                  <a:pt x="129" y="896"/>
                </a:lnTo>
                <a:lnTo>
                  <a:pt x="110" y="900"/>
                </a:lnTo>
                <a:lnTo>
                  <a:pt x="90" y="905"/>
                </a:lnTo>
                <a:lnTo>
                  <a:pt x="68" y="910"/>
                </a:lnTo>
                <a:lnTo>
                  <a:pt x="48" y="918"/>
                </a:lnTo>
                <a:lnTo>
                  <a:pt x="31" y="928"/>
                </a:lnTo>
                <a:lnTo>
                  <a:pt x="37" y="909"/>
                </a:lnTo>
                <a:lnTo>
                  <a:pt x="41" y="890"/>
                </a:lnTo>
                <a:lnTo>
                  <a:pt x="43" y="868"/>
                </a:lnTo>
                <a:lnTo>
                  <a:pt x="43" y="843"/>
                </a:lnTo>
                <a:lnTo>
                  <a:pt x="39" y="817"/>
                </a:lnTo>
                <a:lnTo>
                  <a:pt x="32" y="788"/>
                </a:lnTo>
                <a:lnTo>
                  <a:pt x="22" y="755"/>
                </a:lnTo>
                <a:lnTo>
                  <a:pt x="8" y="719"/>
                </a:lnTo>
                <a:lnTo>
                  <a:pt x="0" y="688"/>
                </a:lnTo>
                <a:lnTo>
                  <a:pt x="1" y="659"/>
                </a:lnTo>
                <a:lnTo>
                  <a:pt x="9" y="631"/>
                </a:lnTo>
                <a:lnTo>
                  <a:pt x="24" y="606"/>
                </a:lnTo>
                <a:lnTo>
                  <a:pt x="45" y="581"/>
                </a:lnTo>
                <a:lnTo>
                  <a:pt x="68" y="557"/>
                </a:lnTo>
                <a:lnTo>
                  <a:pt x="92" y="532"/>
                </a:lnTo>
                <a:lnTo>
                  <a:pt x="117" y="509"/>
                </a:lnTo>
                <a:lnTo>
                  <a:pt x="142" y="485"/>
                </a:lnTo>
                <a:lnTo>
                  <a:pt x="162" y="461"/>
                </a:lnTo>
                <a:lnTo>
                  <a:pt x="180" y="436"/>
                </a:lnTo>
                <a:lnTo>
                  <a:pt x="190" y="409"/>
                </a:lnTo>
                <a:lnTo>
                  <a:pt x="193" y="382"/>
                </a:lnTo>
                <a:lnTo>
                  <a:pt x="188" y="352"/>
                </a:lnTo>
                <a:lnTo>
                  <a:pt x="171" y="319"/>
                </a:lnTo>
                <a:lnTo>
                  <a:pt x="143" y="285"/>
                </a:lnTo>
                <a:lnTo>
                  <a:pt x="121" y="261"/>
                </a:lnTo>
                <a:lnTo>
                  <a:pt x="101" y="236"/>
                </a:lnTo>
                <a:lnTo>
                  <a:pt x="85" y="212"/>
                </a:lnTo>
                <a:lnTo>
                  <a:pt x="73" y="187"/>
                </a:lnTo>
                <a:lnTo>
                  <a:pt x="66" y="160"/>
                </a:lnTo>
                <a:lnTo>
                  <a:pt x="62" y="130"/>
                </a:lnTo>
                <a:lnTo>
                  <a:pt x="64" y="98"/>
                </a:lnTo>
                <a:lnTo>
                  <a:pt x="71" y="61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79635" name="Group 1032"/>
          <p:cNvGrpSpPr>
            <a:grpSpLocks/>
          </p:cNvGrpSpPr>
          <p:nvPr/>
        </p:nvGrpSpPr>
        <p:grpSpPr bwMode="auto">
          <a:xfrm>
            <a:off x="2260600" y="3125788"/>
            <a:ext cx="696913" cy="301625"/>
            <a:chOff x="1680" y="3456"/>
            <a:chExt cx="480" cy="288"/>
          </a:xfrm>
        </p:grpSpPr>
        <p:cxnSp>
          <p:nvCxnSpPr>
            <p:cNvPr id="76959" name="AutoShape 1033"/>
            <p:cNvCxnSpPr>
              <a:cxnSpLocks noChangeShapeType="1"/>
            </p:cNvCxnSpPr>
            <p:nvPr/>
          </p:nvCxnSpPr>
          <p:spPr bwMode="auto">
            <a:xfrm rot="16200000" flipH="1">
              <a:off x="1584" y="3552"/>
              <a:ext cx="240" cy="48"/>
            </a:xfrm>
            <a:prstGeom prst="curvedConnector3">
              <a:avLst>
                <a:gd name="adj1" fmla="val 50000"/>
              </a:avLst>
            </a:prstGeom>
            <a:noFill/>
            <a:ln w="9525" cap="rnd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960" name="Freeform 1034"/>
            <p:cNvSpPr>
              <a:spLocks/>
            </p:cNvSpPr>
            <p:nvPr/>
          </p:nvSpPr>
          <p:spPr bwMode="auto">
            <a:xfrm rot="998702">
              <a:off x="1888" y="3504"/>
              <a:ext cx="40" cy="120"/>
            </a:xfrm>
            <a:custGeom>
              <a:avLst/>
              <a:gdLst>
                <a:gd name="T0" fmla="*/ 0 w 40"/>
                <a:gd name="T1" fmla="*/ 0 h 120"/>
                <a:gd name="T2" fmla="*/ 40 w 40"/>
                <a:gd name="T3" fmla="*/ 120 h 120"/>
                <a:gd name="T4" fmla="*/ 0 60000 65536"/>
                <a:gd name="T5" fmla="*/ 0 60000 65536"/>
                <a:gd name="T6" fmla="*/ 0 w 40"/>
                <a:gd name="T7" fmla="*/ 0 h 120"/>
                <a:gd name="T8" fmla="*/ 40 w 40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120">
                  <a:moveTo>
                    <a:pt x="0" y="0"/>
                  </a:moveTo>
                  <a:cubicBezTo>
                    <a:pt x="26" y="39"/>
                    <a:pt x="20" y="79"/>
                    <a:pt x="40" y="120"/>
                  </a:cubicBezTo>
                </a:path>
              </a:pathLst>
            </a:custGeom>
            <a:solidFill>
              <a:srgbClr val="66FFFF"/>
            </a:solidFill>
            <a:ln w="9525" cap="rnd" cmpd="sng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961" name="Freeform 1035"/>
            <p:cNvSpPr>
              <a:spLocks/>
            </p:cNvSpPr>
            <p:nvPr/>
          </p:nvSpPr>
          <p:spPr bwMode="auto">
            <a:xfrm rot="725685">
              <a:off x="2120" y="3600"/>
              <a:ext cx="40" cy="120"/>
            </a:xfrm>
            <a:custGeom>
              <a:avLst/>
              <a:gdLst>
                <a:gd name="T0" fmla="*/ 0 w 40"/>
                <a:gd name="T1" fmla="*/ 0 h 120"/>
                <a:gd name="T2" fmla="*/ 40 w 40"/>
                <a:gd name="T3" fmla="*/ 120 h 120"/>
                <a:gd name="T4" fmla="*/ 0 60000 65536"/>
                <a:gd name="T5" fmla="*/ 0 60000 65536"/>
                <a:gd name="T6" fmla="*/ 0 w 40"/>
                <a:gd name="T7" fmla="*/ 0 h 120"/>
                <a:gd name="T8" fmla="*/ 40 w 40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120">
                  <a:moveTo>
                    <a:pt x="0" y="0"/>
                  </a:moveTo>
                  <a:cubicBezTo>
                    <a:pt x="26" y="39"/>
                    <a:pt x="20" y="79"/>
                    <a:pt x="40" y="120"/>
                  </a:cubicBezTo>
                </a:path>
              </a:pathLst>
            </a:custGeom>
            <a:solidFill>
              <a:srgbClr val="66FFFF"/>
            </a:solidFill>
            <a:ln w="9525" cap="rnd" cmpd="sng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962" name="Freeform 1036"/>
            <p:cNvSpPr>
              <a:spLocks/>
            </p:cNvSpPr>
            <p:nvPr/>
          </p:nvSpPr>
          <p:spPr bwMode="auto">
            <a:xfrm rot="976832">
              <a:off x="1920" y="3678"/>
              <a:ext cx="47" cy="66"/>
            </a:xfrm>
            <a:custGeom>
              <a:avLst/>
              <a:gdLst>
                <a:gd name="T0" fmla="*/ 0 w 40"/>
                <a:gd name="T1" fmla="*/ 0 h 120"/>
                <a:gd name="T2" fmla="*/ 40 w 40"/>
                <a:gd name="T3" fmla="*/ 120 h 120"/>
                <a:gd name="T4" fmla="*/ 0 60000 65536"/>
                <a:gd name="T5" fmla="*/ 0 60000 65536"/>
                <a:gd name="T6" fmla="*/ 0 w 40"/>
                <a:gd name="T7" fmla="*/ 0 h 120"/>
                <a:gd name="T8" fmla="*/ 40 w 40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120">
                  <a:moveTo>
                    <a:pt x="0" y="0"/>
                  </a:moveTo>
                  <a:cubicBezTo>
                    <a:pt x="26" y="39"/>
                    <a:pt x="20" y="79"/>
                    <a:pt x="40" y="120"/>
                  </a:cubicBezTo>
                </a:path>
              </a:pathLst>
            </a:custGeom>
            <a:solidFill>
              <a:srgbClr val="66FFFF"/>
            </a:solidFill>
            <a:ln w="9525" cap="rnd" cmpd="sng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79885" name="Freeform 1037"/>
          <p:cNvSpPr>
            <a:spLocks/>
          </p:cNvSpPr>
          <p:nvPr/>
        </p:nvSpPr>
        <p:spPr bwMode="auto">
          <a:xfrm>
            <a:off x="3944938" y="3125788"/>
            <a:ext cx="117475" cy="201612"/>
          </a:xfrm>
          <a:custGeom>
            <a:avLst/>
            <a:gdLst>
              <a:gd name="T0" fmla="*/ 61 w 123"/>
              <a:gd name="T1" fmla="*/ 0 h 360"/>
              <a:gd name="T2" fmla="*/ 75 w 123"/>
              <a:gd name="T3" fmla="*/ 66 h 360"/>
              <a:gd name="T4" fmla="*/ 91 w 123"/>
              <a:gd name="T5" fmla="*/ 128 h 360"/>
              <a:gd name="T6" fmla="*/ 106 w 123"/>
              <a:gd name="T7" fmla="*/ 188 h 360"/>
              <a:gd name="T8" fmla="*/ 118 w 123"/>
              <a:gd name="T9" fmla="*/ 241 h 360"/>
              <a:gd name="T10" fmla="*/ 123 w 123"/>
              <a:gd name="T11" fmla="*/ 287 h 360"/>
              <a:gd name="T12" fmla="*/ 116 w 123"/>
              <a:gd name="T13" fmla="*/ 325 h 360"/>
              <a:gd name="T14" fmla="*/ 97 w 123"/>
              <a:gd name="T15" fmla="*/ 349 h 360"/>
              <a:gd name="T16" fmla="*/ 60 w 123"/>
              <a:gd name="T17" fmla="*/ 360 h 360"/>
              <a:gd name="T18" fmla="*/ 24 w 123"/>
              <a:gd name="T19" fmla="*/ 353 h 360"/>
              <a:gd name="T20" fmla="*/ 5 w 123"/>
              <a:gd name="T21" fmla="*/ 325 h 360"/>
              <a:gd name="T22" fmla="*/ 0 w 123"/>
              <a:gd name="T23" fmla="*/ 286 h 360"/>
              <a:gd name="T24" fmla="*/ 5 w 123"/>
              <a:gd name="T25" fmla="*/ 234 h 360"/>
              <a:gd name="T26" fmla="*/ 17 w 123"/>
              <a:gd name="T27" fmla="*/ 176 h 360"/>
              <a:gd name="T28" fmla="*/ 32 w 123"/>
              <a:gd name="T29" fmla="*/ 114 h 360"/>
              <a:gd name="T30" fmla="*/ 48 w 123"/>
              <a:gd name="T31" fmla="*/ 55 h 360"/>
              <a:gd name="T32" fmla="*/ 61 w 123"/>
              <a:gd name="T33" fmla="*/ 0 h 3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360"/>
              <a:gd name="T53" fmla="*/ 123 w 123"/>
              <a:gd name="T54" fmla="*/ 360 h 3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360">
                <a:moveTo>
                  <a:pt x="61" y="0"/>
                </a:moveTo>
                <a:lnTo>
                  <a:pt x="75" y="66"/>
                </a:lnTo>
                <a:lnTo>
                  <a:pt x="91" y="128"/>
                </a:lnTo>
                <a:lnTo>
                  <a:pt x="106" y="188"/>
                </a:lnTo>
                <a:lnTo>
                  <a:pt x="118" y="241"/>
                </a:lnTo>
                <a:lnTo>
                  <a:pt x="123" y="287"/>
                </a:lnTo>
                <a:lnTo>
                  <a:pt x="116" y="325"/>
                </a:lnTo>
                <a:lnTo>
                  <a:pt x="97" y="349"/>
                </a:lnTo>
                <a:lnTo>
                  <a:pt x="60" y="360"/>
                </a:lnTo>
                <a:lnTo>
                  <a:pt x="24" y="353"/>
                </a:lnTo>
                <a:lnTo>
                  <a:pt x="5" y="325"/>
                </a:lnTo>
                <a:lnTo>
                  <a:pt x="0" y="286"/>
                </a:lnTo>
                <a:lnTo>
                  <a:pt x="5" y="234"/>
                </a:lnTo>
                <a:lnTo>
                  <a:pt x="17" y="176"/>
                </a:lnTo>
                <a:lnTo>
                  <a:pt x="32" y="114"/>
                </a:lnTo>
                <a:lnTo>
                  <a:pt x="48" y="55"/>
                </a:lnTo>
                <a:lnTo>
                  <a:pt x="61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79640" name="Group 1038"/>
          <p:cNvGrpSpPr>
            <a:grpSpLocks/>
          </p:cNvGrpSpPr>
          <p:nvPr/>
        </p:nvGrpSpPr>
        <p:grpSpPr bwMode="auto">
          <a:xfrm rot="82365">
            <a:off x="838200" y="2778125"/>
            <a:ext cx="68263" cy="246063"/>
            <a:chOff x="4881" y="2969"/>
            <a:chExt cx="140" cy="347"/>
          </a:xfrm>
        </p:grpSpPr>
        <p:sp>
          <p:nvSpPr>
            <p:cNvPr id="76957" name="Freeform 1039"/>
            <p:cNvSpPr>
              <a:spLocks/>
            </p:cNvSpPr>
            <p:nvPr/>
          </p:nvSpPr>
          <p:spPr bwMode="auto">
            <a:xfrm>
              <a:off x="4881" y="2969"/>
              <a:ext cx="140" cy="347"/>
            </a:xfrm>
            <a:custGeom>
              <a:avLst/>
              <a:gdLst>
                <a:gd name="T0" fmla="*/ 73 w 140"/>
                <a:gd name="T1" fmla="*/ 346 h 347"/>
                <a:gd name="T2" fmla="*/ 139 w 140"/>
                <a:gd name="T3" fmla="*/ 188 h 347"/>
                <a:gd name="T4" fmla="*/ 98 w 140"/>
                <a:gd name="T5" fmla="*/ 194 h 347"/>
                <a:gd name="T6" fmla="*/ 105 w 140"/>
                <a:gd name="T7" fmla="*/ 181 h 347"/>
                <a:gd name="T8" fmla="*/ 112 w 140"/>
                <a:gd name="T9" fmla="*/ 164 h 347"/>
                <a:gd name="T10" fmla="*/ 117 w 140"/>
                <a:gd name="T11" fmla="*/ 149 h 347"/>
                <a:gd name="T12" fmla="*/ 117 w 140"/>
                <a:gd name="T13" fmla="*/ 135 h 347"/>
                <a:gd name="T14" fmla="*/ 117 w 140"/>
                <a:gd name="T15" fmla="*/ 119 h 347"/>
                <a:gd name="T16" fmla="*/ 110 w 140"/>
                <a:gd name="T17" fmla="*/ 108 h 347"/>
                <a:gd name="T18" fmla="*/ 97 w 140"/>
                <a:gd name="T19" fmla="*/ 100 h 347"/>
                <a:gd name="T20" fmla="*/ 80 w 140"/>
                <a:gd name="T21" fmla="*/ 99 h 347"/>
                <a:gd name="T22" fmla="*/ 68 w 140"/>
                <a:gd name="T23" fmla="*/ 95 h 347"/>
                <a:gd name="T24" fmla="*/ 62 w 140"/>
                <a:gd name="T25" fmla="*/ 86 h 347"/>
                <a:gd name="T26" fmla="*/ 59 w 140"/>
                <a:gd name="T27" fmla="*/ 76 h 347"/>
                <a:gd name="T28" fmla="*/ 62 w 140"/>
                <a:gd name="T29" fmla="*/ 62 h 347"/>
                <a:gd name="T30" fmla="*/ 64 w 140"/>
                <a:gd name="T31" fmla="*/ 45 h 347"/>
                <a:gd name="T32" fmla="*/ 66 w 140"/>
                <a:gd name="T33" fmla="*/ 27 h 347"/>
                <a:gd name="T34" fmla="*/ 67 w 140"/>
                <a:gd name="T35" fmla="*/ 13 h 347"/>
                <a:gd name="T36" fmla="*/ 68 w 140"/>
                <a:gd name="T37" fmla="*/ 0 h 347"/>
                <a:gd name="T38" fmla="*/ 64 w 140"/>
                <a:gd name="T39" fmla="*/ 24 h 347"/>
                <a:gd name="T40" fmla="*/ 55 w 140"/>
                <a:gd name="T41" fmla="*/ 42 h 347"/>
                <a:gd name="T42" fmla="*/ 48 w 140"/>
                <a:gd name="T43" fmla="*/ 59 h 347"/>
                <a:gd name="T44" fmla="*/ 39 w 140"/>
                <a:gd name="T45" fmla="*/ 76 h 347"/>
                <a:gd name="T46" fmla="*/ 33 w 140"/>
                <a:gd name="T47" fmla="*/ 89 h 347"/>
                <a:gd name="T48" fmla="*/ 33 w 140"/>
                <a:gd name="T49" fmla="*/ 101 h 347"/>
                <a:gd name="T50" fmla="*/ 39 w 140"/>
                <a:gd name="T51" fmla="*/ 111 h 347"/>
                <a:gd name="T52" fmla="*/ 52 w 140"/>
                <a:gd name="T53" fmla="*/ 121 h 347"/>
                <a:gd name="T54" fmla="*/ 64 w 140"/>
                <a:gd name="T55" fmla="*/ 129 h 347"/>
                <a:gd name="T56" fmla="*/ 70 w 140"/>
                <a:gd name="T57" fmla="*/ 139 h 347"/>
                <a:gd name="T58" fmla="*/ 70 w 140"/>
                <a:gd name="T59" fmla="*/ 151 h 347"/>
                <a:gd name="T60" fmla="*/ 69 w 140"/>
                <a:gd name="T61" fmla="*/ 162 h 347"/>
                <a:gd name="T62" fmla="*/ 62 w 140"/>
                <a:gd name="T63" fmla="*/ 174 h 347"/>
                <a:gd name="T64" fmla="*/ 53 w 140"/>
                <a:gd name="T65" fmla="*/ 185 h 347"/>
                <a:gd name="T66" fmla="*/ 45 w 140"/>
                <a:gd name="T67" fmla="*/ 194 h 347"/>
                <a:gd name="T68" fmla="*/ 37 w 140"/>
                <a:gd name="T69" fmla="*/ 204 h 347"/>
                <a:gd name="T70" fmla="*/ 0 w 140"/>
                <a:gd name="T71" fmla="*/ 211 h 347"/>
                <a:gd name="T72" fmla="*/ 73 w 140"/>
                <a:gd name="T73" fmla="*/ 346 h 3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40"/>
                <a:gd name="T112" fmla="*/ 0 h 347"/>
                <a:gd name="T113" fmla="*/ 140 w 140"/>
                <a:gd name="T114" fmla="*/ 347 h 34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40" h="347">
                  <a:moveTo>
                    <a:pt x="73" y="346"/>
                  </a:moveTo>
                  <a:lnTo>
                    <a:pt x="139" y="188"/>
                  </a:lnTo>
                  <a:lnTo>
                    <a:pt x="98" y="194"/>
                  </a:lnTo>
                  <a:lnTo>
                    <a:pt x="105" y="181"/>
                  </a:lnTo>
                  <a:lnTo>
                    <a:pt x="112" y="164"/>
                  </a:lnTo>
                  <a:lnTo>
                    <a:pt x="117" y="149"/>
                  </a:lnTo>
                  <a:lnTo>
                    <a:pt x="117" y="135"/>
                  </a:lnTo>
                  <a:lnTo>
                    <a:pt x="117" y="119"/>
                  </a:lnTo>
                  <a:lnTo>
                    <a:pt x="110" y="108"/>
                  </a:lnTo>
                  <a:lnTo>
                    <a:pt x="97" y="100"/>
                  </a:lnTo>
                  <a:lnTo>
                    <a:pt x="80" y="99"/>
                  </a:lnTo>
                  <a:lnTo>
                    <a:pt x="68" y="95"/>
                  </a:lnTo>
                  <a:lnTo>
                    <a:pt x="62" y="86"/>
                  </a:lnTo>
                  <a:lnTo>
                    <a:pt x="59" y="76"/>
                  </a:lnTo>
                  <a:lnTo>
                    <a:pt x="62" y="62"/>
                  </a:lnTo>
                  <a:lnTo>
                    <a:pt x="64" y="45"/>
                  </a:lnTo>
                  <a:lnTo>
                    <a:pt x="66" y="27"/>
                  </a:lnTo>
                  <a:lnTo>
                    <a:pt x="67" y="13"/>
                  </a:lnTo>
                  <a:lnTo>
                    <a:pt x="68" y="0"/>
                  </a:lnTo>
                  <a:lnTo>
                    <a:pt x="64" y="24"/>
                  </a:lnTo>
                  <a:lnTo>
                    <a:pt x="55" y="42"/>
                  </a:lnTo>
                  <a:lnTo>
                    <a:pt x="48" y="59"/>
                  </a:lnTo>
                  <a:lnTo>
                    <a:pt x="39" y="76"/>
                  </a:lnTo>
                  <a:lnTo>
                    <a:pt x="33" y="89"/>
                  </a:lnTo>
                  <a:lnTo>
                    <a:pt x="33" y="101"/>
                  </a:lnTo>
                  <a:lnTo>
                    <a:pt x="39" y="111"/>
                  </a:lnTo>
                  <a:lnTo>
                    <a:pt x="52" y="121"/>
                  </a:lnTo>
                  <a:lnTo>
                    <a:pt x="64" y="129"/>
                  </a:lnTo>
                  <a:lnTo>
                    <a:pt x="70" y="139"/>
                  </a:lnTo>
                  <a:lnTo>
                    <a:pt x="70" y="151"/>
                  </a:lnTo>
                  <a:lnTo>
                    <a:pt x="69" y="162"/>
                  </a:lnTo>
                  <a:lnTo>
                    <a:pt x="62" y="174"/>
                  </a:lnTo>
                  <a:lnTo>
                    <a:pt x="53" y="185"/>
                  </a:lnTo>
                  <a:lnTo>
                    <a:pt x="45" y="194"/>
                  </a:lnTo>
                  <a:lnTo>
                    <a:pt x="37" y="204"/>
                  </a:lnTo>
                  <a:lnTo>
                    <a:pt x="0" y="211"/>
                  </a:lnTo>
                  <a:lnTo>
                    <a:pt x="73" y="346"/>
                  </a:lnTo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  <p:sp>
          <p:nvSpPr>
            <p:cNvPr id="76958" name="Freeform 1040"/>
            <p:cNvSpPr>
              <a:spLocks/>
            </p:cNvSpPr>
            <p:nvPr/>
          </p:nvSpPr>
          <p:spPr bwMode="auto">
            <a:xfrm>
              <a:off x="4881" y="2969"/>
              <a:ext cx="140" cy="347"/>
            </a:xfrm>
            <a:custGeom>
              <a:avLst/>
              <a:gdLst>
                <a:gd name="T0" fmla="*/ 73 w 140"/>
                <a:gd name="T1" fmla="*/ 346 h 347"/>
                <a:gd name="T2" fmla="*/ 139 w 140"/>
                <a:gd name="T3" fmla="*/ 188 h 347"/>
                <a:gd name="T4" fmla="*/ 98 w 140"/>
                <a:gd name="T5" fmla="*/ 194 h 347"/>
                <a:gd name="T6" fmla="*/ 98 w 140"/>
                <a:gd name="T7" fmla="*/ 194 h 347"/>
                <a:gd name="T8" fmla="*/ 105 w 140"/>
                <a:gd name="T9" fmla="*/ 181 h 347"/>
                <a:gd name="T10" fmla="*/ 112 w 140"/>
                <a:gd name="T11" fmla="*/ 164 h 347"/>
                <a:gd name="T12" fmla="*/ 117 w 140"/>
                <a:gd name="T13" fmla="*/ 149 h 347"/>
                <a:gd name="T14" fmla="*/ 117 w 140"/>
                <a:gd name="T15" fmla="*/ 135 h 347"/>
                <a:gd name="T16" fmla="*/ 117 w 140"/>
                <a:gd name="T17" fmla="*/ 119 h 347"/>
                <a:gd name="T18" fmla="*/ 110 w 140"/>
                <a:gd name="T19" fmla="*/ 108 h 347"/>
                <a:gd name="T20" fmla="*/ 97 w 140"/>
                <a:gd name="T21" fmla="*/ 100 h 347"/>
                <a:gd name="T22" fmla="*/ 80 w 140"/>
                <a:gd name="T23" fmla="*/ 99 h 347"/>
                <a:gd name="T24" fmla="*/ 80 w 140"/>
                <a:gd name="T25" fmla="*/ 99 h 347"/>
                <a:gd name="T26" fmla="*/ 68 w 140"/>
                <a:gd name="T27" fmla="*/ 95 h 347"/>
                <a:gd name="T28" fmla="*/ 62 w 140"/>
                <a:gd name="T29" fmla="*/ 86 h 347"/>
                <a:gd name="T30" fmla="*/ 59 w 140"/>
                <a:gd name="T31" fmla="*/ 76 h 347"/>
                <a:gd name="T32" fmla="*/ 62 w 140"/>
                <a:gd name="T33" fmla="*/ 62 h 347"/>
                <a:gd name="T34" fmla="*/ 64 w 140"/>
                <a:gd name="T35" fmla="*/ 45 h 347"/>
                <a:gd name="T36" fmla="*/ 66 w 140"/>
                <a:gd name="T37" fmla="*/ 27 h 347"/>
                <a:gd name="T38" fmla="*/ 67 w 140"/>
                <a:gd name="T39" fmla="*/ 13 h 347"/>
                <a:gd name="T40" fmla="*/ 68 w 140"/>
                <a:gd name="T41" fmla="*/ 0 h 347"/>
                <a:gd name="T42" fmla="*/ 68 w 140"/>
                <a:gd name="T43" fmla="*/ 0 h 347"/>
                <a:gd name="T44" fmla="*/ 64 w 140"/>
                <a:gd name="T45" fmla="*/ 24 h 347"/>
                <a:gd name="T46" fmla="*/ 55 w 140"/>
                <a:gd name="T47" fmla="*/ 42 h 347"/>
                <a:gd name="T48" fmla="*/ 48 w 140"/>
                <a:gd name="T49" fmla="*/ 59 h 347"/>
                <a:gd name="T50" fmla="*/ 39 w 140"/>
                <a:gd name="T51" fmla="*/ 76 h 347"/>
                <a:gd name="T52" fmla="*/ 33 w 140"/>
                <a:gd name="T53" fmla="*/ 89 h 347"/>
                <a:gd name="T54" fmla="*/ 33 w 140"/>
                <a:gd name="T55" fmla="*/ 101 h 347"/>
                <a:gd name="T56" fmla="*/ 39 w 140"/>
                <a:gd name="T57" fmla="*/ 111 h 347"/>
                <a:gd name="T58" fmla="*/ 52 w 140"/>
                <a:gd name="T59" fmla="*/ 121 h 347"/>
                <a:gd name="T60" fmla="*/ 52 w 140"/>
                <a:gd name="T61" fmla="*/ 121 h 347"/>
                <a:gd name="T62" fmla="*/ 64 w 140"/>
                <a:gd name="T63" fmla="*/ 129 h 347"/>
                <a:gd name="T64" fmla="*/ 70 w 140"/>
                <a:gd name="T65" fmla="*/ 139 h 347"/>
                <a:gd name="T66" fmla="*/ 70 w 140"/>
                <a:gd name="T67" fmla="*/ 151 h 347"/>
                <a:gd name="T68" fmla="*/ 69 w 140"/>
                <a:gd name="T69" fmla="*/ 162 h 347"/>
                <a:gd name="T70" fmla="*/ 62 w 140"/>
                <a:gd name="T71" fmla="*/ 174 h 347"/>
                <a:gd name="T72" fmla="*/ 53 w 140"/>
                <a:gd name="T73" fmla="*/ 185 h 347"/>
                <a:gd name="T74" fmla="*/ 45 w 140"/>
                <a:gd name="T75" fmla="*/ 194 h 347"/>
                <a:gd name="T76" fmla="*/ 37 w 140"/>
                <a:gd name="T77" fmla="*/ 204 h 347"/>
                <a:gd name="T78" fmla="*/ 0 w 140"/>
                <a:gd name="T79" fmla="*/ 211 h 347"/>
                <a:gd name="T80" fmla="*/ 73 w 140"/>
                <a:gd name="T81" fmla="*/ 346 h 3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0"/>
                <a:gd name="T124" fmla="*/ 0 h 347"/>
                <a:gd name="T125" fmla="*/ 140 w 140"/>
                <a:gd name="T126" fmla="*/ 347 h 3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0" h="347">
                  <a:moveTo>
                    <a:pt x="73" y="346"/>
                  </a:moveTo>
                  <a:lnTo>
                    <a:pt x="139" y="188"/>
                  </a:lnTo>
                  <a:lnTo>
                    <a:pt x="98" y="194"/>
                  </a:lnTo>
                  <a:lnTo>
                    <a:pt x="105" y="181"/>
                  </a:lnTo>
                  <a:lnTo>
                    <a:pt x="112" y="164"/>
                  </a:lnTo>
                  <a:lnTo>
                    <a:pt x="117" y="149"/>
                  </a:lnTo>
                  <a:lnTo>
                    <a:pt x="117" y="135"/>
                  </a:lnTo>
                  <a:lnTo>
                    <a:pt x="117" y="119"/>
                  </a:lnTo>
                  <a:lnTo>
                    <a:pt x="110" y="108"/>
                  </a:lnTo>
                  <a:lnTo>
                    <a:pt x="97" y="100"/>
                  </a:lnTo>
                  <a:lnTo>
                    <a:pt x="80" y="99"/>
                  </a:lnTo>
                  <a:lnTo>
                    <a:pt x="68" y="95"/>
                  </a:lnTo>
                  <a:lnTo>
                    <a:pt x="62" y="86"/>
                  </a:lnTo>
                  <a:lnTo>
                    <a:pt x="59" y="76"/>
                  </a:lnTo>
                  <a:lnTo>
                    <a:pt x="62" y="62"/>
                  </a:lnTo>
                  <a:lnTo>
                    <a:pt x="64" y="45"/>
                  </a:lnTo>
                  <a:lnTo>
                    <a:pt x="66" y="27"/>
                  </a:lnTo>
                  <a:lnTo>
                    <a:pt x="67" y="13"/>
                  </a:lnTo>
                  <a:lnTo>
                    <a:pt x="68" y="0"/>
                  </a:lnTo>
                  <a:lnTo>
                    <a:pt x="64" y="24"/>
                  </a:lnTo>
                  <a:lnTo>
                    <a:pt x="55" y="42"/>
                  </a:lnTo>
                  <a:lnTo>
                    <a:pt x="48" y="59"/>
                  </a:lnTo>
                  <a:lnTo>
                    <a:pt x="39" y="76"/>
                  </a:lnTo>
                  <a:lnTo>
                    <a:pt x="33" y="89"/>
                  </a:lnTo>
                  <a:lnTo>
                    <a:pt x="33" y="101"/>
                  </a:lnTo>
                  <a:lnTo>
                    <a:pt x="39" y="111"/>
                  </a:lnTo>
                  <a:lnTo>
                    <a:pt x="52" y="121"/>
                  </a:lnTo>
                  <a:lnTo>
                    <a:pt x="64" y="129"/>
                  </a:lnTo>
                  <a:lnTo>
                    <a:pt x="70" y="139"/>
                  </a:lnTo>
                  <a:lnTo>
                    <a:pt x="70" y="151"/>
                  </a:lnTo>
                  <a:lnTo>
                    <a:pt x="69" y="162"/>
                  </a:lnTo>
                  <a:lnTo>
                    <a:pt x="62" y="174"/>
                  </a:lnTo>
                  <a:lnTo>
                    <a:pt x="53" y="185"/>
                  </a:lnTo>
                  <a:lnTo>
                    <a:pt x="45" y="194"/>
                  </a:lnTo>
                  <a:lnTo>
                    <a:pt x="37" y="204"/>
                  </a:lnTo>
                  <a:lnTo>
                    <a:pt x="0" y="211"/>
                  </a:lnTo>
                  <a:lnTo>
                    <a:pt x="73" y="346"/>
                  </a:lnTo>
                </a:path>
              </a:pathLst>
            </a:custGeom>
            <a:solidFill>
              <a:srgbClr val="66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 cap="rnd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79889" name="Freeform 1041"/>
          <p:cNvSpPr>
            <a:spLocks/>
          </p:cNvSpPr>
          <p:nvPr/>
        </p:nvSpPr>
        <p:spPr bwMode="auto">
          <a:xfrm flipH="1">
            <a:off x="558800" y="2773363"/>
            <a:ext cx="68263" cy="603250"/>
          </a:xfrm>
          <a:custGeom>
            <a:avLst/>
            <a:gdLst>
              <a:gd name="T0" fmla="*/ 148 w 250"/>
              <a:gd name="T1" fmla="*/ 464 h 1176"/>
              <a:gd name="T2" fmla="*/ 134 w 250"/>
              <a:gd name="T3" fmla="*/ 410 h 1176"/>
              <a:gd name="T4" fmla="*/ 109 w 250"/>
              <a:gd name="T5" fmla="*/ 352 h 1176"/>
              <a:gd name="T6" fmla="*/ 83 w 250"/>
              <a:gd name="T7" fmla="*/ 289 h 1176"/>
              <a:gd name="T8" fmla="*/ 64 w 250"/>
              <a:gd name="T9" fmla="*/ 225 h 1176"/>
              <a:gd name="T10" fmla="*/ 63 w 250"/>
              <a:gd name="T11" fmla="*/ 160 h 1176"/>
              <a:gd name="T12" fmla="*/ 86 w 250"/>
              <a:gd name="T13" fmla="*/ 95 h 1176"/>
              <a:gd name="T14" fmla="*/ 143 w 250"/>
              <a:gd name="T15" fmla="*/ 31 h 1176"/>
              <a:gd name="T16" fmla="*/ 194 w 250"/>
              <a:gd name="T17" fmla="*/ 2 h 1176"/>
              <a:gd name="T18" fmla="*/ 203 w 250"/>
              <a:gd name="T19" fmla="*/ 7 h 1176"/>
              <a:gd name="T20" fmla="*/ 213 w 250"/>
              <a:gd name="T21" fmla="*/ 14 h 1176"/>
              <a:gd name="T22" fmla="*/ 225 w 250"/>
              <a:gd name="T23" fmla="*/ 21 h 1176"/>
              <a:gd name="T24" fmla="*/ 200 w 250"/>
              <a:gd name="T25" fmla="*/ 61 h 1176"/>
              <a:gd name="T26" fmla="*/ 160 w 250"/>
              <a:gd name="T27" fmla="*/ 129 h 1176"/>
              <a:gd name="T28" fmla="*/ 149 w 250"/>
              <a:gd name="T29" fmla="*/ 193 h 1176"/>
              <a:gd name="T30" fmla="*/ 157 w 250"/>
              <a:gd name="T31" fmla="*/ 251 h 1176"/>
              <a:gd name="T32" fmla="*/ 178 w 250"/>
              <a:gd name="T33" fmla="*/ 307 h 1176"/>
              <a:gd name="T34" fmla="*/ 204 w 250"/>
              <a:gd name="T35" fmla="*/ 361 h 1176"/>
              <a:gd name="T36" fmla="*/ 229 w 250"/>
              <a:gd name="T37" fmla="*/ 413 h 1176"/>
              <a:gd name="T38" fmla="*/ 247 w 250"/>
              <a:gd name="T39" fmla="*/ 464 h 1176"/>
              <a:gd name="T40" fmla="*/ 247 w 250"/>
              <a:gd name="T41" fmla="*/ 549 h 1176"/>
              <a:gd name="T42" fmla="*/ 212 w 250"/>
              <a:gd name="T43" fmla="*/ 622 h 1176"/>
              <a:gd name="T44" fmla="*/ 163 w 250"/>
              <a:gd name="T45" fmla="*/ 671 h 1176"/>
              <a:gd name="T46" fmla="*/ 126 w 250"/>
              <a:gd name="T47" fmla="*/ 739 h 1176"/>
              <a:gd name="T48" fmla="*/ 129 w 250"/>
              <a:gd name="T49" fmla="*/ 838 h 1176"/>
              <a:gd name="T50" fmla="*/ 174 w 250"/>
              <a:gd name="T51" fmla="*/ 930 h 1176"/>
              <a:gd name="T52" fmla="*/ 221 w 250"/>
              <a:gd name="T53" fmla="*/ 1025 h 1176"/>
              <a:gd name="T54" fmla="*/ 229 w 250"/>
              <a:gd name="T55" fmla="*/ 1124 h 1176"/>
              <a:gd name="T56" fmla="*/ 195 w 250"/>
              <a:gd name="T57" fmla="*/ 1160 h 1176"/>
              <a:gd name="T58" fmla="*/ 163 w 250"/>
              <a:gd name="T59" fmla="*/ 1123 h 1176"/>
              <a:gd name="T60" fmla="*/ 124 w 250"/>
              <a:gd name="T61" fmla="*/ 1088 h 1176"/>
              <a:gd name="T62" fmla="*/ 87 w 250"/>
              <a:gd name="T63" fmla="*/ 1066 h 1176"/>
              <a:gd name="T64" fmla="*/ 90 w 250"/>
              <a:gd name="T65" fmla="*/ 1024 h 1176"/>
              <a:gd name="T66" fmla="*/ 78 w 250"/>
              <a:gd name="T67" fmla="*/ 940 h 1176"/>
              <a:gd name="T68" fmla="*/ 33 w 250"/>
              <a:gd name="T69" fmla="*/ 847 h 1176"/>
              <a:gd name="T70" fmla="*/ 0 w 250"/>
              <a:gd name="T71" fmla="*/ 754 h 1176"/>
              <a:gd name="T72" fmla="*/ 13 w 250"/>
              <a:gd name="T73" fmla="*/ 678 h 1176"/>
              <a:gd name="T74" fmla="*/ 53 w 250"/>
              <a:gd name="T75" fmla="*/ 634 h 1176"/>
              <a:gd name="T76" fmla="*/ 101 w 250"/>
              <a:gd name="T77" fmla="*/ 593 h 1176"/>
              <a:gd name="T78" fmla="*/ 139 w 250"/>
              <a:gd name="T79" fmla="*/ 534 h 11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0"/>
              <a:gd name="T121" fmla="*/ 0 h 1176"/>
              <a:gd name="T122" fmla="*/ 250 w 250"/>
              <a:gd name="T123" fmla="*/ 1176 h 11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0" h="1176">
                <a:moveTo>
                  <a:pt x="148" y="490"/>
                </a:moveTo>
                <a:lnTo>
                  <a:pt x="148" y="464"/>
                </a:lnTo>
                <a:lnTo>
                  <a:pt x="142" y="438"/>
                </a:lnTo>
                <a:lnTo>
                  <a:pt x="134" y="410"/>
                </a:lnTo>
                <a:lnTo>
                  <a:pt x="122" y="381"/>
                </a:lnTo>
                <a:lnTo>
                  <a:pt x="109" y="352"/>
                </a:lnTo>
                <a:lnTo>
                  <a:pt x="96" y="320"/>
                </a:lnTo>
                <a:lnTo>
                  <a:pt x="83" y="289"/>
                </a:lnTo>
                <a:lnTo>
                  <a:pt x="72" y="257"/>
                </a:lnTo>
                <a:lnTo>
                  <a:pt x="64" y="225"/>
                </a:lnTo>
                <a:lnTo>
                  <a:pt x="60" y="193"/>
                </a:lnTo>
                <a:lnTo>
                  <a:pt x="63" y="160"/>
                </a:lnTo>
                <a:lnTo>
                  <a:pt x="71" y="127"/>
                </a:lnTo>
                <a:lnTo>
                  <a:pt x="86" y="95"/>
                </a:lnTo>
                <a:lnTo>
                  <a:pt x="110" y="62"/>
                </a:lnTo>
                <a:lnTo>
                  <a:pt x="143" y="31"/>
                </a:lnTo>
                <a:lnTo>
                  <a:pt x="188" y="0"/>
                </a:lnTo>
                <a:lnTo>
                  <a:pt x="194" y="2"/>
                </a:lnTo>
                <a:lnTo>
                  <a:pt x="198" y="5"/>
                </a:lnTo>
                <a:lnTo>
                  <a:pt x="203" y="7"/>
                </a:lnTo>
                <a:lnTo>
                  <a:pt x="209" y="11"/>
                </a:lnTo>
                <a:lnTo>
                  <a:pt x="213" y="14"/>
                </a:lnTo>
                <a:lnTo>
                  <a:pt x="219" y="17"/>
                </a:lnTo>
                <a:lnTo>
                  <a:pt x="225" y="21"/>
                </a:lnTo>
                <a:lnTo>
                  <a:pt x="231" y="26"/>
                </a:lnTo>
                <a:lnTo>
                  <a:pt x="200" y="61"/>
                </a:lnTo>
                <a:lnTo>
                  <a:pt x="176" y="96"/>
                </a:lnTo>
                <a:lnTo>
                  <a:pt x="160" y="129"/>
                </a:lnTo>
                <a:lnTo>
                  <a:pt x="152" y="161"/>
                </a:lnTo>
                <a:lnTo>
                  <a:pt x="149" y="193"/>
                </a:lnTo>
                <a:lnTo>
                  <a:pt x="151" y="222"/>
                </a:lnTo>
                <a:lnTo>
                  <a:pt x="157" y="251"/>
                </a:lnTo>
                <a:lnTo>
                  <a:pt x="166" y="280"/>
                </a:lnTo>
                <a:lnTo>
                  <a:pt x="178" y="307"/>
                </a:lnTo>
                <a:lnTo>
                  <a:pt x="190" y="334"/>
                </a:lnTo>
                <a:lnTo>
                  <a:pt x="204" y="361"/>
                </a:lnTo>
                <a:lnTo>
                  <a:pt x="217" y="386"/>
                </a:lnTo>
                <a:lnTo>
                  <a:pt x="229" y="413"/>
                </a:lnTo>
                <a:lnTo>
                  <a:pt x="240" y="438"/>
                </a:lnTo>
                <a:lnTo>
                  <a:pt x="247" y="464"/>
                </a:lnTo>
                <a:lnTo>
                  <a:pt x="250" y="490"/>
                </a:lnTo>
                <a:lnTo>
                  <a:pt x="247" y="549"/>
                </a:lnTo>
                <a:lnTo>
                  <a:pt x="233" y="591"/>
                </a:lnTo>
                <a:lnTo>
                  <a:pt x="212" y="622"/>
                </a:lnTo>
                <a:lnTo>
                  <a:pt x="188" y="646"/>
                </a:lnTo>
                <a:lnTo>
                  <a:pt x="163" y="671"/>
                </a:lnTo>
                <a:lnTo>
                  <a:pt x="141" y="699"/>
                </a:lnTo>
                <a:lnTo>
                  <a:pt x="126" y="739"/>
                </a:lnTo>
                <a:lnTo>
                  <a:pt x="121" y="793"/>
                </a:lnTo>
                <a:lnTo>
                  <a:pt x="129" y="838"/>
                </a:lnTo>
                <a:lnTo>
                  <a:pt x="149" y="884"/>
                </a:lnTo>
                <a:lnTo>
                  <a:pt x="174" y="930"/>
                </a:lnTo>
                <a:lnTo>
                  <a:pt x="201" y="977"/>
                </a:lnTo>
                <a:lnTo>
                  <a:pt x="221" y="1025"/>
                </a:lnTo>
                <a:lnTo>
                  <a:pt x="233" y="1075"/>
                </a:lnTo>
                <a:lnTo>
                  <a:pt x="229" y="1124"/>
                </a:lnTo>
                <a:lnTo>
                  <a:pt x="206" y="1176"/>
                </a:lnTo>
                <a:lnTo>
                  <a:pt x="195" y="1160"/>
                </a:lnTo>
                <a:lnTo>
                  <a:pt x="181" y="1142"/>
                </a:lnTo>
                <a:lnTo>
                  <a:pt x="163" y="1123"/>
                </a:lnTo>
                <a:lnTo>
                  <a:pt x="143" y="1105"/>
                </a:lnTo>
                <a:lnTo>
                  <a:pt x="124" y="1088"/>
                </a:lnTo>
                <a:lnTo>
                  <a:pt x="104" y="1075"/>
                </a:lnTo>
                <a:lnTo>
                  <a:pt x="87" y="1066"/>
                </a:lnTo>
                <a:lnTo>
                  <a:pt x="72" y="1062"/>
                </a:lnTo>
                <a:lnTo>
                  <a:pt x="90" y="1024"/>
                </a:lnTo>
                <a:lnTo>
                  <a:pt x="90" y="984"/>
                </a:lnTo>
                <a:lnTo>
                  <a:pt x="78" y="940"/>
                </a:lnTo>
                <a:lnTo>
                  <a:pt x="56" y="894"/>
                </a:lnTo>
                <a:lnTo>
                  <a:pt x="33" y="847"/>
                </a:lnTo>
                <a:lnTo>
                  <a:pt x="12" y="800"/>
                </a:lnTo>
                <a:lnTo>
                  <a:pt x="0" y="754"/>
                </a:lnTo>
                <a:lnTo>
                  <a:pt x="2" y="710"/>
                </a:lnTo>
                <a:lnTo>
                  <a:pt x="13" y="678"/>
                </a:lnTo>
                <a:lnTo>
                  <a:pt x="31" y="653"/>
                </a:lnTo>
                <a:lnTo>
                  <a:pt x="53" y="634"/>
                </a:lnTo>
                <a:lnTo>
                  <a:pt x="78" y="614"/>
                </a:lnTo>
                <a:lnTo>
                  <a:pt x="101" y="593"/>
                </a:lnTo>
                <a:lnTo>
                  <a:pt x="121" y="567"/>
                </a:lnTo>
                <a:lnTo>
                  <a:pt x="139" y="534"/>
                </a:lnTo>
                <a:lnTo>
                  <a:pt x="148" y="490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90" name="Freeform 1042"/>
          <p:cNvSpPr>
            <a:spLocks/>
          </p:cNvSpPr>
          <p:nvPr/>
        </p:nvSpPr>
        <p:spPr bwMode="auto">
          <a:xfrm rot="10800000">
            <a:off x="976313" y="3024188"/>
            <a:ext cx="68262" cy="452437"/>
          </a:xfrm>
          <a:custGeom>
            <a:avLst/>
            <a:gdLst>
              <a:gd name="T0" fmla="*/ 83 w 281"/>
              <a:gd name="T1" fmla="*/ 53 h 928"/>
              <a:gd name="T2" fmla="*/ 102 w 281"/>
              <a:gd name="T3" fmla="*/ 37 h 928"/>
              <a:gd name="T4" fmla="*/ 120 w 281"/>
              <a:gd name="T5" fmla="*/ 21 h 928"/>
              <a:gd name="T6" fmla="*/ 136 w 281"/>
              <a:gd name="T7" fmla="*/ 7 h 928"/>
              <a:gd name="T8" fmla="*/ 142 w 281"/>
              <a:gd name="T9" fmla="*/ 90 h 928"/>
              <a:gd name="T10" fmla="*/ 174 w 281"/>
              <a:gd name="T11" fmla="*/ 203 h 928"/>
              <a:gd name="T12" fmla="*/ 229 w 281"/>
              <a:gd name="T13" fmla="*/ 269 h 928"/>
              <a:gd name="T14" fmla="*/ 274 w 281"/>
              <a:gd name="T15" fmla="*/ 333 h 928"/>
              <a:gd name="T16" fmla="*/ 275 w 281"/>
              <a:gd name="T17" fmla="*/ 431 h 928"/>
              <a:gd name="T18" fmla="*/ 234 w 281"/>
              <a:gd name="T19" fmla="*/ 502 h 928"/>
              <a:gd name="T20" fmla="*/ 175 w 281"/>
              <a:gd name="T21" fmla="*/ 555 h 928"/>
              <a:gd name="T22" fmla="*/ 124 w 281"/>
              <a:gd name="T23" fmla="*/ 612 h 928"/>
              <a:gd name="T24" fmla="*/ 107 w 281"/>
              <a:gd name="T25" fmla="*/ 687 h 928"/>
              <a:gd name="T26" fmla="*/ 123 w 281"/>
              <a:gd name="T27" fmla="*/ 746 h 928"/>
              <a:gd name="T28" fmla="*/ 151 w 281"/>
              <a:gd name="T29" fmla="*/ 797 h 928"/>
              <a:gd name="T30" fmla="*/ 163 w 281"/>
              <a:gd name="T31" fmla="*/ 856 h 928"/>
              <a:gd name="T32" fmla="*/ 154 w 281"/>
              <a:gd name="T33" fmla="*/ 893 h 928"/>
              <a:gd name="T34" fmla="*/ 129 w 281"/>
              <a:gd name="T35" fmla="*/ 896 h 928"/>
              <a:gd name="T36" fmla="*/ 90 w 281"/>
              <a:gd name="T37" fmla="*/ 905 h 928"/>
              <a:gd name="T38" fmla="*/ 48 w 281"/>
              <a:gd name="T39" fmla="*/ 918 h 928"/>
              <a:gd name="T40" fmla="*/ 37 w 281"/>
              <a:gd name="T41" fmla="*/ 909 h 928"/>
              <a:gd name="T42" fmla="*/ 43 w 281"/>
              <a:gd name="T43" fmla="*/ 868 h 928"/>
              <a:gd name="T44" fmla="*/ 39 w 281"/>
              <a:gd name="T45" fmla="*/ 817 h 928"/>
              <a:gd name="T46" fmla="*/ 22 w 281"/>
              <a:gd name="T47" fmla="*/ 755 h 928"/>
              <a:gd name="T48" fmla="*/ 0 w 281"/>
              <a:gd name="T49" fmla="*/ 688 h 928"/>
              <a:gd name="T50" fmla="*/ 9 w 281"/>
              <a:gd name="T51" fmla="*/ 631 h 928"/>
              <a:gd name="T52" fmla="*/ 45 w 281"/>
              <a:gd name="T53" fmla="*/ 581 h 928"/>
              <a:gd name="T54" fmla="*/ 92 w 281"/>
              <a:gd name="T55" fmla="*/ 532 h 928"/>
              <a:gd name="T56" fmla="*/ 142 w 281"/>
              <a:gd name="T57" fmla="*/ 485 h 928"/>
              <a:gd name="T58" fmla="*/ 180 w 281"/>
              <a:gd name="T59" fmla="*/ 436 h 928"/>
              <a:gd name="T60" fmla="*/ 193 w 281"/>
              <a:gd name="T61" fmla="*/ 382 h 928"/>
              <a:gd name="T62" fmla="*/ 171 w 281"/>
              <a:gd name="T63" fmla="*/ 319 h 928"/>
              <a:gd name="T64" fmla="*/ 121 w 281"/>
              <a:gd name="T65" fmla="*/ 261 h 928"/>
              <a:gd name="T66" fmla="*/ 85 w 281"/>
              <a:gd name="T67" fmla="*/ 212 h 928"/>
              <a:gd name="T68" fmla="*/ 66 w 281"/>
              <a:gd name="T69" fmla="*/ 160 h 928"/>
              <a:gd name="T70" fmla="*/ 64 w 281"/>
              <a:gd name="T71" fmla="*/ 98 h 9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1"/>
              <a:gd name="T109" fmla="*/ 0 h 928"/>
              <a:gd name="T110" fmla="*/ 281 w 281"/>
              <a:gd name="T111" fmla="*/ 928 h 92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1" h="928">
                <a:moveTo>
                  <a:pt x="71" y="61"/>
                </a:moveTo>
                <a:lnTo>
                  <a:pt x="83" y="53"/>
                </a:lnTo>
                <a:lnTo>
                  <a:pt x="93" y="46"/>
                </a:lnTo>
                <a:lnTo>
                  <a:pt x="102" y="37"/>
                </a:lnTo>
                <a:lnTo>
                  <a:pt x="112" y="29"/>
                </a:lnTo>
                <a:lnTo>
                  <a:pt x="120" y="21"/>
                </a:lnTo>
                <a:lnTo>
                  <a:pt x="128" y="14"/>
                </a:lnTo>
                <a:lnTo>
                  <a:pt x="136" y="7"/>
                </a:lnTo>
                <a:lnTo>
                  <a:pt x="144" y="0"/>
                </a:lnTo>
                <a:lnTo>
                  <a:pt x="142" y="90"/>
                </a:lnTo>
                <a:lnTo>
                  <a:pt x="153" y="156"/>
                </a:lnTo>
                <a:lnTo>
                  <a:pt x="174" y="203"/>
                </a:lnTo>
                <a:lnTo>
                  <a:pt x="201" y="239"/>
                </a:lnTo>
                <a:lnTo>
                  <a:pt x="229" y="269"/>
                </a:lnTo>
                <a:lnTo>
                  <a:pt x="255" y="297"/>
                </a:lnTo>
                <a:lnTo>
                  <a:pt x="274" y="333"/>
                </a:lnTo>
                <a:lnTo>
                  <a:pt x="281" y="380"/>
                </a:lnTo>
                <a:lnTo>
                  <a:pt x="275" y="431"/>
                </a:lnTo>
                <a:lnTo>
                  <a:pt x="258" y="470"/>
                </a:lnTo>
                <a:lnTo>
                  <a:pt x="234" y="502"/>
                </a:lnTo>
                <a:lnTo>
                  <a:pt x="205" y="530"/>
                </a:lnTo>
                <a:lnTo>
                  <a:pt x="175" y="555"/>
                </a:lnTo>
                <a:lnTo>
                  <a:pt x="147" y="582"/>
                </a:lnTo>
                <a:lnTo>
                  <a:pt x="124" y="612"/>
                </a:lnTo>
                <a:lnTo>
                  <a:pt x="110" y="650"/>
                </a:lnTo>
                <a:lnTo>
                  <a:pt x="107" y="687"/>
                </a:lnTo>
                <a:lnTo>
                  <a:pt x="113" y="719"/>
                </a:lnTo>
                <a:lnTo>
                  <a:pt x="123" y="746"/>
                </a:lnTo>
                <a:lnTo>
                  <a:pt x="137" y="771"/>
                </a:lnTo>
                <a:lnTo>
                  <a:pt x="151" y="797"/>
                </a:lnTo>
                <a:lnTo>
                  <a:pt x="160" y="824"/>
                </a:lnTo>
                <a:lnTo>
                  <a:pt x="163" y="856"/>
                </a:lnTo>
                <a:lnTo>
                  <a:pt x="158" y="893"/>
                </a:lnTo>
                <a:lnTo>
                  <a:pt x="154" y="893"/>
                </a:lnTo>
                <a:lnTo>
                  <a:pt x="144" y="894"/>
                </a:lnTo>
                <a:lnTo>
                  <a:pt x="129" y="896"/>
                </a:lnTo>
                <a:lnTo>
                  <a:pt x="110" y="900"/>
                </a:lnTo>
                <a:lnTo>
                  <a:pt x="90" y="905"/>
                </a:lnTo>
                <a:lnTo>
                  <a:pt x="68" y="910"/>
                </a:lnTo>
                <a:lnTo>
                  <a:pt x="48" y="918"/>
                </a:lnTo>
                <a:lnTo>
                  <a:pt x="31" y="928"/>
                </a:lnTo>
                <a:lnTo>
                  <a:pt x="37" y="909"/>
                </a:lnTo>
                <a:lnTo>
                  <a:pt x="41" y="890"/>
                </a:lnTo>
                <a:lnTo>
                  <a:pt x="43" y="868"/>
                </a:lnTo>
                <a:lnTo>
                  <a:pt x="43" y="843"/>
                </a:lnTo>
                <a:lnTo>
                  <a:pt x="39" y="817"/>
                </a:lnTo>
                <a:lnTo>
                  <a:pt x="32" y="788"/>
                </a:lnTo>
                <a:lnTo>
                  <a:pt x="22" y="755"/>
                </a:lnTo>
                <a:lnTo>
                  <a:pt x="8" y="719"/>
                </a:lnTo>
                <a:lnTo>
                  <a:pt x="0" y="688"/>
                </a:lnTo>
                <a:lnTo>
                  <a:pt x="1" y="659"/>
                </a:lnTo>
                <a:lnTo>
                  <a:pt x="9" y="631"/>
                </a:lnTo>
                <a:lnTo>
                  <a:pt x="24" y="606"/>
                </a:lnTo>
                <a:lnTo>
                  <a:pt x="45" y="581"/>
                </a:lnTo>
                <a:lnTo>
                  <a:pt x="68" y="557"/>
                </a:lnTo>
                <a:lnTo>
                  <a:pt x="92" y="532"/>
                </a:lnTo>
                <a:lnTo>
                  <a:pt x="117" y="509"/>
                </a:lnTo>
                <a:lnTo>
                  <a:pt x="142" y="485"/>
                </a:lnTo>
                <a:lnTo>
                  <a:pt x="162" y="461"/>
                </a:lnTo>
                <a:lnTo>
                  <a:pt x="180" y="436"/>
                </a:lnTo>
                <a:lnTo>
                  <a:pt x="190" y="409"/>
                </a:lnTo>
                <a:lnTo>
                  <a:pt x="193" y="382"/>
                </a:lnTo>
                <a:lnTo>
                  <a:pt x="188" y="352"/>
                </a:lnTo>
                <a:lnTo>
                  <a:pt x="171" y="319"/>
                </a:lnTo>
                <a:lnTo>
                  <a:pt x="143" y="285"/>
                </a:lnTo>
                <a:lnTo>
                  <a:pt x="121" y="261"/>
                </a:lnTo>
                <a:lnTo>
                  <a:pt x="101" y="236"/>
                </a:lnTo>
                <a:lnTo>
                  <a:pt x="85" y="212"/>
                </a:lnTo>
                <a:lnTo>
                  <a:pt x="73" y="187"/>
                </a:lnTo>
                <a:lnTo>
                  <a:pt x="66" y="160"/>
                </a:lnTo>
                <a:lnTo>
                  <a:pt x="62" y="130"/>
                </a:lnTo>
                <a:lnTo>
                  <a:pt x="64" y="98"/>
                </a:lnTo>
                <a:lnTo>
                  <a:pt x="71" y="61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91" name="Freeform 1043"/>
          <p:cNvSpPr>
            <a:spLocks/>
          </p:cNvSpPr>
          <p:nvPr/>
        </p:nvSpPr>
        <p:spPr bwMode="auto">
          <a:xfrm rot="10800000">
            <a:off x="1393825" y="2874963"/>
            <a:ext cx="68263" cy="452437"/>
          </a:xfrm>
          <a:custGeom>
            <a:avLst/>
            <a:gdLst>
              <a:gd name="T0" fmla="*/ 83 w 281"/>
              <a:gd name="T1" fmla="*/ 53 h 928"/>
              <a:gd name="T2" fmla="*/ 102 w 281"/>
              <a:gd name="T3" fmla="*/ 37 h 928"/>
              <a:gd name="T4" fmla="*/ 120 w 281"/>
              <a:gd name="T5" fmla="*/ 21 h 928"/>
              <a:gd name="T6" fmla="*/ 136 w 281"/>
              <a:gd name="T7" fmla="*/ 7 h 928"/>
              <a:gd name="T8" fmla="*/ 142 w 281"/>
              <a:gd name="T9" fmla="*/ 90 h 928"/>
              <a:gd name="T10" fmla="*/ 174 w 281"/>
              <a:gd name="T11" fmla="*/ 203 h 928"/>
              <a:gd name="T12" fmla="*/ 229 w 281"/>
              <a:gd name="T13" fmla="*/ 269 h 928"/>
              <a:gd name="T14" fmla="*/ 274 w 281"/>
              <a:gd name="T15" fmla="*/ 333 h 928"/>
              <a:gd name="T16" fmla="*/ 275 w 281"/>
              <a:gd name="T17" fmla="*/ 431 h 928"/>
              <a:gd name="T18" fmla="*/ 234 w 281"/>
              <a:gd name="T19" fmla="*/ 502 h 928"/>
              <a:gd name="T20" fmla="*/ 175 w 281"/>
              <a:gd name="T21" fmla="*/ 555 h 928"/>
              <a:gd name="T22" fmla="*/ 124 w 281"/>
              <a:gd name="T23" fmla="*/ 612 h 928"/>
              <a:gd name="T24" fmla="*/ 107 w 281"/>
              <a:gd name="T25" fmla="*/ 687 h 928"/>
              <a:gd name="T26" fmla="*/ 123 w 281"/>
              <a:gd name="T27" fmla="*/ 746 h 928"/>
              <a:gd name="T28" fmla="*/ 151 w 281"/>
              <a:gd name="T29" fmla="*/ 797 h 928"/>
              <a:gd name="T30" fmla="*/ 163 w 281"/>
              <a:gd name="T31" fmla="*/ 856 h 928"/>
              <a:gd name="T32" fmla="*/ 154 w 281"/>
              <a:gd name="T33" fmla="*/ 893 h 928"/>
              <a:gd name="T34" fmla="*/ 129 w 281"/>
              <a:gd name="T35" fmla="*/ 896 h 928"/>
              <a:gd name="T36" fmla="*/ 90 w 281"/>
              <a:gd name="T37" fmla="*/ 905 h 928"/>
              <a:gd name="T38" fmla="*/ 48 w 281"/>
              <a:gd name="T39" fmla="*/ 918 h 928"/>
              <a:gd name="T40" fmla="*/ 37 w 281"/>
              <a:gd name="T41" fmla="*/ 909 h 928"/>
              <a:gd name="T42" fmla="*/ 43 w 281"/>
              <a:gd name="T43" fmla="*/ 868 h 928"/>
              <a:gd name="T44" fmla="*/ 39 w 281"/>
              <a:gd name="T45" fmla="*/ 817 h 928"/>
              <a:gd name="T46" fmla="*/ 22 w 281"/>
              <a:gd name="T47" fmla="*/ 755 h 928"/>
              <a:gd name="T48" fmla="*/ 0 w 281"/>
              <a:gd name="T49" fmla="*/ 688 h 928"/>
              <a:gd name="T50" fmla="*/ 9 w 281"/>
              <a:gd name="T51" fmla="*/ 631 h 928"/>
              <a:gd name="T52" fmla="*/ 45 w 281"/>
              <a:gd name="T53" fmla="*/ 581 h 928"/>
              <a:gd name="T54" fmla="*/ 92 w 281"/>
              <a:gd name="T55" fmla="*/ 532 h 928"/>
              <a:gd name="T56" fmla="*/ 142 w 281"/>
              <a:gd name="T57" fmla="*/ 485 h 928"/>
              <a:gd name="T58" fmla="*/ 180 w 281"/>
              <a:gd name="T59" fmla="*/ 436 h 928"/>
              <a:gd name="T60" fmla="*/ 193 w 281"/>
              <a:gd name="T61" fmla="*/ 382 h 928"/>
              <a:gd name="T62" fmla="*/ 171 w 281"/>
              <a:gd name="T63" fmla="*/ 319 h 928"/>
              <a:gd name="T64" fmla="*/ 121 w 281"/>
              <a:gd name="T65" fmla="*/ 261 h 928"/>
              <a:gd name="T66" fmla="*/ 85 w 281"/>
              <a:gd name="T67" fmla="*/ 212 h 928"/>
              <a:gd name="T68" fmla="*/ 66 w 281"/>
              <a:gd name="T69" fmla="*/ 160 h 928"/>
              <a:gd name="T70" fmla="*/ 64 w 281"/>
              <a:gd name="T71" fmla="*/ 98 h 9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1"/>
              <a:gd name="T109" fmla="*/ 0 h 928"/>
              <a:gd name="T110" fmla="*/ 281 w 281"/>
              <a:gd name="T111" fmla="*/ 928 h 92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1" h="928">
                <a:moveTo>
                  <a:pt x="71" y="61"/>
                </a:moveTo>
                <a:lnTo>
                  <a:pt x="83" y="53"/>
                </a:lnTo>
                <a:lnTo>
                  <a:pt x="93" y="46"/>
                </a:lnTo>
                <a:lnTo>
                  <a:pt x="102" y="37"/>
                </a:lnTo>
                <a:lnTo>
                  <a:pt x="112" y="29"/>
                </a:lnTo>
                <a:lnTo>
                  <a:pt x="120" y="21"/>
                </a:lnTo>
                <a:lnTo>
                  <a:pt x="128" y="14"/>
                </a:lnTo>
                <a:lnTo>
                  <a:pt x="136" y="7"/>
                </a:lnTo>
                <a:lnTo>
                  <a:pt x="144" y="0"/>
                </a:lnTo>
                <a:lnTo>
                  <a:pt x="142" y="90"/>
                </a:lnTo>
                <a:lnTo>
                  <a:pt x="153" y="156"/>
                </a:lnTo>
                <a:lnTo>
                  <a:pt x="174" y="203"/>
                </a:lnTo>
                <a:lnTo>
                  <a:pt x="201" y="239"/>
                </a:lnTo>
                <a:lnTo>
                  <a:pt x="229" y="269"/>
                </a:lnTo>
                <a:lnTo>
                  <a:pt x="255" y="297"/>
                </a:lnTo>
                <a:lnTo>
                  <a:pt x="274" y="333"/>
                </a:lnTo>
                <a:lnTo>
                  <a:pt x="281" y="380"/>
                </a:lnTo>
                <a:lnTo>
                  <a:pt x="275" y="431"/>
                </a:lnTo>
                <a:lnTo>
                  <a:pt x="258" y="470"/>
                </a:lnTo>
                <a:lnTo>
                  <a:pt x="234" y="502"/>
                </a:lnTo>
                <a:lnTo>
                  <a:pt x="205" y="530"/>
                </a:lnTo>
                <a:lnTo>
                  <a:pt x="175" y="555"/>
                </a:lnTo>
                <a:lnTo>
                  <a:pt x="147" y="582"/>
                </a:lnTo>
                <a:lnTo>
                  <a:pt x="124" y="612"/>
                </a:lnTo>
                <a:lnTo>
                  <a:pt x="110" y="650"/>
                </a:lnTo>
                <a:lnTo>
                  <a:pt x="107" y="687"/>
                </a:lnTo>
                <a:lnTo>
                  <a:pt x="113" y="719"/>
                </a:lnTo>
                <a:lnTo>
                  <a:pt x="123" y="746"/>
                </a:lnTo>
                <a:lnTo>
                  <a:pt x="137" y="771"/>
                </a:lnTo>
                <a:lnTo>
                  <a:pt x="151" y="797"/>
                </a:lnTo>
                <a:lnTo>
                  <a:pt x="160" y="824"/>
                </a:lnTo>
                <a:lnTo>
                  <a:pt x="163" y="856"/>
                </a:lnTo>
                <a:lnTo>
                  <a:pt x="158" y="893"/>
                </a:lnTo>
                <a:lnTo>
                  <a:pt x="154" y="893"/>
                </a:lnTo>
                <a:lnTo>
                  <a:pt x="144" y="894"/>
                </a:lnTo>
                <a:lnTo>
                  <a:pt x="129" y="896"/>
                </a:lnTo>
                <a:lnTo>
                  <a:pt x="110" y="900"/>
                </a:lnTo>
                <a:lnTo>
                  <a:pt x="90" y="905"/>
                </a:lnTo>
                <a:lnTo>
                  <a:pt x="68" y="910"/>
                </a:lnTo>
                <a:lnTo>
                  <a:pt x="48" y="918"/>
                </a:lnTo>
                <a:lnTo>
                  <a:pt x="31" y="928"/>
                </a:lnTo>
                <a:lnTo>
                  <a:pt x="37" y="909"/>
                </a:lnTo>
                <a:lnTo>
                  <a:pt x="41" y="890"/>
                </a:lnTo>
                <a:lnTo>
                  <a:pt x="43" y="868"/>
                </a:lnTo>
                <a:lnTo>
                  <a:pt x="43" y="843"/>
                </a:lnTo>
                <a:lnTo>
                  <a:pt x="39" y="817"/>
                </a:lnTo>
                <a:lnTo>
                  <a:pt x="32" y="788"/>
                </a:lnTo>
                <a:lnTo>
                  <a:pt x="22" y="755"/>
                </a:lnTo>
                <a:lnTo>
                  <a:pt x="8" y="719"/>
                </a:lnTo>
                <a:lnTo>
                  <a:pt x="0" y="688"/>
                </a:lnTo>
                <a:lnTo>
                  <a:pt x="1" y="659"/>
                </a:lnTo>
                <a:lnTo>
                  <a:pt x="9" y="631"/>
                </a:lnTo>
                <a:lnTo>
                  <a:pt x="24" y="606"/>
                </a:lnTo>
                <a:lnTo>
                  <a:pt x="45" y="581"/>
                </a:lnTo>
                <a:lnTo>
                  <a:pt x="68" y="557"/>
                </a:lnTo>
                <a:lnTo>
                  <a:pt x="92" y="532"/>
                </a:lnTo>
                <a:lnTo>
                  <a:pt x="117" y="509"/>
                </a:lnTo>
                <a:lnTo>
                  <a:pt x="142" y="485"/>
                </a:lnTo>
                <a:lnTo>
                  <a:pt x="162" y="461"/>
                </a:lnTo>
                <a:lnTo>
                  <a:pt x="180" y="436"/>
                </a:lnTo>
                <a:lnTo>
                  <a:pt x="190" y="409"/>
                </a:lnTo>
                <a:lnTo>
                  <a:pt x="193" y="382"/>
                </a:lnTo>
                <a:lnTo>
                  <a:pt x="188" y="352"/>
                </a:lnTo>
                <a:lnTo>
                  <a:pt x="171" y="319"/>
                </a:lnTo>
                <a:lnTo>
                  <a:pt x="143" y="285"/>
                </a:lnTo>
                <a:lnTo>
                  <a:pt x="121" y="261"/>
                </a:lnTo>
                <a:lnTo>
                  <a:pt x="101" y="236"/>
                </a:lnTo>
                <a:lnTo>
                  <a:pt x="85" y="212"/>
                </a:lnTo>
                <a:lnTo>
                  <a:pt x="73" y="187"/>
                </a:lnTo>
                <a:lnTo>
                  <a:pt x="66" y="160"/>
                </a:lnTo>
                <a:lnTo>
                  <a:pt x="62" y="130"/>
                </a:lnTo>
                <a:lnTo>
                  <a:pt x="64" y="98"/>
                </a:lnTo>
                <a:lnTo>
                  <a:pt x="71" y="61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92" name="Freeform 1044"/>
          <p:cNvSpPr>
            <a:spLocks/>
          </p:cNvSpPr>
          <p:nvPr/>
        </p:nvSpPr>
        <p:spPr bwMode="auto">
          <a:xfrm rot="10800000">
            <a:off x="1741488" y="2974975"/>
            <a:ext cx="69850" cy="452438"/>
          </a:xfrm>
          <a:custGeom>
            <a:avLst/>
            <a:gdLst>
              <a:gd name="T0" fmla="*/ 83 w 281"/>
              <a:gd name="T1" fmla="*/ 53 h 928"/>
              <a:gd name="T2" fmla="*/ 102 w 281"/>
              <a:gd name="T3" fmla="*/ 37 h 928"/>
              <a:gd name="T4" fmla="*/ 120 w 281"/>
              <a:gd name="T5" fmla="*/ 21 h 928"/>
              <a:gd name="T6" fmla="*/ 136 w 281"/>
              <a:gd name="T7" fmla="*/ 7 h 928"/>
              <a:gd name="T8" fmla="*/ 142 w 281"/>
              <a:gd name="T9" fmla="*/ 90 h 928"/>
              <a:gd name="T10" fmla="*/ 174 w 281"/>
              <a:gd name="T11" fmla="*/ 203 h 928"/>
              <a:gd name="T12" fmla="*/ 229 w 281"/>
              <a:gd name="T13" fmla="*/ 269 h 928"/>
              <a:gd name="T14" fmla="*/ 274 w 281"/>
              <a:gd name="T15" fmla="*/ 333 h 928"/>
              <a:gd name="T16" fmla="*/ 275 w 281"/>
              <a:gd name="T17" fmla="*/ 431 h 928"/>
              <a:gd name="T18" fmla="*/ 234 w 281"/>
              <a:gd name="T19" fmla="*/ 502 h 928"/>
              <a:gd name="T20" fmla="*/ 175 w 281"/>
              <a:gd name="T21" fmla="*/ 555 h 928"/>
              <a:gd name="T22" fmla="*/ 124 w 281"/>
              <a:gd name="T23" fmla="*/ 612 h 928"/>
              <a:gd name="T24" fmla="*/ 107 w 281"/>
              <a:gd name="T25" fmla="*/ 687 h 928"/>
              <a:gd name="T26" fmla="*/ 123 w 281"/>
              <a:gd name="T27" fmla="*/ 746 h 928"/>
              <a:gd name="T28" fmla="*/ 151 w 281"/>
              <a:gd name="T29" fmla="*/ 797 h 928"/>
              <a:gd name="T30" fmla="*/ 163 w 281"/>
              <a:gd name="T31" fmla="*/ 856 h 928"/>
              <a:gd name="T32" fmla="*/ 154 w 281"/>
              <a:gd name="T33" fmla="*/ 893 h 928"/>
              <a:gd name="T34" fmla="*/ 129 w 281"/>
              <a:gd name="T35" fmla="*/ 896 h 928"/>
              <a:gd name="T36" fmla="*/ 90 w 281"/>
              <a:gd name="T37" fmla="*/ 905 h 928"/>
              <a:gd name="T38" fmla="*/ 48 w 281"/>
              <a:gd name="T39" fmla="*/ 918 h 928"/>
              <a:gd name="T40" fmla="*/ 37 w 281"/>
              <a:gd name="T41" fmla="*/ 909 h 928"/>
              <a:gd name="T42" fmla="*/ 43 w 281"/>
              <a:gd name="T43" fmla="*/ 868 h 928"/>
              <a:gd name="T44" fmla="*/ 39 w 281"/>
              <a:gd name="T45" fmla="*/ 817 h 928"/>
              <a:gd name="T46" fmla="*/ 22 w 281"/>
              <a:gd name="T47" fmla="*/ 755 h 928"/>
              <a:gd name="T48" fmla="*/ 0 w 281"/>
              <a:gd name="T49" fmla="*/ 688 h 928"/>
              <a:gd name="T50" fmla="*/ 9 w 281"/>
              <a:gd name="T51" fmla="*/ 631 h 928"/>
              <a:gd name="T52" fmla="*/ 45 w 281"/>
              <a:gd name="T53" fmla="*/ 581 h 928"/>
              <a:gd name="T54" fmla="*/ 92 w 281"/>
              <a:gd name="T55" fmla="*/ 532 h 928"/>
              <a:gd name="T56" fmla="*/ 142 w 281"/>
              <a:gd name="T57" fmla="*/ 485 h 928"/>
              <a:gd name="T58" fmla="*/ 180 w 281"/>
              <a:gd name="T59" fmla="*/ 436 h 928"/>
              <a:gd name="T60" fmla="*/ 193 w 281"/>
              <a:gd name="T61" fmla="*/ 382 h 928"/>
              <a:gd name="T62" fmla="*/ 171 w 281"/>
              <a:gd name="T63" fmla="*/ 319 h 928"/>
              <a:gd name="T64" fmla="*/ 121 w 281"/>
              <a:gd name="T65" fmla="*/ 261 h 928"/>
              <a:gd name="T66" fmla="*/ 85 w 281"/>
              <a:gd name="T67" fmla="*/ 212 h 928"/>
              <a:gd name="T68" fmla="*/ 66 w 281"/>
              <a:gd name="T69" fmla="*/ 160 h 928"/>
              <a:gd name="T70" fmla="*/ 64 w 281"/>
              <a:gd name="T71" fmla="*/ 98 h 9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1"/>
              <a:gd name="T109" fmla="*/ 0 h 928"/>
              <a:gd name="T110" fmla="*/ 281 w 281"/>
              <a:gd name="T111" fmla="*/ 928 h 92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1" h="928">
                <a:moveTo>
                  <a:pt x="71" y="61"/>
                </a:moveTo>
                <a:lnTo>
                  <a:pt x="83" y="53"/>
                </a:lnTo>
                <a:lnTo>
                  <a:pt x="93" y="46"/>
                </a:lnTo>
                <a:lnTo>
                  <a:pt x="102" y="37"/>
                </a:lnTo>
                <a:lnTo>
                  <a:pt x="112" y="29"/>
                </a:lnTo>
                <a:lnTo>
                  <a:pt x="120" y="21"/>
                </a:lnTo>
                <a:lnTo>
                  <a:pt x="128" y="14"/>
                </a:lnTo>
                <a:lnTo>
                  <a:pt x="136" y="7"/>
                </a:lnTo>
                <a:lnTo>
                  <a:pt x="144" y="0"/>
                </a:lnTo>
                <a:lnTo>
                  <a:pt x="142" y="90"/>
                </a:lnTo>
                <a:lnTo>
                  <a:pt x="153" y="156"/>
                </a:lnTo>
                <a:lnTo>
                  <a:pt x="174" y="203"/>
                </a:lnTo>
                <a:lnTo>
                  <a:pt x="201" y="239"/>
                </a:lnTo>
                <a:lnTo>
                  <a:pt x="229" y="269"/>
                </a:lnTo>
                <a:lnTo>
                  <a:pt x="255" y="297"/>
                </a:lnTo>
                <a:lnTo>
                  <a:pt x="274" y="333"/>
                </a:lnTo>
                <a:lnTo>
                  <a:pt x="281" y="380"/>
                </a:lnTo>
                <a:lnTo>
                  <a:pt x="275" y="431"/>
                </a:lnTo>
                <a:lnTo>
                  <a:pt x="258" y="470"/>
                </a:lnTo>
                <a:lnTo>
                  <a:pt x="234" y="502"/>
                </a:lnTo>
                <a:lnTo>
                  <a:pt x="205" y="530"/>
                </a:lnTo>
                <a:lnTo>
                  <a:pt x="175" y="555"/>
                </a:lnTo>
                <a:lnTo>
                  <a:pt x="147" y="582"/>
                </a:lnTo>
                <a:lnTo>
                  <a:pt x="124" y="612"/>
                </a:lnTo>
                <a:lnTo>
                  <a:pt x="110" y="650"/>
                </a:lnTo>
                <a:lnTo>
                  <a:pt x="107" y="687"/>
                </a:lnTo>
                <a:lnTo>
                  <a:pt x="113" y="719"/>
                </a:lnTo>
                <a:lnTo>
                  <a:pt x="123" y="746"/>
                </a:lnTo>
                <a:lnTo>
                  <a:pt x="137" y="771"/>
                </a:lnTo>
                <a:lnTo>
                  <a:pt x="151" y="797"/>
                </a:lnTo>
                <a:lnTo>
                  <a:pt x="160" y="824"/>
                </a:lnTo>
                <a:lnTo>
                  <a:pt x="163" y="856"/>
                </a:lnTo>
                <a:lnTo>
                  <a:pt x="158" y="893"/>
                </a:lnTo>
                <a:lnTo>
                  <a:pt x="154" y="893"/>
                </a:lnTo>
                <a:lnTo>
                  <a:pt x="144" y="894"/>
                </a:lnTo>
                <a:lnTo>
                  <a:pt x="129" y="896"/>
                </a:lnTo>
                <a:lnTo>
                  <a:pt x="110" y="900"/>
                </a:lnTo>
                <a:lnTo>
                  <a:pt x="90" y="905"/>
                </a:lnTo>
                <a:lnTo>
                  <a:pt x="68" y="910"/>
                </a:lnTo>
                <a:lnTo>
                  <a:pt x="48" y="918"/>
                </a:lnTo>
                <a:lnTo>
                  <a:pt x="31" y="928"/>
                </a:lnTo>
                <a:lnTo>
                  <a:pt x="37" y="909"/>
                </a:lnTo>
                <a:lnTo>
                  <a:pt x="41" y="890"/>
                </a:lnTo>
                <a:lnTo>
                  <a:pt x="43" y="868"/>
                </a:lnTo>
                <a:lnTo>
                  <a:pt x="43" y="843"/>
                </a:lnTo>
                <a:lnTo>
                  <a:pt x="39" y="817"/>
                </a:lnTo>
                <a:lnTo>
                  <a:pt x="32" y="788"/>
                </a:lnTo>
                <a:lnTo>
                  <a:pt x="22" y="755"/>
                </a:lnTo>
                <a:lnTo>
                  <a:pt x="8" y="719"/>
                </a:lnTo>
                <a:lnTo>
                  <a:pt x="0" y="688"/>
                </a:lnTo>
                <a:lnTo>
                  <a:pt x="1" y="659"/>
                </a:lnTo>
                <a:lnTo>
                  <a:pt x="9" y="631"/>
                </a:lnTo>
                <a:lnTo>
                  <a:pt x="24" y="606"/>
                </a:lnTo>
                <a:lnTo>
                  <a:pt x="45" y="581"/>
                </a:lnTo>
                <a:lnTo>
                  <a:pt x="68" y="557"/>
                </a:lnTo>
                <a:lnTo>
                  <a:pt x="92" y="532"/>
                </a:lnTo>
                <a:lnTo>
                  <a:pt x="117" y="509"/>
                </a:lnTo>
                <a:lnTo>
                  <a:pt x="142" y="485"/>
                </a:lnTo>
                <a:lnTo>
                  <a:pt x="162" y="461"/>
                </a:lnTo>
                <a:lnTo>
                  <a:pt x="180" y="436"/>
                </a:lnTo>
                <a:lnTo>
                  <a:pt x="190" y="409"/>
                </a:lnTo>
                <a:lnTo>
                  <a:pt x="193" y="382"/>
                </a:lnTo>
                <a:lnTo>
                  <a:pt x="188" y="352"/>
                </a:lnTo>
                <a:lnTo>
                  <a:pt x="171" y="319"/>
                </a:lnTo>
                <a:lnTo>
                  <a:pt x="143" y="285"/>
                </a:lnTo>
                <a:lnTo>
                  <a:pt x="121" y="261"/>
                </a:lnTo>
                <a:lnTo>
                  <a:pt x="101" y="236"/>
                </a:lnTo>
                <a:lnTo>
                  <a:pt x="85" y="212"/>
                </a:lnTo>
                <a:lnTo>
                  <a:pt x="73" y="187"/>
                </a:lnTo>
                <a:lnTo>
                  <a:pt x="66" y="160"/>
                </a:lnTo>
                <a:lnTo>
                  <a:pt x="62" y="130"/>
                </a:lnTo>
                <a:lnTo>
                  <a:pt x="64" y="98"/>
                </a:lnTo>
                <a:lnTo>
                  <a:pt x="71" y="61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93" name="Freeform 1045"/>
          <p:cNvSpPr>
            <a:spLocks/>
          </p:cNvSpPr>
          <p:nvPr/>
        </p:nvSpPr>
        <p:spPr bwMode="auto">
          <a:xfrm>
            <a:off x="3970338" y="3125788"/>
            <a:ext cx="117475" cy="201612"/>
          </a:xfrm>
          <a:custGeom>
            <a:avLst/>
            <a:gdLst>
              <a:gd name="T0" fmla="*/ 61 w 123"/>
              <a:gd name="T1" fmla="*/ 0 h 360"/>
              <a:gd name="T2" fmla="*/ 75 w 123"/>
              <a:gd name="T3" fmla="*/ 66 h 360"/>
              <a:gd name="T4" fmla="*/ 91 w 123"/>
              <a:gd name="T5" fmla="*/ 128 h 360"/>
              <a:gd name="T6" fmla="*/ 106 w 123"/>
              <a:gd name="T7" fmla="*/ 188 h 360"/>
              <a:gd name="T8" fmla="*/ 118 w 123"/>
              <a:gd name="T9" fmla="*/ 241 h 360"/>
              <a:gd name="T10" fmla="*/ 123 w 123"/>
              <a:gd name="T11" fmla="*/ 287 h 360"/>
              <a:gd name="T12" fmla="*/ 116 w 123"/>
              <a:gd name="T13" fmla="*/ 325 h 360"/>
              <a:gd name="T14" fmla="*/ 97 w 123"/>
              <a:gd name="T15" fmla="*/ 349 h 360"/>
              <a:gd name="T16" fmla="*/ 60 w 123"/>
              <a:gd name="T17" fmla="*/ 360 h 360"/>
              <a:gd name="T18" fmla="*/ 24 w 123"/>
              <a:gd name="T19" fmla="*/ 353 h 360"/>
              <a:gd name="T20" fmla="*/ 5 w 123"/>
              <a:gd name="T21" fmla="*/ 325 h 360"/>
              <a:gd name="T22" fmla="*/ 0 w 123"/>
              <a:gd name="T23" fmla="*/ 286 h 360"/>
              <a:gd name="T24" fmla="*/ 5 w 123"/>
              <a:gd name="T25" fmla="*/ 234 h 360"/>
              <a:gd name="T26" fmla="*/ 17 w 123"/>
              <a:gd name="T27" fmla="*/ 176 h 360"/>
              <a:gd name="T28" fmla="*/ 32 w 123"/>
              <a:gd name="T29" fmla="*/ 114 h 360"/>
              <a:gd name="T30" fmla="*/ 48 w 123"/>
              <a:gd name="T31" fmla="*/ 55 h 360"/>
              <a:gd name="T32" fmla="*/ 61 w 123"/>
              <a:gd name="T33" fmla="*/ 0 h 3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360"/>
              <a:gd name="T53" fmla="*/ 123 w 123"/>
              <a:gd name="T54" fmla="*/ 360 h 3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360">
                <a:moveTo>
                  <a:pt x="61" y="0"/>
                </a:moveTo>
                <a:lnTo>
                  <a:pt x="75" y="66"/>
                </a:lnTo>
                <a:lnTo>
                  <a:pt x="91" y="128"/>
                </a:lnTo>
                <a:lnTo>
                  <a:pt x="106" y="188"/>
                </a:lnTo>
                <a:lnTo>
                  <a:pt x="118" y="241"/>
                </a:lnTo>
                <a:lnTo>
                  <a:pt x="123" y="287"/>
                </a:lnTo>
                <a:lnTo>
                  <a:pt x="116" y="325"/>
                </a:lnTo>
                <a:lnTo>
                  <a:pt x="97" y="349"/>
                </a:lnTo>
                <a:lnTo>
                  <a:pt x="60" y="360"/>
                </a:lnTo>
                <a:lnTo>
                  <a:pt x="24" y="353"/>
                </a:lnTo>
                <a:lnTo>
                  <a:pt x="5" y="325"/>
                </a:lnTo>
                <a:lnTo>
                  <a:pt x="0" y="286"/>
                </a:lnTo>
                <a:lnTo>
                  <a:pt x="5" y="234"/>
                </a:lnTo>
                <a:lnTo>
                  <a:pt x="17" y="176"/>
                </a:lnTo>
                <a:lnTo>
                  <a:pt x="32" y="114"/>
                </a:lnTo>
                <a:lnTo>
                  <a:pt x="48" y="55"/>
                </a:lnTo>
                <a:lnTo>
                  <a:pt x="61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94" name="Freeform 1046"/>
          <p:cNvSpPr>
            <a:spLocks/>
          </p:cNvSpPr>
          <p:nvPr/>
        </p:nvSpPr>
        <p:spPr bwMode="auto">
          <a:xfrm>
            <a:off x="2933700" y="3646488"/>
            <a:ext cx="280988" cy="71437"/>
          </a:xfrm>
          <a:custGeom>
            <a:avLst/>
            <a:gdLst>
              <a:gd name="T0" fmla="*/ 0 w 360"/>
              <a:gd name="T1" fmla="*/ 84 h 85"/>
              <a:gd name="T2" fmla="*/ 360 w 360"/>
              <a:gd name="T3" fmla="*/ 0 h 85"/>
              <a:gd name="T4" fmla="*/ 0 60000 65536"/>
              <a:gd name="T5" fmla="*/ 0 60000 65536"/>
              <a:gd name="T6" fmla="*/ 0 w 360"/>
              <a:gd name="T7" fmla="*/ 0 h 85"/>
              <a:gd name="T8" fmla="*/ 360 w 360"/>
              <a:gd name="T9" fmla="*/ 85 h 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85">
                <a:moveTo>
                  <a:pt x="0" y="84"/>
                </a:moveTo>
                <a:cubicBezTo>
                  <a:pt x="101" y="78"/>
                  <a:pt x="275" y="85"/>
                  <a:pt x="360" y="0"/>
                </a:cubicBezTo>
              </a:path>
            </a:pathLst>
          </a:custGeom>
          <a:solidFill>
            <a:srgbClr val="66FFFF"/>
          </a:solidFill>
          <a:ln w="28575" cmpd="sng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9895" name="Freeform 1047"/>
          <p:cNvSpPr>
            <a:spLocks/>
          </p:cNvSpPr>
          <p:nvPr/>
        </p:nvSpPr>
        <p:spPr bwMode="auto">
          <a:xfrm>
            <a:off x="1724025" y="3694113"/>
            <a:ext cx="574675" cy="46037"/>
          </a:xfrm>
          <a:custGeom>
            <a:avLst/>
            <a:gdLst>
              <a:gd name="T0" fmla="*/ 18 w 738"/>
              <a:gd name="T1" fmla="*/ 27 h 54"/>
              <a:gd name="T2" fmla="*/ 138 w 738"/>
              <a:gd name="T3" fmla="*/ 27 h 54"/>
              <a:gd name="T4" fmla="*/ 198 w 738"/>
              <a:gd name="T5" fmla="*/ 39 h 54"/>
              <a:gd name="T6" fmla="*/ 234 w 738"/>
              <a:gd name="T7" fmla="*/ 27 h 54"/>
              <a:gd name="T8" fmla="*/ 270 w 738"/>
              <a:gd name="T9" fmla="*/ 3 h 54"/>
              <a:gd name="T10" fmla="*/ 366 w 738"/>
              <a:gd name="T11" fmla="*/ 27 h 54"/>
              <a:gd name="T12" fmla="*/ 510 w 738"/>
              <a:gd name="T13" fmla="*/ 51 h 54"/>
              <a:gd name="T14" fmla="*/ 738 w 738"/>
              <a:gd name="T15" fmla="*/ 51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54"/>
              <a:gd name="T26" fmla="*/ 738 w 738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54">
                <a:moveTo>
                  <a:pt x="18" y="27"/>
                </a:moveTo>
                <a:cubicBezTo>
                  <a:pt x="99" y="54"/>
                  <a:pt x="0" y="27"/>
                  <a:pt x="138" y="27"/>
                </a:cubicBezTo>
                <a:cubicBezTo>
                  <a:pt x="158" y="27"/>
                  <a:pt x="178" y="35"/>
                  <a:pt x="198" y="39"/>
                </a:cubicBezTo>
                <a:cubicBezTo>
                  <a:pt x="210" y="35"/>
                  <a:pt x="223" y="33"/>
                  <a:pt x="234" y="27"/>
                </a:cubicBezTo>
                <a:cubicBezTo>
                  <a:pt x="247" y="21"/>
                  <a:pt x="256" y="5"/>
                  <a:pt x="270" y="3"/>
                </a:cubicBezTo>
                <a:cubicBezTo>
                  <a:pt x="291" y="0"/>
                  <a:pt x="342" y="19"/>
                  <a:pt x="366" y="27"/>
                </a:cubicBezTo>
                <a:cubicBezTo>
                  <a:pt x="422" y="8"/>
                  <a:pt x="462" y="19"/>
                  <a:pt x="510" y="51"/>
                </a:cubicBezTo>
                <a:cubicBezTo>
                  <a:pt x="597" y="39"/>
                  <a:pt x="648" y="51"/>
                  <a:pt x="738" y="51"/>
                </a:cubicBezTo>
              </a:path>
            </a:pathLst>
          </a:custGeom>
          <a:solidFill>
            <a:srgbClr val="66FFFF"/>
          </a:solidFill>
          <a:ln w="28575" cmpd="sng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76821" name="Freeform 1048"/>
          <p:cNvSpPr>
            <a:spLocks/>
          </p:cNvSpPr>
          <p:nvPr/>
        </p:nvSpPr>
        <p:spPr bwMode="auto">
          <a:xfrm>
            <a:off x="4084638" y="3178175"/>
            <a:ext cx="3175" cy="1588"/>
          </a:xfrm>
          <a:custGeom>
            <a:avLst/>
            <a:gdLst>
              <a:gd name="T0" fmla="*/ 5 w 5"/>
              <a:gd name="T1" fmla="*/ 0 h 5"/>
              <a:gd name="T2" fmla="*/ 4 w 5"/>
              <a:gd name="T3" fmla="*/ 2 h 5"/>
              <a:gd name="T4" fmla="*/ 3 w 5"/>
              <a:gd name="T5" fmla="*/ 3 h 5"/>
              <a:gd name="T6" fmla="*/ 3 w 5"/>
              <a:gd name="T7" fmla="*/ 3 h 5"/>
              <a:gd name="T8" fmla="*/ 3 w 5"/>
              <a:gd name="T9" fmla="*/ 3 h 5"/>
              <a:gd name="T10" fmla="*/ 1 w 5"/>
              <a:gd name="T11" fmla="*/ 4 h 5"/>
              <a:gd name="T12" fmla="*/ 1 w 5"/>
              <a:gd name="T13" fmla="*/ 4 h 5"/>
              <a:gd name="T14" fmla="*/ 1 w 5"/>
              <a:gd name="T15" fmla="*/ 4 h 5"/>
              <a:gd name="T16" fmla="*/ 1 w 5"/>
              <a:gd name="T17" fmla="*/ 4 h 5"/>
              <a:gd name="T18" fmla="*/ 0 w 5"/>
              <a:gd name="T19" fmla="*/ 5 h 5"/>
              <a:gd name="T20" fmla="*/ 0 w 5"/>
              <a:gd name="T21" fmla="*/ 5 h 5"/>
              <a:gd name="T22" fmla="*/ 0 w 5"/>
              <a:gd name="T23" fmla="*/ 5 h 5"/>
              <a:gd name="T24" fmla="*/ 1 w 5"/>
              <a:gd name="T25" fmla="*/ 4 h 5"/>
              <a:gd name="T26" fmla="*/ 3 w 5"/>
              <a:gd name="T27" fmla="*/ 4 h 5"/>
              <a:gd name="T28" fmla="*/ 3 w 5"/>
              <a:gd name="T29" fmla="*/ 4 h 5"/>
              <a:gd name="T30" fmla="*/ 4 w 5"/>
              <a:gd name="T31" fmla="*/ 2 h 5"/>
              <a:gd name="T32" fmla="*/ 5 w 5"/>
              <a:gd name="T33" fmla="*/ 2 h 5"/>
              <a:gd name="T34" fmla="*/ 5 w 5"/>
              <a:gd name="T35" fmla="*/ 0 h 5"/>
              <a:gd name="T36" fmla="*/ 5 w 5"/>
              <a:gd name="T37" fmla="*/ 0 h 5"/>
              <a:gd name="T38" fmla="*/ 5 w 5"/>
              <a:gd name="T39" fmla="*/ 0 h 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5"/>
              <a:gd name="T61" fmla="*/ 0 h 5"/>
              <a:gd name="T62" fmla="*/ 5 w 5"/>
              <a:gd name="T63" fmla="*/ 5 h 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5" h="5">
                <a:moveTo>
                  <a:pt x="5" y="0"/>
                </a:moveTo>
                <a:lnTo>
                  <a:pt x="4" y="2"/>
                </a:lnTo>
                <a:lnTo>
                  <a:pt x="3" y="3"/>
                </a:lnTo>
                <a:lnTo>
                  <a:pt x="1" y="4"/>
                </a:lnTo>
                <a:lnTo>
                  <a:pt x="0" y="5"/>
                </a:lnTo>
                <a:lnTo>
                  <a:pt x="1" y="4"/>
                </a:lnTo>
                <a:lnTo>
                  <a:pt x="3" y="4"/>
                </a:lnTo>
                <a:lnTo>
                  <a:pt x="4" y="2"/>
                </a:lnTo>
                <a:lnTo>
                  <a:pt x="5" y="2"/>
                </a:lnTo>
                <a:lnTo>
                  <a:pt x="5" y="0"/>
                </a:ln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97" name="Freeform 1049"/>
          <p:cNvSpPr>
            <a:spLocks/>
          </p:cNvSpPr>
          <p:nvPr/>
        </p:nvSpPr>
        <p:spPr bwMode="auto">
          <a:xfrm>
            <a:off x="3932238" y="3100388"/>
            <a:ext cx="115887" cy="201612"/>
          </a:xfrm>
          <a:custGeom>
            <a:avLst/>
            <a:gdLst>
              <a:gd name="T0" fmla="*/ 61 w 123"/>
              <a:gd name="T1" fmla="*/ 0 h 360"/>
              <a:gd name="T2" fmla="*/ 75 w 123"/>
              <a:gd name="T3" fmla="*/ 66 h 360"/>
              <a:gd name="T4" fmla="*/ 91 w 123"/>
              <a:gd name="T5" fmla="*/ 128 h 360"/>
              <a:gd name="T6" fmla="*/ 106 w 123"/>
              <a:gd name="T7" fmla="*/ 188 h 360"/>
              <a:gd name="T8" fmla="*/ 118 w 123"/>
              <a:gd name="T9" fmla="*/ 241 h 360"/>
              <a:gd name="T10" fmla="*/ 123 w 123"/>
              <a:gd name="T11" fmla="*/ 287 h 360"/>
              <a:gd name="T12" fmla="*/ 116 w 123"/>
              <a:gd name="T13" fmla="*/ 325 h 360"/>
              <a:gd name="T14" fmla="*/ 97 w 123"/>
              <a:gd name="T15" fmla="*/ 349 h 360"/>
              <a:gd name="T16" fmla="*/ 60 w 123"/>
              <a:gd name="T17" fmla="*/ 360 h 360"/>
              <a:gd name="T18" fmla="*/ 24 w 123"/>
              <a:gd name="T19" fmla="*/ 353 h 360"/>
              <a:gd name="T20" fmla="*/ 5 w 123"/>
              <a:gd name="T21" fmla="*/ 325 h 360"/>
              <a:gd name="T22" fmla="*/ 0 w 123"/>
              <a:gd name="T23" fmla="*/ 286 h 360"/>
              <a:gd name="T24" fmla="*/ 5 w 123"/>
              <a:gd name="T25" fmla="*/ 234 h 360"/>
              <a:gd name="T26" fmla="*/ 17 w 123"/>
              <a:gd name="T27" fmla="*/ 176 h 360"/>
              <a:gd name="T28" fmla="*/ 32 w 123"/>
              <a:gd name="T29" fmla="*/ 114 h 360"/>
              <a:gd name="T30" fmla="*/ 48 w 123"/>
              <a:gd name="T31" fmla="*/ 55 h 360"/>
              <a:gd name="T32" fmla="*/ 61 w 123"/>
              <a:gd name="T33" fmla="*/ 0 h 3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360"/>
              <a:gd name="T53" fmla="*/ 123 w 123"/>
              <a:gd name="T54" fmla="*/ 360 h 3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360">
                <a:moveTo>
                  <a:pt x="61" y="0"/>
                </a:moveTo>
                <a:lnTo>
                  <a:pt x="75" y="66"/>
                </a:lnTo>
                <a:lnTo>
                  <a:pt x="91" y="128"/>
                </a:lnTo>
                <a:lnTo>
                  <a:pt x="106" y="188"/>
                </a:lnTo>
                <a:lnTo>
                  <a:pt x="118" y="241"/>
                </a:lnTo>
                <a:lnTo>
                  <a:pt x="123" y="287"/>
                </a:lnTo>
                <a:lnTo>
                  <a:pt x="116" y="325"/>
                </a:lnTo>
                <a:lnTo>
                  <a:pt x="97" y="349"/>
                </a:lnTo>
                <a:lnTo>
                  <a:pt x="60" y="360"/>
                </a:lnTo>
                <a:lnTo>
                  <a:pt x="24" y="353"/>
                </a:lnTo>
                <a:lnTo>
                  <a:pt x="5" y="325"/>
                </a:lnTo>
                <a:lnTo>
                  <a:pt x="0" y="286"/>
                </a:lnTo>
                <a:lnTo>
                  <a:pt x="5" y="234"/>
                </a:lnTo>
                <a:lnTo>
                  <a:pt x="17" y="176"/>
                </a:lnTo>
                <a:lnTo>
                  <a:pt x="32" y="114"/>
                </a:lnTo>
                <a:lnTo>
                  <a:pt x="48" y="55"/>
                </a:lnTo>
                <a:lnTo>
                  <a:pt x="61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98" name="Freeform 1050"/>
          <p:cNvSpPr>
            <a:spLocks/>
          </p:cNvSpPr>
          <p:nvPr/>
        </p:nvSpPr>
        <p:spPr bwMode="auto">
          <a:xfrm>
            <a:off x="3949700" y="3141663"/>
            <a:ext cx="117475" cy="201612"/>
          </a:xfrm>
          <a:custGeom>
            <a:avLst/>
            <a:gdLst>
              <a:gd name="T0" fmla="*/ 61 w 123"/>
              <a:gd name="T1" fmla="*/ 0 h 360"/>
              <a:gd name="T2" fmla="*/ 75 w 123"/>
              <a:gd name="T3" fmla="*/ 66 h 360"/>
              <a:gd name="T4" fmla="*/ 91 w 123"/>
              <a:gd name="T5" fmla="*/ 128 h 360"/>
              <a:gd name="T6" fmla="*/ 106 w 123"/>
              <a:gd name="T7" fmla="*/ 188 h 360"/>
              <a:gd name="T8" fmla="*/ 118 w 123"/>
              <a:gd name="T9" fmla="*/ 241 h 360"/>
              <a:gd name="T10" fmla="*/ 123 w 123"/>
              <a:gd name="T11" fmla="*/ 287 h 360"/>
              <a:gd name="T12" fmla="*/ 116 w 123"/>
              <a:gd name="T13" fmla="*/ 325 h 360"/>
              <a:gd name="T14" fmla="*/ 97 w 123"/>
              <a:gd name="T15" fmla="*/ 349 h 360"/>
              <a:gd name="T16" fmla="*/ 60 w 123"/>
              <a:gd name="T17" fmla="*/ 360 h 360"/>
              <a:gd name="T18" fmla="*/ 24 w 123"/>
              <a:gd name="T19" fmla="*/ 353 h 360"/>
              <a:gd name="T20" fmla="*/ 5 w 123"/>
              <a:gd name="T21" fmla="*/ 325 h 360"/>
              <a:gd name="T22" fmla="*/ 0 w 123"/>
              <a:gd name="T23" fmla="*/ 286 h 360"/>
              <a:gd name="T24" fmla="*/ 5 w 123"/>
              <a:gd name="T25" fmla="*/ 234 h 360"/>
              <a:gd name="T26" fmla="*/ 17 w 123"/>
              <a:gd name="T27" fmla="*/ 176 h 360"/>
              <a:gd name="T28" fmla="*/ 32 w 123"/>
              <a:gd name="T29" fmla="*/ 114 h 360"/>
              <a:gd name="T30" fmla="*/ 48 w 123"/>
              <a:gd name="T31" fmla="*/ 55 h 360"/>
              <a:gd name="T32" fmla="*/ 61 w 123"/>
              <a:gd name="T33" fmla="*/ 0 h 3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360"/>
              <a:gd name="T53" fmla="*/ 123 w 123"/>
              <a:gd name="T54" fmla="*/ 360 h 3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360">
                <a:moveTo>
                  <a:pt x="61" y="0"/>
                </a:moveTo>
                <a:lnTo>
                  <a:pt x="75" y="66"/>
                </a:lnTo>
                <a:lnTo>
                  <a:pt x="91" y="128"/>
                </a:lnTo>
                <a:lnTo>
                  <a:pt x="106" y="188"/>
                </a:lnTo>
                <a:lnTo>
                  <a:pt x="118" y="241"/>
                </a:lnTo>
                <a:lnTo>
                  <a:pt x="123" y="287"/>
                </a:lnTo>
                <a:lnTo>
                  <a:pt x="116" y="325"/>
                </a:lnTo>
                <a:lnTo>
                  <a:pt x="97" y="349"/>
                </a:lnTo>
                <a:lnTo>
                  <a:pt x="60" y="360"/>
                </a:lnTo>
                <a:lnTo>
                  <a:pt x="24" y="353"/>
                </a:lnTo>
                <a:lnTo>
                  <a:pt x="5" y="325"/>
                </a:lnTo>
                <a:lnTo>
                  <a:pt x="0" y="286"/>
                </a:lnTo>
                <a:lnTo>
                  <a:pt x="5" y="234"/>
                </a:lnTo>
                <a:lnTo>
                  <a:pt x="17" y="176"/>
                </a:lnTo>
                <a:lnTo>
                  <a:pt x="32" y="114"/>
                </a:lnTo>
                <a:lnTo>
                  <a:pt x="48" y="55"/>
                </a:lnTo>
                <a:lnTo>
                  <a:pt x="61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79899" name="Rectangle 1051"/>
          <p:cNvSpPr>
            <a:spLocks noChangeArrowheads="1"/>
          </p:cNvSpPr>
          <p:nvPr/>
        </p:nvSpPr>
        <p:spPr bwMode="auto">
          <a:xfrm>
            <a:off x="3679825" y="3295650"/>
            <a:ext cx="68263" cy="2825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9900" name="AutoShape 1052"/>
          <p:cNvSpPr>
            <a:spLocks noChangeArrowheads="1"/>
          </p:cNvSpPr>
          <p:nvPr/>
        </p:nvSpPr>
        <p:spPr bwMode="auto">
          <a:xfrm>
            <a:off x="2957513" y="3527425"/>
            <a:ext cx="1130300" cy="150813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9901" name="Line 1053"/>
          <p:cNvSpPr>
            <a:spLocks noChangeShapeType="1"/>
          </p:cNvSpPr>
          <p:nvPr/>
        </p:nvSpPr>
        <p:spPr bwMode="auto">
          <a:xfrm>
            <a:off x="6802438" y="3746500"/>
            <a:ext cx="642937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79645" name="Group 1054"/>
          <p:cNvGrpSpPr>
            <a:grpSpLocks/>
          </p:cNvGrpSpPr>
          <p:nvPr/>
        </p:nvGrpSpPr>
        <p:grpSpPr bwMode="auto">
          <a:xfrm>
            <a:off x="4922838" y="1484313"/>
            <a:ext cx="2924175" cy="1608137"/>
            <a:chOff x="288" y="1872"/>
            <a:chExt cx="2016" cy="1536"/>
          </a:xfrm>
        </p:grpSpPr>
        <p:grpSp>
          <p:nvGrpSpPr>
            <p:cNvPr id="76866" name="Group 1055"/>
            <p:cNvGrpSpPr>
              <a:grpSpLocks/>
            </p:cNvGrpSpPr>
            <p:nvPr/>
          </p:nvGrpSpPr>
          <p:grpSpPr bwMode="auto">
            <a:xfrm>
              <a:off x="288" y="1872"/>
              <a:ext cx="432" cy="535"/>
              <a:chOff x="2640" y="2345"/>
              <a:chExt cx="288" cy="535"/>
            </a:xfrm>
          </p:grpSpPr>
          <p:sp>
            <p:nvSpPr>
              <p:cNvPr id="76951" name="Freeform 1056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52" name="Freeform 1057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53" name="Freeform 1058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54" name="Freeform 1059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55" name="Freeform 1060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56" name="Freeform 1061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67" name="Group 1062"/>
            <p:cNvGrpSpPr>
              <a:grpSpLocks/>
            </p:cNvGrpSpPr>
            <p:nvPr/>
          </p:nvGrpSpPr>
          <p:grpSpPr bwMode="auto">
            <a:xfrm>
              <a:off x="672" y="1961"/>
              <a:ext cx="432" cy="535"/>
              <a:chOff x="2640" y="2345"/>
              <a:chExt cx="288" cy="535"/>
            </a:xfrm>
          </p:grpSpPr>
          <p:sp>
            <p:nvSpPr>
              <p:cNvPr id="76945" name="Freeform 1063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6" name="Freeform 1064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7" name="Freeform 1065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8" name="Freeform 1066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9" name="Freeform 1067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50" name="Freeform 1068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68" name="Group 1069"/>
            <p:cNvGrpSpPr>
              <a:grpSpLocks/>
            </p:cNvGrpSpPr>
            <p:nvPr/>
          </p:nvGrpSpPr>
          <p:grpSpPr bwMode="auto">
            <a:xfrm>
              <a:off x="1104" y="1872"/>
              <a:ext cx="384" cy="535"/>
              <a:chOff x="2640" y="2345"/>
              <a:chExt cx="288" cy="535"/>
            </a:xfrm>
          </p:grpSpPr>
          <p:sp>
            <p:nvSpPr>
              <p:cNvPr id="76939" name="Freeform 1070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0" name="Freeform 1071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1" name="Freeform 1072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2" name="Freeform 1073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3" name="Freeform 1074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44" name="Freeform 1075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69" name="Group 1076"/>
            <p:cNvGrpSpPr>
              <a:grpSpLocks/>
            </p:cNvGrpSpPr>
            <p:nvPr/>
          </p:nvGrpSpPr>
          <p:grpSpPr bwMode="auto">
            <a:xfrm>
              <a:off x="288" y="2441"/>
              <a:ext cx="432" cy="535"/>
              <a:chOff x="2640" y="2345"/>
              <a:chExt cx="288" cy="535"/>
            </a:xfrm>
          </p:grpSpPr>
          <p:sp>
            <p:nvSpPr>
              <p:cNvPr id="76933" name="Freeform 1077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34" name="Freeform 1078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35" name="Freeform 1079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36" name="Freeform 1080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37" name="Freeform 1081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38" name="Freeform 1082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0" name="Group 1083"/>
            <p:cNvGrpSpPr>
              <a:grpSpLocks/>
            </p:cNvGrpSpPr>
            <p:nvPr/>
          </p:nvGrpSpPr>
          <p:grpSpPr bwMode="auto">
            <a:xfrm>
              <a:off x="1440" y="1920"/>
              <a:ext cx="384" cy="535"/>
              <a:chOff x="2640" y="2345"/>
              <a:chExt cx="288" cy="535"/>
            </a:xfrm>
          </p:grpSpPr>
          <p:sp>
            <p:nvSpPr>
              <p:cNvPr id="76927" name="Freeform 1084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28" name="Freeform 1085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29" name="Freeform 1086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30" name="Freeform 1087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31" name="Freeform 1088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32" name="Freeform 1089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1" name="Group 1090"/>
            <p:cNvGrpSpPr>
              <a:grpSpLocks/>
            </p:cNvGrpSpPr>
            <p:nvPr/>
          </p:nvGrpSpPr>
          <p:grpSpPr bwMode="auto">
            <a:xfrm>
              <a:off x="672" y="2441"/>
              <a:ext cx="384" cy="535"/>
              <a:chOff x="2640" y="2345"/>
              <a:chExt cx="288" cy="535"/>
            </a:xfrm>
          </p:grpSpPr>
          <p:sp>
            <p:nvSpPr>
              <p:cNvPr id="76921" name="Freeform 1091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22" name="Freeform 1092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23" name="Freeform 1093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24" name="Freeform 1094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25" name="Freeform 1095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26" name="Freeform 1096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2" name="Group 1097"/>
            <p:cNvGrpSpPr>
              <a:grpSpLocks/>
            </p:cNvGrpSpPr>
            <p:nvPr/>
          </p:nvGrpSpPr>
          <p:grpSpPr bwMode="auto">
            <a:xfrm>
              <a:off x="1008" y="2496"/>
              <a:ext cx="384" cy="535"/>
              <a:chOff x="2640" y="2345"/>
              <a:chExt cx="288" cy="535"/>
            </a:xfrm>
          </p:grpSpPr>
          <p:sp>
            <p:nvSpPr>
              <p:cNvPr id="76915" name="Freeform 1098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6" name="Freeform 1099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7" name="Freeform 1100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8" name="Freeform 1101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9" name="Freeform 1102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20" name="Freeform 1103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3" name="Group 1104"/>
            <p:cNvGrpSpPr>
              <a:grpSpLocks/>
            </p:cNvGrpSpPr>
            <p:nvPr/>
          </p:nvGrpSpPr>
          <p:grpSpPr bwMode="auto">
            <a:xfrm>
              <a:off x="1392" y="2489"/>
              <a:ext cx="384" cy="535"/>
              <a:chOff x="2640" y="2345"/>
              <a:chExt cx="288" cy="535"/>
            </a:xfrm>
          </p:grpSpPr>
          <p:sp>
            <p:nvSpPr>
              <p:cNvPr id="76909" name="Freeform 1105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0" name="Freeform 1106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1" name="Freeform 1107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2" name="Freeform 1108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3" name="Freeform 1109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14" name="Freeform 1110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4" name="Group 1111"/>
            <p:cNvGrpSpPr>
              <a:grpSpLocks/>
            </p:cNvGrpSpPr>
            <p:nvPr/>
          </p:nvGrpSpPr>
          <p:grpSpPr bwMode="auto">
            <a:xfrm>
              <a:off x="1200" y="3017"/>
              <a:ext cx="384" cy="343"/>
              <a:chOff x="2640" y="2345"/>
              <a:chExt cx="288" cy="535"/>
            </a:xfrm>
          </p:grpSpPr>
          <p:sp>
            <p:nvSpPr>
              <p:cNvPr id="76903" name="Freeform 1112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04" name="Freeform 1113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05" name="Freeform 1114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06" name="Freeform 1115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07" name="Freeform 1116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08" name="Freeform 1117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5" name="Group 1118"/>
            <p:cNvGrpSpPr>
              <a:grpSpLocks/>
            </p:cNvGrpSpPr>
            <p:nvPr/>
          </p:nvGrpSpPr>
          <p:grpSpPr bwMode="auto">
            <a:xfrm>
              <a:off x="1680" y="2352"/>
              <a:ext cx="384" cy="535"/>
              <a:chOff x="2640" y="2345"/>
              <a:chExt cx="288" cy="535"/>
            </a:xfrm>
          </p:grpSpPr>
          <p:sp>
            <p:nvSpPr>
              <p:cNvPr id="76897" name="Freeform 1119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98" name="Freeform 1120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99" name="Freeform 1121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00" name="Freeform 1122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01" name="Freeform 1123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902" name="Freeform 1124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6" name="Group 1125"/>
            <p:cNvGrpSpPr>
              <a:grpSpLocks/>
            </p:cNvGrpSpPr>
            <p:nvPr/>
          </p:nvGrpSpPr>
          <p:grpSpPr bwMode="auto">
            <a:xfrm>
              <a:off x="1680" y="2873"/>
              <a:ext cx="384" cy="535"/>
              <a:chOff x="2640" y="2345"/>
              <a:chExt cx="288" cy="535"/>
            </a:xfrm>
          </p:grpSpPr>
          <p:sp>
            <p:nvSpPr>
              <p:cNvPr id="76891" name="Freeform 1126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92" name="Freeform 1127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93" name="Freeform 1128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94" name="Freeform 1129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95" name="Freeform 1130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96" name="Freeform 1131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7" name="Group 1132"/>
            <p:cNvGrpSpPr>
              <a:grpSpLocks/>
            </p:cNvGrpSpPr>
            <p:nvPr/>
          </p:nvGrpSpPr>
          <p:grpSpPr bwMode="auto">
            <a:xfrm>
              <a:off x="1920" y="2201"/>
              <a:ext cx="384" cy="535"/>
              <a:chOff x="2640" y="2345"/>
              <a:chExt cx="288" cy="535"/>
            </a:xfrm>
          </p:grpSpPr>
          <p:sp>
            <p:nvSpPr>
              <p:cNvPr id="76885" name="Freeform 1133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6" name="Freeform 1134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7" name="Freeform 1135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8" name="Freeform 1136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9" name="Freeform 1137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90" name="Freeform 1138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76878" name="Group 1139"/>
            <p:cNvGrpSpPr>
              <a:grpSpLocks/>
            </p:cNvGrpSpPr>
            <p:nvPr/>
          </p:nvGrpSpPr>
          <p:grpSpPr bwMode="auto">
            <a:xfrm>
              <a:off x="1920" y="2777"/>
              <a:ext cx="384" cy="535"/>
              <a:chOff x="2640" y="2345"/>
              <a:chExt cx="288" cy="535"/>
            </a:xfrm>
          </p:grpSpPr>
          <p:sp>
            <p:nvSpPr>
              <p:cNvPr id="76879" name="Freeform 1140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0" name="Freeform 1141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1" name="Freeform 1142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2" name="Freeform 1143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3" name="Freeform 1144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6884" name="Freeform 1145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66FFFF"/>
              </a:solidFill>
              <a:ln w="9525" cap="rnd">
                <a:pattFill prst="dkVert">
                  <a:fgClr>
                    <a:srgbClr val="66CCFF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79994" name="AutoShape 1146"/>
          <p:cNvSpPr>
            <a:spLocks noChangeArrowheads="1"/>
          </p:cNvSpPr>
          <p:nvPr/>
        </p:nvSpPr>
        <p:spPr bwMode="auto">
          <a:xfrm>
            <a:off x="4992688" y="3503613"/>
            <a:ext cx="1252537" cy="36512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tr-TR"/>
          </a:p>
        </p:txBody>
      </p:sp>
      <p:grpSp>
        <p:nvGrpSpPr>
          <p:cNvPr id="79745" name="Group 1147"/>
          <p:cNvGrpSpPr>
            <a:grpSpLocks/>
          </p:cNvGrpSpPr>
          <p:nvPr/>
        </p:nvGrpSpPr>
        <p:grpSpPr bwMode="auto">
          <a:xfrm>
            <a:off x="6942138" y="3143250"/>
            <a:ext cx="696912" cy="301625"/>
            <a:chOff x="1680" y="3456"/>
            <a:chExt cx="480" cy="288"/>
          </a:xfrm>
        </p:grpSpPr>
        <p:cxnSp>
          <p:nvCxnSpPr>
            <p:cNvPr id="76862" name="AutoShape 1148"/>
            <p:cNvCxnSpPr>
              <a:cxnSpLocks noChangeShapeType="1"/>
            </p:cNvCxnSpPr>
            <p:nvPr/>
          </p:nvCxnSpPr>
          <p:spPr bwMode="auto">
            <a:xfrm rot="16200000" flipH="1">
              <a:off x="1584" y="3552"/>
              <a:ext cx="240" cy="48"/>
            </a:xfrm>
            <a:prstGeom prst="curvedConnector3">
              <a:avLst>
                <a:gd name="adj1" fmla="val 50000"/>
              </a:avLst>
            </a:prstGeom>
            <a:noFill/>
            <a:ln w="9525" cap="rnd">
              <a:solidFill>
                <a:srgbClr val="CC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63" name="Freeform 1149"/>
            <p:cNvSpPr>
              <a:spLocks/>
            </p:cNvSpPr>
            <p:nvPr/>
          </p:nvSpPr>
          <p:spPr bwMode="auto">
            <a:xfrm rot="998702">
              <a:off x="1888" y="3504"/>
              <a:ext cx="40" cy="120"/>
            </a:xfrm>
            <a:custGeom>
              <a:avLst/>
              <a:gdLst>
                <a:gd name="T0" fmla="*/ 0 w 40"/>
                <a:gd name="T1" fmla="*/ 0 h 120"/>
                <a:gd name="T2" fmla="*/ 40 w 40"/>
                <a:gd name="T3" fmla="*/ 120 h 120"/>
                <a:gd name="T4" fmla="*/ 0 60000 65536"/>
                <a:gd name="T5" fmla="*/ 0 60000 65536"/>
                <a:gd name="T6" fmla="*/ 0 w 40"/>
                <a:gd name="T7" fmla="*/ 0 h 120"/>
                <a:gd name="T8" fmla="*/ 40 w 40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120">
                  <a:moveTo>
                    <a:pt x="0" y="0"/>
                  </a:moveTo>
                  <a:cubicBezTo>
                    <a:pt x="26" y="39"/>
                    <a:pt x="20" y="79"/>
                    <a:pt x="40" y="120"/>
                  </a:cubicBezTo>
                </a:path>
              </a:pathLst>
            </a:custGeom>
            <a:solidFill>
              <a:srgbClr val="66FFFF"/>
            </a:solidFill>
            <a:ln w="9525" cap="rnd" cmpd="sng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64" name="Freeform 1150"/>
            <p:cNvSpPr>
              <a:spLocks/>
            </p:cNvSpPr>
            <p:nvPr/>
          </p:nvSpPr>
          <p:spPr bwMode="auto">
            <a:xfrm rot="725685">
              <a:off x="2120" y="3600"/>
              <a:ext cx="40" cy="120"/>
            </a:xfrm>
            <a:custGeom>
              <a:avLst/>
              <a:gdLst>
                <a:gd name="T0" fmla="*/ 0 w 40"/>
                <a:gd name="T1" fmla="*/ 0 h 120"/>
                <a:gd name="T2" fmla="*/ 40 w 40"/>
                <a:gd name="T3" fmla="*/ 120 h 120"/>
                <a:gd name="T4" fmla="*/ 0 60000 65536"/>
                <a:gd name="T5" fmla="*/ 0 60000 65536"/>
                <a:gd name="T6" fmla="*/ 0 w 40"/>
                <a:gd name="T7" fmla="*/ 0 h 120"/>
                <a:gd name="T8" fmla="*/ 40 w 40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120">
                  <a:moveTo>
                    <a:pt x="0" y="0"/>
                  </a:moveTo>
                  <a:cubicBezTo>
                    <a:pt x="26" y="39"/>
                    <a:pt x="20" y="79"/>
                    <a:pt x="40" y="120"/>
                  </a:cubicBezTo>
                </a:path>
              </a:pathLst>
            </a:custGeom>
            <a:solidFill>
              <a:srgbClr val="66FFFF"/>
            </a:solidFill>
            <a:ln w="9525" cap="rnd" cmpd="sng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6865" name="Freeform 1151"/>
            <p:cNvSpPr>
              <a:spLocks/>
            </p:cNvSpPr>
            <p:nvPr/>
          </p:nvSpPr>
          <p:spPr bwMode="auto">
            <a:xfrm rot="976832">
              <a:off x="1920" y="3678"/>
              <a:ext cx="47" cy="66"/>
            </a:xfrm>
            <a:custGeom>
              <a:avLst/>
              <a:gdLst>
                <a:gd name="T0" fmla="*/ 0 w 40"/>
                <a:gd name="T1" fmla="*/ 0 h 120"/>
                <a:gd name="T2" fmla="*/ 40 w 40"/>
                <a:gd name="T3" fmla="*/ 120 h 120"/>
                <a:gd name="T4" fmla="*/ 0 60000 65536"/>
                <a:gd name="T5" fmla="*/ 0 60000 65536"/>
                <a:gd name="T6" fmla="*/ 0 w 40"/>
                <a:gd name="T7" fmla="*/ 0 h 120"/>
                <a:gd name="T8" fmla="*/ 40 w 40"/>
                <a:gd name="T9" fmla="*/ 120 h 1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" h="120">
                  <a:moveTo>
                    <a:pt x="0" y="0"/>
                  </a:moveTo>
                  <a:cubicBezTo>
                    <a:pt x="26" y="39"/>
                    <a:pt x="20" y="79"/>
                    <a:pt x="40" y="120"/>
                  </a:cubicBezTo>
                </a:path>
              </a:pathLst>
            </a:custGeom>
            <a:solidFill>
              <a:srgbClr val="66FFFF"/>
            </a:solidFill>
            <a:ln w="9525" cap="rnd" cmpd="sng">
              <a:solidFill>
                <a:srgbClr val="CCFF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80000" name="Freeform 1152"/>
          <p:cNvSpPr>
            <a:spLocks/>
          </p:cNvSpPr>
          <p:nvPr/>
        </p:nvSpPr>
        <p:spPr bwMode="auto">
          <a:xfrm>
            <a:off x="8626475" y="3143250"/>
            <a:ext cx="117475" cy="201613"/>
          </a:xfrm>
          <a:custGeom>
            <a:avLst/>
            <a:gdLst>
              <a:gd name="T0" fmla="*/ 61 w 123"/>
              <a:gd name="T1" fmla="*/ 0 h 360"/>
              <a:gd name="T2" fmla="*/ 75 w 123"/>
              <a:gd name="T3" fmla="*/ 66 h 360"/>
              <a:gd name="T4" fmla="*/ 91 w 123"/>
              <a:gd name="T5" fmla="*/ 128 h 360"/>
              <a:gd name="T6" fmla="*/ 106 w 123"/>
              <a:gd name="T7" fmla="*/ 188 h 360"/>
              <a:gd name="T8" fmla="*/ 118 w 123"/>
              <a:gd name="T9" fmla="*/ 241 h 360"/>
              <a:gd name="T10" fmla="*/ 123 w 123"/>
              <a:gd name="T11" fmla="*/ 287 h 360"/>
              <a:gd name="T12" fmla="*/ 116 w 123"/>
              <a:gd name="T13" fmla="*/ 325 h 360"/>
              <a:gd name="T14" fmla="*/ 97 w 123"/>
              <a:gd name="T15" fmla="*/ 349 h 360"/>
              <a:gd name="T16" fmla="*/ 60 w 123"/>
              <a:gd name="T17" fmla="*/ 360 h 360"/>
              <a:gd name="T18" fmla="*/ 24 w 123"/>
              <a:gd name="T19" fmla="*/ 353 h 360"/>
              <a:gd name="T20" fmla="*/ 5 w 123"/>
              <a:gd name="T21" fmla="*/ 325 h 360"/>
              <a:gd name="T22" fmla="*/ 0 w 123"/>
              <a:gd name="T23" fmla="*/ 286 h 360"/>
              <a:gd name="T24" fmla="*/ 5 w 123"/>
              <a:gd name="T25" fmla="*/ 234 h 360"/>
              <a:gd name="T26" fmla="*/ 17 w 123"/>
              <a:gd name="T27" fmla="*/ 176 h 360"/>
              <a:gd name="T28" fmla="*/ 32 w 123"/>
              <a:gd name="T29" fmla="*/ 114 h 360"/>
              <a:gd name="T30" fmla="*/ 48 w 123"/>
              <a:gd name="T31" fmla="*/ 55 h 360"/>
              <a:gd name="T32" fmla="*/ 61 w 123"/>
              <a:gd name="T33" fmla="*/ 0 h 3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3"/>
              <a:gd name="T52" fmla="*/ 0 h 360"/>
              <a:gd name="T53" fmla="*/ 123 w 123"/>
              <a:gd name="T54" fmla="*/ 360 h 3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3" h="360">
                <a:moveTo>
                  <a:pt x="61" y="0"/>
                </a:moveTo>
                <a:lnTo>
                  <a:pt x="75" y="66"/>
                </a:lnTo>
                <a:lnTo>
                  <a:pt x="91" y="128"/>
                </a:lnTo>
                <a:lnTo>
                  <a:pt x="106" y="188"/>
                </a:lnTo>
                <a:lnTo>
                  <a:pt x="118" y="241"/>
                </a:lnTo>
                <a:lnTo>
                  <a:pt x="123" y="287"/>
                </a:lnTo>
                <a:lnTo>
                  <a:pt x="116" y="325"/>
                </a:lnTo>
                <a:lnTo>
                  <a:pt x="97" y="349"/>
                </a:lnTo>
                <a:lnTo>
                  <a:pt x="60" y="360"/>
                </a:lnTo>
                <a:lnTo>
                  <a:pt x="24" y="353"/>
                </a:lnTo>
                <a:lnTo>
                  <a:pt x="5" y="325"/>
                </a:lnTo>
                <a:lnTo>
                  <a:pt x="0" y="286"/>
                </a:lnTo>
                <a:lnTo>
                  <a:pt x="5" y="234"/>
                </a:lnTo>
                <a:lnTo>
                  <a:pt x="17" y="176"/>
                </a:lnTo>
                <a:lnTo>
                  <a:pt x="32" y="114"/>
                </a:lnTo>
                <a:lnTo>
                  <a:pt x="48" y="55"/>
                </a:lnTo>
                <a:lnTo>
                  <a:pt x="61" y="0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0001" name="Freeform 1153"/>
          <p:cNvSpPr>
            <a:spLocks/>
          </p:cNvSpPr>
          <p:nvPr/>
        </p:nvSpPr>
        <p:spPr bwMode="auto">
          <a:xfrm flipH="1">
            <a:off x="5240338" y="2790825"/>
            <a:ext cx="31750" cy="603250"/>
          </a:xfrm>
          <a:custGeom>
            <a:avLst/>
            <a:gdLst>
              <a:gd name="T0" fmla="*/ 148 w 250"/>
              <a:gd name="T1" fmla="*/ 464 h 1176"/>
              <a:gd name="T2" fmla="*/ 134 w 250"/>
              <a:gd name="T3" fmla="*/ 410 h 1176"/>
              <a:gd name="T4" fmla="*/ 109 w 250"/>
              <a:gd name="T5" fmla="*/ 352 h 1176"/>
              <a:gd name="T6" fmla="*/ 83 w 250"/>
              <a:gd name="T7" fmla="*/ 289 h 1176"/>
              <a:gd name="T8" fmla="*/ 64 w 250"/>
              <a:gd name="T9" fmla="*/ 225 h 1176"/>
              <a:gd name="T10" fmla="*/ 63 w 250"/>
              <a:gd name="T11" fmla="*/ 160 h 1176"/>
              <a:gd name="T12" fmla="*/ 86 w 250"/>
              <a:gd name="T13" fmla="*/ 95 h 1176"/>
              <a:gd name="T14" fmla="*/ 143 w 250"/>
              <a:gd name="T15" fmla="*/ 31 h 1176"/>
              <a:gd name="T16" fmla="*/ 194 w 250"/>
              <a:gd name="T17" fmla="*/ 2 h 1176"/>
              <a:gd name="T18" fmla="*/ 203 w 250"/>
              <a:gd name="T19" fmla="*/ 7 h 1176"/>
              <a:gd name="T20" fmla="*/ 213 w 250"/>
              <a:gd name="T21" fmla="*/ 14 h 1176"/>
              <a:gd name="T22" fmla="*/ 225 w 250"/>
              <a:gd name="T23" fmla="*/ 21 h 1176"/>
              <a:gd name="T24" fmla="*/ 200 w 250"/>
              <a:gd name="T25" fmla="*/ 61 h 1176"/>
              <a:gd name="T26" fmla="*/ 160 w 250"/>
              <a:gd name="T27" fmla="*/ 129 h 1176"/>
              <a:gd name="T28" fmla="*/ 149 w 250"/>
              <a:gd name="T29" fmla="*/ 193 h 1176"/>
              <a:gd name="T30" fmla="*/ 157 w 250"/>
              <a:gd name="T31" fmla="*/ 251 h 1176"/>
              <a:gd name="T32" fmla="*/ 178 w 250"/>
              <a:gd name="T33" fmla="*/ 307 h 1176"/>
              <a:gd name="T34" fmla="*/ 204 w 250"/>
              <a:gd name="T35" fmla="*/ 361 h 1176"/>
              <a:gd name="T36" fmla="*/ 229 w 250"/>
              <a:gd name="T37" fmla="*/ 413 h 1176"/>
              <a:gd name="T38" fmla="*/ 247 w 250"/>
              <a:gd name="T39" fmla="*/ 464 h 1176"/>
              <a:gd name="T40" fmla="*/ 247 w 250"/>
              <a:gd name="T41" fmla="*/ 549 h 1176"/>
              <a:gd name="T42" fmla="*/ 212 w 250"/>
              <a:gd name="T43" fmla="*/ 622 h 1176"/>
              <a:gd name="T44" fmla="*/ 163 w 250"/>
              <a:gd name="T45" fmla="*/ 671 h 1176"/>
              <a:gd name="T46" fmla="*/ 126 w 250"/>
              <a:gd name="T47" fmla="*/ 739 h 1176"/>
              <a:gd name="T48" fmla="*/ 129 w 250"/>
              <a:gd name="T49" fmla="*/ 838 h 1176"/>
              <a:gd name="T50" fmla="*/ 174 w 250"/>
              <a:gd name="T51" fmla="*/ 930 h 1176"/>
              <a:gd name="T52" fmla="*/ 221 w 250"/>
              <a:gd name="T53" fmla="*/ 1025 h 1176"/>
              <a:gd name="T54" fmla="*/ 229 w 250"/>
              <a:gd name="T55" fmla="*/ 1124 h 1176"/>
              <a:gd name="T56" fmla="*/ 195 w 250"/>
              <a:gd name="T57" fmla="*/ 1160 h 1176"/>
              <a:gd name="T58" fmla="*/ 163 w 250"/>
              <a:gd name="T59" fmla="*/ 1123 h 1176"/>
              <a:gd name="T60" fmla="*/ 124 w 250"/>
              <a:gd name="T61" fmla="*/ 1088 h 1176"/>
              <a:gd name="T62" fmla="*/ 87 w 250"/>
              <a:gd name="T63" fmla="*/ 1066 h 1176"/>
              <a:gd name="T64" fmla="*/ 90 w 250"/>
              <a:gd name="T65" fmla="*/ 1024 h 1176"/>
              <a:gd name="T66" fmla="*/ 78 w 250"/>
              <a:gd name="T67" fmla="*/ 940 h 1176"/>
              <a:gd name="T68" fmla="*/ 33 w 250"/>
              <a:gd name="T69" fmla="*/ 847 h 1176"/>
              <a:gd name="T70" fmla="*/ 0 w 250"/>
              <a:gd name="T71" fmla="*/ 754 h 1176"/>
              <a:gd name="T72" fmla="*/ 13 w 250"/>
              <a:gd name="T73" fmla="*/ 678 h 1176"/>
              <a:gd name="T74" fmla="*/ 53 w 250"/>
              <a:gd name="T75" fmla="*/ 634 h 1176"/>
              <a:gd name="T76" fmla="*/ 101 w 250"/>
              <a:gd name="T77" fmla="*/ 593 h 1176"/>
              <a:gd name="T78" fmla="*/ 139 w 250"/>
              <a:gd name="T79" fmla="*/ 534 h 117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250"/>
              <a:gd name="T121" fmla="*/ 0 h 1176"/>
              <a:gd name="T122" fmla="*/ 250 w 250"/>
              <a:gd name="T123" fmla="*/ 1176 h 117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250" h="1176">
                <a:moveTo>
                  <a:pt x="148" y="490"/>
                </a:moveTo>
                <a:lnTo>
                  <a:pt x="148" y="464"/>
                </a:lnTo>
                <a:lnTo>
                  <a:pt x="142" y="438"/>
                </a:lnTo>
                <a:lnTo>
                  <a:pt x="134" y="410"/>
                </a:lnTo>
                <a:lnTo>
                  <a:pt x="122" y="381"/>
                </a:lnTo>
                <a:lnTo>
                  <a:pt x="109" y="352"/>
                </a:lnTo>
                <a:lnTo>
                  <a:pt x="96" y="320"/>
                </a:lnTo>
                <a:lnTo>
                  <a:pt x="83" y="289"/>
                </a:lnTo>
                <a:lnTo>
                  <a:pt x="72" y="257"/>
                </a:lnTo>
                <a:lnTo>
                  <a:pt x="64" y="225"/>
                </a:lnTo>
                <a:lnTo>
                  <a:pt x="60" y="193"/>
                </a:lnTo>
                <a:lnTo>
                  <a:pt x="63" y="160"/>
                </a:lnTo>
                <a:lnTo>
                  <a:pt x="71" y="127"/>
                </a:lnTo>
                <a:lnTo>
                  <a:pt x="86" y="95"/>
                </a:lnTo>
                <a:lnTo>
                  <a:pt x="110" y="62"/>
                </a:lnTo>
                <a:lnTo>
                  <a:pt x="143" y="31"/>
                </a:lnTo>
                <a:lnTo>
                  <a:pt x="188" y="0"/>
                </a:lnTo>
                <a:lnTo>
                  <a:pt x="194" y="2"/>
                </a:lnTo>
                <a:lnTo>
                  <a:pt x="198" y="5"/>
                </a:lnTo>
                <a:lnTo>
                  <a:pt x="203" y="7"/>
                </a:lnTo>
                <a:lnTo>
                  <a:pt x="209" y="11"/>
                </a:lnTo>
                <a:lnTo>
                  <a:pt x="213" y="14"/>
                </a:lnTo>
                <a:lnTo>
                  <a:pt x="219" y="17"/>
                </a:lnTo>
                <a:lnTo>
                  <a:pt x="225" y="21"/>
                </a:lnTo>
                <a:lnTo>
                  <a:pt x="231" y="26"/>
                </a:lnTo>
                <a:lnTo>
                  <a:pt x="200" y="61"/>
                </a:lnTo>
                <a:lnTo>
                  <a:pt x="176" y="96"/>
                </a:lnTo>
                <a:lnTo>
                  <a:pt x="160" y="129"/>
                </a:lnTo>
                <a:lnTo>
                  <a:pt x="152" y="161"/>
                </a:lnTo>
                <a:lnTo>
                  <a:pt x="149" y="193"/>
                </a:lnTo>
                <a:lnTo>
                  <a:pt x="151" y="222"/>
                </a:lnTo>
                <a:lnTo>
                  <a:pt x="157" y="251"/>
                </a:lnTo>
                <a:lnTo>
                  <a:pt x="166" y="280"/>
                </a:lnTo>
                <a:lnTo>
                  <a:pt x="178" y="307"/>
                </a:lnTo>
                <a:lnTo>
                  <a:pt x="190" y="334"/>
                </a:lnTo>
                <a:lnTo>
                  <a:pt x="204" y="361"/>
                </a:lnTo>
                <a:lnTo>
                  <a:pt x="217" y="386"/>
                </a:lnTo>
                <a:lnTo>
                  <a:pt x="229" y="413"/>
                </a:lnTo>
                <a:lnTo>
                  <a:pt x="240" y="438"/>
                </a:lnTo>
                <a:lnTo>
                  <a:pt x="247" y="464"/>
                </a:lnTo>
                <a:lnTo>
                  <a:pt x="250" y="490"/>
                </a:lnTo>
                <a:lnTo>
                  <a:pt x="247" y="549"/>
                </a:lnTo>
                <a:lnTo>
                  <a:pt x="233" y="591"/>
                </a:lnTo>
                <a:lnTo>
                  <a:pt x="212" y="622"/>
                </a:lnTo>
                <a:lnTo>
                  <a:pt x="188" y="646"/>
                </a:lnTo>
                <a:lnTo>
                  <a:pt x="163" y="671"/>
                </a:lnTo>
                <a:lnTo>
                  <a:pt x="141" y="699"/>
                </a:lnTo>
                <a:lnTo>
                  <a:pt x="126" y="739"/>
                </a:lnTo>
                <a:lnTo>
                  <a:pt x="121" y="793"/>
                </a:lnTo>
                <a:lnTo>
                  <a:pt x="129" y="838"/>
                </a:lnTo>
                <a:lnTo>
                  <a:pt x="149" y="884"/>
                </a:lnTo>
                <a:lnTo>
                  <a:pt x="174" y="930"/>
                </a:lnTo>
                <a:lnTo>
                  <a:pt x="201" y="977"/>
                </a:lnTo>
                <a:lnTo>
                  <a:pt x="221" y="1025"/>
                </a:lnTo>
                <a:lnTo>
                  <a:pt x="233" y="1075"/>
                </a:lnTo>
                <a:lnTo>
                  <a:pt x="229" y="1124"/>
                </a:lnTo>
                <a:lnTo>
                  <a:pt x="206" y="1176"/>
                </a:lnTo>
                <a:lnTo>
                  <a:pt x="195" y="1160"/>
                </a:lnTo>
                <a:lnTo>
                  <a:pt x="181" y="1142"/>
                </a:lnTo>
                <a:lnTo>
                  <a:pt x="163" y="1123"/>
                </a:lnTo>
                <a:lnTo>
                  <a:pt x="143" y="1105"/>
                </a:lnTo>
                <a:lnTo>
                  <a:pt x="124" y="1088"/>
                </a:lnTo>
                <a:lnTo>
                  <a:pt x="104" y="1075"/>
                </a:lnTo>
                <a:lnTo>
                  <a:pt x="87" y="1066"/>
                </a:lnTo>
                <a:lnTo>
                  <a:pt x="72" y="1062"/>
                </a:lnTo>
                <a:lnTo>
                  <a:pt x="90" y="1024"/>
                </a:lnTo>
                <a:lnTo>
                  <a:pt x="90" y="984"/>
                </a:lnTo>
                <a:lnTo>
                  <a:pt x="78" y="940"/>
                </a:lnTo>
                <a:lnTo>
                  <a:pt x="56" y="894"/>
                </a:lnTo>
                <a:lnTo>
                  <a:pt x="33" y="847"/>
                </a:lnTo>
                <a:lnTo>
                  <a:pt x="12" y="800"/>
                </a:lnTo>
                <a:lnTo>
                  <a:pt x="0" y="754"/>
                </a:lnTo>
                <a:lnTo>
                  <a:pt x="2" y="710"/>
                </a:lnTo>
                <a:lnTo>
                  <a:pt x="13" y="678"/>
                </a:lnTo>
                <a:lnTo>
                  <a:pt x="31" y="653"/>
                </a:lnTo>
                <a:lnTo>
                  <a:pt x="53" y="634"/>
                </a:lnTo>
                <a:lnTo>
                  <a:pt x="78" y="614"/>
                </a:lnTo>
                <a:lnTo>
                  <a:pt x="101" y="593"/>
                </a:lnTo>
                <a:lnTo>
                  <a:pt x="121" y="567"/>
                </a:lnTo>
                <a:lnTo>
                  <a:pt x="139" y="534"/>
                </a:lnTo>
                <a:lnTo>
                  <a:pt x="148" y="490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0002" name="Freeform 1154"/>
          <p:cNvSpPr>
            <a:spLocks/>
          </p:cNvSpPr>
          <p:nvPr/>
        </p:nvSpPr>
        <p:spPr bwMode="auto">
          <a:xfrm rot="10800000">
            <a:off x="5795963" y="2976563"/>
            <a:ext cx="31750" cy="452437"/>
          </a:xfrm>
          <a:custGeom>
            <a:avLst/>
            <a:gdLst>
              <a:gd name="T0" fmla="*/ 83 w 281"/>
              <a:gd name="T1" fmla="*/ 53 h 928"/>
              <a:gd name="T2" fmla="*/ 102 w 281"/>
              <a:gd name="T3" fmla="*/ 37 h 928"/>
              <a:gd name="T4" fmla="*/ 120 w 281"/>
              <a:gd name="T5" fmla="*/ 21 h 928"/>
              <a:gd name="T6" fmla="*/ 136 w 281"/>
              <a:gd name="T7" fmla="*/ 7 h 928"/>
              <a:gd name="T8" fmla="*/ 142 w 281"/>
              <a:gd name="T9" fmla="*/ 90 h 928"/>
              <a:gd name="T10" fmla="*/ 174 w 281"/>
              <a:gd name="T11" fmla="*/ 203 h 928"/>
              <a:gd name="T12" fmla="*/ 229 w 281"/>
              <a:gd name="T13" fmla="*/ 269 h 928"/>
              <a:gd name="T14" fmla="*/ 274 w 281"/>
              <a:gd name="T15" fmla="*/ 333 h 928"/>
              <a:gd name="T16" fmla="*/ 275 w 281"/>
              <a:gd name="T17" fmla="*/ 431 h 928"/>
              <a:gd name="T18" fmla="*/ 234 w 281"/>
              <a:gd name="T19" fmla="*/ 502 h 928"/>
              <a:gd name="T20" fmla="*/ 175 w 281"/>
              <a:gd name="T21" fmla="*/ 555 h 928"/>
              <a:gd name="T22" fmla="*/ 124 w 281"/>
              <a:gd name="T23" fmla="*/ 612 h 928"/>
              <a:gd name="T24" fmla="*/ 107 w 281"/>
              <a:gd name="T25" fmla="*/ 687 h 928"/>
              <a:gd name="T26" fmla="*/ 123 w 281"/>
              <a:gd name="T27" fmla="*/ 746 h 928"/>
              <a:gd name="T28" fmla="*/ 151 w 281"/>
              <a:gd name="T29" fmla="*/ 797 h 928"/>
              <a:gd name="T30" fmla="*/ 163 w 281"/>
              <a:gd name="T31" fmla="*/ 856 h 928"/>
              <a:gd name="T32" fmla="*/ 154 w 281"/>
              <a:gd name="T33" fmla="*/ 893 h 928"/>
              <a:gd name="T34" fmla="*/ 129 w 281"/>
              <a:gd name="T35" fmla="*/ 896 h 928"/>
              <a:gd name="T36" fmla="*/ 90 w 281"/>
              <a:gd name="T37" fmla="*/ 905 h 928"/>
              <a:gd name="T38" fmla="*/ 48 w 281"/>
              <a:gd name="T39" fmla="*/ 918 h 928"/>
              <a:gd name="T40" fmla="*/ 37 w 281"/>
              <a:gd name="T41" fmla="*/ 909 h 928"/>
              <a:gd name="T42" fmla="*/ 43 w 281"/>
              <a:gd name="T43" fmla="*/ 868 h 928"/>
              <a:gd name="T44" fmla="*/ 39 w 281"/>
              <a:gd name="T45" fmla="*/ 817 h 928"/>
              <a:gd name="T46" fmla="*/ 22 w 281"/>
              <a:gd name="T47" fmla="*/ 755 h 928"/>
              <a:gd name="T48" fmla="*/ 0 w 281"/>
              <a:gd name="T49" fmla="*/ 688 h 928"/>
              <a:gd name="T50" fmla="*/ 9 w 281"/>
              <a:gd name="T51" fmla="*/ 631 h 928"/>
              <a:gd name="T52" fmla="*/ 45 w 281"/>
              <a:gd name="T53" fmla="*/ 581 h 928"/>
              <a:gd name="T54" fmla="*/ 92 w 281"/>
              <a:gd name="T55" fmla="*/ 532 h 928"/>
              <a:gd name="T56" fmla="*/ 142 w 281"/>
              <a:gd name="T57" fmla="*/ 485 h 928"/>
              <a:gd name="T58" fmla="*/ 180 w 281"/>
              <a:gd name="T59" fmla="*/ 436 h 928"/>
              <a:gd name="T60" fmla="*/ 193 w 281"/>
              <a:gd name="T61" fmla="*/ 382 h 928"/>
              <a:gd name="T62" fmla="*/ 171 w 281"/>
              <a:gd name="T63" fmla="*/ 319 h 928"/>
              <a:gd name="T64" fmla="*/ 121 w 281"/>
              <a:gd name="T65" fmla="*/ 261 h 928"/>
              <a:gd name="T66" fmla="*/ 85 w 281"/>
              <a:gd name="T67" fmla="*/ 212 h 928"/>
              <a:gd name="T68" fmla="*/ 66 w 281"/>
              <a:gd name="T69" fmla="*/ 160 h 928"/>
              <a:gd name="T70" fmla="*/ 64 w 281"/>
              <a:gd name="T71" fmla="*/ 98 h 9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1"/>
              <a:gd name="T109" fmla="*/ 0 h 928"/>
              <a:gd name="T110" fmla="*/ 281 w 281"/>
              <a:gd name="T111" fmla="*/ 928 h 92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1" h="928">
                <a:moveTo>
                  <a:pt x="71" y="61"/>
                </a:moveTo>
                <a:lnTo>
                  <a:pt x="83" y="53"/>
                </a:lnTo>
                <a:lnTo>
                  <a:pt x="93" y="46"/>
                </a:lnTo>
                <a:lnTo>
                  <a:pt x="102" y="37"/>
                </a:lnTo>
                <a:lnTo>
                  <a:pt x="112" y="29"/>
                </a:lnTo>
                <a:lnTo>
                  <a:pt x="120" y="21"/>
                </a:lnTo>
                <a:lnTo>
                  <a:pt x="128" y="14"/>
                </a:lnTo>
                <a:lnTo>
                  <a:pt x="136" y="7"/>
                </a:lnTo>
                <a:lnTo>
                  <a:pt x="144" y="0"/>
                </a:lnTo>
                <a:lnTo>
                  <a:pt x="142" y="90"/>
                </a:lnTo>
                <a:lnTo>
                  <a:pt x="153" y="156"/>
                </a:lnTo>
                <a:lnTo>
                  <a:pt x="174" y="203"/>
                </a:lnTo>
                <a:lnTo>
                  <a:pt x="201" y="239"/>
                </a:lnTo>
                <a:lnTo>
                  <a:pt x="229" y="269"/>
                </a:lnTo>
                <a:lnTo>
                  <a:pt x="255" y="297"/>
                </a:lnTo>
                <a:lnTo>
                  <a:pt x="274" y="333"/>
                </a:lnTo>
                <a:lnTo>
                  <a:pt x="281" y="380"/>
                </a:lnTo>
                <a:lnTo>
                  <a:pt x="275" y="431"/>
                </a:lnTo>
                <a:lnTo>
                  <a:pt x="258" y="470"/>
                </a:lnTo>
                <a:lnTo>
                  <a:pt x="234" y="502"/>
                </a:lnTo>
                <a:lnTo>
                  <a:pt x="205" y="530"/>
                </a:lnTo>
                <a:lnTo>
                  <a:pt x="175" y="555"/>
                </a:lnTo>
                <a:lnTo>
                  <a:pt x="147" y="582"/>
                </a:lnTo>
                <a:lnTo>
                  <a:pt x="124" y="612"/>
                </a:lnTo>
                <a:lnTo>
                  <a:pt x="110" y="650"/>
                </a:lnTo>
                <a:lnTo>
                  <a:pt x="107" y="687"/>
                </a:lnTo>
                <a:lnTo>
                  <a:pt x="113" y="719"/>
                </a:lnTo>
                <a:lnTo>
                  <a:pt x="123" y="746"/>
                </a:lnTo>
                <a:lnTo>
                  <a:pt x="137" y="771"/>
                </a:lnTo>
                <a:lnTo>
                  <a:pt x="151" y="797"/>
                </a:lnTo>
                <a:lnTo>
                  <a:pt x="160" y="824"/>
                </a:lnTo>
                <a:lnTo>
                  <a:pt x="163" y="856"/>
                </a:lnTo>
                <a:lnTo>
                  <a:pt x="158" y="893"/>
                </a:lnTo>
                <a:lnTo>
                  <a:pt x="154" y="893"/>
                </a:lnTo>
                <a:lnTo>
                  <a:pt x="144" y="894"/>
                </a:lnTo>
                <a:lnTo>
                  <a:pt x="129" y="896"/>
                </a:lnTo>
                <a:lnTo>
                  <a:pt x="110" y="900"/>
                </a:lnTo>
                <a:lnTo>
                  <a:pt x="90" y="905"/>
                </a:lnTo>
                <a:lnTo>
                  <a:pt x="68" y="910"/>
                </a:lnTo>
                <a:lnTo>
                  <a:pt x="48" y="918"/>
                </a:lnTo>
                <a:lnTo>
                  <a:pt x="31" y="928"/>
                </a:lnTo>
                <a:lnTo>
                  <a:pt x="37" y="909"/>
                </a:lnTo>
                <a:lnTo>
                  <a:pt x="41" y="890"/>
                </a:lnTo>
                <a:lnTo>
                  <a:pt x="43" y="868"/>
                </a:lnTo>
                <a:lnTo>
                  <a:pt x="43" y="843"/>
                </a:lnTo>
                <a:lnTo>
                  <a:pt x="39" y="817"/>
                </a:lnTo>
                <a:lnTo>
                  <a:pt x="32" y="788"/>
                </a:lnTo>
                <a:lnTo>
                  <a:pt x="22" y="755"/>
                </a:lnTo>
                <a:lnTo>
                  <a:pt x="8" y="719"/>
                </a:lnTo>
                <a:lnTo>
                  <a:pt x="0" y="688"/>
                </a:lnTo>
                <a:lnTo>
                  <a:pt x="1" y="659"/>
                </a:lnTo>
                <a:lnTo>
                  <a:pt x="9" y="631"/>
                </a:lnTo>
                <a:lnTo>
                  <a:pt x="24" y="606"/>
                </a:lnTo>
                <a:lnTo>
                  <a:pt x="45" y="581"/>
                </a:lnTo>
                <a:lnTo>
                  <a:pt x="68" y="557"/>
                </a:lnTo>
                <a:lnTo>
                  <a:pt x="92" y="532"/>
                </a:lnTo>
                <a:lnTo>
                  <a:pt x="117" y="509"/>
                </a:lnTo>
                <a:lnTo>
                  <a:pt x="142" y="485"/>
                </a:lnTo>
                <a:lnTo>
                  <a:pt x="162" y="461"/>
                </a:lnTo>
                <a:lnTo>
                  <a:pt x="180" y="436"/>
                </a:lnTo>
                <a:lnTo>
                  <a:pt x="190" y="409"/>
                </a:lnTo>
                <a:lnTo>
                  <a:pt x="193" y="382"/>
                </a:lnTo>
                <a:lnTo>
                  <a:pt x="188" y="352"/>
                </a:lnTo>
                <a:lnTo>
                  <a:pt x="171" y="319"/>
                </a:lnTo>
                <a:lnTo>
                  <a:pt x="143" y="285"/>
                </a:lnTo>
                <a:lnTo>
                  <a:pt x="121" y="261"/>
                </a:lnTo>
                <a:lnTo>
                  <a:pt x="101" y="236"/>
                </a:lnTo>
                <a:lnTo>
                  <a:pt x="85" y="212"/>
                </a:lnTo>
                <a:lnTo>
                  <a:pt x="73" y="187"/>
                </a:lnTo>
                <a:lnTo>
                  <a:pt x="66" y="160"/>
                </a:lnTo>
                <a:lnTo>
                  <a:pt x="62" y="130"/>
                </a:lnTo>
                <a:lnTo>
                  <a:pt x="64" y="98"/>
                </a:lnTo>
                <a:lnTo>
                  <a:pt x="71" y="61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0003" name="Freeform 1155"/>
          <p:cNvSpPr>
            <a:spLocks/>
          </p:cNvSpPr>
          <p:nvPr/>
        </p:nvSpPr>
        <p:spPr bwMode="auto">
          <a:xfrm rot="10800000">
            <a:off x="6459538" y="2992438"/>
            <a:ext cx="31750" cy="452437"/>
          </a:xfrm>
          <a:custGeom>
            <a:avLst/>
            <a:gdLst>
              <a:gd name="T0" fmla="*/ 83 w 281"/>
              <a:gd name="T1" fmla="*/ 53 h 928"/>
              <a:gd name="T2" fmla="*/ 102 w 281"/>
              <a:gd name="T3" fmla="*/ 37 h 928"/>
              <a:gd name="T4" fmla="*/ 120 w 281"/>
              <a:gd name="T5" fmla="*/ 21 h 928"/>
              <a:gd name="T6" fmla="*/ 136 w 281"/>
              <a:gd name="T7" fmla="*/ 7 h 928"/>
              <a:gd name="T8" fmla="*/ 142 w 281"/>
              <a:gd name="T9" fmla="*/ 90 h 928"/>
              <a:gd name="T10" fmla="*/ 174 w 281"/>
              <a:gd name="T11" fmla="*/ 203 h 928"/>
              <a:gd name="T12" fmla="*/ 229 w 281"/>
              <a:gd name="T13" fmla="*/ 269 h 928"/>
              <a:gd name="T14" fmla="*/ 274 w 281"/>
              <a:gd name="T15" fmla="*/ 333 h 928"/>
              <a:gd name="T16" fmla="*/ 275 w 281"/>
              <a:gd name="T17" fmla="*/ 431 h 928"/>
              <a:gd name="T18" fmla="*/ 234 w 281"/>
              <a:gd name="T19" fmla="*/ 502 h 928"/>
              <a:gd name="T20" fmla="*/ 175 w 281"/>
              <a:gd name="T21" fmla="*/ 555 h 928"/>
              <a:gd name="T22" fmla="*/ 124 w 281"/>
              <a:gd name="T23" fmla="*/ 612 h 928"/>
              <a:gd name="T24" fmla="*/ 107 w 281"/>
              <a:gd name="T25" fmla="*/ 687 h 928"/>
              <a:gd name="T26" fmla="*/ 123 w 281"/>
              <a:gd name="T27" fmla="*/ 746 h 928"/>
              <a:gd name="T28" fmla="*/ 151 w 281"/>
              <a:gd name="T29" fmla="*/ 797 h 928"/>
              <a:gd name="T30" fmla="*/ 163 w 281"/>
              <a:gd name="T31" fmla="*/ 856 h 928"/>
              <a:gd name="T32" fmla="*/ 154 w 281"/>
              <a:gd name="T33" fmla="*/ 893 h 928"/>
              <a:gd name="T34" fmla="*/ 129 w 281"/>
              <a:gd name="T35" fmla="*/ 896 h 928"/>
              <a:gd name="T36" fmla="*/ 90 w 281"/>
              <a:gd name="T37" fmla="*/ 905 h 928"/>
              <a:gd name="T38" fmla="*/ 48 w 281"/>
              <a:gd name="T39" fmla="*/ 918 h 928"/>
              <a:gd name="T40" fmla="*/ 37 w 281"/>
              <a:gd name="T41" fmla="*/ 909 h 928"/>
              <a:gd name="T42" fmla="*/ 43 w 281"/>
              <a:gd name="T43" fmla="*/ 868 h 928"/>
              <a:gd name="T44" fmla="*/ 39 w 281"/>
              <a:gd name="T45" fmla="*/ 817 h 928"/>
              <a:gd name="T46" fmla="*/ 22 w 281"/>
              <a:gd name="T47" fmla="*/ 755 h 928"/>
              <a:gd name="T48" fmla="*/ 0 w 281"/>
              <a:gd name="T49" fmla="*/ 688 h 928"/>
              <a:gd name="T50" fmla="*/ 9 w 281"/>
              <a:gd name="T51" fmla="*/ 631 h 928"/>
              <a:gd name="T52" fmla="*/ 45 w 281"/>
              <a:gd name="T53" fmla="*/ 581 h 928"/>
              <a:gd name="T54" fmla="*/ 92 w 281"/>
              <a:gd name="T55" fmla="*/ 532 h 928"/>
              <a:gd name="T56" fmla="*/ 142 w 281"/>
              <a:gd name="T57" fmla="*/ 485 h 928"/>
              <a:gd name="T58" fmla="*/ 180 w 281"/>
              <a:gd name="T59" fmla="*/ 436 h 928"/>
              <a:gd name="T60" fmla="*/ 193 w 281"/>
              <a:gd name="T61" fmla="*/ 382 h 928"/>
              <a:gd name="T62" fmla="*/ 171 w 281"/>
              <a:gd name="T63" fmla="*/ 319 h 928"/>
              <a:gd name="T64" fmla="*/ 121 w 281"/>
              <a:gd name="T65" fmla="*/ 261 h 928"/>
              <a:gd name="T66" fmla="*/ 85 w 281"/>
              <a:gd name="T67" fmla="*/ 212 h 928"/>
              <a:gd name="T68" fmla="*/ 66 w 281"/>
              <a:gd name="T69" fmla="*/ 160 h 928"/>
              <a:gd name="T70" fmla="*/ 64 w 281"/>
              <a:gd name="T71" fmla="*/ 98 h 92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281"/>
              <a:gd name="T109" fmla="*/ 0 h 928"/>
              <a:gd name="T110" fmla="*/ 281 w 281"/>
              <a:gd name="T111" fmla="*/ 928 h 92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281" h="928">
                <a:moveTo>
                  <a:pt x="71" y="61"/>
                </a:moveTo>
                <a:lnTo>
                  <a:pt x="83" y="53"/>
                </a:lnTo>
                <a:lnTo>
                  <a:pt x="93" y="46"/>
                </a:lnTo>
                <a:lnTo>
                  <a:pt x="102" y="37"/>
                </a:lnTo>
                <a:lnTo>
                  <a:pt x="112" y="29"/>
                </a:lnTo>
                <a:lnTo>
                  <a:pt x="120" y="21"/>
                </a:lnTo>
                <a:lnTo>
                  <a:pt x="128" y="14"/>
                </a:lnTo>
                <a:lnTo>
                  <a:pt x="136" y="7"/>
                </a:lnTo>
                <a:lnTo>
                  <a:pt x="144" y="0"/>
                </a:lnTo>
                <a:lnTo>
                  <a:pt x="142" y="90"/>
                </a:lnTo>
                <a:lnTo>
                  <a:pt x="153" y="156"/>
                </a:lnTo>
                <a:lnTo>
                  <a:pt x="174" y="203"/>
                </a:lnTo>
                <a:lnTo>
                  <a:pt x="201" y="239"/>
                </a:lnTo>
                <a:lnTo>
                  <a:pt x="229" y="269"/>
                </a:lnTo>
                <a:lnTo>
                  <a:pt x="255" y="297"/>
                </a:lnTo>
                <a:lnTo>
                  <a:pt x="274" y="333"/>
                </a:lnTo>
                <a:lnTo>
                  <a:pt x="281" y="380"/>
                </a:lnTo>
                <a:lnTo>
                  <a:pt x="275" y="431"/>
                </a:lnTo>
                <a:lnTo>
                  <a:pt x="258" y="470"/>
                </a:lnTo>
                <a:lnTo>
                  <a:pt x="234" y="502"/>
                </a:lnTo>
                <a:lnTo>
                  <a:pt x="205" y="530"/>
                </a:lnTo>
                <a:lnTo>
                  <a:pt x="175" y="555"/>
                </a:lnTo>
                <a:lnTo>
                  <a:pt x="147" y="582"/>
                </a:lnTo>
                <a:lnTo>
                  <a:pt x="124" y="612"/>
                </a:lnTo>
                <a:lnTo>
                  <a:pt x="110" y="650"/>
                </a:lnTo>
                <a:lnTo>
                  <a:pt x="107" y="687"/>
                </a:lnTo>
                <a:lnTo>
                  <a:pt x="113" y="719"/>
                </a:lnTo>
                <a:lnTo>
                  <a:pt x="123" y="746"/>
                </a:lnTo>
                <a:lnTo>
                  <a:pt x="137" y="771"/>
                </a:lnTo>
                <a:lnTo>
                  <a:pt x="151" y="797"/>
                </a:lnTo>
                <a:lnTo>
                  <a:pt x="160" y="824"/>
                </a:lnTo>
                <a:lnTo>
                  <a:pt x="163" y="856"/>
                </a:lnTo>
                <a:lnTo>
                  <a:pt x="158" y="893"/>
                </a:lnTo>
                <a:lnTo>
                  <a:pt x="154" y="893"/>
                </a:lnTo>
                <a:lnTo>
                  <a:pt x="144" y="894"/>
                </a:lnTo>
                <a:lnTo>
                  <a:pt x="129" y="896"/>
                </a:lnTo>
                <a:lnTo>
                  <a:pt x="110" y="900"/>
                </a:lnTo>
                <a:lnTo>
                  <a:pt x="90" y="905"/>
                </a:lnTo>
                <a:lnTo>
                  <a:pt x="68" y="910"/>
                </a:lnTo>
                <a:lnTo>
                  <a:pt x="48" y="918"/>
                </a:lnTo>
                <a:lnTo>
                  <a:pt x="31" y="928"/>
                </a:lnTo>
                <a:lnTo>
                  <a:pt x="37" y="909"/>
                </a:lnTo>
                <a:lnTo>
                  <a:pt x="41" y="890"/>
                </a:lnTo>
                <a:lnTo>
                  <a:pt x="43" y="868"/>
                </a:lnTo>
                <a:lnTo>
                  <a:pt x="43" y="843"/>
                </a:lnTo>
                <a:lnTo>
                  <a:pt x="39" y="817"/>
                </a:lnTo>
                <a:lnTo>
                  <a:pt x="32" y="788"/>
                </a:lnTo>
                <a:lnTo>
                  <a:pt x="22" y="755"/>
                </a:lnTo>
                <a:lnTo>
                  <a:pt x="8" y="719"/>
                </a:lnTo>
                <a:lnTo>
                  <a:pt x="0" y="688"/>
                </a:lnTo>
                <a:lnTo>
                  <a:pt x="1" y="659"/>
                </a:lnTo>
                <a:lnTo>
                  <a:pt x="9" y="631"/>
                </a:lnTo>
                <a:lnTo>
                  <a:pt x="24" y="606"/>
                </a:lnTo>
                <a:lnTo>
                  <a:pt x="45" y="581"/>
                </a:lnTo>
                <a:lnTo>
                  <a:pt x="68" y="557"/>
                </a:lnTo>
                <a:lnTo>
                  <a:pt x="92" y="532"/>
                </a:lnTo>
                <a:lnTo>
                  <a:pt x="117" y="509"/>
                </a:lnTo>
                <a:lnTo>
                  <a:pt x="142" y="485"/>
                </a:lnTo>
                <a:lnTo>
                  <a:pt x="162" y="461"/>
                </a:lnTo>
                <a:lnTo>
                  <a:pt x="180" y="436"/>
                </a:lnTo>
                <a:lnTo>
                  <a:pt x="190" y="409"/>
                </a:lnTo>
                <a:lnTo>
                  <a:pt x="193" y="382"/>
                </a:lnTo>
                <a:lnTo>
                  <a:pt x="188" y="352"/>
                </a:lnTo>
                <a:lnTo>
                  <a:pt x="171" y="319"/>
                </a:lnTo>
                <a:lnTo>
                  <a:pt x="143" y="285"/>
                </a:lnTo>
                <a:lnTo>
                  <a:pt x="121" y="261"/>
                </a:lnTo>
                <a:lnTo>
                  <a:pt x="101" y="236"/>
                </a:lnTo>
                <a:lnTo>
                  <a:pt x="85" y="212"/>
                </a:lnTo>
                <a:lnTo>
                  <a:pt x="73" y="187"/>
                </a:lnTo>
                <a:lnTo>
                  <a:pt x="66" y="160"/>
                </a:lnTo>
                <a:lnTo>
                  <a:pt x="62" y="130"/>
                </a:lnTo>
                <a:lnTo>
                  <a:pt x="64" y="98"/>
                </a:lnTo>
                <a:lnTo>
                  <a:pt x="71" y="61"/>
                </a:lnTo>
                <a:close/>
              </a:path>
            </a:pathLst>
          </a:cu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0004" name="Freeform 1156"/>
          <p:cNvSpPr>
            <a:spLocks/>
          </p:cNvSpPr>
          <p:nvPr/>
        </p:nvSpPr>
        <p:spPr bwMode="auto">
          <a:xfrm>
            <a:off x="7615238" y="3663950"/>
            <a:ext cx="280987" cy="71438"/>
          </a:xfrm>
          <a:custGeom>
            <a:avLst/>
            <a:gdLst>
              <a:gd name="T0" fmla="*/ 0 w 360"/>
              <a:gd name="T1" fmla="*/ 84 h 85"/>
              <a:gd name="T2" fmla="*/ 360 w 360"/>
              <a:gd name="T3" fmla="*/ 0 h 85"/>
              <a:gd name="T4" fmla="*/ 0 60000 65536"/>
              <a:gd name="T5" fmla="*/ 0 60000 65536"/>
              <a:gd name="T6" fmla="*/ 0 w 360"/>
              <a:gd name="T7" fmla="*/ 0 h 85"/>
              <a:gd name="T8" fmla="*/ 360 w 360"/>
              <a:gd name="T9" fmla="*/ 85 h 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0" h="85">
                <a:moveTo>
                  <a:pt x="0" y="84"/>
                </a:moveTo>
                <a:cubicBezTo>
                  <a:pt x="101" y="78"/>
                  <a:pt x="275" y="85"/>
                  <a:pt x="360" y="0"/>
                </a:cubicBezTo>
              </a:path>
            </a:pathLst>
          </a:custGeom>
          <a:solidFill>
            <a:srgbClr val="66FFFF"/>
          </a:solidFill>
          <a:ln w="28575" cmpd="sng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0005" name="Freeform 1157"/>
          <p:cNvSpPr>
            <a:spLocks/>
          </p:cNvSpPr>
          <p:nvPr/>
        </p:nvSpPr>
        <p:spPr bwMode="auto">
          <a:xfrm>
            <a:off x="6405563" y="3711575"/>
            <a:ext cx="574675" cy="46038"/>
          </a:xfrm>
          <a:custGeom>
            <a:avLst/>
            <a:gdLst>
              <a:gd name="T0" fmla="*/ 18 w 738"/>
              <a:gd name="T1" fmla="*/ 27 h 54"/>
              <a:gd name="T2" fmla="*/ 138 w 738"/>
              <a:gd name="T3" fmla="*/ 27 h 54"/>
              <a:gd name="T4" fmla="*/ 198 w 738"/>
              <a:gd name="T5" fmla="*/ 39 h 54"/>
              <a:gd name="T6" fmla="*/ 234 w 738"/>
              <a:gd name="T7" fmla="*/ 27 h 54"/>
              <a:gd name="T8" fmla="*/ 270 w 738"/>
              <a:gd name="T9" fmla="*/ 3 h 54"/>
              <a:gd name="T10" fmla="*/ 366 w 738"/>
              <a:gd name="T11" fmla="*/ 27 h 54"/>
              <a:gd name="T12" fmla="*/ 510 w 738"/>
              <a:gd name="T13" fmla="*/ 51 h 54"/>
              <a:gd name="T14" fmla="*/ 738 w 738"/>
              <a:gd name="T15" fmla="*/ 51 h 5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54"/>
              <a:gd name="T26" fmla="*/ 738 w 738"/>
              <a:gd name="T27" fmla="*/ 54 h 5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54">
                <a:moveTo>
                  <a:pt x="18" y="27"/>
                </a:moveTo>
                <a:cubicBezTo>
                  <a:pt x="99" y="54"/>
                  <a:pt x="0" y="27"/>
                  <a:pt x="138" y="27"/>
                </a:cubicBezTo>
                <a:cubicBezTo>
                  <a:pt x="158" y="27"/>
                  <a:pt x="178" y="35"/>
                  <a:pt x="198" y="39"/>
                </a:cubicBezTo>
                <a:cubicBezTo>
                  <a:pt x="210" y="35"/>
                  <a:pt x="223" y="33"/>
                  <a:pt x="234" y="27"/>
                </a:cubicBezTo>
                <a:cubicBezTo>
                  <a:pt x="247" y="21"/>
                  <a:pt x="256" y="5"/>
                  <a:pt x="270" y="3"/>
                </a:cubicBezTo>
                <a:cubicBezTo>
                  <a:pt x="291" y="0"/>
                  <a:pt x="342" y="19"/>
                  <a:pt x="366" y="27"/>
                </a:cubicBezTo>
                <a:cubicBezTo>
                  <a:pt x="422" y="8"/>
                  <a:pt x="462" y="19"/>
                  <a:pt x="510" y="51"/>
                </a:cubicBezTo>
                <a:cubicBezTo>
                  <a:pt x="597" y="39"/>
                  <a:pt x="648" y="51"/>
                  <a:pt x="738" y="51"/>
                </a:cubicBezTo>
              </a:path>
            </a:pathLst>
          </a:custGeom>
          <a:solidFill>
            <a:srgbClr val="66FFFF"/>
          </a:solidFill>
          <a:ln w="28575" cmpd="sng">
            <a:solidFill>
              <a:srgbClr val="66FF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80006" name="Rectangle 1158"/>
          <p:cNvSpPr>
            <a:spLocks noChangeArrowheads="1"/>
          </p:cNvSpPr>
          <p:nvPr/>
        </p:nvSpPr>
        <p:spPr bwMode="auto">
          <a:xfrm>
            <a:off x="8374063" y="3313113"/>
            <a:ext cx="31750" cy="28257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0007" name="AutoShape 1159"/>
          <p:cNvSpPr>
            <a:spLocks noChangeArrowheads="1"/>
          </p:cNvSpPr>
          <p:nvPr/>
        </p:nvSpPr>
        <p:spPr bwMode="auto">
          <a:xfrm>
            <a:off x="7639050" y="3625850"/>
            <a:ext cx="1130300" cy="31750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79748" name="Group 1160"/>
          <p:cNvGrpSpPr>
            <a:grpSpLocks/>
          </p:cNvGrpSpPr>
          <p:nvPr/>
        </p:nvGrpSpPr>
        <p:grpSpPr bwMode="auto">
          <a:xfrm rot="-10447736" flipH="1" flipV="1">
            <a:off x="5027613" y="2638425"/>
            <a:ext cx="336550" cy="69850"/>
            <a:chOff x="4776" y="2801"/>
            <a:chExt cx="330" cy="131"/>
          </a:xfrm>
        </p:grpSpPr>
        <p:sp>
          <p:nvSpPr>
            <p:cNvPr id="76860" name="Freeform 1161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76861" name="Freeform 1162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79786" name="Group 1163"/>
          <p:cNvGrpSpPr>
            <a:grpSpLocks/>
          </p:cNvGrpSpPr>
          <p:nvPr/>
        </p:nvGrpSpPr>
        <p:grpSpPr bwMode="auto">
          <a:xfrm rot="-10447736" flipH="1" flipV="1">
            <a:off x="5459413" y="2759075"/>
            <a:ext cx="336550" cy="69850"/>
            <a:chOff x="4776" y="2801"/>
            <a:chExt cx="330" cy="131"/>
          </a:xfrm>
        </p:grpSpPr>
        <p:sp>
          <p:nvSpPr>
            <p:cNvPr id="76858" name="Freeform 1164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76859" name="Freeform 1165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79787" name="Group 1166"/>
          <p:cNvGrpSpPr>
            <a:grpSpLocks/>
          </p:cNvGrpSpPr>
          <p:nvPr/>
        </p:nvGrpSpPr>
        <p:grpSpPr bwMode="auto">
          <a:xfrm rot="-10447736" flipH="1" flipV="1">
            <a:off x="5867400" y="2854325"/>
            <a:ext cx="336550" cy="69850"/>
            <a:chOff x="4776" y="2801"/>
            <a:chExt cx="330" cy="131"/>
          </a:xfrm>
        </p:grpSpPr>
        <p:sp>
          <p:nvSpPr>
            <p:cNvPr id="76856" name="Freeform 1167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76857" name="Freeform 1168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79794" name="Group 1169"/>
          <p:cNvGrpSpPr>
            <a:grpSpLocks/>
          </p:cNvGrpSpPr>
          <p:nvPr/>
        </p:nvGrpSpPr>
        <p:grpSpPr bwMode="auto">
          <a:xfrm rot="-10447736" flipH="1" flipV="1">
            <a:off x="6276975" y="2924175"/>
            <a:ext cx="336550" cy="69850"/>
            <a:chOff x="4776" y="2801"/>
            <a:chExt cx="330" cy="131"/>
          </a:xfrm>
        </p:grpSpPr>
        <p:sp>
          <p:nvSpPr>
            <p:cNvPr id="76854" name="Freeform 1170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76855" name="Freeform 1171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79801" name="Group 1172"/>
          <p:cNvGrpSpPr>
            <a:grpSpLocks/>
          </p:cNvGrpSpPr>
          <p:nvPr/>
        </p:nvGrpSpPr>
        <p:grpSpPr bwMode="auto">
          <a:xfrm rot="-10447736" flipH="1" flipV="1">
            <a:off x="6683375" y="3009900"/>
            <a:ext cx="336550" cy="69850"/>
            <a:chOff x="4776" y="2801"/>
            <a:chExt cx="330" cy="131"/>
          </a:xfrm>
        </p:grpSpPr>
        <p:sp>
          <p:nvSpPr>
            <p:cNvPr id="76852" name="Freeform 1173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76853" name="Freeform 1174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79808" name="Group 1175"/>
          <p:cNvGrpSpPr>
            <a:grpSpLocks/>
          </p:cNvGrpSpPr>
          <p:nvPr/>
        </p:nvGrpSpPr>
        <p:grpSpPr bwMode="auto">
          <a:xfrm rot="-10447736" flipH="1" flipV="1">
            <a:off x="7043738" y="3068638"/>
            <a:ext cx="336550" cy="69850"/>
            <a:chOff x="4776" y="2801"/>
            <a:chExt cx="330" cy="131"/>
          </a:xfrm>
        </p:grpSpPr>
        <p:sp>
          <p:nvSpPr>
            <p:cNvPr id="76850" name="Freeform 1176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76851" name="Freeform 1177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79815" name="Group 1178"/>
          <p:cNvGrpSpPr>
            <a:grpSpLocks/>
          </p:cNvGrpSpPr>
          <p:nvPr/>
        </p:nvGrpSpPr>
        <p:grpSpPr bwMode="auto">
          <a:xfrm rot="-10447736" flipH="1" flipV="1">
            <a:off x="7451725" y="3128963"/>
            <a:ext cx="336550" cy="69850"/>
            <a:chOff x="4776" y="2801"/>
            <a:chExt cx="330" cy="131"/>
          </a:xfrm>
        </p:grpSpPr>
        <p:sp>
          <p:nvSpPr>
            <p:cNvPr id="76848" name="Freeform 1179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76849" name="Freeform 1180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3175" cap="rnd" cmpd="sng">
              <a:solidFill>
                <a:srgbClr val="66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pic>
        <p:nvPicPr>
          <p:cNvPr id="80029" name="Picture 1181" descr="hos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751388"/>
            <a:ext cx="4319587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030" name="AutoShape 1182"/>
          <p:cNvSpPr>
            <a:spLocks noChangeArrowheads="1"/>
          </p:cNvSpPr>
          <p:nvPr/>
        </p:nvSpPr>
        <p:spPr bwMode="auto">
          <a:xfrm>
            <a:off x="3563938" y="3933825"/>
            <a:ext cx="503237" cy="574675"/>
          </a:xfrm>
          <a:prstGeom prst="downArrow">
            <a:avLst>
              <a:gd name="adj1" fmla="val 50000"/>
              <a:gd name="adj2" fmla="val 28549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80031" name="AutoShape 1183"/>
          <p:cNvSpPr>
            <a:spLocks noChangeArrowheads="1"/>
          </p:cNvSpPr>
          <p:nvPr/>
        </p:nvSpPr>
        <p:spPr bwMode="auto">
          <a:xfrm>
            <a:off x="6804025" y="3933825"/>
            <a:ext cx="576263" cy="5032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48519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9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9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9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9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9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79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9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8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3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79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3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8475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865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8725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79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9225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9225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9225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1225"/>
                            </p:stCondLst>
                            <p:childTnLst>
                              <p:par>
                                <p:cTn id="8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79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2225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9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2725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9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3225"/>
                            </p:stCondLst>
                            <p:childTnLst>
                              <p:par>
                                <p:cTn id="9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79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3725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79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14225"/>
                            </p:stCondLst>
                            <p:childTnLst>
                              <p:par>
                                <p:cTn id="10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9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4725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79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225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5725"/>
                            </p:stCondLst>
                            <p:childTnLst>
                              <p:par>
                                <p:cTn id="1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80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6225"/>
                            </p:stCondLst>
                            <p:childTnLst>
                              <p:par>
                                <p:cTn id="1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8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6725"/>
                            </p:stCondLst>
                            <p:childTnLst>
                              <p:par>
                                <p:cTn id="1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8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7225"/>
                            </p:stCondLst>
                            <p:childTnLst>
                              <p:par>
                                <p:cTn id="1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79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7725"/>
                            </p:stCondLst>
                            <p:childTnLst>
                              <p:par>
                                <p:cTn id="1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18225"/>
                            </p:stCondLst>
                            <p:childTnLst>
                              <p:par>
                                <p:cTn id="135" presetID="2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80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8825"/>
                            </p:stCondLst>
                            <p:childTnLst>
                              <p:par>
                                <p:cTn id="1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9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9325"/>
                            </p:stCondLst>
                            <p:childTnLst>
                              <p:par>
                                <p:cTn id="143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80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20025"/>
                            </p:stCondLst>
                            <p:childTnLst>
                              <p:par>
                                <p:cTn id="1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8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 nodeType="afterGroup">
                            <p:stCondLst>
                              <p:cond delay="20525"/>
                            </p:stCondLst>
                            <p:childTnLst>
                              <p:par>
                                <p:cTn id="151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8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22025"/>
                            </p:stCondLst>
                            <p:childTnLst>
                              <p:par>
                                <p:cTn id="1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800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5"/>
                                            </p:cond>
                                          </p:stCondLst>
                                        </p:cTn>
                                        <p:tgtEl>
                                          <p:spTgt spid="8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2525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4025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85" grpId="0" animBg="1"/>
      <p:bldP spid="79878" grpId="0" animBg="1"/>
      <p:bldP spid="79879" grpId="0" animBg="1"/>
      <p:bldP spid="79885" grpId="0" animBg="1"/>
      <p:bldP spid="79889" grpId="0" animBg="1"/>
      <p:bldP spid="79890" grpId="0" animBg="1"/>
      <p:bldP spid="79891" grpId="0" animBg="1"/>
      <p:bldP spid="79892" grpId="0" animBg="1"/>
      <p:bldP spid="79893" grpId="0" animBg="1"/>
      <p:bldP spid="79894" grpId="0" animBg="1"/>
      <p:bldP spid="79895" grpId="0" animBg="1"/>
      <p:bldP spid="79897" grpId="0" animBg="1"/>
      <p:bldP spid="79898" grpId="0" animBg="1"/>
      <p:bldP spid="79899" grpId="0" animBg="1"/>
      <p:bldP spid="79900" grpId="0" animBg="1"/>
      <p:bldP spid="79901" grpId="0" animBg="1"/>
      <p:bldP spid="79994" grpId="0" animBg="1"/>
      <p:bldP spid="80000" grpId="0" animBg="1"/>
      <p:bldP spid="80001" grpId="0" animBg="1"/>
      <p:bldP spid="80002" grpId="0" animBg="1"/>
      <p:bldP spid="80003" grpId="0" animBg="1"/>
      <p:bldP spid="80004" grpId="0" animBg="1"/>
      <p:bldP spid="80005" grpId="0" animBg="1"/>
      <p:bldP spid="80006" grpId="0" animBg="1"/>
      <p:bldP spid="80007" grpId="0" animBg="1"/>
      <p:bldP spid="80030" grpId="0" animBg="1"/>
      <p:bldP spid="800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152400" y="5486400"/>
            <a:ext cx="8839200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None/>
              <a:defRPr/>
            </a:pPr>
            <a:r>
              <a:rPr lang="tr-TR" sz="2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Bitki türlerinin sadece % 1’i, tam bilimsel taramadan geçirilebilmiş…  Geri kalan % 99’da neler var?</a:t>
            </a:r>
          </a:p>
        </p:txBody>
      </p:sp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609600" y="1524000"/>
            <a:ext cx="7848600" cy="11128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atin typeface="Arial Black"/>
              </a:rPr>
              <a:t>İlaçların % 25’i,</a:t>
            </a:r>
          </a:p>
          <a:p>
            <a:pPr algn="ctr"/>
            <a:r>
              <a:rPr lang="tr-TR" sz="3600" kern="10" dirty="0">
                <a:latin typeface="Arial Black"/>
              </a:rPr>
              <a:t>doğrudan bitkisel ürünlerden elde edilir. </a:t>
            </a:r>
          </a:p>
        </p:txBody>
      </p:sp>
      <p:sp>
        <p:nvSpPr>
          <p:cNvPr id="79876" name="Text Box 5"/>
          <p:cNvSpPr txBox="1">
            <a:spLocks noChangeArrowheads="1"/>
          </p:cNvSpPr>
          <p:nvPr/>
        </p:nvSpPr>
        <p:spPr bwMode="auto">
          <a:xfrm>
            <a:off x="333375" y="141288"/>
            <a:ext cx="48013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3600" b="1" dirty="0">
                <a:solidFill>
                  <a:srgbClr val="002060"/>
                </a:solidFill>
              </a:rPr>
              <a:t>Erozyonun Sonuçları</a:t>
            </a:r>
          </a:p>
        </p:txBody>
      </p:sp>
      <p:sp>
        <p:nvSpPr>
          <p:cNvPr id="79877" name="WordArt 6"/>
          <p:cNvSpPr>
            <a:spLocks noChangeArrowheads="1" noChangeShapeType="1" noTextEdit="1"/>
          </p:cNvSpPr>
          <p:nvPr/>
        </p:nvSpPr>
        <p:spPr bwMode="auto">
          <a:xfrm>
            <a:off x="1476375" y="981075"/>
            <a:ext cx="619125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Impact"/>
              </a:rPr>
              <a:t>Biyolojik Çeşitliliğin Yok Olması</a:t>
            </a:r>
          </a:p>
        </p:txBody>
      </p:sp>
      <p:pic>
        <p:nvPicPr>
          <p:cNvPr id="79878" name="Picture 8" descr="28738jn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91" y="2636838"/>
            <a:ext cx="3798201" cy="2849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10" descr="medicinal_herbs_guide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36838"/>
            <a:ext cx="3297238" cy="29178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58133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0" y="1181100"/>
            <a:ext cx="9144000" cy="5676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 flipH="1">
            <a:off x="3095625" y="5022850"/>
            <a:ext cx="4797425" cy="1454150"/>
            <a:chOff x="3216" y="3552"/>
            <a:chExt cx="1788" cy="624"/>
          </a:xfrm>
        </p:grpSpPr>
        <p:grpSp>
          <p:nvGrpSpPr>
            <p:cNvPr id="49653" name="Group 4"/>
            <p:cNvGrpSpPr>
              <a:grpSpLocks/>
            </p:cNvGrpSpPr>
            <p:nvPr/>
          </p:nvGrpSpPr>
          <p:grpSpPr bwMode="auto">
            <a:xfrm>
              <a:off x="3216" y="3552"/>
              <a:ext cx="1788" cy="624"/>
              <a:chOff x="3216" y="3552"/>
              <a:chExt cx="1788" cy="624"/>
            </a:xfrm>
          </p:grpSpPr>
          <p:grpSp>
            <p:nvGrpSpPr>
              <p:cNvPr id="49658" name="Group 5"/>
              <p:cNvGrpSpPr>
                <a:grpSpLocks/>
              </p:cNvGrpSpPr>
              <p:nvPr/>
            </p:nvGrpSpPr>
            <p:grpSpPr bwMode="auto">
              <a:xfrm>
                <a:off x="3216" y="3552"/>
                <a:ext cx="1788" cy="624"/>
                <a:chOff x="3216" y="3552"/>
                <a:chExt cx="1788" cy="624"/>
              </a:xfrm>
            </p:grpSpPr>
            <p:grpSp>
              <p:nvGrpSpPr>
                <p:cNvPr id="49663" name="Group 6"/>
                <p:cNvGrpSpPr>
                  <a:grpSpLocks/>
                </p:cNvGrpSpPr>
                <p:nvPr/>
              </p:nvGrpSpPr>
              <p:grpSpPr bwMode="auto">
                <a:xfrm>
                  <a:off x="3216" y="3552"/>
                  <a:ext cx="1788" cy="624"/>
                  <a:chOff x="3156" y="3552"/>
                  <a:chExt cx="1788" cy="624"/>
                </a:xfrm>
              </p:grpSpPr>
              <p:sp>
                <p:nvSpPr>
                  <p:cNvPr id="49668" name="Freeform 7"/>
                  <p:cNvSpPr>
                    <a:spLocks/>
                  </p:cNvSpPr>
                  <p:nvPr/>
                </p:nvSpPr>
                <p:spPr bwMode="auto">
                  <a:xfrm>
                    <a:off x="3156" y="3552"/>
                    <a:ext cx="1788" cy="624"/>
                  </a:xfrm>
                  <a:custGeom>
                    <a:avLst/>
                    <a:gdLst>
                      <a:gd name="T0" fmla="*/ 90 w 1060"/>
                      <a:gd name="T1" fmla="*/ 6 h 422"/>
                      <a:gd name="T2" fmla="*/ 137 w 1060"/>
                      <a:gd name="T3" fmla="*/ 3 h 422"/>
                      <a:gd name="T4" fmla="*/ 136 w 1060"/>
                      <a:gd name="T5" fmla="*/ 56 h 422"/>
                      <a:gd name="T6" fmla="*/ 188 w 1060"/>
                      <a:gd name="T7" fmla="*/ 57 h 422"/>
                      <a:gd name="T8" fmla="*/ 257 w 1060"/>
                      <a:gd name="T9" fmla="*/ 39 h 422"/>
                      <a:gd name="T10" fmla="*/ 305 w 1060"/>
                      <a:gd name="T11" fmla="*/ 57 h 422"/>
                      <a:gd name="T12" fmla="*/ 316 w 1060"/>
                      <a:gd name="T13" fmla="*/ 74 h 422"/>
                      <a:gd name="T14" fmla="*/ 348 w 1060"/>
                      <a:gd name="T15" fmla="*/ 71 h 422"/>
                      <a:gd name="T16" fmla="*/ 418 w 1060"/>
                      <a:gd name="T17" fmla="*/ 59 h 422"/>
                      <a:gd name="T18" fmla="*/ 491 w 1060"/>
                      <a:gd name="T19" fmla="*/ 36 h 422"/>
                      <a:gd name="T20" fmla="*/ 508 w 1060"/>
                      <a:gd name="T21" fmla="*/ 24 h 422"/>
                      <a:gd name="T22" fmla="*/ 548 w 1060"/>
                      <a:gd name="T23" fmla="*/ 6 h 422"/>
                      <a:gd name="T24" fmla="*/ 647 w 1060"/>
                      <a:gd name="T25" fmla="*/ 41 h 422"/>
                      <a:gd name="T26" fmla="*/ 782 w 1060"/>
                      <a:gd name="T27" fmla="*/ 64 h 422"/>
                      <a:gd name="T28" fmla="*/ 904 w 1060"/>
                      <a:gd name="T29" fmla="*/ 58 h 422"/>
                      <a:gd name="T30" fmla="*/ 987 w 1060"/>
                      <a:gd name="T31" fmla="*/ 37 h 422"/>
                      <a:gd name="T32" fmla="*/ 1028 w 1060"/>
                      <a:gd name="T33" fmla="*/ 19 h 422"/>
                      <a:gd name="T34" fmla="*/ 1056 w 1060"/>
                      <a:gd name="T35" fmla="*/ 57 h 422"/>
                      <a:gd name="T36" fmla="*/ 1036 w 1060"/>
                      <a:gd name="T37" fmla="*/ 392 h 422"/>
                      <a:gd name="T38" fmla="*/ 1015 w 1060"/>
                      <a:gd name="T39" fmla="*/ 297 h 422"/>
                      <a:gd name="T40" fmla="*/ 989 w 1060"/>
                      <a:gd name="T41" fmla="*/ 170 h 422"/>
                      <a:gd name="T42" fmla="*/ 953 w 1060"/>
                      <a:gd name="T43" fmla="*/ 117 h 422"/>
                      <a:gd name="T44" fmla="*/ 922 w 1060"/>
                      <a:gd name="T45" fmla="*/ 91 h 422"/>
                      <a:gd name="T46" fmla="*/ 809 w 1060"/>
                      <a:gd name="T47" fmla="*/ 156 h 422"/>
                      <a:gd name="T48" fmla="*/ 767 w 1060"/>
                      <a:gd name="T49" fmla="*/ 132 h 422"/>
                      <a:gd name="T50" fmla="*/ 717 w 1060"/>
                      <a:gd name="T51" fmla="*/ 94 h 422"/>
                      <a:gd name="T52" fmla="*/ 670 w 1060"/>
                      <a:gd name="T53" fmla="*/ 97 h 422"/>
                      <a:gd name="T54" fmla="*/ 625 w 1060"/>
                      <a:gd name="T55" fmla="*/ 109 h 422"/>
                      <a:gd name="T56" fmla="*/ 615 w 1060"/>
                      <a:gd name="T57" fmla="*/ 363 h 422"/>
                      <a:gd name="T58" fmla="*/ 593 w 1060"/>
                      <a:gd name="T59" fmla="*/ 396 h 422"/>
                      <a:gd name="T60" fmla="*/ 573 w 1060"/>
                      <a:gd name="T61" fmla="*/ 235 h 422"/>
                      <a:gd name="T62" fmla="*/ 541 w 1060"/>
                      <a:gd name="T63" fmla="*/ 379 h 422"/>
                      <a:gd name="T64" fmla="*/ 526 w 1060"/>
                      <a:gd name="T65" fmla="*/ 213 h 422"/>
                      <a:gd name="T66" fmla="*/ 523 w 1060"/>
                      <a:gd name="T67" fmla="*/ 106 h 422"/>
                      <a:gd name="T68" fmla="*/ 492 w 1060"/>
                      <a:gd name="T69" fmla="*/ 95 h 422"/>
                      <a:gd name="T70" fmla="*/ 472 w 1060"/>
                      <a:gd name="T71" fmla="*/ 103 h 422"/>
                      <a:gd name="T72" fmla="*/ 425 w 1060"/>
                      <a:gd name="T73" fmla="*/ 120 h 422"/>
                      <a:gd name="T74" fmla="*/ 360 w 1060"/>
                      <a:gd name="T75" fmla="*/ 112 h 422"/>
                      <a:gd name="T76" fmla="*/ 302 w 1060"/>
                      <a:gd name="T77" fmla="*/ 103 h 422"/>
                      <a:gd name="T78" fmla="*/ 268 w 1060"/>
                      <a:gd name="T79" fmla="*/ 160 h 422"/>
                      <a:gd name="T80" fmla="*/ 234 w 1060"/>
                      <a:gd name="T81" fmla="*/ 284 h 422"/>
                      <a:gd name="T82" fmla="*/ 203 w 1060"/>
                      <a:gd name="T83" fmla="*/ 272 h 422"/>
                      <a:gd name="T84" fmla="*/ 184 w 1060"/>
                      <a:gd name="T85" fmla="*/ 235 h 422"/>
                      <a:gd name="T86" fmla="*/ 165 w 1060"/>
                      <a:gd name="T87" fmla="*/ 265 h 422"/>
                      <a:gd name="T88" fmla="*/ 171 w 1060"/>
                      <a:gd name="T89" fmla="*/ 187 h 422"/>
                      <a:gd name="T90" fmla="*/ 131 w 1060"/>
                      <a:gd name="T91" fmla="*/ 166 h 422"/>
                      <a:gd name="T92" fmla="*/ 99 w 1060"/>
                      <a:gd name="T93" fmla="*/ 203 h 422"/>
                      <a:gd name="T94" fmla="*/ 76 w 1060"/>
                      <a:gd name="T95" fmla="*/ 414 h 422"/>
                      <a:gd name="T96" fmla="*/ 45 w 1060"/>
                      <a:gd name="T97" fmla="*/ 282 h 422"/>
                      <a:gd name="T98" fmla="*/ 0 w 1060"/>
                      <a:gd name="T99" fmla="*/ 150 h 422"/>
                      <a:gd name="T100" fmla="*/ 26 w 1060"/>
                      <a:gd name="T101" fmla="*/ 89 h 422"/>
                      <a:gd name="T102" fmla="*/ 60 w 1060"/>
                      <a:gd name="T103" fmla="*/ 20 h 42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60"/>
                      <a:gd name="T157" fmla="*/ 0 h 422"/>
                      <a:gd name="T158" fmla="*/ 1060 w 1060"/>
                      <a:gd name="T159" fmla="*/ 422 h 42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60" h="422">
                        <a:moveTo>
                          <a:pt x="60" y="20"/>
                        </a:moveTo>
                        <a:lnTo>
                          <a:pt x="67" y="15"/>
                        </a:lnTo>
                        <a:lnTo>
                          <a:pt x="77" y="11"/>
                        </a:lnTo>
                        <a:lnTo>
                          <a:pt x="90" y="6"/>
                        </a:lnTo>
                        <a:lnTo>
                          <a:pt x="103" y="3"/>
                        </a:lnTo>
                        <a:lnTo>
                          <a:pt x="115" y="0"/>
                        </a:lnTo>
                        <a:lnTo>
                          <a:pt x="127" y="0"/>
                        </a:lnTo>
                        <a:lnTo>
                          <a:pt x="137" y="3"/>
                        </a:lnTo>
                        <a:lnTo>
                          <a:pt x="144" y="7"/>
                        </a:lnTo>
                        <a:lnTo>
                          <a:pt x="149" y="23"/>
                        </a:lnTo>
                        <a:lnTo>
                          <a:pt x="144" y="41"/>
                        </a:lnTo>
                        <a:lnTo>
                          <a:pt x="136" y="56"/>
                        </a:lnTo>
                        <a:lnTo>
                          <a:pt x="133" y="61"/>
                        </a:lnTo>
                        <a:lnTo>
                          <a:pt x="174" y="61"/>
                        </a:lnTo>
                        <a:lnTo>
                          <a:pt x="177" y="60"/>
                        </a:lnTo>
                        <a:lnTo>
                          <a:pt x="188" y="57"/>
                        </a:lnTo>
                        <a:lnTo>
                          <a:pt x="203" y="53"/>
                        </a:lnTo>
                        <a:lnTo>
                          <a:pt x="221" y="47"/>
                        </a:lnTo>
                        <a:lnTo>
                          <a:pt x="240" y="43"/>
                        </a:lnTo>
                        <a:lnTo>
                          <a:pt x="257" y="39"/>
                        </a:lnTo>
                        <a:lnTo>
                          <a:pt x="272" y="37"/>
                        </a:lnTo>
                        <a:lnTo>
                          <a:pt x="282" y="37"/>
                        </a:lnTo>
                        <a:lnTo>
                          <a:pt x="296" y="44"/>
                        </a:lnTo>
                        <a:lnTo>
                          <a:pt x="305" y="57"/>
                        </a:lnTo>
                        <a:lnTo>
                          <a:pt x="310" y="68"/>
                        </a:lnTo>
                        <a:lnTo>
                          <a:pt x="312" y="74"/>
                        </a:lnTo>
                        <a:lnTo>
                          <a:pt x="313" y="74"/>
                        </a:lnTo>
                        <a:lnTo>
                          <a:pt x="316" y="74"/>
                        </a:lnTo>
                        <a:lnTo>
                          <a:pt x="320" y="74"/>
                        </a:lnTo>
                        <a:lnTo>
                          <a:pt x="327" y="73"/>
                        </a:lnTo>
                        <a:lnTo>
                          <a:pt x="336" y="73"/>
                        </a:lnTo>
                        <a:lnTo>
                          <a:pt x="348" y="71"/>
                        </a:lnTo>
                        <a:lnTo>
                          <a:pt x="362" y="69"/>
                        </a:lnTo>
                        <a:lnTo>
                          <a:pt x="378" y="67"/>
                        </a:lnTo>
                        <a:lnTo>
                          <a:pt x="397" y="64"/>
                        </a:lnTo>
                        <a:lnTo>
                          <a:pt x="418" y="59"/>
                        </a:lnTo>
                        <a:lnTo>
                          <a:pt x="439" y="53"/>
                        </a:lnTo>
                        <a:lnTo>
                          <a:pt x="458" y="47"/>
                        </a:lnTo>
                        <a:lnTo>
                          <a:pt x="477" y="41"/>
                        </a:lnTo>
                        <a:lnTo>
                          <a:pt x="491" y="36"/>
                        </a:lnTo>
                        <a:lnTo>
                          <a:pt x="500" y="33"/>
                        </a:lnTo>
                        <a:lnTo>
                          <a:pt x="503" y="31"/>
                        </a:lnTo>
                        <a:lnTo>
                          <a:pt x="504" y="29"/>
                        </a:lnTo>
                        <a:lnTo>
                          <a:pt x="508" y="24"/>
                        </a:lnTo>
                        <a:lnTo>
                          <a:pt x="515" y="19"/>
                        </a:lnTo>
                        <a:lnTo>
                          <a:pt x="524" y="13"/>
                        </a:lnTo>
                        <a:lnTo>
                          <a:pt x="534" y="8"/>
                        </a:lnTo>
                        <a:lnTo>
                          <a:pt x="548" y="6"/>
                        </a:lnTo>
                        <a:lnTo>
                          <a:pt x="563" y="7"/>
                        </a:lnTo>
                        <a:lnTo>
                          <a:pt x="581" y="14"/>
                        </a:lnTo>
                        <a:lnTo>
                          <a:pt x="614" y="29"/>
                        </a:lnTo>
                        <a:lnTo>
                          <a:pt x="647" y="41"/>
                        </a:lnTo>
                        <a:lnTo>
                          <a:pt x="680" y="50"/>
                        </a:lnTo>
                        <a:lnTo>
                          <a:pt x="715" y="57"/>
                        </a:lnTo>
                        <a:lnTo>
                          <a:pt x="748" y="61"/>
                        </a:lnTo>
                        <a:lnTo>
                          <a:pt x="782" y="64"/>
                        </a:lnTo>
                        <a:lnTo>
                          <a:pt x="815" y="65"/>
                        </a:lnTo>
                        <a:lnTo>
                          <a:pt x="846" y="64"/>
                        </a:lnTo>
                        <a:lnTo>
                          <a:pt x="876" y="61"/>
                        </a:lnTo>
                        <a:lnTo>
                          <a:pt x="904" y="58"/>
                        </a:lnTo>
                        <a:lnTo>
                          <a:pt x="929" y="54"/>
                        </a:lnTo>
                        <a:lnTo>
                          <a:pt x="951" y="49"/>
                        </a:lnTo>
                        <a:lnTo>
                          <a:pt x="970" y="43"/>
                        </a:lnTo>
                        <a:lnTo>
                          <a:pt x="987" y="37"/>
                        </a:lnTo>
                        <a:lnTo>
                          <a:pt x="998" y="31"/>
                        </a:lnTo>
                        <a:lnTo>
                          <a:pt x="1006" y="26"/>
                        </a:lnTo>
                        <a:lnTo>
                          <a:pt x="1018" y="19"/>
                        </a:lnTo>
                        <a:lnTo>
                          <a:pt x="1028" y="19"/>
                        </a:lnTo>
                        <a:lnTo>
                          <a:pt x="1037" y="26"/>
                        </a:lnTo>
                        <a:lnTo>
                          <a:pt x="1045" y="35"/>
                        </a:lnTo>
                        <a:lnTo>
                          <a:pt x="1051" y="45"/>
                        </a:lnTo>
                        <a:lnTo>
                          <a:pt x="1056" y="57"/>
                        </a:lnTo>
                        <a:lnTo>
                          <a:pt x="1059" y="64"/>
                        </a:lnTo>
                        <a:lnTo>
                          <a:pt x="1060" y="67"/>
                        </a:lnTo>
                        <a:lnTo>
                          <a:pt x="1060" y="235"/>
                        </a:lnTo>
                        <a:lnTo>
                          <a:pt x="1036" y="392"/>
                        </a:lnTo>
                        <a:lnTo>
                          <a:pt x="1034" y="384"/>
                        </a:lnTo>
                        <a:lnTo>
                          <a:pt x="1029" y="363"/>
                        </a:lnTo>
                        <a:lnTo>
                          <a:pt x="1023" y="333"/>
                        </a:lnTo>
                        <a:lnTo>
                          <a:pt x="1015" y="297"/>
                        </a:lnTo>
                        <a:lnTo>
                          <a:pt x="1007" y="261"/>
                        </a:lnTo>
                        <a:lnTo>
                          <a:pt x="999" y="224"/>
                        </a:lnTo>
                        <a:lnTo>
                          <a:pt x="992" y="193"/>
                        </a:lnTo>
                        <a:lnTo>
                          <a:pt x="989" y="170"/>
                        </a:lnTo>
                        <a:lnTo>
                          <a:pt x="984" y="156"/>
                        </a:lnTo>
                        <a:lnTo>
                          <a:pt x="975" y="142"/>
                        </a:lnTo>
                        <a:lnTo>
                          <a:pt x="965" y="129"/>
                        </a:lnTo>
                        <a:lnTo>
                          <a:pt x="953" y="117"/>
                        </a:lnTo>
                        <a:lnTo>
                          <a:pt x="942" y="106"/>
                        </a:lnTo>
                        <a:lnTo>
                          <a:pt x="931" y="98"/>
                        </a:lnTo>
                        <a:lnTo>
                          <a:pt x="924" y="94"/>
                        </a:lnTo>
                        <a:lnTo>
                          <a:pt x="922" y="91"/>
                        </a:lnTo>
                        <a:lnTo>
                          <a:pt x="827" y="110"/>
                        </a:lnTo>
                        <a:lnTo>
                          <a:pt x="824" y="119"/>
                        </a:lnTo>
                        <a:lnTo>
                          <a:pt x="819" y="138"/>
                        </a:lnTo>
                        <a:lnTo>
                          <a:pt x="809" y="156"/>
                        </a:lnTo>
                        <a:lnTo>
                          <a:pt x="797" y="158"/>
                        </a:lnTo>
                        <a:lnTo>
                          <a:pt x="789" y="151"/>
                        </a:lnTo>
                        <a:lnTo>
                          <a:pt x="778" y="142"/>
                        </a:lnTo>
                        <a:lnTo>
                          <a:pt x="767" y="132"/>
                        </a:lnTo>
                        <a:lnTo>
                          <a:pt x="754" y="120"/>
                        </a:lnTo>
                        <a:lnTo>
                          <a:pt x="741" y="109"/>
                        </a:lnTo>
                        <a:lnTo>
                          <a:pt x="729" y="100"/>
                        </a:lnTo>
                        <a:lnTo>
                          <a:pt x="717" y="94"/>
                        </a:lnTo>
                        <a:lnTo>
                          <a:pt x="707" y="91"/>
                        </a:lnTo>
                        <a:lnTo>
                          <a:pt x="697" y="92"/>
                        </a:lnTo>
                        <a:lnTo>
                          <a:pt x="684" y="94"/>
                        </a:lnTo>
                        <a:lnTo>
                          <a:pt x="670" y="97"/>
                        </a:lnTo>
                        <a:lnTo>
                          <a:pt x="656" y="100"/>
                        </a:lnTo>
                        <a:lnTo>
                          <a:pt x="644" y="104"/>
                        </a:lnTo>
                        <a:lnTo>
                          <a:pt x="632" y="106"/>
                        </a:lnTo>
                        <a:lnTo>
                          <a:pt x="625" y="109"/>
                        </a:lnTo>
                        <a:lnTo>
                          <a:pt x="623" y="110"/>
                        </a:lnTo>
                        <a:lnTo>
                          <a:pt x="617" y="235"/>
                        </a:lnTo>
                        <a:lnTo>
                          <a:pt x="617" y="355"/>
                        </a:lnTo>
                        <a:lnTo>
                          <a:pt x="615" y="363"/>
                        </a:lnTo>
                        <a:lnTo>
                          <a:pt x="610" y="381"/>
                        </a:lnTo>
                        <a:lnTo>
                          <a:pt x="604" y="403"/>
                        </a:lnTo>
                        <a:lnTo>
                          <a:pt x="599" y="422"/>
                        </a:lnTo>
                        <a:lnTo>
                          <a:pt x="593" y="396"/>
                        </a:lnTo>
                        <a:lnTo>
                          <a:pt x="585" y="323"/>
                        </a:lnTo>
                        <a:lnTo>
                          <a:pt x="578" y="247"/>
                        </a:lnTo>
                        <a:lnTo>
                          <a:pt x="576" y="211"/>
                        </a:lnTo>
                        <a:lnTo>
                          <a:pt x="573" y="235"/>
                        </a:lnTo>
                        <a:lnTo>
                          <a:pt x="569" y="289"/>
                        </a:lnTo>
                        <a:lnTo>
                          <a:pt x="563" y="345"/>
                        </a:lnTo>
                        <a:lnTo>
                          <a:pt x="557" y="373"/>
                        </a:lnTo>
                        <a:lnTo>
                          <a:pt x="541" y="379"/>
                        </a:lnTo>
                        <a:lnTo>
                          <a:pt x="532" y="358"/>
                        </a:lnTo>
                        <a:lnTo>
                          <a:pt x="527" y="319"/>
                        </a:lnTo>
                        <a:lnTo>
                          <a:pt x="526" y="267"/>
                        </a:lnTo>
                        <a:lnTo>
                          <a:pt x="526" y="213"/>
                        </a:lnTo>
                        <a:lnTo>
                          <a:pt x="528" y="164"/>
                        </a:lnTo>
                        <a:lnTo>
                          <a:pt x="528" y="127"/>
                        </a:lnTo>
                        <a:lnTo>
                          <a:pt x="527" y="110"/>
                        </a:lnTo>
                        <a:lnTo>
                          <a:pt x="523" y="106"/>
                        </a:lnTo>
                        <a:lnTo>
                          <a:pt x="516" y="103"/>
                        </a:lnTo>
                        <a:lnTo>
                          <a:pt x="508" y="99"/>
                        </a:lnTo>
                        <a:lnTo>
                          <a:pt x="500" y="97"/>
                        </a:lnTo>
                        <a:lnTo>
                          <a:pt x="492" y="95"/>
                        </a:lnTo>
                        <a:lnTo>
                          <a:pt x="485" y="92"/>
                        </a:lnTo>
                        <a:lnTo>
                          <a:pt x="480" y="91"/>
                        </a:lnTo>
                        <a:lnTo>
                          <a:pt x="479" y="91"/>
                        </a:lnTo>
                        <a:lnTo>
                          <a:pt x="472" y="103"/>
                        </a:lnTo>
                        <a:lnTo>
                          <a:pt x="463" y="111"/>
                        </a:lnTo>
                        <a:lnTo>
                          <a:pt x="453" y="117"/>
                        </a:lnTo>
                        <a:lnTo>
                          <a:pt x="440" y="119"/>
                        </a:lnTo>
                        <a:lnTo>
                          <a:pt x="425" y="120"/>
                        </a:lnTo>
                        <a:lnTo>
                          <a:pt x="410" y="120"/>
                        </a:lnTo>
                        <a:lnTo>
                          <a:pt x="394" y="118"/>
                        </a:lnTo>
                        <a:lnTo>
                          <a:pt x="377" y="115"/>
                        </a:lnTo>
                        <a:lnTo>
                          <a:pt x="360" y="112"/>
                        </a:lnTo>
                        <a:lnTo>
                          <a:pt x="344" y="110"/>
                        </a:lnTo>
                        <a:lnTo>
                          <a:pt x="329" y="106"/>
                        </a:lnTo>
                        <a:lnTo>
                          <a:pt x="314" y="104"/>
                        </a:lnTo>
                        <a:lnTo>
                          <a:pt x="302" y="103"/>
                        </a:lnTo>
                        <a:lnTo>
                          <a:pt x="290" y="104"/>
                        </a:lnTo>
                        <a:lnTo>
                          <a:pt x="281" y="105"/>
                        </a:lnTo>
                        <a:lnTo>
                          <a:pt x="274" y="110"/>
                        </a:lnTo>
                        <a:lnTo>
                          <a:pt x="268" y="160"/>
                        </a:lnTo>
                        <a:lnTo>
                          <a:pt x="267" y="258"/>
                        </a:lnTo>
                        <a:lnTo>
                          <a:pt x="270" y="354"/>
                        </a:lnTo>
                        <a:lnTo>
                          <a:pt x="271" y="398"/>
                        </a:lnTo>
                        <a:lnTo>
                          <a:pt x="234" y="284"/>
                        </a:lnTo>
                        <a:lnTo>
                          <a:pt x="211" y="403"/>
                        </a:lnTo>
                        <a:lnTo>
                          <a:pt x="210" y="380"/>
                        </a:lnTo>
                        <a:lnTo>
                          <a:pt x="206" y="328"/>
                        </a:lnTo>
                        <a:lnTo>
                          <a:pt x="203" y="272"/>
                        </a:lnTo>
                        <a:lnTo>
                          <a:pt x="198" y="235"/>
                        </a:lnTo>
                        <a:lnTo>
                          <a:pt x="195" y="229"/>
                        </a:lnTo>
                        <a:lnTo>
                          <a:pt x="190" y="231"/>
                        </a:lnTo>
                        <a:lnTo>
                          <a:pt x="184" y="235"/>
                        </a:lnTo>
                        <a:lnTo>
                          <a:pt x="179" y="242"/>
                        </a:lnTo>
                        <a:lnTo>
                          <a:pt x="173" y="251"/>
                        </a:lnTo>
                        <a:lnTo>
                          <a:pt x="168" y="259"/>
                        </a:lnTo>
                        <a:lnTo>
                          <a:pt x="165" y="265"/>
                        </a:lnTo>
                        <a:lnTo>
                          <a:pt x="164" y="267"/>
                        </a:lnTo>
                        <a:lnTo>
                          <a:pt x="166" y="254"/>
                        </a:lnTo>
                        <a:lnTo>
                          <a:pt x="169" y="221"/>
                        </a:lnTo>
                        <a:lnTo>
                          <a:pt x="171" y="187"/>
                        </a:lnTo>
                        <a:lnTo>
                          <a:pt x="165" y="165"/>
                        </a:lnTo>
                        <a:lnTo>
                          <a:pt x="154" y="159"/>
                        </a:lnTo>
                        <a:lnTo>
                          <a:pt x="143" y="159"/>
                        </a:lnTo>
                        <a:lnTo>
                          <a:pt x="131" y="166"/>
                        </a:lnTo>
                        <a:lnTo>
                          <a:pt x="121" y="174"/>
                        </a:lnTo>
                        <a:lnTo>
                          <a:pt x="111" y="186"/>
                        </a:lnTo>
                        <a:lnTo>
                          <a:pt x="104" y="195"/>
                        </a:lnTo>
                        <a:lnTo>
                          <a:pt x="99" y="203"/>
                        </a:lnTo>
                        <a:lnTo>
                          <a:pt x="97" y="205"/>
                        </a:lnTo>
                        <a:lnTo>
                          <a:pt x="78" y="398"/>
                        </a:lnTo>
                        <a:lnTo>
                          <a:pt x="78" y="403"/>
                        </a:lnTo>
                        <a:lnTo>
                          <a:pt x="76" y="414"/>
                        </a:lnTo>
                        <a:lnTo>
                          <a:pt x="70" y="417"/>
                        </a:lnTo>
                        <a:lnTo>
                          <a:pt x="60" y="403"/>
                        </a:lnTo>
                        <a:lnTo>
                          <a:pt x="50" y="355"/>
                        </a:lnTo>
                        <a:lnTo>
                          <a:pt x="45" y="282"/>
                        </a:lnTo>
                        <a:lnTo>
                          <a:pt x="43" y="218"/>
                        </a:lnTo>
                        <a:lnTo>
                          <a:pt x="43" y="189"/>
                        </a:lnTo>
                        <a:lnTo>
                          <a:pt x="13" y="398"/>
                        </a:lnTo>
                        <a:lnTo>
                          <a:pt x="0" y="150"/>
                        </a:lnTo>
                        <a:lnTo>
                          <a:pt x="3" y="145"/>
                        </a:lnTo>
                        <a:lnTo>
                          <a:pt x="7" y="132"/>
                        </a:lnTo>
                        <a:lnTo>
                          <a:pt x="15" y="112"/>
                        </a:lnTo>
                        <a:lnTo>
                          <a:pt x="26" y="89"/>
                        </a:lnTo>
                        <a:lnTo>
                          <a:pt x="35" y="66"/>
                        </a:lnTo>
                        <a:lnTo>
                          <a:pt x="45" y="44"/>
                        </a:lnTo>
                        <a:lnTo>
                          <a:pt x="53" y="28"/>
                        </a:lnTo>
                        <a:lnTo>
                          <a:pt x="60" y="20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69" name="Freeform 8"/>
                  <p:cNvSpPr>
                    <a:spLocks/>
                  </p:cNvSpPr>
                  <p:nvPr/>
                </p:nvSpPr>
                <p:spPr bwMode="auto">
                  <a:xfrm>
                    <a:off x="3324" y="3737"/>
                    <a:ext cx="36" cy="203"/>
                  </a:xfrm>
                  <a:custGeom>
                    <a:avLst/>
                    <a:gdLst>
                      <a:gd name="T0" fmla="*/ 2 w 33"/>
                      <a:gd name="T1" fmla="*/ 152 h 152"/>
                      <a:gd name="T2" fmla="*/ 2 w 33"/>
                      <a:gd name="T3" fmla="*/ 141 h 152"/>
                      <a:gd name="T4" fmla="*/ 1 w 33"/>
                      <a:gd name="T5" fmla="*/ 114 h 152"/>
                      <a:gd name="T6" fmla="*/ 0 w 33"/>
                      <a:gd name="T7" fmla="*/ 85 h 152"/>
                      <a:gd name="T8" fmla="*/ 0 w 33"/>
                      <a:gd name="T9" fmla="*/ 67 h 152"/>
                      <a:gd name="T10" fmla="*/ 5 w 33"/>
                      <a:gd name="T11" fmla="*/ 52 h 152"/>
                      <a:gd name="T12" fmla="*/ 16 w 33"/>
                      <a:gd name="T13" fmla="*/ 29 h 152"/>
                      <a:gd name="T14" fmla="*/ 26 w 33"/>
                      <a:gd name="T15" fmla="*/ 9 h 152"/>
                      <a:gd name="T16" fmla="*/ 31 w 33"/>
                      <a:gd name="T17" fmla="*/ 0 h 152"/>
                      <a:gd name="T18" fmla="*/ 32 w 33"/>
                      <a:gd name="T19" fmla="*/ 3 h 152"/>
                      <a:gd name="T20" fmla="*/ 33 w 33"/>
                      <a:gd name="T21" fmla="*/ 9 h 152"/>
                      <a:gd name="T22" fmla="*/ 33 w 33"/>
                      <a:gd name="T23" fmla="*/ 19 h 152"/>
                      <a:gd name="T24" fmla="*/ 30 w 33"/>
                      <a:gd name="T25" fmla="*/ 29 h 152"/>
                      <a:gd name="T26" fmla="*/ 25 w 33"/>
                      <a:gd name="T27" fmla="*/ 39 h 152"/>
                      <a:gd name="T28" fmla="*/ 20 w 33"/>
                      <a:gd name="T29" fmla="*/ 53 h 152"/>
                      <a:gd name="T30" fmla="*/ 15 w 33"/>
                      <a:gd name="T31" fmla="*/ 67 h 152"/>
                      <a:gd name="T32" fmla="*/ 13 w 33"/>
                      <a:gd name="T33" fmla="*/ 74 h 152"/>
                      <a:gd name="T34" fmla="*/ 10 w 33"/>
                      <a:gd name="T35" fmla="*/ 92 h 152"/>
                      <a:gd name="T36" fmla="*/ 7 w 33"/>
                      <a:gd name="T37" fmla="*/ 118 h 152"/>
                      <a:gd name="T38" fmla="*/ 3 w 33"/>
                      <a:gd name="T39" fmla="*/ 142 h 152"/>
                      <a:gd name="T40" fmla="*/ 2 w 33"/>
                      <a:gd name="T41" fmla="*/ 152 h 15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3"/>
                      <a:gd name="T64" fmla="*/ 0 h 152"/>
                      <a:gd name="T65" fmla="*/ 33 w 33"/>
                      <a:gd name="T66" fmla="*/ 152 h 15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3" h="152">
                        <a:moveTo>
                          <a:pt x="2" y="152"/>
                        </a:moveTo>
                        <a:lnTo>
                          <a:pt x="2" y="141"/>
                        </a:lnTo>
                        <a:lnTo>
                          <a:pt x="1" y="114"/>
                        </a:lnTo>
                        <a:lnTo>
                          <a:pt x="0" y="85"/>
                        </a:lnTo>
                        <a:lnTo>
                          <a:pt x="0" y="67"/>
                        </a:lnTo>
                        <a:lnTo>
                          <a:pt x="5" y="52"/>
                        </a:lnTo>
                        <a:lnTo>
                          <a:pt x="16" y="29"/>
                        </a:lnTo>
                        <a:lnTo>
                          <a:pt x="26" y="9"/>
                        </a:lnTo>
                        <a:lnTo>
                          <a:pt x="31" y="0"/>
                        </a:lnTo>
                        <a:lnTo>
                          <a:pt x="32" y="3"/>
                        </a:lnTo>
                        <a:lnTo>
                          <a:pt x="33" y="9"/>
                        </a:lnTo>
                        <a:lnTo>
                          <a:pt x="33" y="19"/>
                        </a:lnTo>
                        <a:lnTo>
                          <a:pt x="30" y="29"/>
                        </a:lnTo>
                        <a:lnTo>
                          <a:pt x="25" y="39"/>
                        </a:lnTo>
                        <a:lnTo>
                          <a:pt x="20" y="53"/>
                        </a:lnTo>
                        <a:lnTo>
                          <a:pt x="15" y="67"/>
                        </a:lnTo>
                        <a:lnTo>
                          <a:pt x="13" y="74"/>
                        </a:lnTo>
                        <a:lnTo>
                          <a:pt x="10" y="92"/>
                        </a:lnTo>
                        <a:lnTo>
                          <a:pt x="7" y="118"/>
                        </a:lnTo>
                        <a:lnTo>
                          <a:pt x="3" y="142"/>
                        </a:lnTo>
                        <a:lnTo>
                          <a:pt x="2" y="152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70" name="Freeform 9"/>
                  <p:cNvSpPr>
                    <a:spLocks/>
                  </p:cNvSpPr>
                  <p:nvPr/>
                </p:nvSpPr>
                <p:spPr bwMode="auto">
                  <a:xfrm>
                    <a:off x="3264" y="3818"/>
                    <a:ext cx="29" cy="85"/>
                  </a:xfrm>
                  <a:custGeom>
                    <a:avLst/>
                    <a:gdLst>
                      <a:gd name="T0" fmla="*/ 0 w 24"/>
                      <a:gd name="T1" fmla="*/ 9 h 63"/>
                      <a:gd name="T2" fmla="*/ 6 w 24"/>
                      <a:gd name="T3" fmla="*/ 9 h 63"/>
                      <a:gd name="T4" fmla="*/ 13 w 24"/>
                      <a:gd name="T5" fmla="*/ 7 h 63"/>
                      <a:gd name="T6" fmla="*/ 18 w 24"/>
                      <a:gd name="T7" fmla="*/ 4 h 63"/>
                      <a:gd name="T8" fmla="*/ 22 w 24"/>
                      <a:gd name="T9" fmla="*/ 0 h 63"/>
                      <a:gd name="T10" fmla="*/ 23 w 24"/>
                      <a:gd name="T11" fmla="*/ 4 h 63"/>
                      <a:gd name="T12" fmla="*/ 23 w 24"/>
                      <a:gd name="T13" fmla="*/ 8 h 63"/>
                      <a:gd name="T14" fmla="*/ 24 w 24"/>
                      <a:gd name="T15" fmla="*/ 12 h 63"/>
                      <a:gd name="T16" fmla="*/ 24 w 24"/>
                      <a:gd name="T17" fmla="*/ 13 h 63"/>
                      <a:gd name="T18" fmla="*/ 23 w 24"/>
                      <a:gd name="T19" fmla="*/ 14 h 63"/>
                      <a:gd name="T20" fmla="*/ 19 w 24"/>
                      <a:gd name="T21" fmla="*/ 16 h 63"/>
                      <a:gd name="T22" fmla="*/ 15 w 24"/>
                      <a:gd name="T23" fmla="*/ 19 h 63"/>
                      <a:gd name="T24" fmla="*/ 10 w 24"/>
                      <a:gd name="T25" fmla="*/ 19 h 63"/>
                      <a:gd name="T26" fmla="*/ 6 w 24"/>
                      <a:gd name="T27" fmla="*/ 21 h 63"/>
                      <a:gd name="T28" fmla="*/ 6 w 24"/>
                      <a:gd name="T29" fmla="*/ 28 h 63"/>
                      <a:gd name="T30" fmla="*/ 9 w 24"/>
                      <a:gd name="T31" fmla="*/ 35 h 63"/>
                      <a:gd name="T32" fmla="*/ 17 w 24"/>
                      <a:gd name="T33" fmla="*/ 38 h 63"/>
                      <a:gd name="T34" fmla="*/ 16 w 24"/>
                      <a:gd name="T35" fmla="*/ 45 h 63"/>
                      <a:gd name="T36" fmla="*/ 13 w 24"/>
                      <a:gd name="T37" fmla="*/ 52 h 63"/>
                      <a:gd name="T38" fmla="*/ 8 w 24"/>
                      <a:gd name="T39" fmla="*/ 58 h 63"/>
                      <a:gd name="T40" fmla="*/ 2 w 24"/>
                      <a:gd name="T41" fmla="*/ 63 h 63"/>
                      <a:gd name="T42" fmla="*/ 0 w 24"/>
                      <a:gd name="T43" fmla="*/ 9 h 6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4"/>
                      <a:gd name="T67" fmla="*/ 0 h 63"/>
                      <a:gd name="T68" fmla="*/ 24 w 24"/>
                      <a:gd name="T69" fmla="*/ 63 h 6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4" h="63">
                        <a:moveTo>
                          <a:pt x="0" y="9"/>
                        </a:moveTo>
                        <a:lnTo>
                          <a:pt x="6" y="9"/>
                        </a:lnTo>
                        <a:lnTo>
                          <a:pt x="13" y="7"/>
                        </a:lnTo>
                        <a:lnTo>
                          <a:pt x="18" y="4"/>
                        </a:lnTo>
                        <a:lnTo>
                          <a:pt x="22" y="0"/>
                        </a:lnTo>
                        <a:lnTo>
                          <a:pt x="23" y="4"/>
                        </a:lnTo>
                        <a:lnTo>
                          <a:pt x="23" y="8"/>
                        </a:lnTo>
                        <a:lnTo>
                          <a:pt x="24" y="12"/>
                        </a:lnTo>
                        <a:lnTo>
                          <a:pt x="24" y="13"/>
                        </a:lnTo>
                        <a:lnTo>
                          <a:pt x="23" y="14"/>
                        </a:lnTo>
                        <a:lnTo>
                          <a:pt x="19" y="16"/>
                        </a:lnTo>
                        <a:lnTo>
                          <a:pt x="15" y="19"/>
                        </a:lnTo>
                        <a:lnTo>
                          <a:pt x="10" y="19"/>
                        </a:lnTo>
                        <a:lnTo>
                          <a:pt x="6" y="21"/>
                        </a:lnTo>
                        <a:lnTo>
                          <a:pt x="6" y="28"/>
                        </a:lnTo>
                        <a:lnTo>
                          <a:pt x="9" y="35"/>
                        </a:lnTo>
                        <a:lnTo>
                          <a:pt x="17" y="38"/>
                        </a:lnTo>
                        <a:lnTo>
                          <a:pt x="16" y="45"/>
                        </a:lnTo>
                        <a:lnTo>
                          <a:pt x="13" y="52"/>
                        </a:lnTo>
                        <a:lnTo>
                          <a:pt x="8" y="58"/>
                        </a:lnTo>
                        <a:lnTo>
                          <a:pt x="2" y="63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71" name="Freeform 10"/>
                  <p:cNvSpPr>
                    <a:spLocks/>
                  </p:cNvSpPr>
                  <p:nvPr/>
                </p:nvSpPr>
                <p:spPr bwMode="auto">
                  <a:xfrm>
                    <a:off x="3301" y="3609"/>
                    <a:ext cx="80" cy="50"/>
                  </a:xfrm>
                  <a:custGeom>
                    <a:avLst/>
                    <a:gdLst>
                      <a:gd name="T0" fmla="*/ 31 w 75"/>
                      <a:gd name="T1" fmla="*/ 21 h 38"/>
                      <a:gd name="T2" fmla="*/ 33 w 75"/>
                      <a:gd name="T3" fmla="*/ 21 h 38"/>
                      <a:gd name="T4" fmla="*/ 40 w 75"/>
                      <a:gd name="T5" fmla="*/ 21 h 38"/>
                      <a:gd name="T6" fmla="*/ 48 w 75"/>
                      <a:gd name="T7" fmla="*/ 19 h 38"/>
                      <a:gd name="T8" fmla="*/ 56 w 75"/>
                      <a:gd name="T9" fmla="*/ 14 h 38"/>
                      <a:gd name="T10" fmla="*/ 63 w 75"/>
                      <a:gd name="T11" fmla="*/ 9 h 38"/>
                      <a:gd name="T12" fmla="*/ 69 w 75"/>
                      <a:gd name="T13" fmla="*/ 4 h 38"/>
                      <a:gd name="T14" fmla="*/ 73 w 75"/>
                      <a:gd name="T15" fmla="*/ 1 h 38"/>
                      <a:gd name="T16" fmla="*/ 75 w 75"/>
                      <a:gd name="T17" fmla="*/ 0 h 38"/>
                      <a:gd name="T18" fmla="*/ 75 w 75"/>
                      <a:gd name="T19" fmla="*/ 1 h 38"/>
                      <a:gd name="T20" fmla="*/ 73 w 75"/>
                      <a:gd name="T21" fmla="*/ 5 h 38"/>
                      <a:gd name="T22" fmla="*/ 71 w 75"/>
                      <a:gd name="T23" fmla="*/ 10 h 38"/>
                      <a:gd name="T24" fmla="*/ 69 w 75"/>
                      <a:gd name="T25" fmla="*/ 14 h 38"/>
                      <a:gd name="T26" fmla="*/ 67 w 75"/>
                      <a:gd name="T27" fmla="*/ 18 h 38"/>
                      <a:gd name="T28" fmla="*/ 63 w 75"/>
                      <a:gd name="T29" fmla="*/ 21 h 38"/>
                      <a:gd name="T30" fmla="*/ 61 w 75"/>
                      <a:gd name="T31" fmla="*/ 25 h 38"/>
                      <a:gd name="T32" fmla="*/ 58 w 75"/>
                      <a:gd name="T33" fmla="*/ 29 h 38"/>
                      <a:gd name="T34" fmla="*/ 60 w 75"/>
                      <a:gd name="T35" fmla="*/ 33 h 38"/>
                      <a:gd name="T36" fmla="*/ 62 w 75"/>
                      <a:gd name="T37" fmla="*/ 34 h 38"/>
                      <a:gd name="T38" fmla="*/ 65 w 75"/>
                      <a:gd name="T39" fmla="*/ 35 h 38"/>
                      <a:gd name="T40" fmla="*/ 69 w 75"/>
                      <a:gd name="T41" fmla="*/ 36 h 38"/>
                      <a:gd name="T42" fmla="*/ 69 w 75"/>
                      <a:gd name="T43" fmla="*/ 38 h 38"/>
                      <a:gd name="T44" fmla="*/ 65 w 75"/>
                      <a:gd name="T45" fmla="*/ 38 h 38"/>
                      <a:gd name="T46" fmla="*/ 58 w 75"/>
                      <a:gd name="T47" fmla="*/ 38 h 38"/>
                      <a:gd name="T48" fmla="*/ 50 w 75"/>
                      <a:gd name="T49" fmla="*/ 38 h 38"/>
                      <a:gd name="T50" fmla="*/ 46 w 75"/>
                      <a:gd name="T51" fmla="*/ 36 h 38"/>
                      <a:gd name="T52" fmla="*/ 42 w 75"/>
                      <a:gd name="T53" fmla="*/ 33 h 38"/>
                      <a:gd name="T54" fmla="*/ 38 w 75"/>
                      <a:gd name="T55" fmla="*/ 28 h 38"/>
                      <a:gd name="T56" fmla="*/ 25 w 75"/>
                      <a:gd name="T57" fmla="*/ 26 h 38"/>
                      <a:gd name="T58" fmla="*/ 11 w 75"/>
                      <a:gd name="T59" fmla="*/ 23 h 38"/>
                      <a:gd name="T60" fmla="*/ 4 w 75"/>
                      <a:gd name="T61" fmla="*/ 16 h 38"/>
                      <a:gd name="T62" fmla="*/ 1 w 75"/>
                      <a:gd name="T63" fmla="*/ 10 h 38"/>
                      <a:gd name="T64" fmla="*/ 0 w 75"/>
                      <a:gd name="T65" fmla="*/ 6 h 38"/>
                      <a:gd name="T66" fmla="*/ 31 w 75"/>
                      <a:gd name="T67" fmla="*/ 21 h 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38"/>
                      <a:gd name="T104" fmla="*/ 75 w 75"/>
                      <a:gd name="T105" fmla="*/ 38 h 3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38">
                        <a:moveTo>
                          <a:pt x="31" y="21"/>
                        </a:moveTo>
                        <a:lnTo>
                          <a:pt x="33" y="21"/>
                        </a:lnTo>
                        <a:lnTo>
                          <a:pt x="40" y="21"/>
                        </a:lnTo>
                        <a:lnTo>
                          <a:pt x="48" y="19"/>
                        </a:lnTo>
                        <a:lnTo>
                          <a:pt x="56" y="14"/>
                        </a:lnTo>
                        <a:lnTo>
                          <a:pt x="63" y="9"/>
                        </a:lnTo>
                        <a:lnTo>
                          <a:pt x="69" y="4"/>
                        </a:lnTo>
                        <a:lnTo>
                          <a:pt x="73" y="1"/>
                        </a:lnTo>
                        <a:lnTo>
                          <a:pt x="75" y="0"/>
                        </a:lnTo>
                        <a:lnTo>
                          <a:pt x="75" y="1"/>
                        </a:lnTo>
                        <a:lnTo>
                          <a:pt x="73" y="5"/>
                        </a:lnTo>
                        <a:lnTo>
                          <a:pt x="71" y="10"/>
                        </a:lnTo>
                        <a:lnTo>
                          <a:pt x="69" y="14"/>
                        </a:lnTo>
                        <a:lnTo>
                          <a:pt x="67" y="18"/>
                        </a:lnTo>
                        <a:lnTo>
                          <a:pt x="63" y="21"/>
                        </a:lnTo>
                        <a:lnTo>
                          <a:pt x="61" y="25"/>
                        </a:lnTo>
                        <a:lnTo>
                          <a:pt x="58" y="29"/>
                        </a:lnTo>
                        <a:lnTo>
                          <a:pt x="60" y="33"/>
                        </a:lnTo>
                        <a:lnTo>
                          <a:pt x="62" y="34"/>
                        </a:lnTo>
                        <a:lnTo>
                          <a:pt x="65" y="35"/>
                        </a:lnTo>
                        <a:lnTo>
                          <a:pt x="69" y="36"/>
                        </a:lnTo>
                        <a:lnTo>
                          <a:pt x="69" y="38"/>
                        </a:lnTo>
                        <a:lnTo>
                          <a:pt x="65" y="38"/>
                        </a:lnTo>
                        <a:lnTo>
                          <a:pt x="58" y="38"/>
                        </a:lnTo>
                        <a:lnTo>
                          <a:pt x="50" y="38"/>
                        </a:lnTo>
                        <a:lnTo>
                          <a:pt x="46" y="36"/>
                        </a:lnTo>
                        <a:lnTo>
                          <a:pt x="42" y="33"/>
                        </a:lnTo>
                        <a:lnTo>
                          <a:pt x="38" y="28"/>
                        </a:lnTo>
                        <a:lnTo>
                          <a:pt x="25" y="26"/>
                        </a:lnTo>
                        <a:lnTo>
                          <a:pt x="11" y="23"/>
                        </a:lnTo>
                        <a:lnTo>
                          <a:pt x="4" y="16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31" y="21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72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744"/>
                    <a:ext cx="48" cy="96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73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936"/>
                    <a:ext cx="144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74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96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75" name="Freeform 14"/>
                  <p:cNvSpPr>
                    <a:spLocks/>
                  </p:cNvSpPr>
                  <p:nvPr/>
                </p:nvSpPr>
                <p:spPr bwMode="auto">
                  <a:xfrm rot="-2137208">
                    <a:off x="3168" y="3648"/>
                    <a:ext cx="480" cy="411"/>
                  </a:xfrm>
                  <a:custGeom>
                    <a:avLst/>
                    <a:gdLst>
                      <a:gd name="T0" fmla="*/ 59 w 1073"/>
                      <a:gd name="T1" fmla="*/ 496 h 507"/>
                      <a:gd name="T2" fmla="*/ 40 w 1073"/>
                      <a:gd name="T3" fmla="*/ 472 h 507"/>
                      <a:gd name="T4" fmla="*/ 22 w 1073"/>
                      <a:gd name="T5" fmla="*/ 448 h 507"/>
                      <a:gd name="T6" fmla="*/ 7 w 1073"/>
                      <a:gd name="T7" fmla="*/ 423 h 507"/>
                      <a:gd name="T8" fmla="*/ 10 w 1073"/>
                      <a:gd name="T9" fmla="*/ 402 h 507"/>
                      <a:gd name="T10" fmla="*/ 31 w 1073"/>
                      <a:gd name="T11" fmla="*/ 385 h 507"/>
                      <a:gd name="T12" fmla="*/ 55 w 1073"/>
                      <a:gd name="T13" fmla="*/ 369 h 507"/>
                      <a:gd name="T14" fmla="*/ 82 w 1073"/>
                      <a:gd name="T15" fmla="*/ 356 h 507"/>
                      <a:gd name="T16" fmla="*/ 111 w 1073"/>
                      <a:gd name="T17" fmla="*/ 343 h 507"/>
                      <a:gd name="T18" fmla="*/ 142 w 1073"/>
                      <a:gd name="T19" fmla="*/ 334 h 507"/>
                      <a:gd name="T20" fmla="*/ 175 w 1073"/>
                      <a:gd name="T21" fmla="*/ 329 h 507"/>
                      <a:gd name="T22" fmla="*/ 208 w 1073"/>
                      <a:gd name="T23" fmla="*/ 328 h 507"/>
                      <a:gd name="T24" fmla="*/ 233 w 1073"/>
                      <a:gd name="T25" fmla="*/ 318 h 507"/>
                      <a:gd name="T26" fmla="*/ 253 w 1073"/>
                      <a:gd name="T27" fmla="*/ 297 h 507"/>
                      <a:gd name="T28" fmla="*/ 278 w 1073"/>
                      <a:gd name="T29" fmla="*/ 277 h 507"/>
                      <a:gd name="T30" fmla="*/ 305 w 1073"/>
                      <a:gd name="T31" fmla="*/ 258 h 507"/>
                      <a:gd name="T32" fmla="*/ 335 w 1073"/>
                      <a:gd name="T33" fmla="*/ 242 h 507"/>
                      <a:gd name="T34" fmla="*/ 369 w 1073"/>
                      <a:gd name="T35" fmla="*/ 230 h 507"/>
                      <a:gd name="T36" fmla="*/ 404 w 1073"/>
                      <a:gd name="T37" fmla="*/ 223 h 507"/>
                      <a:gd name="T38" fmla="*/ 442 w 1073"/>
                      <a:gd name="T39" fmla="*/ 220 h 507"/>
                      <a:gd name="T40" fmla="*/ 471 w 1073"/>
                      <a:gd name="T41" fmla="*/ 199 h 507"/>
                      <a:gd name="T42" fmla="*/ 505 w 1073"/>
                      <a:gd name="T43" fmla="*/ 165 h 507"/>
                      <a:gd name="T44" fmla="*/ 550 w 1073"/>
                      <a:gd name="T45" fmla="*/ 148 h 507"/>
                      <a:gd name="T46" fmla="*/ 601 w 1073"/>
                      <a:gd name="T47" fmla="*/ 144 h 507"/>
                      <a:gd name="T48" fmla="*/ 640 w 1073"/>
                      <a:gd name="T49" fmla="*/ 133 h 507"/>
                      <a:gd name="T50" fmla="*/ 672 w 1073"/>
                      <a:gd name="T51" fmla="*/ 111 h 507"/>
                      <a:gd name="T52" fmla="*/ 709 w 1073"/>
                      <a:gd name="T53" fmla="*/ 101 h 507"/>
                      <a:gd name="T54" fmla="*/ 743 w 1073"/>
                      <a:gd name="T55" fmla="*/ 104 h 507"/>
                      <a:gd name="T56" fmla="*/ 764 w 1073"/>
                      <a:gd name="T57" fmla="*/ 96 h 507"/>
                      <a:gd name="T58" fmla="*/ 783 w 1073"/>
                      <a:gd name="T59" fmla="*/ 73 h 507"/>
                      <a:gd name="T60" fmla="*/ 809 w 1073"/>
                      <a:gd name="T61" fmla="*/ 58 h 507"/>
                      <a:gd name="T62" fmla="*/ 842 w 1073"/>
                      <a:gd name="T63" fmla="*/ 54 h 507"/>
                      <a:gd name="T64" fmla="*/ 867 w 1073"/>
                      <a:gd name="T65" fmla="*/ 49 h 507"/>
                      <a:gd name="T66" fmla="*/ 887 w 1073"/>
                      <a:gd name="T67" fmla="*/ 35 h 507"/>
                      <a:gd name="T68" fmla="*/ 907 w 1073"/>
                      <a:gd name="T69" fmla="*/ 30 h 507"/>
                      <a:gd name="T70" fmla="*/ 928 w 1073"/>
                      <a:gd name="T71" fmla="*/ 31 h 507"/>
                      <a:gd name="T72" fmla="*/ 944 w 1073"/>
                      <a:gd name="T73" fmla="*/ 29 h 507"/>
                      <a:gd name="T74" fmla="*/ 961 w 1073"/>
                      <a:gd name="T75" fmla="*/ 20 h 507"/>
                      <a:gd name="T76" fmla="*/ 979 w 1073"/>
                      <a:gd name="T77" fmla="*/ 19 h 507"/>
                      <a:gd name="T78" fmla="*/ 994 w 1073"/>
                      <a:gd name="T79" fmla="*/ 20 h 507"/>
                      <a:gd name="T80" fmla="*/ 1004 w 1073"/>
                      <a:gd name="T81" fmla="*/ 15 h 507"/>
                      <a:gd name="T82" fmla="*/ 1021 w 1073"/>
                      <a:gd name="T83" fmla="*/ 6 h 507"/>
                      <a:gd name="T84" fmla="*/ 1042 w 1073"/>
                      <a:gd name="T85" fmla="*/ 1 h 507"/>
                      <a:gd name="T86" fmla="*/ 1063 w 1073"/>
                      <a:gd name="T87" fmla="*/ 1 h 507"/>
                      <a:gd name="T88" fmla="*/ 1036 w 1073"/>
                      <a:gd name="T89" fmla="*/ 16 h 507"/>
                      <a:gd name="T90" fmla="*/ 963 w 1073"/>
                      <a:gd name="T91" fmla="*/ 44 h 507"/>
                      <a:gd name="T92" fmla="*/ 890 w 1073"/>
                      <a:gd name="T93" fmla="*/ 73 h 507"/>
                      <a:gd name="T94" fmla="*/ 819 w 1073"/>
                      <a:gd name="T95" fmla="*/ 101 h 507"/>
                      <a:gd name="T96" fmla="*/ 749 w 1073"/>
                      <a:gd name="T97" fmla="*/ 131 h 507"/>
                      <a:gd name="T98" fmla="*/ 680 w 1073"/>
                      <a:gd name="T99" fmla="*/ 163 h 507"/>
                      <a:gd name="T100" fmla="*/ 612 w 1073"/>
                      <a:gd name="T101" fmla="*/ 194 h 507"/>
                      <a:gd name="T102" fmla="*/ 546 w 1073"/>
                      <a:gd name="T103" fmla="*/ 227 h 507"/>
                      <a:gd name="T104" fmla="*/ 482 w 1073"/>
                      <a:gd name="T105" fmla="*/ 259 h 507"/>
                      <a:gd name="T106" fmla="*/ 421 w 1073"/>
                      <a:gd name="T107" fmla="*/ 293 h 507"/>
                      <a:gd name="T108" fmla="*/ 359 w 1073"/>
                      <a:gd name="T109" fmla="*/ 326 h 507"/>
                      <a:gd name="T110" fmla="*/ 302 w 1073"/>
                      <a:gd name="T111" fmla="*/ 359 h 507"/>
                      <a:gd name="T112" fmla="*/ 245 w 1073"/>
                      <a:gd name="T113" fmla="*/ 393 h 507"/>
                      <a:gd name="T114" fmla="*/ 191 w 1073"/>
                      <a:gd name="T115" fmla="*/ 426 h 507"/>
                      <a:gd name="T116" fmla="*/ 141 w 1073"/>
                      <a:gd name="T117" fmla="*/ 458 h 507"/>
                      <a:gd name="T118" fmla="*/ 92 w 1073"/>
                      <a:gd name="T119" fmla="*/ 491 h 50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073"/>
                      <a:gd name="T181" fmla="*/ 0 h 507"/>
                      <a:gd name="T182" fmla="*/ 1073 w 1073"/>
                      <a:gd name="T183" fmla="*/ 507 h 50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073" h="507">
                        <a:moveTo>
                          <a:pt x="69" y="507"/>
                        </a:moveTo>
                        <a:lnTo>
                          <a:pt x="59" y="496"/>
                        </a:lnTo>
                        <a:lnTo>
                          <a:pt x="48" y="485"/>
                        </a:lnTo>
                        <a:lnTo>
                          <a:pt x="40" y="472"/>
                        </a:lnTo>
                        <a:lnTo>
                          <a:pt x="31" y="461"/>
                        </a:lnTo>
                        <a:lnTo>
                          <a:pt x="22" y="448"/>
                        </a:lnTo>
                        <a:lnTo>
                          <a:pt x="15" y="436"/>
                        </a:lnTo>
                        <a:lnTo>
                          <a:pt x="7" y="423"/>
                        </a:lnTo>
                        <a:lnTo>
                          <a:pt x="0" y="411"/>
                        </a:lnTo>
                        <a:lnTo>
                          <a:pt x="10" y="402"/>
                        </a:lnTo>
                        <a:lnTo>
                          <a:pt x="20" y="393"/>
                        </a:lnTo>
                        <a:lnTo>
                          <a:pt x="31" y="385"/>
                        </a:lnTo>
                        <a:lnTo>
                          <a:pt x="42" y="377"/>
                        </a:lnTo>
                        <a:lnTo>
                          <a:pt x="55" y="369"/>
                        </a:lnTo>
                        <a:lnTo>
                          <a:pt x="69" y="362"/>
                        </a:lnTo>
                        <a:lnTo>
                          <a:pt x="82" y="356"/>
                        </a:lnTo>
                        <a:lnTo>
                          <a:pt x="97" y="349"/>
                        </a:lnTo>
                        <a:lnTo>
                          <a:pt x="111" y="343"/>
                        </a:lnTo>
                        <a:lnTo>
                          <a:pt x="127" y="338"/>
                        </a:lnTo>
                        <a:lnTo>
                          <a:pt x="142" y="334"/>
                        </a:lnTo>
                        <a:lnTo>
                          <a:pt x="159" y="332"/>
                        </a:lnTo>
                        <a:lnTo>
                          <a:pt x="175" y="329"/>
                        </a:lnTo>
                        <a:lnTo>
                          <a:pt x="191" y="328"/>
                        </a:lnTo>
                        <a:lnTo>
                          <a:pt x="208" y="328"/>
                        </a:lnTo>
                        <a:lnTo>
                          <a:pt x="224" y="329"/>
                        </a:lnTo>
                        <a:lnTo>
                          <a:pt x="233" y="318"/>
                        </a:lnTo>
                        <a:lnTo>
                          <a:pt x="243" y="308"/>
                        </a:lnTo>
                        <a:lnTo>
                          <a:pt x="253" y="297"/>
                        </a:lnTo>
                        <a:lnTo>
                          <a:pt x="264" y="287"/>
                        </a:lnTo>
                        <a:lnTo>
                          <a:pt x="278" y="277"/>
                        </a:lnTo>
                        <a:lnTo>
                          <a:pt x="290" y="267"/>
                        </a:lnTo>
                        <a:lnTo>
                          <a:pt x="305" y="258"/>
                        </a:lnTo>
                        <a:lnTo>
                          <a:pt x="320" y="249"/>
                        </a:lnTo>
                        <a:lnTo>
                          <a:pt x="335" y="242"/>
                        </a:lnTo>
                        <a:lnTo>
                          <a:pt x="353" y="235"/>
                        </a:lnTo>
                        <a:lnTo>
                          <a:pt x="369" y="230"/>
                        </a:lnTo>
                        <a:lnTo>
                          <a:pt x="387" y="225"/>
                        </a:lnTo>
                        <a:lnTo>
                          <a:pt x="404" y="223"/>
                        </a:lnTo>
                        <a:lnTo>
                          <a:pt x="423" y="220"/>
                        </a:lnTo>
                        <a:lnTo>
                          <a:pt x="442" y="220"/>
                        </a:lnTo>
                        <a:lnTo>
                          <a:pt x="461" y="222"/>
                        </a:lnTo>
                        <a:lnTo>
                          <a:pt x="471" y="199"/>
                        </a:lnTo>
                        <a:lnTo>
                          <a:pt x="486" y="180"/>
                        </a:lnTo>
                        <a:lnTo>
                          <a:pt x="505" y="165"/>
                        </a:lnTo>
                        <a:lnTo>
                          <a:pt x="526" y="154"/>
                        </a:lnTo>
                        <a:lnTo>
                          <a:pt x="550" y="148"/>
                        </a:lnTo>
                        <a:lnTo>
                          <a:pt x="576" y="144"/>
                        </a:lnTo>
                        <a:lnTo>
                          <a:pt x="601" y="144"/>
                        </a:lnTo>
                        <a:lnTo>
                          <a:pt x="626" y="146"/>
                        </a:lnTo>
                        <a:lnTo>
                          <a:pt x="640" y="133"/>
                        </a:lnTo>
                        <a:lnTo>
                          <a:pt x="656" y="120"/>
                        </a:lnTo>
                        <a:lnTo>
                          <a:pt x="672" y="111"/>
                        </a:lnTo>
                        <a:lnTo>
                          <a:pt x="691" y="104"/>
                        </a:lnTo>
                        <a:lnTo>
                          <a:pt x="709" y="101"/>
                        </a:lnTo>
                        <a:lnTo>
                          <a:pt x="726" y="100"/>
                        </a:lnTo>
                        <a:lnTo>
                          <a:pt x="743" y="104"/>
                        </a:lnTo>
                        <a:lnTo>
                          <a:pt x="759" y="110"/>
                        </a:lnTo>
                        <a:lnTo>
                          <a:pt x="764" y="96"/>
                        </a:lnTo>
                        <a:lnTo>
                          <a:pt x="773" y="84"/>
                        </a:lnTo>
                        <a:lnTo>
                          <a:pt x="783" y="73"/>
                        </a:lnTo>
                        <a:lnTo>
                          <a:pt x="795" y="64"/>
                        </a:lnTo>
                        <a:lnTo>
                          <a:pt x="809" y="58"/>
                        </a:lnTo>
                        <a:lnTo>
                          <a:pt x="825" y="54"/>
                        </a:lnTo>
                        <a:lnTo>
                          <a:pt x="842" y="54"/>
                        </a:lnTo>
                        <a:lnTo>
                          <a:pt x="859" y="58"/>
                        </a:lnTo>
                        <a:lnTo>
                          <a:pt x="867" y="49"/>
                        </a:lnTo>
                        <a:lnTo>
                          <a:pt x="877" y="41"/>
                        </a:lnTo>
                        <a:lnTo>
                          <a:pt x="887" y="35"/>
                        </a:lnTo>
                        <a:lnTo>
                          <a:pt x="897" y="31"/>
                        </a:lnTo>
                        <a:lnTo>
                          <a:pt x="907" y="30"/>
                        </a:lnTo>
                        <a:lnTo>
                          <a:pt x="918" y="30"/>
                        </a:lnTo>
                        <a:lnTo>
                          <a:pt x="928" y="31"/>
                        </a:lnTo>
                        <a:lnTo>
                          <a:pt x="937" y="36"/>
                        </a:lnTo>
                        <a:lnTo>
                          <a:pt x="944" y="29"/>
                        </a:lnTo>
                        <a:lnTo>
                          <a:pt x="952" y="24"/>
                        </a:lnTo>
                        <a:lnTo>
                          <a:pt x="961" y="20"/>
                        </a:lnTo>
                        <a:lnTo>
                          <a:pt x="971" y="19"/>
                        </a:lnTo>
                        <a:lnTo>
                          <a:pt x="979" y="19"/>
                        </a:lnTo>
                        <a:lnTo>
                          <a:pt x="987" y="19"/>
                        </a:lnTo>
                        <a:lnTo>
                          <a:pt x="994" y="20"/>
                        </a:lnTo>
                        <a:lnTo>
                          <a:pt x="999" y="20"/>
                        </a:lnTo>
                        <a:lnTo>
                          <a:pt x="1004" y="15"/>
                        </a:lnTo>
                        <a:lnTo>
                          <a:pt x="1012" y="10"/>
                        </a:lnTo>
                        <a:lnTo>
                          <a:pt x="1021" y="6"/>
                        </a:lnTo>
                        <a:lnTo>
                          <a:pt x="1031" y="2"/>
                        </a:lnTo>
                        <a:lnTo>
                          <a:pt x="1042" y="1"/>
                        </a:lnTo>
                        <a:lnTo>
                          <a:pt x="1053" y="0"/>
                        </a:lnTo>
                        <a:lnTo>
                          <a:pt x="1063" y="1"/>
                        </a:lnTo>
                        <a:lnTo>
                          <a:pt x="1073" y="4"/>
                        </a:lnTo>
                        <a:lnTo>
                          <a:pt x="1036" y="16"/>
                        </a:lnTo>
                        <a:lnTo>
                          <a:pt x="999" y="30"/>
                        </a:lnTo>
                        <a:lnTo>
                          <a:pt x="963" y="44"/>
                        </a:lnTo>
                        <a:lnTo>
                          <a:pt x="927" y="58"/>
                        </a:lnTo>
                        <a:lnTo>
                          <a:pt x="890" y="73"/>
                        </a:lnTo>
                        <a:lnTo>
                          <a:pt x="854" y="86"/>
                        </a:lnTo>
                        <a:lnTo>
                          <a:pt x="819" y="101"/>
                        </a:lnTo>
                        <a:lnTo>
                          <a:pt x="784" y="116"/>
                        </a:lnTo>
                        <a:lnTo>
                          <a:pt x="749" y="131"/>
                        </a:lnTo>
                        <a:lnTo>
                          <a:pt x="714" y="148"/>
                        </a:lnTo>
                        <a:lnTo>
                          <a:pt x="680" y="163"/>
                        </a:lnTo>
                        <a:lnTo>
                          <a:pt x="646" y="179"/>
                        </a:lnTo>
                        <a:lnTo>
                          <a:pt x="612" y="194"/>
                        </a:lnTo>
                        <a:lnTo>
                          <a:pt x="578" y="210"/>
                        </a:lnTo>
                        <a:lnTo>
                          <a:pt x="546" y="227"/>
                        </a:lnTo>
                        <a:lnTo>
                          <a:pt x="515" y="243"/>
                        </a:lnTo>
                        <a:lnTo>
                          <a:pt x="482" y="259"/>
                        </a:lnTo>
                        <a:lnTo>
                          <a:pt x="451" y="277"/>
                        </a:lnTo>
                        <a:lnTo>
                          <a:pt x="421" y="293"/>
                        </a:lnTo>
                        <a:lnTo>
                          <a:pt x="389" y="309"/>
                        </a:lnTo>
                        <a:lnTo>
                          <a:pt x="359" y="326"/>
                        </a:lnTo>
                        <a:lnTo>
                          <a:pt x="330" y="343"/>
                        </a:lnTo>
                        <a:lnTo>
                          <a:pt x="302" y="359"/>
                        </a:lnTo>
                        <a:lnTo>
                          <a:pt x="273" y="376"/>
                        </a:lnTo>
                        <a:lnTo>
                          <a:pt x="245" y="393"/>
                        </a:lnTo>
                        <a:lnTo>
                          <a:pt x="219" y="410"/>
                        </a:lnTo>
                        <a:lnTo>
                          <a:pt x="191" y="426"/>
                        </a:lnTo>
                        <a:lnTo>
                          <a:pt x="166" y="442"/>
                        </a:lnTo>
                        <a:lnTo>
                          <a:pt x="141" y="458"/>
                        </a:lnTo>
                        <a:lnTo>
                          <a:pt x="116" y="475"/>
                        </a:lnTo>
                        <a:lnTo>
                          <a:pt x="92" y="491"/>
                        </a:lnTo>
                        <a:lnTo>
                          <a:pt x="69" y="507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9664" name="Oval 15"/>
                <p:cNvSpPr>
                  <a:spLocks noChangeArrowheads="1"/>
                </p:cNvSpPr>
                <p:nvPr/>
              </p:nvSpPr>
              <p:spPr bwMode="auto">
                <a:xfrm>
                  <a:off x="3312" y="4032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65" name="Oval 16"/>
                <p:cNvSpPr>
                  <a:spLocks noChangeArrowheads="1"/>
                </p:cNvSpPr>
                <p:nvPr/>
              </p:nvSpPr>
              <p:spPr bwMode="auto">
                <a:xfrm>
                  <a:off x="3300" y="3792"/>
                  <a:ext cx="48" cy="192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66" name="Oval 17"/>
                <p:cNvSpPr>
                  <a:spLocks noChangeArrowheads="1"/>
                </p:cNvSpPr>
                <p:nvPr/>
              </p:nvSpPr>
              <p:spPr bwMode="auto">
                <a:xfrm>
                  <a:off x="3216" y="3840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67" name="Freeform 18"/>
                <p:cNvSpPr>
                  <a:spLocks/>
                </p:cNvSpPr>
                <p:nvPr/>
              </p:nvSpPr>
              <p:spPr bwMode="auto">
                <a:xfrm>
                  <a:off x="3287" y="3648"/>
                  <a:ext cx="25" cy="82"/>
                </a:xfrm>
                <a:custGeom>
                  <a:avLst/>
                  <a:gdLst>
                    <a:gd name="T0" fmla="*/ 0 w 23"/>
                    <a:gd name="T1" fmla="*/ 8 h 63"/>
                    <a:gd name="T2" fmla="*/ 6 w 23"/>
                    <a:gd name="T3" fmla="*/ 8 h 63"/>
                    <a:gd name="T4" fmla="*/ 13 w 23"/>
                    <a:gd name="T5" fmla="*/ 6 h 63"/>
                    <a:gd name="T6" fmla="*/ 19 w 23"/>
                    <a:gd name="T7" fmla="*/ 3 h 63"/>
                    <a:gd name="T8" fmla="*/ 22 w 23"/>
                    <a:gd name="T9" fmla="*/ 0 h 63"/>
                    <a:gd name="T10" fmla="*/ 23 w 23"/>
                    <a:gd name="T11" fmla="*/ 4 h 63"/>
                    <a:gd name="T12" fmla="*/ 23 w 23"/>
                    <a:gd name="T13" fmla="*/ 8 h 63"/>
                    <a:gd name="T14" fmla="*/ 23 w 23"/>
                    <a:gd name="T15" fmla="*/ 12 h 63"/>
                    <a:gd name="T16" fmla="*/ 23 w 23"/>
                    <a:gd name="T17" fmla="*/ 13 h 63"/>
                    <a:gd name="T18" fmla="*/ 22 w 23"/>
                    <a:gd name="T19" fmla="*/ 14 h 63"/>
                    <a:gd name="T20" fmla="*/ 20 w 23"/>
                    <a:gd name="T21" fmla="*/ 15 h 63"/>
                    <a:gd name="T22" fmla="*/ 15 w 23"/>
                    <a:gd name="T23" fmla="*/ 18 h 63"/>
                    <a:gd name="T24" fmla="*/ 11 w 23"/>
                    <a:gd name="T25" fmla="*/ 18 h 63"/>
                    <a:gd name="T26" fmla="*/ 6 w 23"/>
                    <a:gd name="T27" fmla="*/ 20 h 63"/>
                    <a:gd name="T28" fmla="*/ 6 w 23"/>
                    <a:gd name="T29" fmla="*/ 27 h 63"/>
                    <a:gd name="T30" fmla="*/ 9 w 23"/>
                    <a:gd name="T31" fmla="*/ 34 h 63"/>
                    <a:gd name="T32" fmla="*/ 17 w 23"/>
                    <a:gd name="T33" fmla="*/ 37 h 63"/>
                    <a:gd name="T34" fmla="*/ 16 w 23"/>
                    <a:gd name="T35" fmla="*/ 45 h 63"/>
                    <a:gd name="T36" fmla="*/ 13 w 23"/>
                    <a:gd name="T37" fmla="*/ 51 h 63"/>
                    <a:gd name="T38" fmla="*/ 8 w 23"/>
                    <a:gd name="T39" fmla="*/ 57 h 63"/>
                    <a:gd name="T40" fmla="*/ 2 w 23"/>
                    <a:gd name="T41" fmla="*/ 63 h 63"/>
                    <a:gd name="T42" fmla="*/ 0 w 23"/>
                    <a:gd name="T43" fmla="*/ 8 h 6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63"/>
                    <a:gd name="T68" fmla="*/ 23 w 23"/>
                    <a:gd name="T69" fmla="*/ 63 h 6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63">
                      <a:moveTo>
                        <a:pt x="0" y="8"/>
                      </a:moveTo>
                      <a:lnTo>
                        <a:pt x="6" y="8"/>
                      </a:lnTo>
                      <a:lnTo>
                        <a:pt x="13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2" y="14"/>
                      </a:lnTo>
                      <a:lnTo>
                        <a:pt x="20" y="15"/>
                      </a:lnTo>
                      <a:lnTo>
                        <a:pt x="15" y="18"/>
                      </a:lnTo>
                      <a:lnTo>
                        <a:pt x="11" y="18"/>
                      </a:lnTo>
                      <a:lnTo>
                        <a:pt x="6" y="20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7" y="37"/>
                      </a:lnTo>
                      <a:lnTo>
                        <a:pt x="16" y="45"/>
                      </a:lnTo>
                      <a:lnTo>
                        <a:pt x="13" y="51"/>
                      </a:lnTo>
                      <a:lnTo>
                        <a:pt x="8" y="57"/>
                      </a:lnTo>
                      <a:lnTo>
                        <a:pt x="2" y="6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56C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659" name="Group 19"/>
              <p:cNvGrpSpPr>
                <a:grpSpLocks/>
              </p:cNvGrpSpPr>
              <p:nvPr/>
            </p:nvGrpSpPr>
            <p:grpSpPr bwMode="auto">
              <a:xfrm>
                <a:off x="3216" y="3576"/>
                <a:ext cx="144" cy="264"/>
                <a:chOff x="3216" y="3576"/>
                <a:chExt cx="144" cy="264"/>
              </a:xfrm>
            </p:grpSpPr>
            <p:sp>
              <p:nvSpPr>
                <p:cNvPr id="49660" name="Oval 20"/>
                <p:cNvSpPr>
                  <a:spLocks noChangeArrowheads="1"/>
                </p:cNvSpPr>
                <p:nvPr/>
              </p:nvSpPr>
              <p:spPr bwMode="auto">
                <a:xfrm>
                  <a:off x="3312" y="3576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61" name="AutoShape 21"/>
                <p:cNvSpPr>
                  <a:spLocks noChangeArrowheads="1"/>
                </p:cNvSpPr>
                <p:nvPr/>
              </p:nvSpPr>
              <p:spPr bwMode="auto">
                <a:xfrm rot="-4584310">
                  <a:off x="3181" y="3731"/>
                  <a:ext cx="122" cy="52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62" name="Oval 22"/>
                <p:cNvSpPr>
                  <a:spLocks noChangeArrowheads="1"/>
                </p:cNvSpPr>
                <p:nvPr/>
              </p:nvSpPr>
              <p:spPr bwMode="auto">
                <a:xfrm>
                  <a:off x="3264" y="3792"/>
                  <a:ext cx="48" cy="48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49654" name="Group 23"/>
            <p:cNvGrpSpPr>
              <a:grpSpLocks/>
            </p:cNvGrpSpPr>
            <p:nvPr/>
          </p:nvGrpSpPr>
          <p:grpSpPr bwMode="auto">
            <a:xfrm>
              <a:off x="3264" y="3696"/>
              <a:ext cx="85" cy="359"/>
              <a:chOff x="3264" y="3696"/>
              <a:chExt cx="85" cy="359"/>
            </a:xfrm>
          </p:grpSpPr>
          <p:sp>
            <p:nvSpPr>
              <p:cNvPr id="49655" name="Freeform 24"/>
              <p:cNvSpPr>
                <a:spLocks/>
              </p:cNvSpPr>
              <p:nvPr/>
            </p:nvSpPr>
            <p:spPr bwMode="auto">
              <a:xfrm>
                <a:off x="3298" y="3696"/>
                <a:ext cx="26" cy="86"/>
              </a:xfrm>
              <a:custGeom>
                <a:avLst/>
                <a:gdLst>
                  <a:gd name="T0" fmla="*/ 0 w 24"/>
                  <a:gd name="T1" fmla="*/ 9 h 63"/>
                  <a:gd name="T2" fmla="*/ 6 w 24"/>
                  <a:gd name="T3" fmla="*/ 9 h 63"/>
                  <a:gd name="T4" fmla="*/ 13 w 24"/>
                  <a:gd name="T5" fmla="*/ 7 h 63"/>
                  <a:gd name="T6" fmla="*/ 18 w 24"/>
                  <a:gd name="T7" fmla="*/ 3 h 63"/>
                  <a:gd name="T8" fmla="*/ 22 w 24"/>
                  <a:gd name="T9" fmla="*/ 0 h 63"/>
                  <a:gd name="T10" fmla="*/ 23 w 24"/>
                  <a:gd name="T11" fmla="*/ 3 h 63"/>
                  <a:gd name="T12" fmla="*/ 23 w 24"/>
                  <a:gd name="T13" fmla="*/ 8 h 63"/>
                  <a:gd name="T14" fmla="*/ 24 w 24"/>
                  <a:gd name="T15" fmla="*/ 11 h 63"/>
                  <a:gd name="T16" fmla="*/ 24 w 24"/>
                  <a:gd name="T17" fmla="*/ 12 h 63"/>
                  <a:gd name="T18" fmla="*/ 23 w 24"/>
                  <a:gd name="T19" fmla="*/ 14 h 63"/>
                  <a:gd name="T20" fmla="*/ 20 w 24"/>
                  <a:gd name="T21" fmla="*/ 16 h 63"/>
                  <a:gd name="T22" fmla="*/ 15 w 24"/>
                  <a:gd name="T23" fmla="*/ 18 h 63"/>
                  <a:gd name="T24" fmla="*/ 10 w 24"/>
                  <a:gd name="T25" fmla="*/ 18 h 63"/>
                  <a:gd name="T26" fmla="*/ 6 w 24"/>
                  <a:gd name="T27" fmla="*/ 20 h 63"/>
                  <a:gd name="T28" fmla="*/ 6 w 24"/>
                  <a:gd name="T29" fmla="*/ 27 h 63"/>
                  <a:gd name="T30" fmla="*/ 9 w 24"/>
                  <a:gd name="T31" fmla="*/ 34 h 63"/>
                  <a:gd name="T32" fmla="*/ 17 w 24"/>
                  <a:gd name="T33" fmla="*/ 38 h 63"/>
                  <a:gd name="T34" fmla="*/ 16 w 24"/>
                  <a:gd name="T35" fmla="*/ 45 h 63"/>
                  <a:gd name="T36" fmla="*/ 13 w 24"/>
                  <a:gd name="T37" fmla="*/ 52 h 63"/>
                  <a:gd name="T38" fmla="*/ 8 w 24"/>
                  <a:gd name="T39" fmla="*/ 57 h 63"/>
                  <a:gd name="T40" fmla="*/ 2 w 24"/>
                  <a:gd name="T41" fmla="*/ 63 h 63"/>
                  <a:gd name="T42" fmla="*/ 0 w 24"/>
                  <a:gd name="T43" fmla="*/ 9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63"/>
                  <a:gd name="T68" fmla="*/ 24 w 24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63">
                    <a:moveTo>
                      <a:pt x="0" y="9"/>
                    </a:moveTo>
                    <a:lnTo>
                      <a:pt x="6" y="9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3" y="8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3" y="14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8"/>
                    </a:lnTo>
                    <a:lnTo>
                      <a:pt x="16" y="45"/>
                    </a:lnTo>
                    <a:lnTo>
                      <a:pt x="13" y="52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656" name="Freeform 25"/>
              <p:cNvSpPr>
                <a:spLocks/>
              </p:cNvSpPr>
              <p:nvPr/>
            </p:nvSpPr>
            <p:spPr bwMode="auto">
              <a:xfrm>
                <a:off x="3324" y="3973"/>
                <a:ext cx="25" cy="82"/>
              </a:xfrm>
              <a:custGeom>
                <a:avLst/>
                <a:gdLst>
                  <a:gd name="T0" fmla="*/ 0 w 23"/>
                  <a:gd name="T1" fmla="*/ 8 h 63"/>
                  <a:gd name="T2" fmla="*/ 6 w 23"/>
                  <a:gd name="T3" fmla="*/ 8 h 63"/>
                  <a:gd name="T4" fmla="*/ 13 w 23"/>
                  <a:gd name="T5" fmla="*/ 6 h 63"/>
                  <a:gd name="T6" fmla="*/ 19 w 23"/>
                  <a:gd name="T7" fmla="*/ 3 h 63"/>
                  <a:gd name="T8" fmla="*/ 22 w 23"/>
                  <a:gd name="T9" fmla="*/ 0 h 63"/>
                  <a:gd name="T10" fmla="*/ 23 w 23"/>
                  <a:gd name="T11" fmla="*/ 4 h 63"/>
                  <a:gd name="T12" fmla="*/ 23 w 23"/>
                  <a:gd name="T13" fmla="*/ 8 h 63"/>
                  <a:gd name="T14" fmla="*/ 23 w 23"/>
                  <a:gd name="T15" fmla="*/ 12 h 63"/>
                  <a:gd name="T16" fmla="*/ 23 w 23"/>
                  <a:gd name="T17" fmla="*/ 13 h 63"/>
                  <a:gd name="T18" fmla="*/ 22 w 23"/>
                  <a:gd name="T19" fmla="*/ 14 h 63"/>
                  <a:gd name="T20" fmla="*/ 20 w 23"/>
                  <a:gd name="T21" fmla="*/ 15 h 63"/>
                  <a:gd name="T22" fmla="*/ 15 w 23"/>
                  <a:gd name="T23" fmla="*/ 18 h 63"/>
                  <a:gd name="T24" fmla="*/ 11 w 23"/>
                  <a:gd name="T25" fmla="*/ 18 h 63"/>
                  <a:gd name="T26" fmla="*/ 6 w 23"/>
                  <a:gd name="T27" fmla="*/ 20 h 63"/>
                  <a:gd name="T28" fmla="*/ 6 w 23"/>
                  <a:gd name="T29" fmla="*/ 27 h 63"/>
                  <a:gd name="T30" fmla="*/ 9 w 23"/>
                  <a:gd name="T31" fmla="*/ 34 h 63"/>
                  <a:gd name="T32" fmla="*/ 17 w 23"/>
                  <a:gd name="T33" fmla="*/ 37 h 63"/>
                  <a:gd name="T34" fmla="*/ 16 w 23"/>
                  <a:gd name="T35" fmla="*/ 45 h 63"/>
                  <a:gd name="T36" fmla="*/ 13 w 23"/>
                  <a:gd name="T37" fmla="*/ 51 h 63"/>
                  <a:gd name="T38" fmla="*/ 8 w 23"/>
                  <a:gd name="T39" fmla="*/ 57 h 63"/>
                  <a:gd name="T40" fmla="*/ 2 w 23"/>
                  <a:gd name="T41" fmla="*/ 63 h 63"/>
                  <a:gd name="T42" fmla="*/ 0 w 23"/>
                  <a:gd name="T43" fmla="*/ 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63"/>
                  <a:gd name="T68" fmla="*/ 23 w 23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63">
                    <a:moveTo>
                      <a:pt x="0" y="8"/>
                    </a:moveTo>
                    <a:lnTo>
                      <a:pt x="6" y="8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7"/>
                    </a:lnTo>
                    <a:lnTo>
                      <a:pt x="16" y="45"/>
                    </a:lnTo>
                    <a:lnTo>
                      <a:pt x="13" y="51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657" name="Oval 26"/>
              <p:cNvSpPr>
                <a:spLocks noChangeArrowheads="1"/>
              </p:cNvSpPr>
              <p:nvPr/>
            </p:nvSpPr>
            <p:spPr bwMode="auto">
              <a:xfrm>
                <a:off x="3264" y="3744"/>
                <a:ext cx="48" cy="48"/>
              </a:xfrm>
              <a:prstGeom prst="ellipse">
                <a:avLst/>
              </a:prstGeom>
              <a:solidFill>
                <a:srgbClr val="8C5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8" name="Group 27"/>
          <p:cNvGrpSpPr>
            <a:grpSpLocks/>
          </p:cNvGrpSpPr>
          <p:nvPr/>
        </p:nvGrpSpPr>
        <p:grpSpPr bwMode="auto">
          <a:xfrm flipH="1">
            <a:off x="3079750" y="5022850"/>
            <a:ext cx="4797425" cy="1454150"/>
            <a:chOff x="3216" y="3552"/>
            <a:chExt cx="1788" cy="624"/>
          </a:xfrm>
        </p:grpSpPr>
        <p:grpSp>
          <p:nvGrpSpPr>
            <p:cNvPr id="49630" name="Group 28"/>
            <p:cNvGrpSpPr>
              <a:grpSpLocks/>
            </p:cNvGrpSpPr>
            <p:nvPr/>
          </p:nvGrpSpPr>
          <p:grpSpPr bwMode="auto">
            <a:xfrm>
              <a:off x="3216" y="3552"/>
              <a:ext cx="1788" cy="624"/>
              <a:chOff x="3216" y="3552"/>
              <a:chExt cx="1788" cy="624"/>
            </a:xfrm>
          </p:grpSpPr>
          <p:grpSp>
            <p:nvGrpSpPr>
              <p:cNvPr id="49635" name="Group 29"/>
              <p:cNvGrpSpPr>
                <a:grpSpLocks/>
              </p:cNvGrpSpPr>
              <p:nvPr/>
            </p:nvGrpSpPr>
            <p:grpSpPr bwMode="auto">
              <a:xfrm>
                <a:off x="3216" y="3552"/>
                <a:ext cx="1788" cy="624"/>
                <a:chOff x="3216" y="3552"/>
                <a:chExt cx="1788" cy="624"/>
              </a:xfrm>
            </p:grpSpPr>
            <p:grpSp>
              <p:nvGrpSpPr>
                <p:cNvPr id="49640" name="Group 30"/>
                <p:cNvGrpSpPr>
                  <a:grpSpLocks/>
                </p:cNvGrpSpPr>
                <p:nvPr/>
              </p:nvGrpSpPr>
              <p:grpSpPr bwMode="auto">
                <a:xfrm>
                  <a:off x="3216" y="3552"/>
                  <a:ext cx="1788" cy="624"/>
                  <a:chOff x="3156" y="3552"/>
                  <a:chExt cx="1788" cy="624"/>
                </a:xfrm>
              </p:grpSpPr>
              <p:sp>
                <p:nvSpPr>
                  <p:cNvPr id="49645" name="Freeform 31"/>
                  <p:cNvSpPr>
                    <a:spLocks/>
                  </p:cNvSpPr>
                  <p:nvPr/>
                </p:nvSpPr>
                <p:spPr bwMode="auto">
                  <a:xfrm>
                    <a:off x="3156" y="3552"/>
                    <a:ext cx="1788" cy="624"/>
                  </a:xfrm>
                  <a:custGeom>
                    <a:avLst/>
                    <a:gdLst>
                      <a:gd name="T0" fmla="*/ 90 w 1060"/>
                      <a:gd name="T1" fmla="*/ 6 h 422"/>
                      <a:gd name="T2" fmla="*/ 137 w 1060"/>
                      <a:gd name="T3" fmla="*/ 3 h 422"/>
                      <a:gd name="T4" fmla="*/ 136 w 1060"/>
                      <a:gd name="T5" fmla="*/ 56 h 422"/>
                      <a:gd name="T6" fmla="*/ 188 w 1060"/>
                      <a:gd name="T7" fmla="*/ 57 h 422"/>
                      <a:gd name="T8" fmla="*/ 257 w 1060"/>
                      <a:gd name="T9" fmla="*/ 39 h 422"/>
                      <a:gd name="T10" fmla="*/ 305 w 1060"/>
                      <a:gd name="T11" fmla="*/ 57 h 422"/>
                      <a:gd name="T12" fmla="*/ 316 w 1060"/>
                      <a:gd name="T13" fmla="*/ 74 h 422"/>
                      <a:gd name="T14" fmla="*/ 348 w 1060"/>
                      <a:gd name="T15" fmla="*/ 71 h 422"/>
                      <a:gd name="T16" fmla="*/ 418 w 1060"/>
                      <a:gd name="T17" fmla="*/ 59 h 422"/>
                      <a:gd name="T18" fmla="*/ 491 w 1060"/>
                      <a:gd name="T19" fmla="*/ 36 h 422"/>
                      <a:gd name="T20" fmla="*/ 508 w 1060"/>
                      <a:gd name="T21" fmla="*/ 24 h 422"/>
                      <a:gd name="T22" fmla="*/ 548 w 1060"/>
                      <a:gd name="T23" fmla="*/ 6 h 422"/>
                      <a:gd name="T24" fmla="*/ 647 w 1060"/>
                      <a:gd name="T25" fmla="*/ 41 h 422"/>
                      <a:gd name="T26" fmla="*/ 782 w 1060"/>
                      <a:gd name="T27" fmla="*/ 64 h 422"/>
                      <a:gd name="T28" fmla="*/ 904 w 1060"/>
                      <a:gd name="T29" fmla="*/ 58 h 422"/>
                      <a:gd name="T30" fmla="*/ 987 w 1060"/>
                      <a:gd name="T31" fmla="*/ 37 h 422"/>
                      <a:gd name="T32" fmla="*/ 1028 w 1060"/>
                      <a:gd name="T33" fmla="*/ 19 h 422"/>
                      <a:gd name="T34" fmla="*/ 1056 w 1060"/>
                      <a:gd name="T35" fmla="*/ 57 h 422"/>
                      <a:gd name="T36" fmla="*/ 1036 w 1060"/>
                      <a:gd name="T37" fmla="*/ 392 h 422"/>
                      <a:gd name="T38" fmla="*/ 1015 w 1060"/>
                      <a:gd name="T39" fmla="*/ 297 h 422"/>
                      <a:gd name="T40" fmla="*/ 989 w 1060"/>
                      <a:gd name="T41" fmla="*/ 170 h 422"/>
                      <a:gd name="T42" fmla="*/ 953 w 1060"/>
                      <a:gd name="T43" fmla="*/ 117 h 422"/>
                      <a:gd name="T44" fmla="*/ 922 w 1060"/>
                      <a:gd name="T45" fmla="*/ 91 h 422"/>
                      <a:gd name="T46" fmla="*/ 809 w 1060"/>
                      <a:gd name="T47" fmla="*/ 156 h 422"/>
                      <a:gd name="T48" fmla="*/ 767 w 1060"/>
                      <a:gd name="T49" fmla="*/ 132 h 422"/>
                      <a:gd name="T50" fmla="*/ 717 w 1060"/>
                      <a:gd name="T51" fmla="*/ 94 h 422"/>
                      <a:gd name="T52" fmla="*/ 670 w 1060"/>
                      <a:gd name="T53" fmla="*/ 97 h 422"/>
                      <a:gd name="T54" fmla="*/ 625 w 1060"/>
                      <a:gd name="T55" fmla="*/ 109 h 422"/>
                      <a:gd name="T56" fmla="*/ 615 w 1060"/>
                      <a:gd name="T57" fmla="*/ 363 h 422"/>
                      <a:gd name="T58" fmla="*/ 593 w 1060"/>
                      <a:gd name="T59" fmla="*/ 396 h 422"/>
                      <a:gd name="T60" fmla="*/ 573 w 1060"/>
                      <a:gd name="T61" fmla="*/ 235 h 422"/>
                      <a:gd name="T62" fmla="*/ 541 w 1060"/>
                      <a:gd name="T63" fmla="*/ 379 h 422"/>
                      <a:gd name="T64" fmla="*/ 526 w 1060"/>
                      <a:gd name="T65" fmla="*/ 213 h 422"/>
                      <a:gd name="T66" fmla="*/ 523 w 1060"/>
                      <a:gd name="T67" fmla="*/ 106 h 422"/>
                      <a:gd name="T68" fmla="*/ 492 w 1060"/>
                      <a:gd name="T69" fmla="*/ 95 h 422"/>
                      <a:gd name="T70" fmla="*/ 472 w 1060"/>
                      <a:gd name="T71" fmla="*/ 103 h 422"/>
                      <a:gd name="T72" fmla="*/ 425 w 1060"/>
                      <a:gd name="T73" fmla="*/ 120 h 422"/>
                      <a:gd name="T74" fmla="*/ 360 w 1060"/>
                      <a:gd name="T75" fmla="*/ 112 h 422"/>
                      <a:gd name="T76" fmla="*/ 302 w 1060"/>
                      <a:gd name="T77" fmla="*/ 103 h 422"/>
                      <a:gd name="T78" fmla="*/ 268 w 1060"/>
                      <a:gd name="T79" fmla="*/ 160 h 422"/>
                      <a:gd name="T80" fmla="*/ 234 w 1060"/>
                      <a:gd name="T81" fmla="*/ 284 h 422"/>
                      <a:gd name="T82" fmla="*/ 203 w 1060"/>
                      <a:gd name="T83" fmla="*/ 272 h 422"/>
                      <a:gd name="T84" fmla="*/ 184 w 1060"/>
                      <a:gd name="T85" fmla="*/ 235 h 422"/>
                      <a:gd name="T86" fmla="*/ 165 w 1060"/>
                      <a:gd name="T87" fmla="*/ 265 h 422"/>
                      <a:gd name="T88" fmla="*/ 171 w 1060"/>
                      <a:gd name="T89" fmla="*/ 187 h 422"/>
                      <a:gd name="T90" fmla="*/ 131 w 1060"/>
                      <a:gd name="T91" fmla="*/ 166 h 422"/>
                      <a:gd name="T92" fmla="*/ 99 w 1060"/>
                      <a:gd name="T93" fmla="*/ 203 h 422"/>
                      <a:gd name="T94" fmla="*/ 76 w 1060"/>
                      <a:gd name="T95" fmla="*/ 414 h 422"/>
                      <a:gd name="T96" fmla="*/ 45 w 1060"/>
                      <a:gd name="T97" fmla="*/ 282 h 422"/>
                      <a:gd name="T98" fmla="*/ 0 w 1060"/>
                      <a:gd name="T99" fmla="*/ 150 h 422"/>
                      <a:gd name="T100" fmla="*/ 26 w 1060"/>
                      <a:gd name="T101" fmla="*/ 89 h 422"/>
                      <a:gd name="T102" fmla="*/ 60 w 1060"/>
                      <a:gd name="T103" fmla="*/ 20 h 42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60"/>
                      <a:gd name="T157" fmla="*/ 0 h 422"/>
                      <a:gd name="T158" fmla="*/ 1060 w 1060"/>
                      <a:gd name="T159" fmla="*/ 422 h 42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60" h="422">
                        <a:moveTo>
                          <a:pt x="60" y="20"/>
                        </a:moveTo>
                        <a:lnTo>
                          <a:pt x="67" y="15"/>
                        </a:lnTo>
                        <a:lnTo>
                          <a:pt x="77" y="11"/>
                        </a:lnTo>
                        <a:lnTo>
                          <a:pt x="90" y="6"/>
                        </a:lnTo>
                        <a:lnTo>
                          <a:pt x="103" y="3"/>
                        </a:lnTo>
                        <a:lnTo>
                          <a:pt x="115" y="0"/>
                        </a:lnTo>
                        <a:lnTo>
                          <a:pt x="127" y="0"/>
                        </a:lnTo>
                        <a:lnTo>
                          <a:pt x="137" y="3"/>
                        </a:lnTo>
                        <a:lnTo>
                          <a:pt x="144" y="7"/>
                        </a:lnTo>
                        <a:lnTo>
                          <a:pt x="149" y="23"/>
                        </a:lnTo>
                        <a:lnTo>
                          <a:pt x="144" y="41"/>
                        </a:lnTo>
                        <a:lnTo>
                          <a:pt x="136" y="56"/>
                        </a:lnTo>
                        <a:lnTo>
                          <a:pt x="133" y="61"/>
                        </a:lnTo>
                        <a:lnTo>
                          <a:pt x="174" y="61"/>
                        </a:lnTo>
                        <a:lnTo>
                          <a:pt x="177" y="60"/>
                        </a:lnTo>
                        <a:lnTo>
                          <a:pt x="188" y="57"/>
                        </a:lnTo>
                        <a:lnTo>
                          <a:pt x="203" y="53"/>
                        </a:lnTo>
                        <a:lnTo>
                          <a:pt x="221" y="47"/>
                        </a:lnTo>
                        <a:lnTo>
                          <a:pt x="240" y="43"/>
                        </a:lnTo>
                        <a:lnTo>
                          <a:pt x="257" y="39"/>
                        </a:lnTo>
                        <a:lnTo>
                          <a:pt x="272" y="37"/>
                        </a:lnTo>
                        <a:lnTo>
                          <a:pt x="282" y="37"/>
                        </a:lnTo>
                        <a:lnTo>
                          <a:pt x="296" y="44"/>
                        </a:lnTo>
                        <a:lnTo>
                          <a:pt x="305" y="57"/>
                        </a:lnTo>
                        <a:lnTo>
                          <a:pt x="310" y="68"/>
                        </a:lnTo>
                        <a:lnTo>
                          <a:pt x="312" y="74"/>
                        </a:lnTo>
                        <a:lnTo>
                          <a:pt x="313" y="74"/>
                        </a:lnTo>
                        <a:lnTo>
                          <a:pt x="316" y="74"/>
                        </a:lnTo>
                        <a:lnTo>
                          <a:pt x="320" y="74"/>
                        </a:lnTo>
                        <a:lnTo>
                          <a:pt x="327" y="73"/>
                        </a:lnTo>
                        <a:lnTo>
                          <a:pt x="336" y="73"/>
                        </a:lnTo>
                        <a:lnTo>
                          <a:pt x="348" y="71"/>
                        </a:lnTo>
                        <a:lnTo>
                          <a:pt x="362" y="69"/>
                        </a:lnTo>
                        <a:lnTo>
                          <a:pt x="378" y="67"/>
                        </a:lnTo>
                        <a:lnTo>
                          <a:pt x="397" y="64"/>
                        </a:lnTo>
                        <a:lnTo>
                          <a:pt x="418" y="59"/>
                        </a:lnTo>
                        <a:lnTo>
                          <a:pt x="439" y="53"/>
                        </a:lnTo>
                        <a:lnTo>
                          <a:pt x="458" y="47"/>
                        </a:lnTo>
                        <a:lnTo>
                          <a:pt x="477" y="41"/>
                        </a:lnTo>
                        <a:lnTo>
                          <a:pt x="491" y="36"/>
                        </a:lnTo>
                        <a:lnTo>
                          <a:pt x="500" y="33"/>
                        </a:lnTo>
                        <a:lnTo>
                          <a:pt x="503" y="31"/>
                        </a:lnTo>
                        <a:lnTo>
                          <a:pt x="504" y="29"/>
                        </a:lnTo>
                        <a:lnTo>
                          <a:pt x="508" y="24"/>
                        </a:lnTo>
                        <a:lnTo>
                          <a:pt x="515" y="19"/>
                        </a:lnTo>
                        <a:lnTo>
                          <a:pt x="524" y="13"/>
                        </a:lnTo>
                        <a:lnTo>
                          <a:pt x="534" y="8"/>
                        </a:lnTo>
                        <a:lnTo>
                          <a:pt x="548" y="6"/>
                        </a:lnTo>
                        <a:lnTo>
                          <a:pt x="563" y="7"/>
                        </a:lnTo>
                        <a:lnTo>
                          <a:pt x="581" y="14"/>
                        </a:lnTo>
                        <a:lnTo>
                          <a:pt x="614" y="29"/>
                        </a:lnTo>
                        <a:lnTo>
                          <a:pt x="647" y="41"/>
                        </a:lnTo>
                        <a:lnTo>
                          <a:pt x="680" y="50"/>
                        </a:lnTo>
                        <a:lnTo>
                          <a:pt x="715" y="57"/>
                        </a:lnTo>
                        <a:lnTo>
                          <a:pt x="748" y="61"/>
                        </a:lnTo>
                        <a:lnTo>
                          <a:pt x="782" y="64"/>
                        </a:lnTo>
                        <a:lnTo>
                          <a:pt x="815" y="65"/>
                        </a:lnTo>
                        <a:lnTo>
                          <a:pt x="846" y="64"/>
                        </a:lnTo>
                        <a:lnTo>
                          <a:pt x="876" y="61"/>
                        </a:lnTo>
                        <a:lnTo>
                          <a:pt x="904" y="58"/>
                        </a:lnTo>
                        <a:lnTo>
                          <a:pt x="929" y="54"/>
                        </a:lnTo>
                        <a:lnTo>
                          <a:pt x="951" y="49"/>
                        </a:lnTo>
                        <a:lnTo>
                          <a:pt x="970" y="43"/>
                        </a:lnTo>
                        <a:lnTo>
                          <a:pt x="987" y="37"/>
                        </a:lnTo>
                        <a:lnTo>
                          <a:pt x="998" y="31"/>
                        </a:lnTo>
                        <a:lnTo>
                          <a:pt x="1006" y="26"/>
                        </a:lnTo>
                        <a:lnTo>
                          <a:pt x="1018" y="19"/>
                        </a:lnTo>
                        <a:lnTo>
                          <a:pt x="1028" y="19"/>
                        </a:lnTo>
                        <a:lnTo>
                          <a:pt x="1037" y="26"/>
                        </a:lnTo>
                        <a:lnTo>
                          <a:pt x="1045" y="35"/>
                        </a:lnTo>
                        <a:lnTo>
                          <a:pt x="1051" y="45"/>
                        </a:lnTo>
                        <a:lnTo>
                          <a:pt x="1056" y="57"/>
                        </a:lnTo>
                        <a:lnTo>
                          <a:pt x="1059" y="64"/>
                        </a:lnTo>
                        <a:lnTo>
                          <a:pt x="1060" y="67"/>
                        </a:lnTo>
                        <a:lnTo>
                          <a:pt x="1060" y="235"/>
                        </a:lnTo>
                        <a:lnTo>
                          <a:pt x="1036" y="392"/>
                        </a:lnTo>
                        <a:lnTo>
                          <a:pt x="1034" y="384"/>
                        </a:lnTo>
                        <a:lnTo>
                          <a:pt x="1029" y="363"/>
                        </a:lnTo>
                        <a:lnTo>
                          <a:pt x="1023" y="333"/>
                        </a:lnTo>
                        <a:lnTo>
                          <a:pt x="1015" y="297"/>
                        </a:lnTo>
                        <a:lnTo>
                          <a:pt x="1007" y="261"/>
                        </a:lnTo>
                        <a:lnTo>
                          <a:pt x="999" y="224"/>
                        </a:lnTo>
                        <a:lnTo>
                          <a:pt x="992" y="193"/>
                        </a:lnTo>
                        <a:lnTo>
                          <a:pt x="989" y="170"/>
                        </a:lnTo>
                        <a:lnTo>
                          <a:pt x="984" y="156"/>
                        </a:lnTo>
                        <a:lnTo>
                          <a:pt x="975" y="142"/>
                        </a:lnTo>
                        <a:lnTo>
                          <a:pt x="965" y="129"/>
                        </a:lnTo>
                        <a:lnTo>
                          <a:pt x="953" y="117"/>
                        </a:lnTo>
                        <a:lnTo>
                          <a:pt x="942" y="106"/>
                        </a:lnTo>
                        <a:lnTo>
                          <a:pt x="931" y="98"/>
                        </a:lnTo>
                        <a:lnTo>
                          <a:pt x="924" y="94"/>
                        </a:lnTo>
                        <a:lnTo>
                          <a:pt x="922" y="91"/>
                        </a:lnTo>
                        <a:lnTo>
                          <a:pt x="827" y="110"/>
                        </a:lnTo>
                        <a:lnTo>
                          <a:pt x="824" y="119"/>
                        </a:lnTo>
                        <a:lnTo>
                          <a:pt x="819" y="138"/>
                        </a:lnTo>
                        <a:lnTo>
                          <a:pt x="809" y="156"/>
                        </a:lnTo>
                        <a:lnTo>
                          <a:pt x="797" y="158"/>
                        </a:lnTo>
                        <a:lnTo>
                          <a:pt x="789" y="151"/>
                        </a:lnTo>
                        <a:lnTo>
                          <a:pt x="778" y="142"/>
                        </a:lnTo>
                        <a:lnTo>
                          <a:pt x="767" y="132"/>
                        </a:lnTo>
                        <a:lnTo>
                          <a:pt x="754" y="120"/>
                        </a:lnTo>
                        <a:lnTo>
                          <a:pt x="741" y="109"/>
                        </a:lnTo>
                        <a:lnTo>
                          <a:pt x="729" y="100"/>
                        </a:lnTo>
                        <a:lnTo>
                          <a:pt x="717" y="94"/>
                        </a:lnTo>
                        <a:lnTo>
                          <a:pt x="707" y="91"/>
                        </a:lnTo>
                        <a:lnTo>
                          <a:pt x="697" y="92"/>
                        </a:lnTo>
                        <a:lnTo>
                          <a:pt x="684" y="94"/>
                        </a:lnTo>
                        <a:lnTo>
                          <a:pt x="670" y="97"/>
                        </a:lnTo>
                        <a:lnTo>
                          <a:pt x="656" y="100"/>
                        </a:lnTo>
                        <a:lnTo>
                          <a:pt x="644" y="104"/>
                        </a:lnTo>
                        <a:lnTo>
                          <a:pt x="632" y="106"/>
                        </a:lnTo>
                        <a:lnTo>
                          <a:pt x="625" y="109"/>
                        </a:lnTo>
                        <a:lnTo>
                          <a:pt x="623" y="110"/>
                        </a:lnTo>
                        <a:lnTo>
                          <a:pt x="617" y="235"/>
                        </a:lnTo>
                        <a:lnTo>
                          <a:pt x="617" y="355"/>
                        </a:lnTo>
                        <a:lnTo>
                          <a:pt x="615" y="363"/>
                        </a:lnTo>
                        <a:lnTo>
                          <a:pt x="610" y="381"/>
                        </a:lnTo>
                        <a:lnTo>
                          <a:pt x="604" y="403"/>
                        </a:lnTo>
                        <a:lnTo>
                          <a:pt x="599" y="422"/>
                        </a:lnTo>
                        <a:lnTo>
                          <a:pt x="593" y="396"/>
                        </a:lnTo>
                        <a:lnTo>
                          <a:pt x="585" y="323"/>
                        </a:lnTo>
                        <a:lnTo>
                          <a:pt x="578" y="247"/>
                        </a:lnTo>
                        <a:lnTo>
                          <a:pt x="576" y="211"/>
                        </a:lnTo>
                        <a:lnTo>
                          <a:pt x="573" y="235"/>
                        </a:lnTo>
                        <a:lnTo>
                          <a:pt x="569" y="289"/>
                        </a:lnTo>
                        <a:lnTo>
                          <a:pt x="563" y="345"/>
                        </a:lnTo>
                        <a:lnTo>
                          <a:pt x="557" y="373"/>
                        </a:lnTo>
                        <a:lnTo>
                          <a:pt x="541" y="379"/>
                        </a:lnTo>
                        <a:lnTo>
                          <a:pt x="532" y="358"/>
                        </a:lnTo>
                        <a:lnTo>
                          <a:pt x="527" y="319"/>
                        </a:lnTo>
                        <a:lnTo>
                          <a:pt x="526" y="267"/>
                        </a:lnTo>
                        <a:lnTo>
                          <a:pt x="526" y="213"/>
                        </a:lnTo>
                        <a:lnTo>
                          <a:pt x="528" y="164"/>
                        </a:lnTo>
                        <a:lnTo>
                          <a:pt x="528" y="127"/>
                        </a:lnTo>
                        <a:lnTo>
                          <a:pt x="527" y="110"/>
                        </a:lnTo>
                        <a:lnTo>
                          <a:pt x="523" y="106"/>
                        </a:lnTo>
                        <a:lnTo>
                          <a:pt x="516" y="103"/>
                        </a:lnTo>
                        <a:lnTo>
                          <a:pt x="508" y="99"/>
                        </a:lnTo>
                        <a:lnTo>
                          <a:pt x="500" y="97"/>
                        </a:lnTo>
                        <a:lnTo>
                          <a:pt x="492" y="95"/>
                        </a:lnTo>
                        <a:lnTo>
                          <a:pt x="485" y="92"/>
                        </a:lnTo>
                        <a:lnTo>
                          <a:pt x="480" y="91"/>
                        </a:lnTo>
                        <a:lnTo>
                          <a:pt x="479" y="91"/>
                        </a:lnTo>
                        <a:lnTo>
                          <a:pt x="472" y="103"/>
                        </a:lnTo>
                        <a:lnTo>
                          <a:pt x="463" y="111"/>
                        </a:lnTo>
                        <a:lnTo>
                          <a:pt x="453" y="117"/>
                        </a:lnTo>
                        <a:lnTo>
                          <a:pt x="440" y="119"/>
                        </a:lnTo>
                        <a:lnTo>
                          <a:pt x="425" y="120"/>
                        </a:lnTo>
                        <a:lnTo>
                          <a:pt x="410" y="120"/>
                        </a:lnTo>
                        <a:lnTo>
                          <a:pt x="394" y="118"/>
                        </a:lnTo>
                        <a:lnTo>
                          <a:pt x="377" y="115"/>
                        </a:lnTo>
                        <a:lnTo>
                          <a:pt x="360" y="112"/>
                        </a:lnTo>
                        <a:lnTo>
                          <a:pt x="344" y="110"/>
                        </a:lnTo>
                        <a:lnTo>
                          <a:pt x="329" y="106"/>
                        </a:lnTo>
                        <a:lnTo>
                          <a:pt x="314" y="104"/>
                        </a:lnTo>
                        <a:lnTo>
                          <a:pt x="302" y="103"/>
                        </a:lnTo>
                        <a:lnTo>
                          <a:pt x="290" y="104"/>
                        </a:lnTo>
                        <a:lnTo>
                          <a:pt x="281" y="105"/>
                        </a:lnTo>
                        <a:lnTo>
                          <a:pt x="274" y="110"/>
                        </a:lnTo>
                        <a:lnTo>
                          <a:pt x="268" y="160"/>
                        </a:lnTo>
                        <a:lnTo>
                          <a:pt x="267" y="258"/>
                        </a:lnTo>
                        <a:lnTo>
                          <a:pt x="270" y="354"/>
                        </a:lnTo>
                        <a:lnTo>
                          <a:pt x="271" y="398"/>
                        </a:lnTo>
                        <a:lnTo>
                          <a:pt x="234" y="284"/>
                        </a:lnTo>
                        <a:lnTo>
                          <a:pt x="211" y="403"/>
                        </a:lnTo>
                        <a:lnTo>
                          <a:pt x="210" y="380"/>
                        </a:lnTo>
                        <a:lnTo>
                          <a:pt x="206" y="328"/>
                        </a:lnTo>
                        <a:lnTo>
                          <a:pt x="203" y="272"/>
                        </a:lnTo>
                        <a:lnTo>
                          <a:pt x="198" y="235"/>
                        </a:lnTo>
                        <a:lnTo>
                          <a:pt x="195" y="229"/>
                        </a:lnTo>
                        <a:lnTo>
                          <a:pt x="190" y="231"/>
                        </a:lnTo>
                        <a:lnTo>
                          <a:pt x="184" y="235"/>
                        </a:lnTo>
                        <a:lnTo>
                          <a:pt x="179" y="242"/>
                        </a:lnTo>
                        <a:lnTo>
                          <a:pt x="173" y="251"/>
                        </a:lnTo>
                        <a:lnTo>
                          <a:pt x="168" y="259"/>
                        </a:lnTo>
                        <a:lnTo>
                          <a:pt x="165" y="265"/>
                        </a:lnTo>
                        <a:lnTo>
                          <a:pt x="164" y="267"/>
                        </a:lnTo>
                        <a:lnTo>
                          <a:pt x="166" y="254"/>
                        </a:lnTo>
                        <a:lnTo>
                          <a:pt x="169" y="221"/>
                        </a:lnTo>
                        <a:lnTo>
                          <a:pt x="171" y="187"/>
                        </a:lnTo>
                        <a:lnTo>
                          <a:pt x="165" y="165"/>
                        </a:lnTo>
                        <a:lnTo>
                          <a:pt x="154" y="159"/>
                        </a:lnTo>
                        <a:lnTo>
                          <a:pt x="143" y="159"/>
                        </a:lnTo>
                        <a:lnTo>
                          <a:pt x="131" y="166"/>
                        </a:lnTo>
                        <a:lnTo>
                          <a:pt x="121" y="174"/>
                        </a:lnTo>
                        <a:lnTo>
                          <a:pt x="111" y="186"/>
                        </a:lnTo>
                        <a:lnTo>
                          <a:pt x="104" y="195"/>
                        </a:lnTo>
                        <a:lnTo>
                          <a:pt x="99" y="203"/>
                        </a:lnTo>
                        <a:lnTo>
                          <a:pt x="97" y="205"/>
                        </a:lnTo>
                        <a:lnTo>
                          <a:pt x="78" y="398"/>
                        </a:lnTo>
                        <a:lnTo>
                          <a:pt x="78" y="403"/>
                        </a:lnTo>
                        <a:lnTo>
                          <a:pt x="76" y="414"/>
                        </a:lnTo>
                        <a:lnTo>
                          <a:pt x="70" y="417"/>
                        </a:lnTo>
                        <a:lnTo>
                          <a:pt x="60" y="403"/>
                        </a:lnTo>
                        <a:lnTo>
                          <a:pt x="50" y="355"/>
                        </a:lnTo>
                        <a:lnTo>
                          <a:pt x="45" y="282"/>
                        </a:lnTo>
                        <a:lnTo>
                          <a:pt x="43" y="218"/>
                        </a:lnTo>
                        <a:lnTo>
                          <a:pt x="43" y="189"/>
                        </a:lnTo>
                        <a:lnTo>
                          <a:pt x="13" y="398"/>
                        </a:lnTo>
                        <a:lnTo>
                          <a:pt x="0" y="150"/>
                        </a:lnTo>
                        <a:lnTo>
                          <a:pt x="3" y="145"/>
                        </a:lnTo>
                        <a:lnTo>
                          <a:pt x="7" y="132"/>
                        </a:lnTo>
                        <a:lnTo>
                          <a:pt x="15" y="112"/>
                        </a:lnTo>
                        <a:lnTo>
                          <a:pt x="26" y="89"/>
                        </a:lnTo>
                        <a:lnTo>
                          <a:pt x="35" y="66"/>
                        </a:lnTo>
                        <a:lnTo>
                          <a:pt x="45" y="44"/>
                        </a:lnTo>
                        <a:lnTo>
                          <a:pt x="53" y="28"/>
                        </a:lnTo>
                        <a:lnTo>
                          <a:pt x="60" y="20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46" name="Freeform 32"/>
                  <p:cNvSpPr>
                    <a:spLocks/>
                  </p:cNvSpPr>
                  <p:nvPr/>
                </p:nvSpPr>
                <p:spPr bwMode="auto">
                  <a:xfrm>
                    <a:off x="3324" y="3737"/>
                    <a:ext cx="36" cy="203"/>
                  </a:xfrm>
                  <a:custGeom>
                    <a:avLst/>
                    <a:gdLst>
                      <a:gd name="T0" fmla="*/ 2 w 33"/>
                      <a:gd name="T1" fmla="*/ 152 h 152"/>
                      <a:gd name="T2" fmla="*/ 2 w 33"/>
                      <a:gd name="T3" fmla="*/ 141 h 152"/>
                      <a:gd name="T4" fmla="*/ 1 w 33"/>
                      <a:gd name="T5" fmla="*/ 114 h 152"/>
                      <a:gd name="T6" fmla="*/ 0 w 33"/>
                      <a:gd name="T7" fmla="*/ 85 h 152"/>
                      <a:gd name="T8" fmla="*/ 0 w 33"/>
                      <a:gd name="T9" fmla="*/ 67 h 152"/>
                      <a:gd name="T10" fmla="*/ 5 w 33"/>
                      <a:gd name="T11" fmla="*/ 52 h 152"/>
                      <a:gd name="T12" fmla="*/ 16 w 33"/>
                      <a:gd name="T13" fmla="*/ 29 h 152"/>
                      <a:gd name="T14" fmla="*/ 26 w 33"/>
                      <a:gd name="T15" fmla="*/ 9 h 152"/>
                      <a:gd name="T16" fmla="*/ 31 w 33"/>
                      <a:gd name="T17" fmla="*/ 0 h 152"/>
                      <a:gd name="T18" fmla="*/ 32 w 33"/>
                      <a:gd name="T19" fmla="*/ 3 h 152"/>
                      <a:gd name="T20" fmla="*/ 33 w 33"/>
                      <a:gd name="T21" fmla="*/ 9 h 152"/>
                      <a:gd name="T22" fmla="*/ 33 w 33"/>
                      <a:gd name="T23" fmla="*/ 19 h 152"/>
                      <a:gd name="T24" fmla="*/ 30 w 33"/>
                      <a:gd name="T25" fmla="*/ 29 h 152"/>
                      <a:gd name="T26" fmla="*/ 25 w 33"/>
                      <a:gd name="T27" fmla="*/ 39 h 152"/>
                      <a:gd name="T28" fmla="*/ 20 w 33"/>
                      <a:gd name="T29" fmla="*/ 53 h 152"/>
                      <a:gd name="T30" fmla="*/ 15 w 33"/>
                      <a:gd name="T31" fmla="*/ 67 h 152"/>
                      <a:gd name="T32" fmla="*/ 13 w 33"/>
                      <a:gd name="T33" fmla="*/ 74 h 152"/>
                      <a:gd name="T34" fmla="*/ 10 w 33"/>
                      <a:gd name="T35" fmla="*/ 92 h 152"/>
                      <a:gd name="T36" fmla="*/ 7 w 33"/>
                      <a:gd name="T37" fmla="*/ 118 h 152"/>
                      <a:gd name="T38" fmla="*/ 3 w 33"/>
                      <a:gd name="T39" fmla="*/ 142 h 152"/>
                      <a:gd name="T40" fmla="*/ 2 w 33"/>
                      <a:gd name="T41" fmla="*/ 152 h 15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3"/>
                      <a:gd name="T64" fmla="*/ 0 h 152"/>
                      <a:gd name="T65" fmla="*/ 33 w 33"/>
                      <a:gd name="T66" fmla="*/ 152 h 15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3" h="152">
                        <a:moveTo>
                          <a:pt x="2" y="152"/>
                        </a:moveTo>
                        <a:lnTo>
                          <a:pt x="2" y="141"/>
                        </a:lnTo>
                        <a:lnTo>
                          <a:pt x="1" y="114"/>
                        </a:lnTo>
                        <a:lnTo>
                          <a:pt x="0" y="85"/>
                        </a:lnTo>
                        <a:lnTo>
                          <a:pt x="0" y="67"/>
                        </a:lnTo>
                        <a:lnTo>
                          <a:pt x="5" y="52"/>
                        </a:lnTo>
                        <a:lnTo>
                          <a:pt x="16" y="29"/>
                        </a:lnTo>
                        <a:lnTo>
                          <a:pt x="26" y="9"/>
                        </a:lnTo>
                        <a:lnTo>
                          <a:pt x="31" y="0"/>
                        </a:lnTo>
                        <a:lnTo>
                          <a:pt x="32" y="3"/>
                        </a:lnTo>
                        <a:lnTo>
                          <a:pt x="33" y="9"/>
                        </a:lnTo>
                        <a:lnTo>
                          <a:pt x="33" y="19"/>
                        </a:lnTo>
                        <a:lnTo>
                          <a:pt x="30" y="29"/>
                        </a:lnTo>
                        <a:lnTo>
                          <a:pt x="25" y="39"/>
                        </a:lnTo>
                        <a:lnTo>
                          <a:pt x="20" y="53"/>
                        </a:lnTo>
                        <a:lnTo>
                          <a:pt x="15" y="67"/>
                        </a:lnTo>
                        <a:lnTo>
                          <a:pt x="13" y="74"/>
                        </a:lnTo>
                        <a:lnTo>
                          <a:pt x="10" y="92"/>
                        </a:lnTo>
                        <a:lnTo>
                          <a:pt x="7" y="118"/>
                        </a:lnTo>
                        <a:lnTo>
                          <a:pt x="3" y="142"/>
                        </a:lnTo>
                        <a:lnTo>
                          <a:pt x="2" y="152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47" name="Freeform 33"/>
                  <p:cNvSpPr>
                    <a:spLocks/>
                  </p:cNvSpPr>
                  <p:nvPr/>
                </p:nvSpPr>
                <p:spPr bwMode="auto">
                  <a:xfrm>
                    <a:off x="3264" y="3818"/>
                    <a:ext cx="29" cy="85"/>
                  </a:xfrm>
                  <a:custGeom>
                    <a:avLst/>
                    <a:gdLst>
                      <a:gd name="T0" fmla="*/ 0 w 24"/>
                      <a:gd name="T1" fmla="*/ 9 h 63"/>
                      <a:gd name="T2" fmla="*/ 6 w 24"/>
                      <a:gd name="T3" fmla="*/ 9 h 63"/>
                      <a:gd name="T4" fmla="*/ 13 w 24"/>
                      <a:gd name="T5" fmla="*/ 7 h 63"/>
                      <a:gd name="T6" fmla="*/ 18 w 24"/>
                      <a:gd name="T7" fmla="*/ 4 h 63"/>
                      <a:gd name="T8" fmla="*/ 22 w 24"/>
                      <a:gd name="T9" fmla="*/ 0 h 63"/>
                      <a:gd name="T10" fmla="*/ 23 w 24"/>
                      <a:gd name="T11" fmla="*/ 4 h 63"/>
                      <a:gd name="T12" fmla="*/ 23 w 24"/>
                      <a:gd name="T13" fmla="*/ 8 h 63"/>
                      <a:gd name="T14" fmla="*/ 24 w 24"/>
                      <a:gd name="T15" fmla="*/ 12 h 63"/>
                      <a:gd name="T16" fmla="*/ 24 w 24"/>
                      <a:gd name="T17" fmla="*/ 13 h 63"/>
                      <a:gd name="T18" fmla="*/ 23 w 24"/>
                      <a:gd name="T19" fmla="*/ 14 h 63"/>
                      <a:gd name="T20" fmla="*/ 19 w 24"/>
                      <a:gd name="T21" fmla="*/ 16 h 63"/>
                      <a:gd name="T22" fmla="*/ 15 w 24"/>
                      <a:gd name="T23" fmla="*/ 19 h 63"/>
                      <a:gd name="T24" fmla="*/ 10 w 24"/>
                      <a:gd name="T25" fmla="*/ 19 h 63"/>
                      <a:gd name="T26" fmla="*/ 6 w 24"/>
                      <a:gd name="T27" fmla="*/ 21 h 63"/>
                      <a:gd name="T28" fmla="*/ 6 w 24"/>
                      <a:gd name="T29" fmla="*/ 28 h 63"/>
                      <a:gd name="T30" fmla="*/ 9 w 24"/>
                      <a:gd name="T31" fmla="*/ 35 h 63"/>
                      <a:gd name="T32" fmla="*/ 17 w 24"/>
                      <a:gd name="T33" fmla="*/ 38 h 63"/>
                      <a:gd name="T34" fmla="*/ 16 w 24"/>
                      <a:gd name="T35" fmla="*/ 45 h 63"/>
                      <a:gd name="T36" fmla="*/ 13 w 24"/>
                      <a:gd name="T37" fmla="*/ 52 h 63"/>
                      <a:gd name="T38" fmla="*/ 8 w 24"/>
                      <a:gd name="T39" fmla="*/ 58 h 63"/>
                      <a:gd name="T40" fmla="*/ 2 w 24"/>
                      <a:gd name="T41" fmla="*/ 63 h 63"/>
                      <a:gd name="T42" fmla="*/ 0 w 24"/>
                      <a:gd name="T43" fmla="*/ 9 h 6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4"/>
                      <a:gd name="T67" fmla="*/ 0 h 63"/>
                      <a:gd name="T68" fmla="*/ 24 w 24"/>
                      <a:gd name="T69" fmla="*/ 63 h 6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4" h="63">
                        <a:moveTo>
                          <a:pt x="0" y="9"/>
                        </a:moveTo>
                        <a:lnTo>
                          <a:pt x="6" y="9"/>
                        </a:lnTo>
                        <a:lnTo>
                          <a:pt x="13" y="7"/>
                        </a:lnTo>
                        <a:lnTo>
                          <a:pt x="18" y="4"/>
                        </a:lnTo>
                        <a:lnTo>
                          <a:pt x="22" y="0"/>
                        </a:lnTo>
                        <a:lnTo>
                          <a:pt x="23" y="4"/>
                        </a:lnTo>
                        <a:lnTo>
                          <a:pt x="23" y="8"/>
                        </a:lnTo>
                        <a:lnTo>
                          <a:pt x="24" y="12"/>
                        </a:lnTo>
                        <a:lnTo>
                          <a:pt x="24" y="13"/>
                        </a:lnTo>
                        <a:lnTo>
                          <a:pt x="23" y="14"/>
                        </a:lnTo>
                        <a:lnTo>
                          <a:pt x="19" y="16"/>
                        </a:lnTo>
                        <a:lnTo>
                          <a:pt x="15" y="19"/>
                        </a:lnTo>
                        <a:lnTo>
                          <a:pt x="10" y="19"/>
                        </a:lnTo>
                        <a:lnTo>
                          <a:pt x="6" y="21"/>
                        </a:lnTo>
                        <a:lnTo>
                          <a:pt x="6" y="28"/>
                        </a:lnTo>
                        <a:lnTo>
                          <a:pt x="9" y="35"/>
                        </a:lnTo>
                        <a:lnTo>
                          <a:pt x="17" y="38"/>
                        </a:lnTo>
                        <a:lnTo>
                          <a:pt x="16" y="45"/>
                        </a:lnTo>
                        <a:lnTo>
                          <a:pt x="13" y="52"/>
                        </a:lnTo>
                        <a:lnTo>
                          <a:pt x="8" y="58"/>
                        </a:lnTo>
                        <a:lnTo>
                          <a:pt x="2" y="63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48" name="Freeform 34"/>
                  <p:cNvSpPr>
                    <a:spLocks/>
                  </p:cNvSpPr>
                  <p:nvPr/>
                </p:nvSpPr>
                <p:spPr bwMode="auto">
                  <a:xfrm>
                    <a:off x="3301" y="3609"/>
                    <a:ext cx="80" cy="50"/>
                  </a:xfrm>
                  <a:custGeom>
                    <a:avLst/>
                    <a:gdLst>
                      <a:gd name="T0" fmla="*/ 31 w 75"/>
                      <a:gd name="T1" fmla="*/ 21 h 38"/>
                      <a:gd name="T2" fmla="*/ 33 w 75"/>
                      <a:gd name="T3" fmla="*/ 21 h 38"/>
                      <a:gd name="T4" fmla="*/ 40 w 75"/>
                      <a:gd name="T5" fmla="*/ 21 h 38"/>
                      <a:gd name="T6" fmla="*/ 48 w 75"/>
                      <a:gd name="T7" fmla="*/ 19 h 38"/>
                      <a:gd name="T8" fmla="*/ 56 w 75"/>
                      <a:gd name="T9" fmla="*/ 14 h 38"/>
                      <a:gd name="T10" fmla="*/ 63 w 75"/>
                      <a:gd name="T11" fmla="*/ 9 h 38"/>
                      <a:gd name="T12" fmla="*/ 69 w 75"/>
                      <a:gd name="T13" fmla="*/ 4 h 38"/>
                      <a:gd name="T14" fmla="*/ 73 w 75"/>
                      <a:gd name="T15" fmla="*/ 1 h 38"/>
                      <a:gd name="T16" fmla="*/ 75 w 75"/>
                      <a:gd name="T17" fmla="*/ 0 h 38"/>
                      <a:gd name="T18" fmla="*/ 75 w 75"/>
                      <a:gd name="T19" fmla="*/ 1 h 38"/>
                      <a:gd name="T20" fmla="*/ 73 w 75"/>
                      <a:gd name="T21" fmla="*/ 5 h 38"/>
                      <a:gd name="T22" fmla="*/ 71 w 75"/>
                      <a:gd name="T23" fmla="*/ 10 h 38"/>
                      <a:gd name="T24" fmla="*/ 69 w 75"/>
                      <a:gd name="T25" fmla="*/ 14 h 38"/>
                      <a:gd name="T26" fmla="*/ 67 w 75"/>
                      <a:gd name="T27" fmla="*/ 18 h 38"/>
                      <a:gd name="T28" fmla="*/ 63 w 75"/>
                      <a:gd name="T29" fmla="*/ 21 h 38"/>
                      <a:gd name="T30" fmla="*/ 61 w 75"/>
                      <a:gd name="T31" fmla="*/ 25 h 38"/>
                      <a:gd name="T32" fmla="*/ 58 w 75"/>
                      <a:gd name="T33" fmla="*/ 29 h 38"/>
                      <a:gd name="T34" fmla="*/ 60 w 75"/>
                      <a:gd name="T35" fmla="*/ 33 h 38"/>
                      <a:gd name="T36" fmla="*/ 62 w 75"/>
                      <a:gd name="T37" fmla="*/ 34 h 38"/>
                      <a:gd name="T38" fmla="*/ 65 w 75"/>
                      <a:gd name="T39" fmla="*/ 35 h 38"/>
                      <a:gd name="T40" fmla="*/ 69 w 75"/>
                      <a:gd name="T41" fmla="*/ 36 h 38"/>
                      <a:gd name="T42" fmla="*/ 69 w 75"/>
                      <a:gd name="T43" fmla="*/ 38 h 38"/>
                      <a:gd name="T44" fmla="*/ 65 w 75"/>
                      <a:gd name="T45" fmla="*/ 38 h 38"/>
                      <a:gd name="T46" fmla="*/ 58 w 75"/>
                      <a:gd name="T47" fmla="*/ 38 h 38"/>
                      <a:gd name="T48" fmla="*/ 50 w 75"/>
                      <a:gd name="T49" fmla="*/ 38 h 38"/>
                      <a:gd name="T50" fmla="*/ 46 w 75"/>
                      <a:gd name="T51" fmla="*/ 36 h 38"/>
                      <a:gd name="T52" fmla="*/ 42 w 75"/>
                      <a:gd name="T53" fmla="*/ 33 h 38"/>
                      <a:gd name="T54" fmla="*/ 38 w 75"/>
                      <a:gd name="T55" fmla="*/ 28 h 38"/>
                      <a:gd name="T56" fmla="*/ 25 w 75"/>
                      <a:gd name="T57" fmla="*/ 26 h 38"/>
                      <a:gd name="T58" fmla="*/ 11 w 75"/>
                      <a:gd name="T59" fmla="*/ 23 h 38"/>
                      <a:gd name="T60" fmla="*/ 4 w 75"/>
                      <a:gd name="T61" fmla="*/ 16 h 38"/>
                      <a:gd name="T62" fmla="*/ 1 w 75"/>
                      <a:gd name="T63" fmla="*/ 10 h 38"/>
                      <a:gd name="T64" fmla="*/ 0 w 75"/>
                      <a:gd name="T65" fmla="*/ 6 h 38"/>
                      <a:gd name="T66" fmla="*/ 31 w 75"/>
                      <a:gd name="T67" fmla="*/ 21 h 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38"/>
                      <a:gd name="T104" fmla="*/ 75 w 75"/>
                      <a:gd name="T105" fmla="*/ 38 h 3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38">
                        <a:moveTo>
                          <a:pt x="31" y="21"/>
                        </a:moveTo>
                        <a:lnTo>
                          <a:pt x="33" y="21"/>
                        </a:lnTo>
                        <a:lnTo>
                          <a:pt x="40" y="21"/>
                        </a:lnTo>
                        <a:lnTo>
                          <a:pt x="48" y="19"/>
                        </a:lnTo>
                        <a:lnTo>
                          <a:pt x="56" y="14"/>
                        </a:lnTo>
                        <a:lnTo>
                          <a:pt x="63" y="9"/>
                        </a:lnTo>
                        <a:lnTo>
                          <a:pt x="69" y="4"/>
                        </a:lnTo>
                        <a:lnTo>
                          <a:pt x="73" y="1"/>
                        </a:lnTo>
                        <a:lnTo>
                          <a:pt x="75" y="0"/>
                        </a:lnTo>
                        <a:lnTo>
                          <a:pt x="75" y="1"/>
                        </a:lnTo>
                        <a:lnTo>
                          <a:pt x="73" y="5"/>
                        </a:lnTo>
                        <a:lnTo>
                          <a:pt x="71" y="10"/>
                        </a:lnTo>
                        <a:lnTo>
                          <a:pt x="69" y="14"/>
                        </a:lnTo>
                        <a:lnTo>
                          <a:pt x="67" y="18"/>
                        </a:lnTo>
                        <a:lnTo>
                          <a:pt x="63" y="21"/>
                        </a:lnTo>
                        <a:lnTo>
                          <a:pt x="61" y="25"/>
                        </a:lnTo>
                        <a:lnTo>
                          <a:pt x="58" y="29"/>
                        </a:lnTo>
                        <a:lnTo>
                          <a:pt x="60" y="33"/>
                        </a:lnTo>
                        <a:lnTo>
                          <a:pt x="62" y="34"/>
                        </a:lnTo>
                        <a:lnTo>
                          <a:pt x="65" y="35"/>
                        </a:lnTo>
                        <a:lnTo>
                          <a:pt x="69" y="36"/>
                        </a:lnTo>
                        <a:lnTo>
                          <a:pt x="69" y="38"/>
                        </a:lnTo>
                        <a:lnTo>
                          <a:pt x="65" y="38"/>
                        </a:lnTo>
                        <a:lnTo>
                          <a:pt x="58" y="38"/>
                        </a:lnTo>
                        <a:lnTo>
                          <a:pt x="50" y="38"/>
                        </a:lnTo>
                        <a:lnTo>
                          <a:pt x="46" y="36"/>
                        </a:lnTo>
                        <a:lnTo>
                          <a:pt x="42" y="33"/>
                        </a:lnTo>
                        <a:lnTo>
                          <a:pt x="38" y="28"/>
                        </a:lnTo>
                        <a:lnTo>
                          <a:pt x="25" y="26"/>
                        </a:lnTo>
                        <a:lnTo>
                          <a:pt x="11" y="23"/>
                        </a:lnTo>
                        <a:lnTo>
                          <a:pt x="4" y="16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31" y="21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49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744"/>
                    <a:ext cx="48" cy="96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50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936"/>
                    <a:ext cx="144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51" name="Oval 37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96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52" name="Freeform 38"/>
                  <p:cNvSpPr>
                    <a:spLocks/>
                  </p:cNvSpPr>
                  <p:nvPr/>
                </p:nvSpPr>
                <p:spPr bwMode="auto">
                  <a:xfrm rot="-2137208">
                    <a:off x="3168" y="3648"/>
                    <a:ext cx="480" cy="411"/>
                  </a:xfrm>
                  <a:custGeom>
                    <a:avLst/>
                    <a:gdLst>
                      <a:gd name="T0" fmla="*/ 59 w 1073"/>
                      <a:gd name="T1" fmla="*/ 496 h 507"/>
                      <a:gd name="T2" fmla="*/ 40 w 1073"/>
                      <a:gd name="T3" fmla="*/ 472 h 507"/>
                      <a:gd name="T4" fmla="*/ 22 w 1073"/>
                      <a:gd name="T5" fmla="*/ 448 h 507"/>
                      <a:gd name="T6" fmla="*/ 7 w 1073"/>
                      <a:gd name="T7" fmla="*/ 423 h 507"/>
                      <a:gd name="T8" fmla="*/ 10 w 1073"/>
                      <a:gd name="T9" fmla="*/ 402 h 507"/>
                      <a:gd name="T10" fmla="*/ 31 w 1073"/>
                      <a:gd name="T11" fmla="*/ 385 h 507"/>
                      <a:gd name="T12" fmla="*/ 55 w 1073"/>
                      <a:gd name="T13" fmla="*/ 369 h 507"/>
                      <a:gd name="T14" fmla="*/ 82 w 1073"/>
                      <a:gd name="T15" fmla="*/ 356 h 507"/>
                      <a:gd name="T16" fmla="*/ 111 w 1073"/>
                      <a:gd name="T17" fmla="*/ 343 h 507"/>
                      <a:gd name="T18" fmla="*/ 142 w 1073"/>
                      <a:gd name="T19" fmla="*/ 334 h 507"/>
                      <a:gd name="T20" fmla="*/ 175 w 1073"/>
                      <a:gd name="T21" fmla="*/ 329 h 507"/>
                      <a:gd name="T22" fmla="*/ 208 w 1073"/>
                      <a:gd name="T23" fmla="*/ 328 h 507"/>
                      <a:gd name="T24" fmla="*/ 233 w 1073"/>
                      <a:gd name="T25" fmla="*/ 318 h 507"/>
                      <a:gd name="T26" fmla="*/ 253 w 1073"/>
                      <a:gd name="T27" fmla="*/ 297 h 507"/>
                      <a:gd name="T28" fmla="*/ 278 w 1073"/>
                      <a:gd name="T29" fmla="*/ 277 h 507"/>
                      <a:gd name="T30" fmla="*/ 305 w 1073"/>
                      <a:gd name="T31" fmla="*/ 258 h 507"/>
                      <a:gd name="T32" fmla="*/ 335 w 1073"/>
                      <a:gd name="T33" fmla="*/ 242 h 507"/>
                      <a:gd name="T34" fmla="*/ 369 w 1073"/>
                      <a:gd name="T35" fmla="*/ 230 h 507"/>
                      <a:gd name="T36" fmla="*/ 404 w 1073"/>
                      <a:gd name="T37" fmla="*/ 223 h 507"/>
                      <a:gd name="T38" fmla="*/ 442 w 1073"/>
                      <a:gd name="T39" fmla="*/ 220 h 507"/>
                      <a:gd name="T40" fmla="*/ 471 w 1073"/>
                      <a:gd name="T41" fmla="*/ 199 h 507"/>
                      <a:gd name="T42" fmla="*/ 505 w 1073"/>
                      <a:gd name="T43" fmla="*/ 165 h 507"/>
                      <a:gd name="T44" fmla="*/ 550 w 1073"/>
                      <a:gd name="T45" fmla="*/ 148 h 507"/>
                      <a:gd name="T46" fmla="*/ 601 w 1073"/>
                      <a:gd name="T47" fmla="*/ 144 h 507"/>
                      <a:gd name="T48" fmla="*/ 640 w 1073"/>
                      <a:gd name="T49" fmla="*/ 133 h 507"/>
                      <a:gd name="T50" fmla="*/ 672 w 1073"/>
                      <a:gd name="T51" fmla="*/ 111 h 507"/>
                      <a:gd name="T52" fmla="*/ 709 w 1073"/>
                      <a:gd name="T53" fmla="*/ 101 h 507"/>
                      <a:gd name="T54" fmla="*/ 743 w 1073"/>
                      <a:gd name="T55" fmla="*/ 104 h 507"/>
                      <a:gd name="T56" fmla="*/ 764 w 1073"/>
                      <a:gd name="T57" fmla="*/ 96 h 507"/>
                      <a:gd name="T58" fmla="*/ 783 w 1073"/>
                      <a:gd name="T59" fmla="*/ 73 h 507"/>
                      <a:gd name="T60" fmla="*/ 809 w 1073"/>
                      <a:gd name="T61" fmla="*/ 58 h 507"/>
                      <a:gd name="T62" fmla="*/ 842 w 1073"/>
                      <a:gd name="T63" fmla="*/ 54 h 507"/>
                      <a:gd name="T64" fmla="*/ 867 w 1073"/>
                      <a:gd name="T65" fmla="*/ 49 h 507"/>
                      <a:gd name="T66" fmla="*/ 887 w 1073"/>
                      <a:gd name="T67" fmla="*/ 35 h 507"/>
                      <a:gd name="T68" fmla="*/ 907 w 1073"/>
                      <a:gd name="T69" fmla="*/ 30 h 507"/>
                      <a:gd name="T70" fmla="*/ 928 w 1073"/>
                      <a:gd name="T71" fmla="*/ 31 h 507"/>
                      <a:gd name="T72" fmla="*/ 944 w 1073"/>
                      <a:gd name="T73" fmla="*/ 29 h 507"/>
                      <a:gd name="T74" fmla="*/ 961 w 1073"/>
                      <a:gd name="T75" fmla="*/ 20 h 507"/>
                      <a:gd name="T76" fmla="*/ 979 w 1073"/>
                      <a:gd name="T77" fmla="*/ 19 h 507"/>
                      <a:gd name="T78" fmla="*/ 994 w 1073"/>
                      <a:gd name="T79" fmla="*/ 20 h 507"/>
                      <a:gd name="T80" fmla="*/ 1004 w 1073"/>
                      <a:gd name="T81" fmla="*/ 15 h 507"/>
                      <a:gd name="T82" fmla="*/ 1021 w 1073"/>
                      <a:gd name="T83" fmla="*/ 6 h 507"/>
                      <a:gd name="T84" fmla="*/ 1042 w 1073"/>
                      <a:gd name="T85" fmla="*/ 1 h 507"/>
                      <a:gd name="T86" fmla="*/ 1063 w 1073"/>
                      <a:gd name="T87" fmla="*/ 1 h 507"/>
                      <a:gd name="T88" fmla="*/ 1036 w 1073"/>
                      <a:gd name="T89" fmla="*/ 16 h 507"/>
                      <a:gd name="T90" fmla="*/ 963 w 1073"/>
                      <a:gd name="T91" fmla="*/ 44 h 507"/>
                      <a:gd name="T92" fmla="*/ 890 w 1073"/>
                      <a:gd name="T93" fmla="*/ 73 h 507"/>
                      <a:gd name="T94" fmla="*/ 819 w 1073"/>
                      <a:gd name="T95" fmla="*/ 101 h 507"/>
                      <a:gd name="T96" fmla="*/ 749 w 1073"/>
                      <a:gd name="T97" fmla="*/ 131 h 507"/>
                      <a:gd name="T98" fmla="*/ 680 w 1073"/>
                      <a:gd name="T99" fmla="*/ 163 h 507"/>
                      <a:gd name="T100" fmla="*/ 612 w 1073"/>
                      <a:gd name="T101" fmla="*/ 194 h 507"/>
                      <a:gd name="T102" fmla="*/ 546 w 1073"/>
                      <a:gd name="T103" fmla="*/ 227 h 507"/>
                      <a:gd name="T104" fmla="*/ 482 w 1073"/>
                      <a:gd name="T105" fmla="*/ 259 h 507"/>
                      <a:gd name="T106" fmla="*/ 421 w 1073"/>
                      <a:gd name="T107" fmla="*/ 293 h 507"/>
                      <a:gd name="T108" fmla="*/ 359 w 1073"/>
                      <a:gd name="T109" fmla="*/ 326 h 507"/>
                      <a:gd name="T110" fmla="*/ 302 w 1073"/>
                      <a:gd name="T111" fmla="*/ 359 h 507"/>
                      <a:gd name="T112" fmla="*/ 245 w 1073"/>
                      <a:gd name="T113" fmla="*/ 393 h 507"/>
                      <a:gd name="T114" fmla="*/ 191 w 1073"/>
                      <a:gd name="T115" fmla="*/ 426 h 507"/>
                      <a:gd name="T116" fmla="*/ 141 w 1073"/>
                      <a:gd name="T117" fmla="*/ 458 h 507"/>
                      <a:gd name="T118" fmla="*/ 92 w 1073"/>
                      <a:gd name="T119" fmla="*/ 491 h 50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073"/>
                      <a:gd name="T181" fmla="*/ 0 h 507"/>
                      <a:gd name="T182" fmla="*/ 1073 w 1073"/>
                      <a:gd name="T183" fmla="*/ 507 h 50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073" h="507">
                        <a:moveTo>
                          <a:pt x="69" y="507"/>
                        </a:moveTo>
                        <a:lnTo>
                          <a:pt x="59" y="496"/>
                        </a:lnTo>
                        <a:lnTo>
                          <a:pt x="48" y="485"/>
                        </a:lnTo>
                        <a:lnTo>
                          <a:pt x="40" y="472"/>
                        </a:lnTo>
                        <a:lnTo>
                          <a:pt x="31" y="461"/>
                        </a:lnTo>
                        <a:lnTo>
                          <a:pt x="22" y="448"/>
                        </a:lnTo>
                        <a:lnTo>
                          <a:pt x="15" y="436"/>
                        </a:lnTo>
                        <a:lnTo>
                          <a:pt x="7" y="423"/>
                        </a:lnTo>
                        <a:lnTo>
                          <a:pt x="0" y="411"/>
                        </a:lnTo>
                        <a:lnTo>
                          <a:pt x="10" y="402"/>
                        </a:lnTo>
                        <a:lnTo>
                          <a:pt x="20" y="393"/>
                        </a:lnTo>
                        <a:lnTo>
                          <a:pt x="31" y="385"/>
                        </a:lnTo>
                        <a:lnTo>
                          <a:pt x="42" y="377"/>
                        </a:lnTo>
                        <a:lnTo>
                          <a:pt x="55" y="369"/>
                        </a:lnTo>
                        <a:lnTo>
                          <a:pt x="69" y="362"/>
                        </a:lnTo>
                        <a:lnTo>
                          <a:pt x="82" y="356"/>
                        </a:lnTo>
                        <a:lnTo>
                          <a:pt x="97" y="349"/>
                        </a:lnTo>
                        <a:lnTo>
                          <a:pt x="111" y="343"/>
                        </a:lnTo>
                        <a:lnTo>
                          <a:pt x="127" y="338"/>
                        </a:lnTo>
                        <a:lnTo>
                          <a:pt x="142" y="334"/>
                        </a:lnTo>
                        <a:lnTo>
                          <a:pt x="159" y="332"/>
                        </a:lnTo>
                        <a:lnTo>
                          <a:pt x="175" y="329"/>
                        </a:lnTo>
                        <a:lnTo>
                          <a:pt x="191" y="328"/>
                        </a:lnTo>
                        <a:lnTo>
                          <a:pt x="208" y="328"/>
                        </a:lnTo>
                        <a:lnTo>
                          <a:pt x="224" y="329"/>
                        </a:lnTo>
                        <a:lnTo>
                          <a:pt x="233" y="318"/>
                        </a:lnTo>
                        <a:lnTo>
                          <a:pt x="243" y="308"/>
                        </a:lnTo>
                        <a:lnTo>
                          <a:pt x="253" y="297"/>
                        </a:lnTo>
                        <a:lnTo>
                          <a:pt x="264" y="287"/>
                        </a:lnTo>
                        <a:lnTo>
                          <a:pt x="278" y="277"/>
                        </a:lnTo>
                        <a:lnTo>
                          <a:pt x="290" y="267"/>
                        </a:lnTo>
                        <a:lnTo>
                          <a:pt x="305" y="258"/>
                        </a:lnTo>
                        <a:lnTo>
                          <a:pt x="320" y="249"/>
                        </a:lnTo>
                        <a:lnTo>
                          <a:pt x="335" y="242"/>
                        </a:lnTo>
                        <a:lnTo>
                          <a:pt x="353" y="235"/>
                        </a:lnTo>
                        <a:lnTo>
                          <a:pt x="369" y="230"/>
                        </a:lnTo>
                        <a:lnTo>
                          <a:pt x="387" y="225"/>
                        </a:lnTo>
                        <a:lnTo>
                          <a:pt x="404" y="223"/>
                        </a:lnTo>
                        <a:lnTo>
                          <a:pt x="423" y="220"/>
                        </a:lnTo>
                        <a:lnTo>
                          <a:pt x="442" y="220"/>
                        </a:lnTo>
                        <a:lnTo>
                          <a:pt x="461" y="222"/>
                        </a:lnTo>
                        <a:lnTo>
                          <a:pt x="471" y="199"/>
                        </a:lnTo>
                        <a:lnTo>
                          <a:pt x="486" y="180"/>
                        </a:lnTo>
                        <a:lnTo>
                          <a:pt x="505" y="165"/>
                        </a:lnTo>
                        <a:lnTo>
                          <a:pt x="526" y="154"/>
                        </a:lnTo>
                        <a:lnTo>
                          <a:pt x="550" y="148"/>
                        </a:lnTo>
                        <a:lnTo>
                          <a:pt x="576" y="144"/>
                        </a:lnTo>
                        <a:lnTo>
                          <a:pt x="601" y="144"/>
                        </a:lnTo>
                        <a:lnTo>
                          <a:pt x="626" y="146"/>
                        </a:lnTo>
                        <a:lnTo>
                          <a:pt x="640" y="133"/>
                        </a:lnTo>
                        <a:lnTo>
                          <a:pt x="656" y="120"/>
                        </a:lnTo>
                        <a:lnTo>
                          <a:pt x="672" y="111"/>
                        </a:lnTo>
                        <a:lnTo>
                          <a:pt x="691" y="104"/>
                        </a:lnTo>
                        <a:lnTo>
                          <a:pt x="709" y="101"/>
                        </a:lnTo>
                        <a:lnTo>
                          <a:pt x="726" y="100"/>
                        </a:lnTo>
                        <a:lnTo>
                          <a:pt x="743" y="104"/>
                        </a:lnTo>
                        <a:lnTo>
                          <a:pt x="759" y="110"/>
                        </a:lnTo>
                        <a:lnTo>
                          <a:pt x="764" y="96"/>
                        </a:lnTo>
                        <a:lnTo>
                          <a:pt x="773" y="84"/>
                        </a:lnTo>
                        <a:lnTo>
                          <a:pt x="783" y="73"/>
                        </a:lnTo>
                        <a:lnTo>
                          <a:pt x="795" y="64"/>
                        </a:lnTo>
                        <a:lnTo>
                          <a:pt x="809" y="58"/>
                        </a:lnTo>
                        <a:lnTo>
                          <a:pt x="825" y="54"/>
                        </a:lnTo>
                        <a:lnTo>
                          <a:pt x="842" y="54"/>
                        </a:lnTo>
                        <a:lnTo>
                          <a:pt x="859" y="58"/>
                        </a:lnTo>
                        <a:lnTo>
                          <a:pt x="867" y="49"/>
                        </a:lnTo>
                        <a:lnTo>
                          <a:pt x="877" y="41"/>
                        </a:lnTo>
                        <a:lnTo>
                          <a:pt x="887" y="35"/>
                        </a:lnTo>
                        <a:lnTo>
                          <a:pt x="897" y="31"/>
                        </a:lnTo>
                        <a:lnTo>
                          <a:pt x="907" y="30"/>
                        </a:lnTo>
                        <a:lnTo>
                          <a:pt x="918" y="30"/>
                        </a:lnTo>
                        <a:lnTo>
                          <a:pt x="928" y="31"/>
                        </a:lnTo>
                        <a:lnTo>
                          <a:pt x="937" y="36"/>
                        </a:lnTo>
                        <a:lnTo>
                          <a:pt x="944" y="29"/>
                        </a:lnTo>
                        <a:lnTo>
                          <a:pt x="952" y="24"/>
                        </a:lnTo>
                        <a:lnTo>
                          <a:pt x="961" y="20"/>
                        </a:lnTo>
                        <a:lnTo>
                          <a:pt x="971" y="19"/>
                        </a:lnTo>
                        <a:lnTo>
                          <a:pt x="979" y="19"/>
                        </a:lnTo>
                        <a:lnTo>
                          <a:pt x="987" y="19"/>
                        </a:lnTo>
                        <a:lnTo>
                          <a:pt x="994" y="20"/>
                        </a:lnTo>
                        <a:lnTo>
                          <a:pt x="999" y="20"/>
                        </a:lnTo>
                        <a:lnTo>
                          <a:pt x="1004" y="15"/>
                        </a:lnTo>
                        <a:lnTo>
                          <a:pt x="1012" y="10"/>
                        </a:lnTo>
                        <a:lnTo>
                          <a:pt x="1021" y="6"/>
                        </a:lnTo>
                        <a:lnTo>
                          <a:pt x="1031" y="2"/>
                        </a:lnTo>
                        <a:lnTo>
                          <a:pt x="1042" y="1"/>
                        </a:lnTo>
                        <a:lnTo>
                          <a:pt x="1053" y="0"/>
                        </a:lnTo>
                        <a:lnTo>
                          <a:pt x="1063" y="1"/>
                        </a:lnTo>
                        <a:lnTo>
                          <a:pt x="1073" y="4"/>
                        </a:lnTo>
                        <a:lnTo>
                          <a:pt x="1036" y="16"/>
                        </a:lnTo>
                        <a:lnTo>
                          <a:pt x="999" y="30"/>
                        </a:lnTo>
                        <a:lnTo>
                          <a:pt x="963" y="44"/>
                        </a:lnTo>
                        <a:lnTo>
                          <a:pt x="927" y="58"/>
                        </a:lnTo>
                        <a:lnTo>
                          <a:pt x="890" y="73"/>
                        </a:lnTo>
                        <a:lnTo>
                          <a:pt x="854" y="86"/>
                        </a:lnTo>
                        <a:lnTo>
                          <a:pt x="819" y="101"/>
                        </a:lnTo>
                        <a:lnTo>
                          <a:pt x="784" y="116"/>
                        </a:lnTo>
                        <a:lnTo>
                          <a:pt x="749" y="131"/>
                        </a:lnTo>
                        <a:lnTo>
                          <a:pt x="714" y="148"/>
                        </a:lnTo>
                        <a:lnTo>
                          <a:pt x="680" y="163"/>
                        </a:lnTo>
                        <a:lnTo>
                          <a:pt x="646" y="179"/>
                        </a:lnTo>
                        <a:lnTo>
                          <a:pt x="612" y="194"/>
                        </a:lnTo>
                        <a:lnTo>
                          <a:pt x="578" y="210"/>
                        </a:lnTo>
                        <a:lnTo>
                          <a:pt x="546" y="227"/>
                        </a:lnTo>
                        <a:lnTo>
                          <a:pt x="515" y="243"/>
                        </a:lnTo>
                        <a:lnTo>
                          <a:pt x="482" y="259"/>
                        </a:lnTo>
                        <a:lnTo>
                          <a:pt x="451" y="277"/>
                        </a:lnTo>
                        <a:lnTo>
                          <a:pt x="421" y="293"/>
                        </a:lnTo>
                        <a:lnTo>
                          <a:pt x="389" y="309"/>
                        </a:lnTo>
                        <a:lnTo>
                          <a:pt x="359" y="326"/>
                        </a:lnTo>
                        <a:lnTo>
                          <a:pt x="330" y="343"/>
                        </a:lnTo>
                        <a:lnTo>
                          <a:pt x="302" y="359"/>
                        </a:lnTo>
                        <a:lnTo>
                          <a:pt x="273" y="376"/>
                        </a:lnTo>
                        <a:lnTo>
                          <a:pt x="245" y="393"/>
                        </a:lnTo>
                        <a:lnTo>
                          <a:pt x="219" y="410"/>
                        </a:lnTo>
                        <a:lnTo>
                          <a:pt x="191" y="426"/>
                        </a:lnTo>
                        <a:lnTo>
                          <a:pt x="166" y="442"/>
                        </a:lnTo>
                        <a:lnTo>
                          <a:pt x="141" y="458"/>
                        </a:lnTo>
                        <a:lnTo>
                          <a:pt x="116" y="475"/>
                        </a:lnTo>
                        <a:lnTo>
                          <a:pt x="92" y="491"/>
                        </a:lnTo>
                        <a:lnTo>
                          <a:pt x="69" y="507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9641" name="Oval 39"/>
                <p:cNvSpPr>
                  <a:spLocks noChangeArrowheads="1"/>
                </p:cNvSpPr>
                <p:nvPr/>
              </p:nvSpPr>
              <p:spPr bwMode="auto">
                <a:xfrm>
                  <a:off x="3312" y="4032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42" name="Oval 40"/>
                <p:cNvSpPr>
                  <a:spLocks noChangeArrowheads="1"/>
                </p:cNvSpPr>
                <p:nvPr/>
              </p:nvSpPr>
              <p:spPr bwMode="auto">
                <a:xfrm>
                  <a:off x="3300" y="3792"/>
                  <a:ext cx="48" cy="192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43" name="Oval 41"/>
                <p:cNvSpPr>
                  <a:spLocks noChangeArrowheads="1"/>
                </p:cNvSpPr>
                <p:nvPr/>
              </p:nvSpPr>
              <p:spPr bwMode="auto">
                <a:xfrm>
                  <a:off x="3216" y="3840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44" name="Freeform 42"/>
                <p:cNvSpPr>
                  <a:spLocks/>
                </p:cNvSpPr>
                <p:nvPr/>
              </p:nvSpPr>
              <p:spPr bwMode="auto">
                <a:xfrm>
                  <a:off x="3287" y="3648"/>
                  <a:ext cx="25" cy="82"/>
                </a:xfrm>
                <a:custGeom>
                  <a:avLst/>
                  <a:gdLst>
                    <a:gd name="T0" fmla="*/ 0 w 23"/>
                    <a:gd name="T1" fmla="*/ 8 h 63"/>
                    <a:gd name="T2" fmla="*/ 6 w 23"/>
                    <a:gd name="T3" fmla="*/ 8 h 63"/>
                    <a:gd name="T4" fmla="*/ 13 w 23"/>
                    <a:gd name="T5" fmla="*/ 6 h 63"/>
                    <a:gd name="T6" fmla="*/ 19 w 23"/>
                    <a:gd name="T7" fmla="*/ 3 h 63"/>
                    <a:gd name="T8" fmla="*/ 22 w 23"/>
                    <a:gd name="T9" fmla="*/ 0 h 63"/>
                    <a:gd name="T10" fmla="*/ 23 w 23"/>
                    <a:gd name="T11" fmla="*/ 4 h 63"/>
                    <a:gd name="T12" fmla="*/ 23 w 23"/>
                    <a:gd name="T13" fmla="*/ 8 h 63"/>
                    <a:gd name="T14" fmla="*/ 23 w 23"/>
                    <a:gd name="T15" fmla="*/ 12 h 63"/>
                    <a:gd name="T16" fmla="*/ 23 w 23"/>
                    <a:gd name="T17" fmla="*/ 13 h 63"/>
                    <a:gd name="T18" fmla="*/ 22 w 23"/>
                    <a:gd name="T19" fmla="*/ 14 h 63"/>
                    <a:gd name="T20" fmla="*/ 20 w 23"/>
                    <a:gd name="T21" fmla="*/ 15 h 63"/>
                    <a:gd name="T22" fmla="*/ 15 w 23"/>
                    <a:gd name="T23" fmla="*/ 18 h 63"/>
                    <a:gd name="T24" fmla="*/ 11 w 23"/>
                    <a:gd name="T25" fmla="*/ 18 h 63"/>
                    <a:gd name="T26" fmla="*/ 6 w 23"/>
                    <a:gd name="T27" fmla="*/ 20 h 63"/>
                    <a:gd name="T28" fmla="*/ 6 w 23"/>
                    <a:gd name="T29" fmla="*/ 27 h 63"/>
                    <a:gd name="T30" fmla="*/ 9 w 23"/>
                    <a:gd name="T31" fmla="*/ 34 h 63"/>
                    <a:gd name="T32" fmla="*/ 17 w 23"/>
                    <a:gd name="T33" fmla="*/ 37 h 63"/>
                    <a:gd name="T34" fmla="*/ 16 w 23"/>
                    <a:gd name="T35" fmla="*/ 45 h 63"/>
                    <a:gd name="T36" fmla="*/ 13 w 23"/>
                    <a:gd name="T37" fmla="*/ 51 h 63"/>
                    <a:gd name="T38" fmla="*/ 8 w 23"/>
                    <a:gd name="T39" fmla="*/ 57 h 63"/>
                    <a:gd name="T40" fmla="*/ 2 w 23"/>
                    <a:gd name="T41" fmla="*/ 63 h 63"/>
                    <a:gd name="T42" fmla="*/ 0 w 23"/>
                    <a:gd name="T43" fmla="*/ 8 h 6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63"/>
                    <a:gd name="T68" fmla="*/ 23 w 23"/>
                    <a:gd name="T69" fmla="*/ 63 h 6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63">
                      <a:moveTo>
                        <a:pt x="0" y="8"/>
                      </a:moveTo>
                      <a:lnTo>
                        <a:pt x="6" y="8"/>
                      </a:lnTo>
                      <a:lnTo>
                        <a:pt x="13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2" y="14"/>
                      </a:lnTo>
                      <a:lnTo>
                        <a:pt x="20" y="15"/>
                      </a:lnTo>
                      <a:lnTo>
                        <a:pt x="15" y="18"/>
                      </a:lnTo>
                      <a:lnTo>
                        <a:pt x="11" y="18"/>
                      </a:lnTo>
                      <a:lnTo>
                        <a:pt x="6" y="20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7" y="37"/>
                      </a:lnTo>
                      <a:lnTo>
                        <a:pt x="16" y="45"/>
                      </a:lnTo>
                      <a:lnTo>
                        <a:pt x="13" y="51"/>
                      </a:lnTo>
                      <a:lnTo>
                        <a:pt x="8" y="57"/>
                      </a:lnTo>
                      <a:lnTo>
                        <a:pt x="2" y="6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56C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636" name="Group 43"/>
              <p:cNvGrpSpPr>
                <a:grpSpLocks/>
              </p:cNvGrpSpPr>
              <p:nvPr/>
            </p:nvGrpSpPr>
            <p:grpSpPr bwMode="auto">
              <a:xfrm>
                <a:off x="3216" y="3576"/>
                <a:ext cx="144" cy="264"/>
                <a:chOff x="3216" y="3576"/>
                <a:chExt cx="144" cy="264"/>
              </a:xfrm>
            </p:grpSpPr>
            <p:sp>
              <p:nvSpPr>
                <p:cNvPr id="49637" name="Oval 44"/>
                <p:cNvSpPr>
                  <a:spLocks noChangeArrowheads="1"/>
                </p:cNvSpPr>
                <p:nvPr/>
              </p:nvSpPr>
              <p:spPr bwMode="auto">
                <a:xfrm>
                  <a:off x="3312" y="3576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38" name="AutoShape 45"/>
                <p:cNvSpPr>
                  <a:spLocks noChangeArrowheads="1"/>
                </p:cNvSpPr>
                <p:nvPr/>
              </p:nvSpPr>
              <p:spPr bwMode="auto">
                <a:xfrm rot="-4584310">
                  <a:off x="3181" y="3731"/>
                  <a:ext cx="122" cy="52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39" name="Oval 46"/>
                <p:cNvSpPr>
                  <a:spLocks noChangeArrowheads="1"/>
                </p:cNvSpPr>
                <p:nvPr/>
              </p:nvSpPr>
              <p:spPr bwMode="auto">
                <a:xfrm>
                  <a:off x="3264" y="3792"/>
                  <a:ext cx="48" cy="48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49631" name="Group 47"/>
            <p:cNvGrpSpPr>
              <a:grpSpLocks/>
            </p:cNvGrpSpPr>
            <p:nvPr/>
          </p:nvGrpSpPr>
          <p:grpSpPr bwMode="auto">
            <a:xfrm>
              <a:off x="3264" y="3696"/>
              <a:ext cx="85" cy="359"/>
              <a:chOff x="3264" y="3696"/>
              <a:chExt cx="85" cy="359"/>
            </a:xfrm>
          </p:grpSpPr>
          <p:sp>
            <p:nvSpPr>
              <p:cNvPr id="49632" name="Freeform 48"/>
              <p:cNvSpPr>
                <a:spLocks/>
              </p:cNvSpPr>
              <p:nvPr/>
            </p:nvSpPr>
            <p:spPr bwMode="auto">
              <a:xfrm>
                <a:off x="3298" y="3696"/>
                <a:ext cx="26" cy="86"/>
              </a:xfrm>
              <a:custGeom>
                <a:avLst/>
                <a:gdLst>
                  <a:gd name="T0" fmla="*/ 0 w 24"/>
                  <a:gd name="T1" fmla="*/ 9 h 63"/>
                  <a:gd name="T2" fmla="*/ 6 w 24"/>
                  <a:gd name="T3" fmla="*/ 9 h 63"/>
                  <a:gd name="T4" fmla="*/ 13 w 24"/>
                  <a:gd name="T5" fmla="*/ 7 h 63"/>
                  <a:gd name="T6" fmla="*/ 18 w 24"/>
                  <a:gd name="T7" fmla="*/ 3 h 63"/>
                  <a:gd name="T8" fmla="*/ 22 w 24"/>
                  <a:gd name="T9" fmla="*/ 0 h 63"/>
                  <a:gd name="T10" fmla="*/ 23 w 24"/>
                  <a:gd name="T11" fmla="*/ 3 h 63"/>
                  <a:gd name="T12" fmla="*/ 23 w 24"/>
                  <a:gd name="T13" fmla="*/ 8 h 63"/>
                  <a:gd name="T14" fmla="*/ 24 w 24"/>
                  <a:gd name="T15" fmla="*/ 11 h 63"/>
                  <a:gd name="T16" fmla="*/ 24 w 24"/>
                  <a:gd name="T17" fmla="*/ 12 h 63"/>
                  <a:gd name="T18" fmla="*/ 23 w 24"/>
                  <a:gd name="T19" fmla="*/ 14 h 63"/>
                  <a:gd name="T20" fmla="*/ 20 w 24"/>
                  <a:gd name="T21" fmla="*/ 16 h 63"/>
                  <a:gd name="T22" fmla="*/ 15 w 24"/>
                  <a:gd name="T23" fmla="*/ 18 h 63"/>
                  <a:gd name="T24" fmla="*/ 10 w 24"/>
                  <a:gd name="T25" fmla="*/ 18 h 63"/>
                  <a:gd name="T26" fmla="*/ 6 w 24"/>
                  <a:gd name="T27" fmla="*/ 20 h 63"/>
                  <a:gd name="T28" fmla="*/ 6 w 24"/>
                  <a:gd name="T29" fmla="*/ 27 h 63"/>
                  <a:gd name="T30" fmla="*/ 9 w 24"/>
                  <a:gd name="T31" fmla="*/ 34 h 63"/>
                  <a:gd name="T32" fmla="*/ 17 w 24"/>
                  <a:gd name="T33" fmla="*/ 38 h 63"/>
                  <a:gd name="T34" fmla="*/ 16 w 24"/>
                  <a:gd name="T35" fmla="*/ 45 h 63"/>
                  <a:gd name="T36" fmla="*/ 13 w 24"/>
                  <a:gd name="T37" fmla="*/ 52 h 63"/>
                  <a:gd name="T38" fmla="*/ 8 w 24"/>
                  <a:gd name="T39" fmla="*/ 57 h 63"/>
                  <a:gd name="T40" fmla="*/ 2 w 24"/>
                  <a:gd name="T41" fmla="*/ 63 h 63"/>
                  <a:gd name="T42" fmla="*/ 0 w 24"/>
                  <a:gd name="T43" fmla="*/ 9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63"/>
                  <a:gd name="T68" fmla="*/ 24 w 24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63">
                    <a:moveTo>
                      <a:pt x="0" y="9"/>
                    </a:moveTo>
                    <a:lnTo>
                      <a:pt x="6" y="9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3" y="8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3" y="14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8"/>
                    </a:lnTo>
                    <a:lnTo>
                      <a:pt x="16" y="45"/>
                    </a:lnTo>
                    <a:lnTo>
                      <a:pt x="13" y="52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633" name="Freeform 49"/>
              <p:cNvSpPr>
                <a:spLocks/>
              </p:cNvSpPr>
              <p:nvPr/>
            </p:nvSpPr>
            <p:spPr bwMode="auto">
              <a:xfrm>
                <a:off x="3324" y="3973"/>
                <a:ext cx="25" cy="82"/>
              </a:xfrm>
              <a:custGeom>
                <a:avLst/>
                <a:gdLst>
                  <a:gd name="T0" fmla="*/ 0 w 23"/>
                  <a:gd name="T1" fmla="*/ 8 h 63"/>
                  <a:gd name="T2" fmla="*/ 6 w 23"/>
                  <a:gd name="T3" fmla="*/ 8 h 63"/>
                  <a:gd name="T4" fmla="*/ 13 w 23"/>
                  <a:gd name="T5" fmla="*/ 6 h 63"/>
                  <a:gd name="T6" fmla="*/ 19 w 23"/>
                  <a:gd name="T7" fmla="*/ 3 h 63"/>
                  <a:gd name="T8" fmla="*/ 22 w 23"/>
                  <a:gd name="T9" fmla="*/ 0 h 63"/>
                  <a:gd name="T10" fmla="*/ 23 w 23"/>
                  <a:gd name="T11" fmla="*/ 4 h 63"/>
                  <a:gd name="T12" fmla="*/ 23 w 23"/>
                  <a:gd name="T13" fmla="*/ 8 h 63"/>
                  <a:gd name="T14" fmla="*/ 23 w 23"/>
                  <a:gd name="T15" fmla="*/ 12 h 63"/>
                  <a:gd name="T16" fmla="*/ 23 w 23"/>
                  <a:gd name="T17" fmla="*/ 13 h 63"/>
                  <a:gd name="T18" fmla="*/ 22 w 23"/>
                  <a:gd name="T19" fmla="*/ 14 h 63"/>
                  <a:gd name="T20" fmla="*/ 20 w 23"/>
                  <a:gd name="T21" fmla="*/ 15 h 63"/>
                  <a:gd name="T22" fmla="*/ 15 w 23"/>
                  <a:gd name="T23" fmla="*/ 18 h 63"/>
                  <a:gd name="T24" fmla="*/ 11 w 23"/>
                  <a:gd name="T25" fmla="*/ 18 h 63"/>
                  <a:gd name="T26" fmla="*/ 6 w 23"/>
                  <a:gd name="T27" fmla="*/ 20 h 63"/>
                  <a:gd name="T28" fmla="*/ 6 w 23"/>
                  <a:gd name="T29" fmla="*/ 27 h 63"/>
                  <a:gd name="T30" fmla="*/ 9 w 23"/>
                  <a:gd name="T31" fmla="*/ 34 h 63"/>
                  <a:gd name="T32" fmla="*/ 17 w 23"/>
                  <a:gd name="T33" fmla="*/ 37 h 63"/>
                  <a:gd name="T34" fmla="*/ 16 w 23"/>
                  <a:gd name="T35" fmla="*/ 45 h 63"/>
                  <a:gd name="T36" fmla="*/ 13 w 23"/>
                  <a:gd name="T37" fmla="*/ 51 h 63"/>
                  <a:gd name="T38" fmla="*/ 8 w 23"/>
                  <a:gd name="T39" fmla="*/ 57 h 63"/>
                  <a:gd name="T40" fmla="*/ 2 w 23"/>
                  <a:gd name="T41" fmla="*/ 63 h 63"/>
                  <a:gd name="T42" fmla="*/ 0 w 23"/>
                  <a:gd name="T43" fmla="*/ 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63"/>
                  <a:gd name="T68" fmla="*/ 23 w 23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63">
                    <a:moveTo>
                      <a:pt x="0" y="8"/>
                    </a:moveTo>
                    <a:lnTo>
                      <a:pt x="6" y="8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7"/>
                    </a:lnTo>
                    <a:lnTo>
                      <a:pt x="16" y="45"/>
                    </a:lnTo>
                    <a:lnTo>
                      <a:pt x="13" y="51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634" name="Oval 50"/>
              <p:cNvSpPr>
                <a:spLocks noChangeArrowheads="1"/>
              </p:cNvSpPr>
              <p:nvPr/>
            </p:nvSpPr>
            <p:spPr bwMode="auto">
              <a:xfrm>
                <a:off x="3264" y="3744"/>
                <a:ext cx="48" cy="48"/>
              </a:xfrm>
              <a:prstGeom prst="ellipse">
                <a:avLst/>
              </a:prstGeom>
              <a:solidFill>
                <a:srgbClr val="8C5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" name="Group 51"/>
          <p:cNvGrpSpPr>
            <a:grpSpLocks/>
          </p:cNvGrpSpPr>
          <p:nvPr/>
        </p:nvGrpSpPr>
        <p:grpSpPr bwMode="auto">
          <a:xfrm flipH="1">
            <a:off x="3079750" y="5022850"/>
            <a:ext cx="4797425" cy="1454150"/>
            <a:chOff x="3216" y="3552"/>
            <a:chExt cx="1788" cy="624"/>
          </a:xfrm>
        </p:grpSpPr>
        <p:grpSp>
          <p:nvGrpSpPr>
            <p:cNvPr id="49607" name="Group 52"/>
            <p:cNvGrpSpPr>
              <a:grpSpLocks/>
            </p:cNvGrpSpPr>
            <p:nvPr/>
          </p:nvGrpSpPr>
          <p:grpSpPr bwMode="auto">
            <a:xfrm>
              <a:off x="3216" y="3552"/>
              <a:ext cx="1788" cy="624"/>
              <a:chOff x="3216" y="3552"/>
              <a:chExt cx="1788" cy="624"/>
            </a:xfrm>
          </p:grpSpPr>
          <p:grpSp>
            <p:nvGrpSpPr>
              <p:cNvPr id="49612" name="Group 53"/>
              <p:cNvGrpSpPr>
                <a:grpSpLocks/>
              </p:cNvGrpSpPr>
              <p:nvPr/>
            </p:nvGrpSpPr>
            <p:grpSpPr bwMode="auto">
              <a:xfrm>
                <a:off x="3216" y="3552"/>
                <a:ext cx="1788" cy="624"/>
                <a:chOff x="3216" y="3552"/>
                <a:chExt cx="1788" cy="624"/>
              </a:xfrm>
            </p:grpSpPr>
            <p:grpSp>
              <p:nvGrpSpPr>
                <p:cNvPr id="49617" name="Group 54"/>
                <p:cNvGrpSpPr>
                  <a:grpSpLocks/>
                </p:cNvGrpSpPr>
                <p:nvPr/>
              </p:nvGrpSpPr>
              <p:grpSpPr bwMode="auto">
                <a:xfrm>
                  <a:off x="3216" y="3552"/>
                  <a:ext cx="1788" cy="624"/>
                  <a:chOff x="3156" y="3552"/>
                  <a:chExt cx="1788" cy="624"/>
                </a:xfrm>
              </p:grpSpPr>
              <p:sp>
                <p:nvSpPr>
                  <p:cNvPr id="49622" name="Freeform 55"/>
                  <p:cNvSpPr>
                    <a:spLocks/>
                  </p:cNvSpPr>
                  <p:nvPr/>
                </p:nvSpPr>
                <p:spPr bwMode="auto">
                  <a:xfrm>
                    <a:off x="3156" y="3552"/>
                    <a:ext cx="1788" cy="624"/>
                  </a:xfrm>
                  <a:custGeom>
                    <a:avLst/>
                    <a:gdLst>
                      <a:gd name="T0" fmla="*/ 90 w 1060"/>
                      <a:gd name="T1" fmla="*/ 6 h 422"/>
                      <a:gd name="T2" fmla="*/ 137 w 1060"/>
                      <a:gd name="T3" fmla="*/ 3 h 422"/>
                      <a:gd name="T4" fmla="*/ 136 w 1060"/>
                      <a:gd name="T5" fmla="*/ 56 h 422"/>
                      <a:gd name="T6" fmla="*/ 188 w 1060"/>
                      <a:gd name="T7" fmla="*/ 57 h 422"/>
                      <a:gd name="T8" fmla="*/ 257 w 1060"/>
                      <a:gd name="T9" fmla="*/ 39 h 422"/>
                      <a:gd name="T10" fmla="*/ 305 w 1060"/>
                      <a:gd name="T11" fmla="*/ 57 h 422"/>
                      <a:gd name="T12" fmla="*/ 316 w 1060"/>
                      <a:gd name="T13" fmla="*/ 74 h 422"/>
                      <a:gd name="T14" fmla="*/ 348 w 1060"/>
                      <a:gd name="T15" fmla="*/ 71 h 422"/>
                      <a:gd name="T16" fmla="*/ 418 w 1060"/>
                      <a:gd name="T17" fmla="*/ 59 h 422"/>
                      <a:gd name="T18" fmla="*/ 491 w 1060"/>
                      <a:gd name="T19" fmla="*/ 36 h 422"/>
                      <a:gd name="T20" fmla="*/ 508 w 1060"/>
                      <a:gd name="T21" fmla="*/ 24 h 422"/>
                      <a:gd name="T22" fmla="*/ 548 w 1060"/>
                      <a:gd name="T23" fmla="*/ 6 h 422"/>
                      <a:gd name="T24" fmla="*/ 647 w 1060"/>
                      <a:gd name="T25" fmla="*/ 41 h 422"/>
                      <a:gd name="T26" fmla="*/ 782 w 1060"/>
                      <a:gd name="T27" fmla="*/ 64 h 422"/>
                      <a:gd name="T28" fmla="*/ 904 w 1060"/>
                      <a:gd name="T29" fmla="*/ 58 h 422"/>
                      <a:gd name="T30" fmla="*/ 987 w 1060"/>
                      <a:gd name="T31" fmla="*/ 37 h 422"/>
                      <a:gd name="T32" fmla="*/ 1028 w 1060"/>
                      <a:gd name="T33" fmla="*/ 19 h 422"/>
                      <a:gd name="T34" fmla="*/ 1056 w 1060"/>
                      <a:gd name="T35" fmla="*/ 57 h 422"/>
                      <a:gd name="T36" fmla="*/ 1036 w 1060"/>
                      <a:gd name="T37" fmla="*/ 392 h 422"/>
                      <a:gd name="T38" fmla="*/ 1015 w 1060"/>
                      <a:gd name="T39" fmla="*/ 297 h 422"/>
                      <a:gd name="T40" fmla="*/ 989 w 1060"/>
                      <a:gd name="T41" fmla="*/ 170 h 422"/>
                      <a:gd name="T42" fmla="*/ 953 w 1060"/>
                      <a:gd name="T43" fmla="*/ 117 h 422"/>
                      <a:gd name="T44" fmla="*/ 922 w 1060"/>
                      <a:gd name="T45" fmla="*/ 91 h 422"/>
                      <a:gd name="T46" fmla="*/ 809 w 1060"/>
                      <a:gd name="T47" fmla="*/ 156 h 422"/>
                      <a:gd name="T48" fmla="*/ 767 w 1060"/>
                      <a:gd name="T49" fmla="*/ 132 h 422"/>
                      <a:gd name="T50" fmla="*/ 717 w 1060"/>
                      <a:gd name="T51" fmla="*/ 94 h 422"/>
                      <a:gd name="T52" fmla="*/ 670 w 1060"/>
                      <a:gd name="T53" fmla="*/ 97 h 422"/>
                      <a:gd name="T54" fmla="*/ 625 w 1060"/>
                      <a:gd name="T55" fmla="*/ 109 h 422"/>
                      <a:gd name="T56" fmla="*/ 615 w 1060"/>
                      <a:gd name="T57" fmla="*/ 363 h 422"/>
                      <a:gd name="T58" fmla="*/ 593 w 1060"/>
                      <a:gd name="T59" fmla="*/ 396 h 422"/>
                      <a:gd name="T60" fmla="*/ 573 w 1060"/>
                      <a:gd name="T61" fmla="*/ 235 h 422"/>
                      <a:gd name="T62" fmla="*/ 541 w 1060"/>
                      <a:gd name="T63" fmla="*/ 379 h 422"/>
                      <a:gd name="T64" fmla="*/ 526 w 1060"/>
                      <a:gd name="T65" fmla="*/ 213 h 422"/>
                      <a:gd name="T66" fmla="*/ 523 w 1060"/>
                      <a:gd name="T67" fmla="*/ 106 h 422"/>
                      <a:gd name="T68" fmla="*/ 492 w 1060"/>
                      <a:gd name="T69" fmla="*/ 95 h 422"/>
                      <a:gd name="T70" fmla="*/ 472 w 1060"/>
                      <a:gd name="T71" fmla="*/ 103 h 422"/>
                      <a:gd name="T72" fmla="*/ 425 w 1060"/>
                      <a:gd name="T73" fmla="*/ 120 h 422"/>
                      <a:gd name="T74" fmla="*/ 360 w 1060"/>
                      <a:gd name="T75" fmla="*/ 112 h 422"/>
                      <a:gd name="T76" fmla="*/ 302 w 1060"/>
                      <a:gd name="T77" fmla="*/ 103 h 422"/>
                      <a:gd name="T78" fmla="*/ 268 w 1060"/>
                      <a:gd name="T79" fmla="*/ 160 h 422"/>
                      <a:gd name="T80" fmla="*/ 234 w 1060"/>
                      <a:gd name="T81" fmla="*/ 284 h 422"/>
                      <a:gd name="T82" fmla="*/ 203 w 1060"/>
                      <a:gd name="T83" fmla="*/ 272 h 422"/>
                      <a:gd name="T84" fmla="*/ 184 w 1060"/>
                      <a:gd name="T85" fmla="*/ 235 h 422"/>
                      <a:gd name="T86" fmla="*/ 165 w 1060"/>
                      <a:gd name="T87" fmla="*/ 265 h 422"/>
                      <a:gd name="T88" fmla="*/ 171 w 1060"/>
                      <a:gd name="T89" fmla="*/ 187 h 422"/>
                      <a:gd name="T90" fmla="*/ 131 w 1060"/>
                      <a:gd name="T91" fmla="*/ 166 h 422"/>
                      <a:gd name="T92" fmla="*/ 99 w 1060"/>
                      <a:gd name="T93" fmla="*/ 203 h 422"/>
                      <a:gd name="T94" fmla="*/ 76 w 1060"/>
                      <a:gd name="T95" fmla="*/ 414 h 422"/>
                      <a:gd name="T96" fmla="*/ 45 w 1060"/>
                      <a:gd name="T97" fmla="*/ 282 h 422"/>
                      <a:gd name="T98" fmla="*/ 0 w 1060"/>
                      <a:gd name="T99" fmla="*/ 150 h 422"/>
                      <a:gd name="T100" fmla="*/ 26 w 1060"/>
                      <a:gd name="T101" fmla="*/ 89 h 422"/>
                      <a:gd name="T102" fmla="*/ 60 w 1060"/>
                      <a:gd name="T103" fmla="*/ 20 h 42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60"/>
                      <a:gd name="T157" fmla="*/ 0 h 422"/>
                      <a:gd name="T158" fmla="*/ 1060 w 1060"/>
                      <a:gd name="T159" fmla="*/ 422 h 42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60" h="422">
                        <a:moveTo>
                          <a:pt x="60" y="20"/>
                        </a:moveTo>
                        <a:lnTo>
                          <a:pt x="67" y="15"/>
                        </a:lnTo>
                        <a:lnTo>
                          <a:pt x="77" y="11"/>
                        </a:lnTo>
                        <a:lnTo>
                          <a:pt x="90" y="6"/>
                        </a:lnTo>
                        <a:lnTo>
                          <a:pt x="103" y="3"/>
                        </a:lnTo>
                        <a:lnTo>
                          <a:pt x="115" y="0"/>
                        </a:lnTo>
                        <a:lnTo>
                          <a:pt x="127" y="0"/>
                        </a:lnTo>
                        <a:lnTo>
                          <a:pt x="137" y="3"/>
                        </a:lnTo>
                        <a:lnTo>
                          <a:pt x="144" y="7"/>
                        </a:lnTo>
                        <a:lnTo>
                          <a:pt x="149" y="23"/>
                        </a:lnTo>
                        <a:lnTo>
                          <a:pt x="144" y="41"/>
                        </a:lnTo>
                        <a:lnTo>
                          <a:pt x="136" y="56"/>
                        </a:lnTo>
                        <a:lnTo>
                          <a:pt x="133" y="61"/>
                        </a:lnTo>
                        <a:lnTo>
                          <a:pt x="174" y="61"/>
                        </a:lnTo>
                        <a:lnTo>
                          <a:pt x="177" y="60"/>
                        </a:lnTo>
                        <a:lnTo>
                          <a:pt x="188" y="57"/>
                        </a:lnTo>
                        <a:lnTo>
                          <a:pt x="203" y="53"/>
                        </a:lnTo>
                        <a:lnTo>
                          <a:pt x="221" y="47"/>
                        </a:lnTo>
                        <a:lnTo>
                          <a:pt x="240" y="43"/>
                        </a:lnTo>
                        <a:lnTo>
                          <a:pt x="257" y="39"/>
                        </a:lnTo>
                        <a:lnTo>
                          <a:pt x="272" y="37"/>
                        </a:lnTo>
                        <a:lnTo>
                          <a:pt x="282" y="37"/>
                        </a:lnTo>
                        <a:lnTo>
                          <a:pt x="296" y="44"/>
                        </a:lnTo>
                        <a:lnTo>
                          <a:pt x="305" y="57"/>
                        </a:lnTo>
                        <a:lnTo>
                          <a:pt x="310" y="68"/>
                        </a:lnTo>
                        <a:lnTo>
                          <a:pt x="312" y="74"/>
                        </a:lnTo>
                        <a:lnTo>
                          <a:pt x="313" y="74"/>
                        </a:lnTo>
                        <a:lnTo>
                          <a:pt x="316" y="74"/>
                        </a:lnTo>
                        <a:lnTo>
                          <a:pt x="320" y="74"/>
                        </a:lnTo>
                        <a:lnTo>
                          <a:pt x="327" y="73"/>
                        </a:lnTo>
                        <a:lnTo>
                          <a:pt x="336" y="73"/>
                        </a:lnTo>
                        <a:lnTo>
                          <a:pt x="348" y="71"/>
                        </a:lnTo>
                        <a:lnTo>
                          <a:pt x="362" y="69"/>
                        </a:lnTo>
                        <a:lnTo>
                          <a:pt x="378" y="67"/>
                        </a:lnTo>
                        <a:lnTo>
                          <a:pt x="397" y="64"/>
                        </a:lnTo>
                        <a:lnTo>
                          <a:pt x="418" y="59"/>
                        </a:lnTo>
                        <a:lnTo>
                          <a:pt x="439" y="53"/>
                        </a:lnTo>
                        <a:lnTo>
                          <a:pt x="458" y="47"/>
                        </a:lnTo>
                        <a:lnTo>
                          <a:pt x="477" y="41"/>
                        </a:lnTo>
                        <a:lnTo>
                          <a:pt x="491" y="36"/>
                        </a:lnTo>
                        <a:lnTo>
                          <a:pt x="500" y="33"/>
                        </a:lnTo>
                        <a:lnTo>
                          <a:pt x="503" y="31"/>
                        </a:lnTo>
                        <a:lnTo>
                          <a:pt x="504" y="29"/>
                        </a:lnTo>
                        <a:lnTo>
                          <a:pt x="508" y="24"/>
                        </a:lnTo>
                        <a:lnTo>
                          <a:pt x="515" y="19"/>
                        </a:lnTo>
                        <a:lnTo>
                          <a:pt x="524" y="13"/>
                        </a:lnTo>
                        <a:lnTo>
                          <a:pt x="534" y="8"/>
                        </a:lnTo>
                        <a:lnTo>
                          <a:pt x="548" y="6"/>
                        </a:lnTo>
                        <a:lnTo>
                          <a:pt x="563" y="7"/>
                        </a:lnTo>
                        <a:lnTo>
                          <a:pt x="581" y="14"/>
                        </a:lnTo>
                        <a:lnTo>
                          <a:pt x="614" y="29"/>
                        </a:lnTo>
                        <a:lnTo>
                          <a:pt x="647" y="41"/>
                        </a:lnTo>
                        <a:lnTo>
                          <a:pt x="680" y="50"/>
                        </a:lnTo>
                        <a:lnTo>
                          <a:pt x="715" y="57"/>
                        </a:lnTo>
                        <a:lnTo>
                          <a:pt x="748" y="61"/>
                        </a:lnTo>
                        <a:lnTo>
                          <a:pt x="782" y="64"/>
                        </a:lnTo>
                        <a:lnTo>
                          <a:pt x="815" y="65"/>
                        </a:lnTo>
                        <a:lnTo>
                          <a:pt x="846" y="64"/>
                        </a:lnTo>
                        <a:lnTo>
                          <a:pt x="876" y="61"/>
                        </a:lnTo>
                        <a:lnTo>
                          <a:pt x="904" y="58"/>
                        </a:lnTo>
                        <a:lnTo>
                          <a:pt x="929" y="54"/>
                        </a:lnTo>
                        <a:lnTo>
                          <a:pt x="951" y="49"/>
                        </a:lnTo>
                        <a:lnTo>
                          <a:pt x="970" y="43"/>
                        </a:lnTo>
                        <a:lnTo>
                          <a:pt x="987" y="37"/>
                        </a:lnTo>
                        <a:lnTo>
                          <a:pt x="998" y="31"/>
                        </a:lnTo>
                        <a:lnTo>
                          <a:pt x="1006" y="26"/>
                        </a:lnTo>
                        <a:lnTo>
                          <a:pt x="1018" y="19"/>
                        </a:lnTo>
                        <a:lnTo>
                          <a:pt x="1028" y="19"/>
                        </a:lnTo>
                        <a:lnTo>
                          <a:pt x="1037" y="26"/>
                        </a:lnTo>
                        <a:lnTo>
                          <a:pt x="1045" y="35"/>
                        </a:lnTo>
                        <a:lnTo>
                          <a:pt x="1051" y="45"/>
                        </a:lnTo>
                        <a:lnTo>
                          <a:pt x="1056" y="57"/>
                        </a:lnTo>
                        <a:lnTo>
                          <a:pt x="1059" y="64"/>
                        </a:lnTo>
                        <a:lnTo>
                          <a:pt x="1060" y="67"/>
                        </a:lnTo>
                        <a:lnTo>
                          <a:pt x="1060" y="235"/>
                        </a:lnTo>
                        <a:lnTo>
                          <a:pt x="1036" y="392"/>
                        </a:lnTo>
                        <a:lnTo>
                          <a:pt x="1034" y="384"/>
                        </a:lnTo>
                        <a:lnTo>
                          <a:pt x="1029" y="363"/>
                        </a:lnTo>
                        <a:lnTo>
                          <a:pt x="1023" y="333"/>
                        </a:lnTo>
                        <a:lnTo>
                          <a:pt x="1015" y="297"/>
                        </a:lnTo>
                        <a:lnTo>
                          <a:pt x="1007" y="261"/>
                        </a:lnTo>
                        <a:lnTo>
                          <a:pt x="999" y="224"/>
                        </a:lnTo>
                        <a:lnTo>
                          <a:pt x="992" y="193"/>
                        </a:lnTo>
                        <a:lnTo>
                          <a:pt x="989" y="170"/>
                        </a:lnTo>
                        <a:lnTo>
                          <a:pt x="984" y="156"/>
                        </a:lnTo>
                        <a:lnTo>
                          <a:pt x="975" y="142"/>
                        </a:lnTo>
                        <a:lnTo>
                          <a:pt x="965" y="129"/>
                        </a:lnTo>
                        <a:lnTo>
                          <a:pt x="953" y="117"/>
                        </a:lnTo>
                        <a:lnTo>
                          <a:pt x="942" y="106"/>
                        </a:lnTo>
                        <a:lnTo>
                          <a:pt x="931" y="98"/>
                        </a:lnTo>
                        <a:lnTo>
                          <a:pt x="924" y="94"/>
                        </a:lnTo>
                        <a:lnTo>
                          <a:pt x="922" y="91"/>
                        </a:lnTo>
                        <a:lnTo>
                          <a:pt x="827" y="110"/>
                        </a:lnTo>
                        <a:lnTo>
                          <a:pt x="824" y="119"/>
                        </a:lnTo>
                        <a:lnTo>
                          <a:pt x="819" y="138"/>
                        </a:lnTo>
                        <a:lnTo>
                          <a:pt x="809" y="156"/>
                        </a:lnTo>
                        <a:lnTo>
                          <a:pt x="797" y="158"/>
                        </a:lnTo>
                        <a:lnTo>
                          <a:pt x="789" y="151"/>
                        </a:lnTo>
                        <a:lnTo>
                          <a:pt x="778" y="142"/>
                        </a:lnTo>
                        <a:lnTo>
                          <a:pt x="767" y="132"/>
                        </a:lnTo>
                        <a:lnTo>
                          <a:pt x="754" y="120"/>
                        </a:lnTo>
                        <a:lnTo>
                          <a:pt x="741" y="109"/>
                        </a:lnTo>
                        <a:lnTo>
                          <a:pt x="729" y="100"/>
                        </a:lnTo>
                        <a:lnTo>
                          <a:pt x="717" y="94"/>
                        </a:lnTo>
                        <a:lnTo>
                          <a:pt x="707" y="91"/>
                        </a:lnTo>
                        <a:lnTo>
                          <a:pt x="697" y="92"/>
                        </a:lnTo>
                        <a:lnTo>
                          <a:pt x="684" y="94"/>
                        </a:lnTo>
                        <a:lnTo>
                          <a:pt x="670" y="97"/>
                        </a:lnTo>
                        <a:lnTo>
                          <a:pt x="656" y="100"/>
                        </a:lnTo>
                        <a:lnTo>
                          <a:pt x="644" y="104"/>
                        </a:lnTo>
                        <a:lnTo>
                          <a:pt x="632" y="106"/>
                        </a:lnTo>
                        <a:lnTo>
                          <a:pt x="625" y="109"/>
                        </a:lnTo>
                        <a:lnTo>
                          <a:pt x="623" y="110"/>
                        </a:lnTo>
                        <a:lnTo>
                          <a:pt x="617" y="235"/>
                        </a:lnTo>
                        <a:lnTo>
                          <a:pt x="617" y="355"/>
                        </a:lnTo>
                        <a:lnTo>
                          <a:pt x="615" y="363"/>
                        </a:lnTo>
                        <a:lnTo>
                          <a:pt x="610" y="381"/>
                        </a:lnTo>
                        <a:lnTo>
                          <a:pt x="604" y="403"/>
                        </a:lnTo>
                        <a:lnTo>
                          <a:pt x="599" y="422"/>
                        </a:lnTo>
                        <a:lnTo>
                          <a:pt x="593" y="396"/>
                        </a:lnTo>
                        <a:lnTo>
                          <a:pt x="585" y="323"/>
                        </a:lnTo>
                        <a:lnTo>
                          <a:pt x="578" y="247"/>
                        </a:lnTo>
                        <a:lnTo>
                          <a:pt x="576" y="211"/>
                        </a:lnTo>
                        <a:lnTo>
                          <a:pt x="573" y="235"/>
                        </a:lnTo>
                        <a:lnTo>
                          <a:pt x="569" y="289"/>
                        </a:lnTo>
                        <a:lnTo>
                          <a:pt x="563" y="345"/>
                        </a:lnTo>
                        <a:lnTo>
                          <a:pt x="557" y="373"/>
                        </a:lnTo>
                        <a:lnTo>
                          <a:pt x="541" y="379"/>
                        </a:lnTo>
                        <a:lnTo>
                          <a:pt x="532" y="358"/>
                        </a:lnTo>
                        <a:lnTo>
                          <a:pt x="527" y="319"/>
                        </a:lnTo>
                        <a:lnTo>
                          <a:pt x="526" y="267"/>
                        </a:lnTo>
                        <a:lnTo>
                          <a:pt x="526" y="213"/>
                        </a:lnTo>
                        <a:lnTo>
                          <a:pt x="528" y="164"/>
                        </a:lnTo>
                        <a:lnTo>
                          <a:pt x="528" y="127"/>
                        </a:lnTo>
                        <a:lnTo>
                          <a:pt x="527" y="110"/>
                        </a:lnTo>
                        <a:lnTo>
                          <a:pt x="523" y="106"/>
                        </a:lnTo>
                        <a:lnTo>
                          <a:pt x="516" y="103"/>
                        </a:lnTo>
                        <a:lnTo>
                          <a:pt x="508" y="99"/>
                        </a:lnTo>
                        <a:lnTo>
                          <a:pt x="500" y="97"/>
                        </a:lnTo>
                        <a:lnTo>
                          <a:pt x="492" y="95"/>
                        </a:lnTo>
                        <a:lnTo>
                          <a:pt x="485" y="92"/>
                        </a:lnTo>
                        <a:lnTo>
                          <a:pt x="480" y="91"/>
                        </a:lnTo>
                        <a:lnTo>
                          <a:pt x="479" y="91"/>
                        </a:lnTo>
                        <a:lnTo>
                          <a:pt x="472" y="103"/>
                        </a:lnTo>
                        <a:lnTo>
                          <a:pt x="463" y="111"/>
                        </a:lnTo>
                        <a:lnTo>
                          <a:pt x="453" y="117"/>
                        </a:lnTo>
                        <a:lnTo>
                          <a:pt x="440" y="119"/>
                        </a:lnTo>
                        <a:lnTo>
                          <a:pt x="425" y="120"/>
                        </a:lnTo>
                        <a:lnTo>
                          <a:pt x="410" y="120"/>
                        </a:lnTo>
                        <a:lnTo>
                          <a:pt x="394" y="118"/>
                        </a:lnTo>
                        <a:lnTo>
                          <a:pt x="377" y="115"/>
                        </a:lnTo>
                        <a:lnTo>
                          <a:pt x="360" y="112"/>
                        </a:lnTo>
                        <a:lnTo>
                          <a:pt x="344" y="110"/>
                        </a:lnTo>
                        <a:lnTo>
                          <a:pt x="329" y="106"/>
                        </a:lnTo>
                        <a:lnTo>
                          <a:pt x="314" y="104"/>
                        </a:lnTo>
                        <a:lnTo>
                          <a:pt x="302" y="103"/>
                        </a:lnTo>
                        <a:lnTo>
                          <a:pt x="290" y="104"/>
                        </a:lnTo>
                        <a:lnTo>
                          <a:pt x="281" y="105"/>
                        </a:lnTo>
                        <a:lnTo>
                          <a:pt x="274" y="110"/>
                        </a:lnTo>
                        <a:lnTo>
                          <a:pt x="268" y="160"/>
                        </a:lnTo>
                        <a:lnTo>
                          <a:pt x="267" y="258"/>
                        </a:lnTo>
                        <a:lnTo>
                          <a:pt x="270" y="354"/>
                        </a:lnTo>
                        <a:lnTo>
                          <a:pt x="271" y="398"/>
                        </a:lnTo>
                        <a:lnTo>
                          <a:pt x="234" y="284"/>
                        </a:lnTo>
                        <a:lnTo>
                          <a:pt x="211" y="403"/>
                        </a:lnTo>
                        <a:lnTo>
                          <a:pt x="210" y="380"/>
                        </a:lnTo>
                        <a:lnTo>
                          <a:pt x="206" y="328"/>
                        </a:lnTo>
                        <a:lnTo>
                          <a:pt x="203" y="272"/>
                        </a:lnTo>
                        <a:lnTo>
                          <a:pt x="198" y="235"/>
                        </a:lnTo>
                        <a:lnTo>
                          <a:pt x="195" y="229"/>
                        </a:lnTo>
                        <a:lnTo>
                          <a:pt x="190" y="231"/>
                        </a:lnTo>
                        <a:lnTo>
                          <a:pt x="184" y="235"/>
                        </a:lnTo>
                        <a:lnTo>
                          <a:pt x="179" y="242"/>
                        </a:lnTo>
                        <a:lnTo>
                          <a:pt x="173" y="251"/>
                        </a:lnTo>
                        <a:lnTo>
                          <a:pt x="168" y="259"/>
                        </a:lnTo>
                        <a:lnTo>
                          <a:pt x="165" y="265"/>
                        </a:lnTo>
                        <a:lnTo>
                          <a:pt x="164" y="267"/>
                        </a:lnTo>
                        <a:lnTo>
                          <a:pt x="166" y="254"/>
                        </a:lnTo>
                        <a:lnTo>
                          <a:pt x="169" y="221"/>
                        </a:lnTo>
                        <a:lnTo>
                          <a:pt x="171" y="187"/>
                        </a:lnTo>
                        <a:lnTo>
                          <a:pt x="165" y="165"/>
                        </a:lnTo>
                        <a:lnTo>
                          <a:pt x="154" y="159"/>
                        </a:lnTo>
                        <a:lnTo>
                          <a:pt x="143" y="159"/>
                        </a:lnTo>
                        <a:lnTo>
                          <a:pt x="131" y="166"/>
                        </a:lnTo>
                        <a:lnTo>
                          <a:pt x="121" y="174"/>
                        </a:lnTo>
                        <a:lnTo>
                          <a:pt x="111" y="186"/>
                        </a:lnTo>
                        <a:lnTo>
                          <a:pt x="104" y="195"/>
                        </a:lnTo>
                        <a:lnTo>
                          <a:pt x="99" y="203"/>
                        </a:lnTo>
                        <a:lnTo>
                          <a:pt x="97" y="205"/>
                        </a:lnTo>
                        <a:lnTo>
                          <a:pt x="78" y="398"/>
                        </a:lnTo>
                        <a:lnTo>
                          <a:pt x="78" y="403"/>
                        </a:lnTo>
                        <a:lnTo>
                          <a:pt x="76" y="414"/>
                        </a:lnTo>
                        <a:lnTo>
                          <a:pt x="70" y="417"/>
                        </a:lnTo>
                        <a:lnTo>
                          <a:pt x="60" y="403"/>
                        </a:lnTo>
                        <a:lnTo>
                          <a:pt x="50" y="355"/>
                        </a:lnTo>
                        <a:lnTo>
                          <a:pt x="45" y="282"/>
                        </a:lnTo>
                        <a:lnTo>
                          <a:pt x="43" y="218"/>
                        </a:lnTo>
                        <a:lnTo>
                          <a:pt x="43" y="189"/>
                        </a:lnTo>
                        <a:lnTo>
                          <a:pt x="13" y="398"/>
                        </a:lnTo>
                        <a:lnTo>
                          <a:pt x="0" y="150"/>
                        </a:lnTo>
                        <a:lnTo>
                          <a:pt x="3" y="145"/>
                        </a:lnTo>
                        <a:lnTo>
                          <a:pt x="7" y="132"/>
                        </a:lnTo>
                        <a:lnTo>
                          <a:pt x="15" y="112"/>
                        </a:lnTo>
                        <a:lnTo>
                          <a:pt x="26" y="89"/>
                        </a:lnTo>
                        <a:lnTo>
                          <a:pt x="35" y="66"/>
                        </a:lnTo>
                        <a:lnTo>
                          <a:pt x="45" y="44"/>
                        </a:lnTo>
                        <a:lnTo>
                          <a:pt x="53" y="28"/>
                        </a:lnTo>
                        <a:lnTo>
                          <a:pt x="60" y="20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23" name="Freeform 56"/>
                  <p:cNvSpPr>
                    <a:spLocks/>
                  </p:cNvSpPr>
                  <p:nvPr/>
                </p:nvSpPr>
                <p:spPr bwMode="auto">
                  <a:xfrm>
                    <a:off x="3324" y="3737"/>
                    <a:ext cx="36" cy="203"/>
                  </a:xfrm>
                  <a:custGeom>
                    <a:avLst/>
                    <a:gdLst>
                      <a:gd name="T0" fmla="*/ 2 w 33"/>
                      <a:gd name="T1" fmla="*/ 152 h 152"/>
                      <a:gd name="T2" fmla="*/ 2 w 33"/>
                      <a:gd name="T3" fmla="*/ 141 h 152"/>
                      <a:gd name="T4" fmla="*/ 1 w 33"/>
                      <a:gd name="T5" fmla="*/ 114 h 152"/>
                      <a:gd name="T6" fmla="*/ 0 w 33"/>
                      <a:gd name="T7" fmla="*/ 85 h 152"/>
                      <a:gd name="T8" fmla="*/ 0 w 33"/>
                      <a:gd name="T9" fmla="*/ 67 h 152"/>
                      <a:gd name="T10" fmla="*/ 5 w 33"/>
                      <a:gd name="T11" fmla="*/ 52 h 152"/>
                      <a:gd name="T12" fmla="*/ 16 w 33"/>
                      <a:gd name="T13" fmla="*/ 29 h 152"/>
                      <a:gd name="T14" fmla="*/ 26 w 33"/>
                      <a:gd name="T15" fmla="*/ 9 h 152"/>
                      <a:gd name="T16" fmla="*/ 31 w 33"/>
                      <a:gd name="T17" fmla="*/ 0 h 152"/>
                      <a:gd name="T18" fmla="*/ 32 w 33"/>
                      <a:gd name="T19" fmla="*/ 3 h 152"/>
                      <a:gd name="T20" fmla="*/ 33 w 33"/>
                      <a:gd name="T21" fmla="*/ 9 h 152"/>
                      <a:gd name="T22" fmla="*/ 33 w 33"/>
                      <a:gd name="T23" fmla="*/ 19 h 152"/>
                      <a:gd name="T24" fmla="*/ 30 w 33"/>
                      <a:gd name="T25" fmla="*/ 29 h 152"/>
                      <a:gd name="T26" fmla="*/ 25 w 33"/>
                      <a:gd name="T27" fmla="*/ 39 h 152"/>
                      <a:gd name="T28" fmla="*/ 20 w 33"/>
                      <a:gd name="T29" fmla="*/ 53 h 152"/>
                      <a:gd name="T30" fmla="*/ 15 w 33"/>
                      <a:gd name="T31" fmla="*/ 67 h 152"/>
                      <a:gd name="T32" fmla="*/ 13 w 33"/>
                      <a:gd name="T33" fmla="*/ 74 h 152"/>
                      <a:gd name="T34" fmla="*/ 10 w 33"/>
                      <a:gd name="T35" fmla="*/ 92 h 152"/>
                      <a:gd name="T36" fmla="*/ 7 w 33"/>
                      <a:gd name="T37" fmla="*/ 118 h 152"/>
                      <a:gd name="T38" fmla="*/ 3 w 33"/>
                      <a:gd name="T39" fmla="*/ 142 h 152"/>
                      <a:gd name="T40" fmla="*/ 2 w 33"/>
                      <a:gd name="T41" fmla="*/ 152 h 15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3"/>
                      <a:gd name="T64" fmla="*/ 0 h 152"/>
                      <a:gd name="T65" fmla="*/ 33 w 33"/>
                      <a:gd name="T66" fmla="*/ 152 h 15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3" h="152">
                        <a:moveTo>
                          <a:pt x="2" y="152"/>
                        </a:moveTo>
                        <a:lnTo>
                          <a:pt x="2" y="141"/>
                        </a:lnTo>
                        <a:lnTo>
                          <a:pt x="1" y="114"/>
                        </a:lnTo>
                        <a:lnTo>
                          <a:pt x="0" y="85"/>
                        </a:lnTo>
                        <a:lnTo>
                          <a:pt x="0" y="67"/>
                        </a:lnTo>
                        <a:lnTo>
                          <a:pt x="5" y="52"/>
                        </a:lnTo>
                        <a:lnTo>
                          <a:pt x="16" y="29"/>
                        </a:lnTo>
                        <a:lnTo>
                          <a:pt x="26" y="9"/>
                        </a:lnTo>
                        <a:lnTo>
                          <a:pt x="31" y="0"/>
                        </a:lnTo>
                        <a:lnTo>
                          <a:pt x="32" y="3"/>
                        </a:lnTo>
                        <a:lnTo>
                          <a:pt x="33" y="9"/>
                        </a:lnTo>
                        <a:lnTo>
                          <a:pt x="33" y="19"/>
                        </a:lnTo>
                        <a:lnTo>
                          <a:pt x="30" y="29"/>
                        </a:lnTo>
                        <a:lnTo>
                          <a:pt x="25" y="39"/>
                        </a:lnTo>
                        <a:lnTo>
                          <a:pt x="20" y="53"/>
                        </a:lnTo>
                        <a:lnTo>
                          <a:pt x="15" y="67"/>
                        </a:lnTo>
                        <a:lnTo>
                          <a:pt x="13" y="74"/>
                        </a:lnTo>
                        <a:lnTo>
                          <a:pt x="10" y="92"/>
                        </a:lnTo>
                        <a:lnTo>
                          <a:pt x="7" y="118"/>
                        </a:lnTo>
                        <a:lnTo>
                          <a:pt x="3" y="142"/>
                        </a:lnTo>
                        <a:lnTo>
                          <a:pt x="2" y="152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24" name="Freeform 57"/>
                  <p:cNvSpPr>
                    <a:spLocks/>
                  </p:cNvSpPr>
                  <p:nvPr/>
                </p:nvSpPr>
                <p:spPr bwMode="auto">
                  <a:xfrm>
                    <a:off x="3264" y="3818"/>
                    <a:ext cx="29" cy="85"/>
                  </a:xfrm>
                  <a:custGeom>
                    <a:avLst/>
                    <a:gdLst>
                      <a:gd name="T0" fmla="*/ 0 w 24"/>
                      <a:gd name="T1" fmla="*/ 9 h 63"/>
                      <a:gd name="T2" fmla="*/ 6 w 24"/>
                      <a:gd name="T3" fmla="*/ 9 h 63"/>
                      <a:gd name="T4" fmla="*/ 13 w 24"/>
                      <a:gd name="T5" fmla="*/ 7 h 63"/>
                      <a:gd name="T6" fmla="*/ 18 w 24"/>
                      <a:gd name="T7" fmla="*/ 4 h 63"/>
                      <a:gd name="T8" fmla="*/ 22 w 24"/>
                      <a:gd name="T9" fmla="*/ 0 h 63"/>
                      <a:gd name="T10" fmla="*/ 23 w 24"/>
                      <a:gd name="T11" fmla="*/ 4 h 63"/>
                      <a:gd name="T12" fmla="*/ 23 w 24"/>
                      <a:gd name="T13" fmla="*/ 8 h 63"/>
                      <a:gd name="T14" fmla="*/ 24 w 24"/>
                      <a:gd name="T15" fmla="*/ 12 h 63"/>
                      <a:gd name="T16" fmla="*/ 24 w 24"/>
                      <a:gd name="T17" fmla="*/ 13 h 63"/>
                      <a:gd name="T18" fmla="*/ 23 w 24"/>
                      <a:gd name="T19" fmla="*/ 14 h 63"/>
                      <a:gd name="T20" fmla="*/ 19 w 24"/>
                      <a:gd name="T21" fmla="*/ 16 h 63"/>
                      <a:gd name="T22" fmla="*/ 15 w 24"/>
                      <a:gd name="T23" fmla="*/ 19 h 63"/>
                      <a:gd name="T24" fmla="*/ 10 w 24"/>
                      <a:gd name="T25" fmla="*/ 19 h 63"/>
                      <a:gd name="T26" fmla="*/ 6 w 24"/>
                      <a:gd name="T27" fmla="*/ 21 h 63"/>
                      <a:gd name="T28" fmla="*/ 6 w 24"/>
                      <a:gd name="T29" fmla="*/ 28 h 63"/>
                      <a:gd name="T30" fmla="*/ 9 w 24"/>
                      <a:gd name="T31" fmla="*/ 35 h 63"/>
                      <a:gd name="T32" fmla="*/ 17 w 24"/>
                      <a:gd name="T33" fmla="*/ 38 h 63"/>
                      <a:gd name="T34" fmla="*/ 16 w 24"/>
                      <a:gd name="T35" fmla="*/ 45 h 63"/>
                      <a:gd name="T36" fmla="*/ 13 w 24"/>
                      <a:gd name="T37" fmla="*/ 52 h 63"/>
                      <a:gd name="T38" fmla="*/ 8 w 24"/>
                      <a:gd name="T39" fmla="*/ 58 h 63"/>
                      <a:gd name="T40" fmla="*/ 2 w 24"/>
                      <a:gd name="T41" fmla="*/ 63 h 63"/>
                      <a:gd name="T42" fmla="*/ 0 w 24"/>
                      <a:gd name="T43" fmla="*/ 9 h 6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4"/>
                      <a:gd name="T67" fmla="*/ 0 h 63"/>
                      <a:gd name="T68" fmla="*/ 24 w 24"/>
                      <a:gd name="T69" fmla="*/ 63 h 6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4" h="63">
                        <a:moveTo>
                          <a:pt x="0" y="9"/>
                        </a:moveTo>
                        <a:lnTo>
                          <a:pt x="6" y="9"/>
                        </a:lnTo>
                        <a:lnTo>
                          <a:pt x="13" y="7"/>
                        </a:lnTo>
                        <a:lnTo>
                          <a:pt x="18" y="4"/>
                        </a:lnTo>
                        <a:lnTo>
                          <a:pt x="22" y="0"/>
                        </a:lnTo>
                        <a:lnTo>
                          <a:pt x="23" y="4"/>
                        </a:lnTo>
                        <a:lnTo>
                          <a:pt x="23" y="8"/>
                        </a:lnTo>
                        <a:lnTo>
                          <a:pt x="24" y="12"/>
                        </a:lnTo>
                        <a:lnTo>
                          <a:pt x="24" y="13"/>
                        </a:lnTo>
                        <a:lnTo>
                          <a:pt x="23" y="14"/>
                        </a:lnTo>
                        <a:lnTo>
                          <a:pt x="19" y="16"/>
                        </a:lnTo>
                        <a:lnTo>
                          <a:pt x="15" y="19"/>
                        </a:lnTo>
                        <a:lnTo>
                          <a:pt x="10" y="19"/>
                        </a:lnTo>
                        <a:lnTo>
                          <a:pt x="6" y="21"/>
                        </a:lnTo>
                        <a:lnTo>
                          <a:pt x="6" y="28"/>
                        </a:lnTo>
                        <a:lnTo>
                          <a:pt x="9" y="35"/>
                        </a:lnTo>
                        <a:lnTo>
                          <a:pt x="17" y="38"/>
                        </a:lnTo>
                        <a:lnTo>
                          <a:pt x="16" y="45"/>
                        </a:lnTo>
                        <a:lnTo>
                          <a:pt x="13" y="52"/>
                        </a:lnTo>
                        <a:lnTo>
                          <a:pt x="8" y="58"/>
                        </a:lnTo>
                        <a:lnTo>
                          <a:pt x="2" y="63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25" name="Freeform 58"/>
                  <p:cNvSpPr>
                    <a:spLocks/>
                  </p:cNvSpPr>
                  <p:nvPr/>
                </p:nvSpPr>
                <p:spPr bwMode="auto">
                  <a:xfrm>
                    <a:off x="3301" y="3609"/>
                    <a:ext cx="80" cy="50"/>
                  </a:xfrm>
                  <a:custGeom>
                    <a:avLst/>
                    <a:gdLst>
                      <a:gd name="T0" fmla="*/ 31 w 75"/>
                      <a:gd name="T1" fmla="*/ 21 h 38"/>
                      <a:gd name="T2" fmla="*/ 33 w 75"/>
                      <a:gd name="T3" fmla="*/ 21 h 38"/>
                      <a:gd name="T4" fmla="*/ 40 w 75"/>
                      <a:gd name="T5" fmla="*/ 21 h 38"/>
                      <a:gd name="T6" fmla="*/ 48 w 75"/>
                      <a:gd name="T7" fmla="*/ 19 h 38"/>
                      <a:gd name="T8" fmla="*/ 56 w 75"/>
                      <a:gd name="T9" fmla="*/ 14 h 38"/>
                      <a:gd name="T10" fmla="*/ 63 w 75"/>
                      <a:gd name="T11" fmla="*/ 9 h 38"/>
                      <a:gd name="T12" fmla="*/ 69 w 75"/>
                      <a:gd name="T13" fmla="*/ 4 h 38"/>
                      <a:gd name="T14" fmla="*/ 73 w 75"/>
                      <a:gd name="T15" fmla="*/ 1 h 38"/>
                      <a:gd name="T16" fmla="*/ 75 w 75"/>
                      <a:gd name="T17" fmla="*/ 0 h 38"/>
                      <a:gd name="T18" fmla="*/ 75 w 75"/>
                      <a:gd name="T19" fmla="*/ 1 h 38"/>
                      <a:gd name="T20" fmla="*/ 73 w 75"/>
                      <a:gd name="T21" fmla="*/ 5 h 38"/>
                      <a:gd name="T22" fmla="*/ 71 w 75"/>
                      <a:gd name="T23" fmla="*/ 10 h 38"/>
                      <a:gd name="T24" fmla="*/ 69 w 75"/>
                      <a:gd name="T25" fmla="*/ 14 h 38"/>
                      <a:gd name="T26" fmla="*/ 67 w 75"/>
                      <a:gd name="T27" fmla="*/ 18 h 38"/>
                      <a:gd name="T28" fmla="*/ 63 w 75"/>
                      <a:gd name="T29" fmla="*/ 21 h 38"/>
                      <a:gd name="T30" fmla="*/ 61 w 75"/>
                      <a:gd name="T31" fmla="*/ 25 h 38"/>
                      <a:gd name="T32" fmla="*/ 58 w 75"/>
                      <a:gd name="T33" fmla="*/ 29 h 38"/>
                      <a:gd name="T34" fmla="*/ 60 w 75"/>
                      <a:gd name="T35" fmla="*/ 33 h 38"/>
                      <a:gd name="T36" fmla="*/ 62 w 75"/>
                      <a:gd name="T37" fmla="*/ 34 h 38"/>
                      <a:gd name="T38" fmla="*/ 65 w 75"/>
                      <a:gd name="T39" fmla="*/ 35 h 38"/>
                      <a:gd name="T40" fmla="*/ 69 w 75"/>
                      <a:gd name="T41" fmla="*/ 36 h 38"/>
                      <a:gd name="T42" fmla="*/ 69 w 75"/>
                      <a:gd name="T43" fmla="*/ 38 h 38"/>
                      <a:gd name="T44" fmla="*/ 65 w 75"/>
                      <a:gd name="T45" fmla="*/ 38 h 38"/>
                      <a:gd name="T46" fmla="*/ 58 w 75"/>
                      <a:gd name="T47" fmla="*/ 38 h 38"/>
                      <a:gd name="T48" fmla="*/ 50 w 75"/>
                      <a:gd name="T49" fmla="*/ 38 h 38"/>
                      <a:gd name="T50" fmla="*/ 46 w 75"/>
                      <a:gd name="T51" fmla="*/ 36 h 38"/>
                      <a:gd name="T52" fmla="*/ 42 w 75"/>
                      <a:gd name="T53" fmla="*/ 33 h 38"/>
                      <a:gd name="T54" fmla="*/ 38 w 75"/>
                      <a:gd name="T55" fmla="*/ 28 h 38"/>
                      <a:gd name="T56" fmla="*/ 25 w 75"/>
                      <a:gd name="T57" fmla="*/ 26 h 38"/>
                      <a:gd name="T58" fmla="*/ 11 w 75"/>
                      <a:gd name="T59" fmla="*/ 23 h 38"/>
                      <a:gd name="T60" fmla="*/ 4 w 75"/>
                      <a:gd name="T61" fmla="*/ 16 h 38"/>
                      <a:gd name="T62" fmla="*/ 1 w 75"/>
                      <a:gd name="T63" fmla="*/ 10 h 38"/>
                      <a:gd name="T64" fmla="*/ 0 w 75"/>
                      <a:gd name="T65" fmla="*/ 6 h 38"/>
                      <a:gd name="T66" fmla="*/ 31 w 75"/>
                      <a:gd name="T67" fmla="*/ 21 h 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38"/>
                      <a:gd name="T104" fmla="*/ 75 w 75"/>
                      <a:gd name="T105" fmla="*/ 38 h 3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38">
                        <a:moveTo>
                          <a:pt x="31" y="21"/>
                        </a:moveTo>
                        <a:lnTo>
                          <a:pt x="33" y="21"/>
                        </a:lnTo>
                        <a:lnTo>
                          <a:pt x="40" y="21"/>
                        </a:lnTo>
                        <a:lnTo>
                          <a:pt x="48" y="19"/>
                        </a:lnTo>
                        <a:lnTo>
                          <a:pt x="56" y="14"/>
                        </a:lnTo>
                        <a:lnTo>
                          <a:pt x="63" y="9"/>
                        </a:lnTo>
                        <a:lnTo>
                          <a:pt x="69" y="4"/>
                        </a:lnTo>
                        <a:lnTo>
                          <a:pt x="73" y="1"/>
                        </a:lnTo>
                        <a:lnTo>
                          <a:pt x="75" y="0"/>
                        </a:lnTo>
                        <a:lnTo>
                          <a:pt x="75" y="1"/>
                        </a:lnTo>
                        <a:lnTo>
                          <a:pt x="73" y="5"/>
                        </a:lnTo>
                        <a:lnTo>
                          <a:pt x="71" y="10"/>
                        </a:lnTo>
                        <a:lnTo>
                          <a:pt x="69" y="14"/>
                        </a:lnTo>
                        <a:lnTo>
                          <a:pt x="67" y="18"/>
                        </a:lnTo>
                        <a:lnTo>
                          <a:pt x="63" y="21"/>
                        </a:lnTo>
                        <a:lnTo>
                          <a:pt x="61" y="25"/>
                        </a:lnTo>
                        <a:lnTo>
                          <a:pt x="58" y="29"/>
                        </a:lnTo>
                        <a:lnTo>
                          <a:pt x="60" y="33"/>
                        </a:lnTo>
                        <a:lnTo>
                          <a:pt x="62" y="34"/>
                        </a:lnTo>
                        <a:lnTo>
                          <a:pt x="65" y="35"/>
                        </a:lnTo>
                        <a:lnTo>
                          <a:pt x="69" y="36"/>
                        </a:lnTo>
                        <a:lnTo>
                          <a:pt x="69" y="38"/>
                        </a:lnTo>
                        <a:lnTo>
                          <a:pt x="65" y="38"/>
                        </a:lnTo>
                        <a:lnTo>
                          <a:pt x="58" y="38"/>
                        </a:lnTo>
                        <a:lnTo>
                          <a:pt x="50" y="38"/>
                        </a:lnTo>
                        <a:lnTo>
                          <a:pt x="46" y="36"/>
                        </a:lnTo>
                        <a:lnTo>
                          <a:pt x="42" y="33"/>
                        </a:lnTo>
                        <a:lnTo>
                          <a:pt x="38" y="28"/>
                        </a:lnTo>
                        <a:lnTo>
                          <a:pt x="25" y="26"/>
                        </a:lnTo>
                        <a:lnTo>
                          <a:pt x="11" y="23"/>
                        </a:lnTo>
                        <a:lnTo>
                          <a:pt x="4" y="16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31" y="21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26" name="Oval 5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744"/>
                    <a:ext cx="48" cy="96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27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936"/>
                    <a:ext cx="144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28" name="Oval 61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96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29" name="Freeform 62"/>
                  <p:cNvSpPr>
                    <a:spLocks/>
                  </p:cNvSpPr>
                  <p:nvPr/>
                </p:nvSpPr>
                <p:spPr bwMode="auto">
                  <a:xfrm rot="-2137208">
                    <a:off x="3168" y="3648"/>
                    <a:ext cx="480" cy="411"/>
                  </a:xfrm>
                  <a:custGeom>
                    <a:avLst/>
                    <a:gdLst>
                      <a:gd name="T0" fmla="*/ 59 w 1073"/>
                      <a:gd name="T1" fmla="*/ 496 h 507"/>
                      <a:gd name="T2" fmla="*/ 40 w 1073"/>
                      <a:gd name="T3" fmla="*/ 472 h 507"/>
                      <a:gd name="T4" fmla="*/ 22 w 1073"/>
                      <a:gd name="T5" fmla="*/ 448 h 507"/>
                      <a:gd name="T6" fmla="*/ 7 w 1073"/>
                      <a:gd name="T7" fmla="*/ 423 h 507"/>
                      <a:gd name="T8" fmla="*/ 10 w 1073"/>
                      <a:gd name="T9" fmla="*/ 402 h 507"/>
                      <a:gd name="T10" fmla="*/ 31 w 1073"/>
                      <a:gd name="T11" fmla="*/ 385 h 507"/>
                      <a:gd name="T12" fmla="*/ 55 w 1073"/>
                      <a:gd name="T13" fmla="*/ 369 h 507"/>
                      <a:gd name="T14" fmla="*/ 82 w 1073"/>
                      <a:gd name="T15" fmla="*/ 356 h 507"/>
                      <a:gd name="T16" fmla="*/ 111 w 1073"/>
                      <a:gd name="T17" fmla="*/ 343 h 507"/>
                      <a:gd name="T18" fmla="*/ 142 w 1073"/>
                      <a:gd name="T19" fmla="*/ 334 h 507"/>
                      <a:gd name="T20" fmla="*/ 175 w 1073"/>
                      <a:gd name="T21" fmla="*/ 329 h 507"/>
                      <a:gd name="T22" fmla="*/ 208 w 1073"/>
                      <a:gd name="T23" fmla="*/ 328 h 507"/>
                      <a:gd name="T24" fmla="*/ 233 w 1073"/>
                      <a:gd name="T25" fmla="*/ 318 h 507"/>
                      <a:gd name="T26" fmla="*/ 253 w 1073"/>
                      <a:gd name="T27" fmla="*/ 297 h 507"/>
                      <a:gd name="T28" fmla="*/ 278 w 1073"/>
                      <a:gd name="T29" fmla="*/ 277 h 507"/>
                      <a:gd name="T30" fmla="*/ 305 w 1073"/>
                      <a:gd name="T31" fmla="*/ 258 h 507"/>
                      <a:gd name="T32" fmla="*/ 335 w 1073"/>
                      <a:gd name="T33" fmla="*/ 242 h 507"/>
                      <a:gd name="T34" fmla="*/ 369 w 1073"/>
                      <a:gd name="T35" fmla="*/ 230 h 507"/>
                      <a:gd name="T36" fmla="*/ 404 w 1073"/>
                      <a:gd name="T37" fmla="*/ 223 h 507"/>
                      <a:gd name="T38" fmla="*/ 442 w 1073"/>
                      <a:gd name="T39" fmla="*/ 220 h 507"/>
                      <a:gd name="T40" fmla="*/ 471 w 1073"/>
                      <a:gd name="T41" fmla="*/ 199 h 507"/>
                      <a:gd name="T42" fmla="*/ 505 w 1073"/>
                      <a:gd name="T43" fmla="*/ 165 h 507"/>
                      <a:gd name="T44" fmla="*/ 550 w 1073"/>
                      <a:gd name="T45" fmla="*/ 148 h 507"/>
                      <a:gd name="T46" fmla="*/ 601 w 1073"/>
                      <a:gd name="T47" fmla="*/ 144 h 507"/>
                      <a:gd name="T48" fmla="*/ 640 w 1073"/>
                      <a:gd name="T49" fmla="*/ 133 h 507"/>
                      <a:gd name="T50" fmla="*/ 672 w 1073"/>
                      <a:gd name="T51" fmla="*/ 111 h 507"/>
                      <a:gd name="T52" fmla="*/ 709 w 1073"/>
                      <a:gd name="T53" fmla="*/ 101 h 507"/>
                      <a:gd name="T54" fmla="*/ 743 w 1073"/>
                      <a:gd name="T55" fmla="*/ 104 h 507"/>
                      <a:gd name="T56" fmla="*/ 764 w 1073"/>
                      <a:gd name="T57" fmla="*/ 96 h 507"/>
                      <a:gd name="T58" fmla="*/ 783 w 1073"/>
                      <a:gd name="T59" fmla="*/ 73 h 507"/>
                      <a:gd name="T60" fmla="*/ 809 w 1073"/>
                      <a:gd name="T61" fmla="*/ 58 h 507"/>
                      <a:gd name="T62" fmla="*/ 842 w 1073"/>
                      <a:gd name="T63" fmla="*/ 54 h 507"/>
                      <a:gd name="T64" fmla="*/ 867 w 1073"/>
                      <a:gd name="T65" fmla="*/ 49 h 507"/>
                      <a:gd name="T66" fmla="*/ 887 w 1073"/>
                      <a:gd name="T67" fmla="*/ 35 h 507"/>
                      <a:gd name="T68" fmla="*/ 907 w 1073"/>
                      <a:gd name="T69" fmla="*/ 30 h 507"/>
                      <a:gd name="T70" fmla="*/ 928 w 1073"/>
                      <a:gd name="T71" fmla="*/ 31 h 507"/>
                      <a:gd name="T72" fmla="*/ 944 w 1073"/>
                      <a:gd name="T73" fmla="*/ 29 h 507"/>
                      <a:gd name="T74" fmla="*/ 961 w 1073"/>
                      <a:gd name="T75" fmla="*/ 20 h 507"/>
                      <a:gd name="T76" fmla="*/ 979 w 1073"/>
                      <a:gd name="T77" fmla="*/ 19 h 507"/>
                      <a:gd name="T78" fmla="*/ 994 w 1073"/>
                      <a:gd name="T79" fmla="*/ 20 h 507"/>
                      <a:gd name="T80" fmla="*/ 1004 w 1073"/>
                      <a:gd name="T81" fmla="*/ 15 h 507"/>
                      <a:gd name="T82" fmla="*/ 1021 w 1073"/>
                      <a:gd name="T83" fmla="*/ 6 h 507"/>
                      <a:gd name="T84" fmla="*/ 1042 w 1073"/>
                      <a:gd name="T85" fmla="*/ 1 h 507"/>
                      <a:gd name="T86" fmla="*/ 1063 w 1073"/>
                      <a:gd name="T87" fmla="*/ 1 h 507"/>
                      <a:gd name="T88" fmla="*/ 1036 w 1073"/>
                      <a:gd name="T89" fmla="*/ 16 h 507"/>
                      <a:gd name="T90" fmla="*/ 963 w 1073"/>
                      <a:gd name="T91" fmla="*/ 44 h 507"/>
                      <a:gd name="T92" fmla="*/ 890 w 1073"/>
                      <a:gd name="T93" fmla="*/ 73 h 507"/>
                      <a:gd name="T94" fmla="*/ 819 w 1073"/>
                      <a:gd name="T95" fmla="*/ 101 h 507"/>
                      <a:gd name="T96" fmla="*/ 749 w 1073"/>
                      <a:gd name="T97" fmla="*/ 131 h 507"/>
                      <a:gd name="T98" fmla="*/ 680 w 1073"/>
                      <a:gd name="T99" fmla="*/ 163 h 507"/>
                      <a:gd name="T100" fmla="*/ 612 w 1073"/>
                      <a:gd name="T101" fmla="*/ 194 h 507"/>
                      <a:gd name="T102" fmla="*/ 546 w 1073"/>
                      <a:gd name="T103" fmla="*/ 227 h 507"/>
                      <a:gd name="T104" fmla="*/ 482 w 1073"/>
                      <a:gd name="T105" fmla="*/ 259 h 507"/>
                      <a:gd name="T106" fmla="*/ 421 w 1073"/>
                      <a:gd name="T107" fmla="*/ 293 h 507"/>
                      <a:gd name="T108" fmla="*/ 359 w 1073"/>
                      <a:gd name="T109" fmla="*/ 326 h 507"/>
                      <a:gd name="T110" fmla="*/ 302 w 1073"/>
                      <a:gd name="T111" fmla="*/ 359 h 507"/>
                      <a:gd name="T112" fmla="*/ 245 w 1073"/>
                      <a:gd name="T113" fmla="*/ 393 h 507"/>
                      <a:gd name="T114" fmla="*/ 191 w 1073"/>
                      <a:gd name="T115" fmla="*/ 426 h 507"/>
                      <a:gd name="T116" fmla="*/ 141 w 1073"/>
                      <a:gd name="T117" fmla="*/ 458 h 507"/>
                      <a:gd name="T118" fmla="*/ 92 w 1073"/>
                      <a:gd name="T119" fmla="*/ 491 h 50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073"/>
                      <a:gd name="T181" fmla="*/ 0 h 507"/>
                      <a:gd name="T182" fmla="*/ 1073 w 1073"/>
                      <a:gd name="T183" fmla="*/ 507 h 50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073" h="507">
                        <a:moveTo>
                          <a:pt x="69" y="507"/>
                        </a:moveTo>
                        <a:lnTo>
                          <a:pt x="59" y="496"/>
                        </a:lnTo>
                        <a:lnTo>
                          <a:pt x="48" y="485"/>
                        </a:lnTo>
                        <a:lnTo>
                          <a:pt x="40" y="472"/>
                        </a:lnTo>
                        <a:lnTo>
                          <a:pt x="31" y="461"/>
                        </a:lnTo>
                        <a:lnTo>
                          <a:pt x="22" y="448"/>
                        </a:lnTo>
                        <a:lnTo>
                          <a:pt x="15" y="436"/>
                        </a:lnTo>
                        <a:lnTo>
                          <a:pt x="7" y="423"/>
                        </a:lnTo>
                        <a:lnTo>
                          <a:pt x="0" y="411"/>
                        </a:lnTo>
                        <a:lnTo>
                          <a:pt x="10" y="402"/>
                        </a:lnTo>
                        <a:lnTo>
                          <a:pt x="20" y="393"/>
                        </a:lnTo>
                        <a:lnTo>
                          <a:pt x="31" y="385"/>
                        </a:lnTo>
                        <a:lnTo>
                          <a:pt x="42" y="377"/>
                        </a:lnTo>
                        <a:lnTo>
                          <a:pt x="55" y="369"/>
                        </a:lnTo>
                        <a:lnTo>
                          <a:pt x="69" y="362"/>
                        </a:lnTo>
                        <a:lnTo>
                          <a:pt x="82" y="356"/>
                        </a:lnTo>
                        <a:lnTo>
                          <a:pt x="97" y="349"/>
                        </a:lnTo>
                        <a:lnTo>
                          <a:pt x="111" y="343"/>
                        </a:lnTo>
                        <a:lnTo>
                          <a:pt x="127" y="338"/>
                        </a:lnTo>
                        <a:lnTo>
                          <a:pt x="142" y="334"/>
                        </a:lnTo>
                        <a:lnTo>
                          <a:pt x="159" y="332"/>
                        </a:lnTo>
                        <a:lnTo>
                          <a:pt x="175" y="329"/>
                        </a:lnTo>
                        <a:lnTo>
                          <a:pt x="191" y="328"/>
                        </a:lnTo>
                        <a:lnTo>
                          <a:pt x="208" y="328"/>
                        </a:lnTo>
                        <a:lnTo>
                          <a:pt x="224" y="329"/>
                        </a:lnTo>
                        <a:lnTo>
                          <a:pt x="233" y="318"/>
                        </a:lnTo>
                        <a:lnTo>
                          <a:pt x="243" y="308"/>
                        </a:lnTo>
                        <a:lnTo>
                          <a:pt x="253" y="297"/>
                        </a:lnTo>
                        <a:lnTo>
                          <a:pt x="264" y="287"/>
                        </a:lnTo>
                        <a:lnTo>
                          <a:pt x="278" y="277"/>
                        </a:lnTo>
                        <a:lnTo>
                          <a:pt x="290" y="267"/>
                        </a:lnTo>
                        <a:lnTo>
                          <a:pt x="305" y="258"/>
                        </a:lnTo>
                        <a:lnTo>
                          <a:pt x="320" y="249"/>
                        </a:lnTo>
                        <a:lnTo>
                          <a:pt x="335" y="242"/>
                        </a:lnTo>
                        <a:lnTo>
                          <a:pt x="353" y="235"/>
                        </a:lnTo>
                        <a:lnTo>
                          <a:pt x="369" y="230"/>
                        </a:lnTo>
                        <a:lnTo>
                          <a:pt x="387" y="225"/>
                        </a:lnTo>
                        <a:lnTo>
                          <a:pt x="404" y="223"/>
                        </a:lnTo>
                        <a:lnTo>
                          <a:pt x="423" y="220"/>
                        </a:lnTo>
                        <a:lnTo>
                          <a:pt x="442" y="220"/>
                        </a:lnTo>
                        <a:lnTo>
                          <a:pt x="461" y="222"/>
                        </a:lnTo>
                        <a:lnTo>
                          <a:pt x="471" y="199"/>
                        </a:lnTo>
                        <a:lnTo>
                          <a:pt x="486" y="180"/>
                        </a:lnTo>
                        <a:lnTo>
                          <a:pt x="505" y="165"/>
                        </a:lnTo>
                        <a:lnTo>
                          <a:pt x="526" y="154"/>
                        </a:lnTo>
                        <a:lnTo>
                          <a:pt x="550" y="148"/>
                        </a:lnTo>
                        <a:lnTo>
                          <a:pt x="576" y="144"/>
                        </a:lnTo>
                        <a:lnTo>
                          <a:pt x="601" y="144"/>
                        </a:lnTo>
                        <a:lnTo>
                          <a:pt x="626" y="146"/>
                        </a:lnTo>
                        <a:lnTo>
                          <a:pt x="640" y="133"/>
                        </a:lnTo>
                        <a:lnTo>
                          <a:pt x="656" y="120"/>
                        </a:lnTo>
                        <a:lnTo>
                          <a:pt x="672" y="111"/>
                        </a:lnTo>
                        <a:lnTo>
                          <a:pt x="691" y="104"/>
                        </a:lnTo>
                        <a:lnTo>
                          <a:pt x="709" y="101"/>
                        </a:lnTo>
                        <a:lnTo>
                          <a:pt x="726" y="100"/>
                        </a:lnTo>
                        <a:lnTo>
                          <a:pt x="743" y="104"/>
                        </a:lnTo>
                        <a:lnTo>
                          <a:pt x="759" y="110"/>
                        </a:lnTo>
                        <a:lnTo>
                          <a:pt x="764" y="96"/>
                        </a:lnTo>
                        <a:lnTo>
                          <a:pt x="773" y="84"/>
                        </a:lnTo>
                        <a:lnTo>
                          <a:pt x="783" y="73"/>
                        </a:lnTo>
                        <a:lnTo>
                          <a:pt x="795" y="64"/>
                        </a:lnTo>
                        <a:lnTo>
                          <a:pt x="809" y="58"/>
                        </a:lnTo>
                        <a:lnTo>
                          <a:pt x="825" y="54"/>
                        </a:lnTo>
                        <a:lnTo>
                          <a:pt x="842" y="54"/>
                        </a:lnTo>
                        <a:lnTo>
                          <a:pt x="859" y="58"/>
                        </a:lnTo>
                        <a:lnTo>
                          <a:pt x="867" y="49"/>
                        </a:lnTo>
                        <a:lnTo>
                          <a:pt x="877" y="41"/>
                        </a:lnTo>
                        <a:lnTo>
                          <a:pt x="887" y="35"/>
                        </a:lnTo>
                        <a:lnTo>
                          <a:pt x="897" y="31"/>
                        </a:lnTo>
                        <a:lnTo>
                          <a:pt x="907" y="30"/>
                        </a:lnTo>
                        <a:lnTo>
                          <a:pt x="918" y="30"/>
                        </a:lnTo>
                        <a:lnTo>
                          <a:pt x="928" y="31"/>
                        </a:lnTo>
                        <a:lnTo>
                          <a:pt x="937" y="36"/>
                        </a:lnTo>
                        <a:lnTo>
                          <a:pt x="944" y="29"/>
                        </a:lnTo>
                        <a:lnTo>
                          <a:pt x="952" y="24"/>
                        </a:lnTo>
                        <a:lnTo>
                          <a:pt x="961" y="20"/>
                        </a:lnTo>
                        <a:lnTo>
                          <a:pt x="971" y="19"/>
                        </a:lnTo>
                        <a:lnTo>
                          <a:pt x="979" y="19"/>
                        </a:lnTo>
                        <a:lnTo>
                          <a:pt x="987" y="19"/>
                        </a:lnTo>
                        <a:lnTo>
                          <a:pt x="994" y="20"/>
                        </a:lnTo>
                        <a:lnTo>
                          <a:pt x="999" y="20"/>
                        </a:lnTo>
                        <a:lnTo>
                          <a:pt x="1004" y="15"/>
                        </a:lnTo>
                        <a:lnTo>
                          <a:pt x="1012" y="10"/>
                        </a:lnTo>
                        <a:lnTo>
                          <a:pt x="1021" y="6"/>
                        </a:lnTo>
                        <a:lnTo>
                          <a:pt x="1031" y="2"/>
                        </a:lnTo>
                        <a:lnTo>
                          <a:pt x="1042" y="1"/>
                        </a:lnTo>
                        <a:lnTo>
                          <a:pt x="1053" y="0"/>
                        </a:lnTo>
                        <a:lnTo>
                          <a:pt x="1063" y="1"/>
                        </a:lnTo>
                        <a:lnTo>
                          <a:pt x="1073" y="4"/>
                        </a:lnTo>
                        <a:lnTo>
                          <a:pt x="1036" y="16"/>
                        </a:lnTo>
                        <a:lnTo>
                          <a:pt x="999" y="30"/>
                        </a:lnTo>
                        <a:lnTo>
                          <a:pt x="963" y="44"/>
                        </a:lnTo>
                        <a:lnTo>
                          <a:pt x="927" y="58"/>
                        </a:lnTo>
                        <a:lnTo>
                          <a:pt x="890" y="73"/>
                        </a:lnTo>
                        <a:lnTo>
                          <a:pt x="854" y="86"/>
                        </a:lnTo>
                        <a:lnTo>
                          <a:pt x="819" y="101"/>
                        </a:lnTo>
                        <a:lnTo>
                          <a:pt x="784" y="116"/>
                        </a:lnTo>
                        <a:lnTo>
                          <a:pt x="749" y="131"/>
                        </a:lnTo>
                        <a:lnTo>
                          <a:pt x="714" y="148"/>
                        </a:lnTo>
                        <a:lnTo>
                          <a:pt x="680" y="163"/>
                        </a:lnTo>
                        <a:lnTo>
                          <a:pt x="646" y="179"/>
                        </a:lnTo>
                        <a:lnTo>
                          <a:pt x="612" y="194"/>
                        </a:lnTo>
                        <a:lnTo>
                          <a:pt x="578" y="210"/>
                        </a:lnTo>
                        <a:lnTo>
                          <a:pt x="546" y="227"/>
                        </a:lnTo>
                        <a:lnTo>
                          <a:pt x="515" y="243"/>
                        </a:lnTo>
                        <a:lnTo>
                          <a:pt x="482" y="259"/>
                        </a:lnTo>
                        <a:lnTo>
                          <a:pt x="451" y="277"/>
                        </a:lnTo>
                        <a:lnTo>
                          <a:pt x="421" y="293"/>
                        </a:lnTo>
                        <a:lnTo>
                          <a:pt x="389" y="309"/>
                        </a:lnTo>
                        <a:lnTo>
                          <a:pt x="359" y="326"/>
                        </a:lnTo>
                        <a:lnTo>
                          <a:pt x="330" y="343"/>
                        </a:lnTo>
                        <a:lnTo>
                          <a:pt x="302" y="359"/>
                        </a:lnTo>
                        <a:lnTo>
                          <a:pt x="273" y="376"/>
                        </a:lnTo>
                        <a:lnTo>
                          <a:pt x="245" y="393"/>
                        </a:lnTo>
                        <a:lnTo>
                          <a:pt x="219" y="410"/>
                        </a:lnTo>
                        <a:lnTo>
                          <a:pt x="191" y="426"/>
                        </a:lnTo>
                        <a:lnTo>
                          <a:pt x="166" y="442"/>
                        </a:lnTo>
                        <a:lnTo>
                          <a:pt x="141" y="458"/>
                        </a:lnTo>
                        <a:lnTo>
                          <a:pt x="116" y="475"/>
                        </a:lnTo>
                        <a:lnTo>
                          <a:pt x="92" y="491"/>
                        </a:lnTo>
                        <a:lnTo>
                          <a:pt x="69" y="507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9618" name="Oval 63"/>
                <p:cNvSpPr>
                  <a:spLocks noChangeArrowheads="1"/>
                </p:cNvSpPr>
                <p:nvPr/>
              </p:nvSpPr>
              <p:spPr bwMode="auto">
                <a:xfrm>
                  <a:off x="3312" y="4032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19" name="Oval 64"/>
                <p:cNvSpPr>
                  <a:spLocks noChangeArrowheads="1"/>
                </p:cNvSpPr>
                <p:nvPr/>
              </p:nvSpPr>
              <p:spPr bwMode="auto">
                <a:xfrm>
                  <a:off x="3300" y="3792"/>
                  <a:ext cx="48" cy="192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20" name="Oval 65"/>
                <p:cNvSpPr>
                  <a:spLocks noChangeArrowheads="1"/>
                </p:cNvSpPr>
                <p:nvPr/>
              </p:nvSpPr>
              <p:spPr bwMode="auto">
                <a:xfrm>
                  <a:off x="3216" y="3840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21" name="Freeform 66"/>
                <p:cNvSpPr>
                  <a:spLocks/>
                </p:cNvSpPr>
                <p:nvPr/>
              </p:nvSpPr>
              <p:spPr bwMode="auto">
                <a:xfrm>
                  <a:off x="3287" y="3648"/>
                  <a:ext cx="25" cy="82"/>
                </a:xfrm>
                <a:custGeom>
                  <a:avLst/>
                  <a:gdLst>
                    <a:gd name="T0" fmla="*/ 0 w 23"/>
                    <a:gd name="T1" fmla="*/ 8 h 63"/>
                    <a:gd name="T2" fmla="*/ 6 w 23"/>
                    <a:gd name="T3" fmla="*/ 8 h 63"/>
                    <a:gd name="T4" fmla="*/ 13 w 23"/>
                    <a:gd name="T5" fmla="*/ 6 h 63"/>
                    <a:gd name="T6" fmla="*/ 19 w 23"/>
                    <a:gd name="T7" fmla="*/ 3 h 63"/>
                    <a:gd name="T8" fmla="*/ 22 w 23"/>
                    <a:gd name="T9" fmla="*/ 0 h 63"/>
                    <a:gd name="T10" fmla="*/ 23 w 23"/>
                    <a:gd name="T11" fmla="*/ 4 h 63"/>
                    <a:gd name="T12" fmla="*/ 23 w 23"/>
                    <a:gd name="T13" fmla="*/ 8 h 63"/>
                    <a:gd name="T14" fmla="*/ 23 w 23"/>
                    <a:gd name="T15" fmla="*/ 12 h 63"/>
                    <a:gd name="T16" fmla="*/ 23 w 23"/>
                    <a:gd name="T17" fmla="*/ 13 h 63"/>
                    <a:gd name="T18" fmla="*/ 22 w 23"/>
                    <a:gd name="T19" fmla="*/ 14 h 63"/>
                    <a:gd name="T20" fmla="*/ 20 w 23"/>
                    <a:gd name="T21" fmla="*/ 15 h 63"/>
                    <a:gd name="T22" fmla="*/ 15 w 23"/>
                    <a:gd name="T23" fmla="*/ 18 h 63"/>
                    <a:gd name="T24" fmla="*/ 11 w 23"/>
                    <a:gd name="T25" fmla="*/ 18 h 63"/>
                    <a:gd name="T26" fmla="*/ 6 w 23"/>
                    <a:gd name="T27" fmla="*/ 20 h 63"/>
                    <a:gd name="T28" fmla="*/ 6 w 23"/>
                    <a:gd name="T29" fmla="*/ 27 h 63"/>
                    <a:gd name="T30" fmla="*/ 9 w 23"/>
                    <a:gd name="T31" fmla="*/ 34 h 63"/>
                    <a:gd name="T32" fmla="*/ 17 w 23"/>
                    <a:gd name="T33" fmla="*/ 37 h 63"/>
                    <a:gd name="T34" fmla="*/ 16 w 23"/>
                    <a:gd name="T35" fmla="*/ 45 h 63"/>
                    <a:gd name="T36" fmla="*/ 13 w 23"/>
                    <a:gd name="T37" fmla="*/ 51 h 63"/>
                    <a:gd name="T38" fmla="*/ 8 w 23"/>
                    <a:gd name="T39" fmla="*/ 57 h 63"/>
                    <a:gd name="T40" fmla="*/ 2 w 23"/>
                    <a:gd name="T41" fmla="*/ 63 h 63"/>
                    <a:gd name="T42" fmla="*/ 0 w 23"/>
                    <a:gd name="T43" fmla="*/ 8 h 6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63"/>
                    <a:gd name="T68" fmla="*/ 23 w 23"/>
                    <a:gd name="T69" fmla="*/ 63 h 6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63">
                      <a:moveTo>
                        <a:pt x="0" y="8"/>
                      </a:moveTo>
                      <a:lnTo>
                        <a:pt x="6" y="8"/>
                      </a:lnTo>
                      <a:lnTo>
                        <a:pt x="13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2" y="14"/>
                      </a:lnTo>
                      <a:lnTo>
                        <a:pt x="20" y="15"/>
                      </a:lnTo>
                      <a:lnTo>
                        <a:pt x="15" y="18"/>
                      </a:lnTo>
                      <a:lnTo>
                        <a:pt x="11" y="18"/>
                      </a:lnTo>
                      <a:lnTo>
                        <a:pt x="6" y="20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7" y="37"/>
                      </a:lnTo>
                      <a:lnTo>
                        <a:pt x="16" y="45"/>
                      </a:lnTo>
                      <a:lnTo>
                        <a:pt x="13" y="51"/>
                      </a:lnTo>
                      <a:lnTo>
                        <a:pt x="8" y="57"/>
                      </a:lnTo>
                      <a:lnTo>
                        <a:pt x="2" y="6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56C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613" name="Group 67"/>
              <p:cNvGrpSpPr>
                <a:grpSpLocks/>
              </p:cNvGrpSpPr>
              <p:nvPr/>
            </p:nvGrpSpPr>
            <p:grpSpPr bwMode="auto">
              <a:xfrm>
                <a:off x="3216" y="3576"/>
                <a:ext cx="144" cy="264"/>
                <a:chOff x="3216" y="3576"/>
                <a:chExt cx="144" cy="264"/>
              </a:xfrm>
            </p:grpSpPr>
            <p:sp>
              <p:nvSpPr>
                <p:cNvPr id="49614" name="Oval 68"/>
                <p:cNvSpPr>
                  <a:spLocks noChangeArrowheads="1"/>
                </p:cNvSpPr>
                <p:nvPr/>
              </p:nvSpPr>
              <p:spPr bwMode="auto">
                <a:xfrm>
                  <a:off x="3312" y="3576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15" name="AutoShape 69"/>
                <p:cNvSpPr>
                  <a:spLocks noChangeArrowheads="1"/>
                </p:cNvSpPr>
                <p:nvPr/>
              </p:nvSpPr>
              <p:spPr bwMode="auto">
                <a:xfrm rot="-4584310">
                  <a:off x="3181" y="3731"/>
                  <a:ext cx="122" cy="52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616" name="Oval 70"/>
                <p:cNvSpPr>
                  <a:spLocks noChangeArrowheads="1"/>
                </p:cNvSpPr>
                <p:nvPr/>
              </p:nvSpPr>
              <p:spPr bwMode="auto">
                <a:xfrm>
                  <a:off x="3264" y="3792"/>
                  <a:ext cx="48" cy="48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49608" name="Group 71"/>
            <p:cNvGrpSpPr>
              <a:grpSpLocks/>
            </p:cNvGrpSpPr>
            <p:nvPr/>
          </p:nvGrpSpPr>
          <p:grpSpPr bwMode="auto">
            <a:xfrm>
              <a:off x="3264" y="3696"/>
              <a:ext cx="85" cy="359"/>
              <a:chOff x="3264" y="3696"/>
              <a:chExt cx="85" cy="359"/>
            </a:xfrm>
          </p:grpSpPr>
          <p:sp>
            <p:nvSpPr>
              <p:cNvPr id="49609" name="Freeform 72"/>
              <p:cNvSpPr>
                <a:spLocks/>
              </p:cNvSpPr>
              <p:nvPr/>
            </p:nvSpPr>
            <p:spPr bwMode="auto">
              <a:xfrm>
                <a:off x="3298" y="3696"/>
                <a:ext cx="26" cy="86"/>
              </a:xfrm>
              <a:custGeom>
                <a:avLst/>
                <a:gdLst>
                  <a:gd name="T0" fmla="*/ 0 w 24"/>
                  <a:gd name="T1" fmla="*/ 9 h 63"/>
                  <a:gd name="T2" fmla="*/ 6 w 24"/>
                  <a:gd name="T3" fmla="*/ 9 h 63"/>
                  <a:gd name="T4" fmla="*/ 13 w 24"/>
                  <a:gd name="T5" fmla="*/ 7 h 63"/>
                  <a:gd name="T6" fmla="*/ 18 w 24"/>
                  <a:gd name="T7" fmla="*/ 3 h 63"/>
                  <a:gd name="T8" fmla="*/ 22 w 24"/>
                  <a:gd name="T9" fmla="*/ 0 h 63"/>
                  <a:gd name="T10" fmla="*/ 23 w 24"/>
                  <a:gd name="T11" fmla="*/ 3 h 63"/>
                  <a:gd name="T12" fmla="*/ 23 w 24"/>
                  <a:gd name="T13" fmla="*/ 8 h 63"/>
                  <a:gd name="T14" fmla="*/ 24 w 24"/>
                  <a:gd name="T15" fmla="*/ 11 h 63"/>
                  <a:gd name="T16" fmla="*/ 24 w 24"/>
                  <a:gd name="T17" fmla="*/ 12 h 63"/>
                  <a:gd name="T18" fmla="*/ 23 w 24"/>
                  <a:gd name="T19" fmla="*/ 14 h 63"/>
                  <a:gd name="T20" fmla="*/ 20 w 24"/>
                  <a:gd name="T21" fmla="*/ 16 h 63"/>
                  <a:gd name="T22" fmla="*/ 15 w 24"/>
                  <a:gd name="T23" fmla="*/ 18 h 63"/>
                  <a:gd name="T24" fmla="*/ 10 w 24"/>
                  <a:gd name="T25" fmla="*/ 18 h 63"/>
                  <a:gd name="T26" fmla="*/ 6 w 24"/>
                  <a:gd name="T27" fmla="*/ 20 h 63"/>
                  <a:gd name="T28" fmla="*/ 6 w 24"/>
                  <a:gd name="T29" fmla="*/ 27 h 63"/>
                  <a:gd name="T30" fmla="*/ 9 w 24"/>
                  <a:gd name="T31" fmla="*/ 34 h 63"/>
                  <a:gd name="T32" fmla="*/ 17 w 24"/>
                  <a:gd name="T33" fmla="*/ 38 h 63"/>
                  <a:gd name="T34" fmla="*/ 16 w 24"/>
                  <a:gd name="T35" fmla="*/ 45 h 63"/>
                  <a:gd name="T36" fmla="*/ 13 w 24"/>
                  <a:gd name="T37" fmla="*/ 52 h 63"/>
                  <a:gd name="T38" fmla="*/ 8 w 24"/>
                  <a:gd name="T39" fmla="*/ 57 h 63"/>
                  <a:gd name="T40" fmla="*/ 2 w 24"/>
                  <a:gd name="T41" fmla="*/ 63 h 63"/>
                  <a:gd name="T42" fmla="*/ 0 w 24"/>
                  <a:gd name="T43" fmla="*/ 9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63"/>
                  <a:gd name="T68" fmla="*/ 24 w 24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63">
                    <a:moveTo>
                      <a:pt x="0" y="9"/>
                    </a:moveTo>
                    <a:lnTo>
                      <a:pt x="6" y="9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3" y="8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3" y="14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8"/>
                    </a:lnTo>
                    <a:lnTo>
                      <a:pt x="16" y="45"/>
                    </a:lnTo>
                    <a:lnTo>
                      <a:pt x="13" y="52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610" name="Freeform 73"/>
              <p:cNvSpPr>
                <a:spLocks/>
              </p:cNvSpPr>
              <p:nvPr/>
            </p:nvSpPr>
            <p:spPr bwMode="auto">
              <a:xfrm>
                <a:off x="3324" y="3973"/>
                <a:ext cx="25" cy="82"/>
              </a:xfrm>
              <a:custGeom>
                <a:avLst/>
                <a:gdLst>
                  <a:gd name="T0" fmla="*/ 0 w 23"/>
                  <a:gd name="T1" fmla="*/ 8 h 63"/>
                  <a:gd name="T2" fmla="*/ 6 w 23"/>
                  <a:gd name="T3" fmla="*/ 8 h 63"/>
                  <a:gd name="T4" fmla="*/ 13 w 23"/>
                  <a:gd name="T5" fmla="*/ 6 h 63"/>
                  <a:gd name="T6" fmla="*/ 19 w 23"/>
                  <a:gd name="T7" fmla="*/ 3 h 63"/>
                  <a:gd name="T8" fmla="*/ 22 w 23"/>
                  <a:gd name="T9" fmla="*/ 0 h 63"/>
                  <a:gd name="T10" fmla="*/ 23 w 23"/>
                  <a:gd name="T11" fmla="*/ 4 h 63"/>
                  <a:gd name="T12" fmla="*/ 23 w 23"/>
                  <a:gd name="T13" fmla="*/ 8 h 63"/>
                  <a:gd name="T14" fmla="*/ 23 w 23"/>
                  <a:gd name="T15" fmla="*/ 12 h 63"/>
                  <a:gd name="T16" fmla="*/ 23 w 23"/>
                  <a:gd name="T17" fmla="*/ 13 h 63"/>
                  <a:gd name="T18" fmla="*/ 22 w 23"/>
                  <a:gd name="T19" fmla="*/ 14 h 63"/>
                  <a:gd name="T20" fmla="*/ 20 w 23"/>
                  <a:gd name="T21" fmla="*/ 15 h 63"/>
                  <a:gd name="T22" fmla="*/ 15 w 23"/>
                  <a:gd name="T23" fmla="*/ 18 h 63"/>
                  <a:gd name="T24" fmla="*/ 11 w 23"/>
                  <a:gd name="T25" fmla="*/ 18 h 63"/>
                  <a:gd name="T26" fmla="*/ 6 w 23"/>
                  <a:gd name="T27" fmla="*/ 20 h 63"/>
                  <a:gd name="T28" fmla="*/ 6 w 23"/>
                  <a:gd name="T29" fmla="*/ 27 h 63"/>
                  <a:gd name="T30" fmla="*/ 9 w 23"/>
                  <a:gd name="T31" fmla="*/ 34 h 63"/>
                  <a:gd name="T32" fmla="*/ 17 w 23"/>
                  <a:gd name="T33" fmla="*/ 37 h 63"/>
                  <a:gd name="T34" fmla="*/ 16 w 23"/>
                  <a:gd name="T35" fmla="*/ 45 h 63"/>
                  <a:gd name="T36" fmla="*/ 13 w 23"/>
                  <a:gd name="T37" fmla="*/ 51 h 63"/>
                  <a:gd name="T38" fmla="*/ 8 w 23"/>
                  <a:gd name="T39" fmla="*/ 57 h 63"/>
                  <a:gd name="T40" fmla="*/ 2 w 23"/>
                  <a:gd name="T41" fmla="*/ 63 h 63"/>
                  <a:gd name="T42" fmla="*/ 0 w 23"/>
                  <a:gd name="T43" fmla="*/ 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63"/>
                  <a:gd name="T68" fmla="*/ 23 w 23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63">
                    <a:moveTo>
                      <a:pt x="0" y="8"/>
                    </a:moveTo>
                    <a:lnTo>
                      <a:pt x="6" y="8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7"/>
                    </a:lnTo>
                    <a:lnTo>
                      <a:pt x="16" y="45"/>
                    </a:lnTo>
                    <a:lnTo>
                      <a:pt x="13" y="51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611" name="Oval 74"/>
              <p:cNvSpPr>
                <a:spLocks noChangeArrowheads="1"/>
              </p:cNvSpPr>
              <p:nvPr/>
            </p:nvSpPr>
            <p:spPr bwMode="auto">
              <a:xfrm>
                <a:off x="3264" y="3744"/>
                <a:ext cx="48" cy="48"/>
              </a:xfrm>
              <a:prstGeom prst="ellipse">
                <a:avLst/>
              </a:prstGeom>
              <a:solidFill>
                <a:srgbClr val="8C5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20" name="Group 75"/>
          <p:cNvGrpSpPr>
            <a:grpSpLocks/>
          </p:cNvGrpSpPr>
          <p:nvPr/>
        </p:nvGrpSpPr>
        <p:grpSpPr bwMode="auto">
          <a:xfrm flipH="1">
            <a:off x="3009900" y="4870450"/>
            <a:ext cx="4797425" cy="1454150"/>
            <a:chOff x="3216" y="3552"/>
            <a:chExt cx="1788" cy="624"/>
          </a:xfrm>
        </p:grpSpPr>
        <p:grpSp>
          <p:nvGrpSpPr>
            <p:cNvPr id="49584" name="Group 76"/>
            <p:cNvGrpSpPr>
              <a:grpSpLocks/>
            </p:cNvGrpSpPr>
            <p:nvPr/>
          </p:nvGrpSpPr>
          <p:grpSpPr bwMode="auto">
            <a:xfrm>
              <a:off x="3216" y="3552"/>
              <a:ext cx="1788" cy="624"/>
              <a:chOff x="3216" y="3552"/>
              <a:chExt cx="1788" cy="624"/>
            </a:xfrm>
          </p:grpSpPr>
          <p:grpSp>
            <p:nvGrpSpPr>
              <p:cNvPr id="49589" name="Group 77"/>
              <p:cNvGrpSpPr>
                <a:grpSpLocks/>
              </p:cNvGrpSpPr>
              <p:nvPr/>
            </p:nvGrpSpPr>
            <p:grpSpPr bwMode="auto">
              <a:xfrm>
                <a:off x="3216" y="3552"/>
                <a:ext cx="1788" cy="624"/>
                <a:chOff x="3216" y="3552"/>
                <a:chExt cx="1788" cy="624"/>
              </a:xfrm>
            </p:grpSpPr>
            <p:grpSp>
              <p:nvGrpSpPr>
                <p:cNvPr id="49594" name="Group 78"/>
                <p:cNvGrpSpPr>
                  <a:grpSpLocks/>
                </p:cNvGrpSpPr>
                <p:nvPr/>
              </p:nvGrpSpPr>
              <p:grpSpPr bwMode="auto">
                <a:xfrm>
                  <a:off x="3216" y="3552"/>
                  <a:ext cx="1788" cy="624"/>
                  <a:chOff x="3156" y="3552"/>
                  <a:chExt cx="1788" cy="624"/>
                </a:xfrm>
              </p:grpSpPr>
              <p:sp>
                <p:nvSpPr>
                  <p:cNvPr id="49599" name="Freeform 79"/>
                  <p:cNvSpPr>
                    <a:spLocks/>
                  </p:cNvSpPr>
                  <p:nvPr/>
                </p:nvSpPr>
                <p:spPr bwMode="auto">
                  <a:xfrm>
                    <a:off x="3156" y="3552"/>
                    <a:ext cx="1788" cy="624"/>
                  </a:xfrm>
                  <a:custGeom>
                    <a:avLst/>
                    <a:gdLst>
                      <a:gd name="T0" fmla="*/ 90 w 1060"/>
                      <a:gd name="T1" fmla="*/ 6 h 422"/>
                      <a:gd name="T2" fmla="*/ 137 w 1060"/>
                      <a:gd name="T3" fmla="*/ 3 h 422"/>
                      <a:gd name="T4" fmla="*/ 136 w 1060"/>
                      <a:gd name="T5" fmla="*/ 56 h 422"/>
                      <a:gd name="T6" fmla="*/ 188 w 1060"/>
                      <a:gd name="T7" fmla="*/ 57 h 422"/>
                      <a:gd name="T8" fmla="*/ 257 w 1060"/>
                      <a:gd name="T9" fmla="*/ 39 h 422"/>
                      <a:gd name="T10" fmla="*/ 305 w 1060"/>
                      <a:gd name="T11" fmla="*/ 57 h 422"/>
                      <a:gd name="T12" fmla="*/ 316 w 1060"/>
                      <a:gd name="T13" fmla="*/ 74 h 422"/>
                      <a:gd name="T14" fmla="*/ 348 w 1060"/>
                      <a:gd name="T15" fmla="*/ 71 h 422"/>
                      <a:gd name="T16" fmla="*/ 418 w 1060"/>
                      <a:gd name="T17" fmla="*/ 59 h 422"/>
                      <a:gd name="T18" fmla="*/ 491 w 1060"/>
                      <a:gd name="T19" fmla="*/ 36 h 422"/>
                      <a:gd name="T20" fmla="*/ 508 w 1060"/>
                      <a:gd name="T21" fmla="*/ 24 h 422"/>
                      <a:gd name="T22" fmla="*/ 548 w 1060"/>
                      <a:gd name="T23" fmla="*/ 6 h 422"/>
                      <a:gd name="T24" fmla="*/ 647 w 1060"/>
                      <a:gd name="T25" fmla="*/ 41 h 422"/>
                      <a:gd name="T26" fmla="*/ 782 w 1060"/>
                      <a:gd name="T27" fmla="*/ 64 h 422"/>
                      <a:gd name="T28" fmla="*/ 904 w 1060"/>
                      <a:gd name="T29" fmla="*/ 58 h 422"/>
                      <a:gd name="T30" fmla="*/ 987 w 1060"/>
                      <a:gd name="T31" fmla="*/ 37 h 422"/>
                      <a:gd name="T32" fmla="*/ 1028 w 1060"/>
                      <a:gd name="T33" fmla="*/ 19 h 422"/>
                      <a:gd name="T34" fmla="*/ 1056 w 1060"/>
                      <a:gd name="T35" fmla="*/ 57 h 422"/>
                      <a:gd name="T36" fmla="*/ 1036 w 1060"/>
                      <a:gd name="T37" fmla="*/ 392 h 422"/>
                      <a:gd name="T38" fmla="*/ 1015 w 1060"/>
                      <a:gd name="T39" fmla="*/ 297 h 422"/>
                      <a:gd name="T40" fmla="*/ 989 w 1060"/>
                      <a:gd name="T41" fmla="*/ 170 h 422"/>
                      <a:gd name="T42" fmla="*/ 953 w 1060"/>
                      <a:gd name="T43" fmla="*/ 117 h 422"/>
                      <a:gd name="T44" fmla="*/ 922 w 1060"/>
                      <a:gd name="T45" fmla="*/ 91 h 422"/>
                      <a:gd name="T46" fmla="*/ 809 w 1060"/>
                      <a:gd name="T47" fmla="*/ 156 h 422"/>
                      <a:gd name="T48" fmla="*/ 767 w 1060"/>
                      <a:gd name="T49" fmla="*/ 132 h 422"/>
                      <a:gd name="T50" fmla="*/ 717 w 1060"/>
                      <a:gd name="T51" fmla="*/ 94 h 422"/>
                      <a:gd name="T52" fmla="*/ 670 w 1060"/>
                      <a:gd name="T53" fmla="*/ 97 h 422"/>
                      <a:gd name="T54" fmla="*/ 625 w 1060"/>
                      <a:gd name="T55" fmla="*/ 109 h 422"/>
                      <a:gd name="T56" fmla="*/ 615 w 1060"/>
                      <a:gd name="T57" fmla="*/ 363 h 422"/>
                      <a:gd name="T58" fmla="*/ 593 w 1060"/>
                      <a:gd name="T59" fmla="*/ 396 h 422"/>
                      <a:gd name="T60" fmla="*/ 573 w 1060"/>
                      <a:gd name="T61" fmla="*/ 235 h 422"/>
                      <a:gd name="T62" fmla="*/ 541 w 1060"/>
                      <a:gd name="T63" fmla="*/ 379 h 422"/>
                      <a:gd name="T64" fmla="*/ 526 w 1060"/>
                      <a:gd name="T65" fmla="*/ 213 h 422"/>
                      <a:gd name="T66" fmla="*/ 523 w 1060"/>
                      <a:gd name="T67" fmla="*/ 106 h 422"/>
                      <a:gd name="T68" fmla="*/ 492 w 1060"/>
                      <a:gd name="T69" fmla="*/ 95 h 422"/>
                      <a:gd name="T70" fmla="*/ 472 w 1060"/>
                      <a:gd name="T71" fmla="*/ 103 h 422"/>
                      <a:gd name="T72" fmla="*/ 425 w 1060"/>
                      <a:gd name="T73" fmla="*/ 120 h 422"/>
                      <a:gd name="T74" fmla="*/ 360 w 1060"/>
                      <a:gd name="T75" fmla="*/ 112 h 422"/>
                      <a:gd name="T76" fmla="*/ 302 w 1060"/>
                      <a:gd name="T77" fmla="*/ 103 h 422"/>
                      <a:gd name="T78" fmla="*/ 268 w 1060"/>
                      <a:gd name="T79" fmla="*/ 160 h 422"/>
                      <a:gd name="T80" fmla="*/ 234 w 1060"/>
                      <a:gd name="T81" fmla="*/ 284 h 422"/>
                      <a:gd name="T82" fmla="*/ 203 w 1060"/>
                      <a:gd name="T83" fmla="*/ 272 h 422"/>
                      <a:gd name="T84" fmla="*/ 184 w 1060"/>
                      <a:gd name="T85" fmla="*/ 235 h 422"/>
                      <a:gd name="T86" fmla="*/ 165 w 1060"/>
                      <a:gd name="T87" fmla="*/ 265 h 422"/>
                      <a:gd name="T88" fmla="*/ 171 w 1060"/>
                      <a:gd name="T89" fmla="*/ 187 h 422"/>
                      <a:gd name="T90" fmla="*/ 131 w 1060"/>
                      <a:gd name="T91" fmla="*/ 166 h 422"/>
                      <a:gd name="T92" fmla="*/ 99 w 1060"/>
                      <a:gd name="T93" fmla="*/ 203 h 422"/>
                      <a:gd name="T94" fmla="*/ 76 w 1060"/>
                      <a:gd name="T95" fmla="*/ 414 h 422"/>
                      <a:gd name="T96" fmla="*/ 45 w 1060"/>
                      <a:gd name="T97" fmla="*/ 282 h 422"/>
                      <a:gd name="T98" fmla="*/ 0 w 1060"/>
                      <a:gd name="T99" fmla="*/ 150 h 422"/>
                      <a:gd name="T100" fmla="*/ 26 w 1060"/>
                      <a:gd name="T101" fmla="*/ 89 h 422"/>
                      <a:gd name="T102" fmla="*/ 60 w 1060"/>
                      <a:gd name="T103" fmla="*/ 20 h 42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60"/>
                      <a:gd name="T157" fmla="*/ 0 h 422"/>
                      <a:gd name="T158" fmla="*/ 1060 w 1060"/>
                      <a:gd name="T159" fmla="*/ 422 h 42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60" h="422">
                        <a:moveTo>
                          <a:pt x="60" y="20"/>
                        </a:moveTo>
                        <a:lnTo>
                          <a:pt x="67" y="15"/>
                        </a:lnTo>
                        <a:lnTo>
                          <a:pt x="77" y="11"/>
                        </a:lnTo>
                        <a:lnTo>
                          <a:pt x="90" y="6"/>
                        </a:lnTo>
                        <a:lnTo>
                          <a:pt x="103" y="3"/>
                        </a:lnTo>
                        <a:lnTo>
                          <a:pt x="115" y="0"/>
                        </a:lnTo>
                        <a:lnTo>
                          <a:pt x="127" y="0"/>
                        </a:lnTo>
                        <a:lnTo>
                          <a:pt x="137" y="3"/>
                        </a:lnTo>
                        <a:lnTo>
                          <a:pt x="144" y="7"/>
                        </a:lnTo>
                        <a:lnTo>
                          <a:pt x="149" y="23"/>
                        </a:lnTo>
                        <a:lnTo>
                          <a:pt x="144" y="41"/>
                        </a:lnTo>
                        <a:lnTo>
                          <a:pt x="136" y="56"/>
                        </a:lnTo>
                        <a:lnTo>
                          <a:pt x="133" y="61"/>
                        </a:lnTo>
                        <a:lnTo>
                          <a:pt x="174" y="61"/>
                        </a:lnTo>
                        <a:lnTo>
                          <a:pt x="177" y="60"/>
                        </a:lnTo>
                        <a:lnTo>
                          <a:pt x="188" y="57"/>
                        </a:lnTo>
                        <a:lnTo>
                          <a:pt x="203" y="53"/>
                        </a:lnTo>
                        <a:lnTo>
                          <a:pt x="221" y="47"/>
                        </a:lnTo>
                        <a:lnTo>
                          <a:pt x="240" y="43"/>
                        </a:lnTo>
                        <a:lnTo>
                          <a:pt x="257" y="39"/>
                        </a:lnTo>
                        <a:lnTo>
                          <a:pt x="272" y="37"/>
                        </a:lnTo>
                        <a:lnTo>
                          <a:pt x="282" y="37"/>
                        </a:lnTo>
                        <a:lnTo>
                          <a:pt x="296" y="44"/>
                        </a:lnTo>
                        <a:lnTo>
                          <a:pt x="305" y="57"/>
                        </a:lnTo>
                        <a:lnTo>
                          <a:pt x="310" y="68"/>
                        </a:lnTo>
                        <a:lnTo>
                          <a:pt x="312" y="74"/>
                        </a:lnTo>
                        <a:lnTo>
                          <a:pt x="313" y="74"/>
                        </a:lnTo>
                        <a:lnTo>
                          <a:pt x="316" y="74"/>
                        </a:lnTo>
                        <a:lnTo>
                          <a:pt x="320" y="74"/>
                        </a:lnTo>
                        <a:lnTo>
                          <a:pt x="327" y="73"/>
                        </a:lnTo>
                        <a:lnTo>
                          <a:pt x="336" y="73"/>
                        </a:lnTo>
                        <a:lnTo>
                          <a:pt x="348" y="71"/>
                        </a:lnTo>
                        <a:lnTo>
                          <a:pt x="362" y="69"/>
                        </a:lnTo>
                        <a:lnTo>
                          <a:pt x="378" y="67"/>
                        </a:lnTo>
                        <a:lnTo>
                          <a:pt x="397" y="64"/>
                        </a:lnTo>
                        <a:lnTo>
                          <a:pt x="418" y="59"/>
                        </a:lnTo>
                        <a:lnTo>
                          <a:pt x="439" y="53"/>
                        </a:lnTo>
                        <a:lnTo>
                          <a:pt x="458" y="47"/>
                        </a:lnTo>
                        <a:lnTo>
                          <a:pt x="477" y="41"/>
                        </a:lnTo>
                        <a:lnTo>
                          <a:pt x="491" y="36"/>
                        </a:lnTo>
                        <a:lnTo>
                          <a:pt x="500" y="33"/>
                        </a:lnTo>
                        <a:lnTo>
                          <a:pt x="503" y="31"/>
                        </a:lnTo>
                        <a:lnTo>
                          <a:pt x="504" y="29"/>
                        </a:lnTo>
                        <a:lnTo>
                          <a:pt x="508" y="24"/>
                        </a:lnTo>
                        <a:lnTo>
                          <a:pt x="515" y="19"/>
                        </a:lnTo>
                        <a:lnTo>
                          <a:pt x="524" y="13"/>
                        </a:lnTo>
                        <a:lnTo>
                          <a:pt x="534" y="8"/>
                        </a:lnTo>
                        <a:lnTo>
                          <a:pt x="548" y="6"/>
                        </a:lnTo>
                        <a:lnTo>
                          <a:pt x="563" y="7"/>
                        </a:lnTo>
                        <a:lnTo>
                          <a:pt x="581" y="14"/>
                        </a:lnTo>
                        <a:lnTo>
                          <a:pt x="614" y="29"/>
                        </a:lnTo>
                        <a:lnTo>
                          <a:pt x="647" y="41"/>
                        </a:lnTo>
                        <a:lnTo>
                          <a:pt x="680" y="50"/>
                        </a:lnTo>
                        <a:lnTo>
                          <a:pt x="715" y="57"/>
                        </a:lnTo>
                        <a:lnTo>
                          <a:pt x="748" y="61"/>
                        </a:lnTo>
                        <a:lnTo>
                          <a:pt x="782" y="64"/>
                        </a:lnTo>
                        <a:lnTo>
                          <a:pt x="815" y="65"/>
                        </a:lnTo>
                        <a:lnTo>
                          <a:pt x="846" y="64"/>
                        </a:lnTo>
                        <a:lnTo>
                          <a:pt x="876" y="61"/>
                        </a:lnTo>
                        <a:lnTo>
                          <a:pt x="904" y="58"/>
                        </a:lnTo>
                        <a:lnTo>
                          <a:pt x="929" y="54"/>
                        </a:lnTo>
                        <a:lnTo>
                          <a:pt x="951" y="49"/>
                        </a:lnTo>
                        <a:lnTo>
                          <a:pt x="970" y="43"/>
                        </a:lnTo>
                        <a:lnTo>
                          <a:pt x="987" y="37"/>
                        </a:lnTo>
                        <a:lnTo>
                          <a:pt x="998" y="31"/>
                        </a:lnTo>
                        <a:lnTo>
                          <a:pt x="1006" y="26"/>
                        </a:lnTo>
                        <a:lnTo>
                          <a:pt x="1018" y="19"/>
                        </a:lnTo>
                        <a:lnTo>
                          <a:pt x="1028" y="19"/>
                        </a:lnTo>
                        <a:lnTo>
                          <a:pt x="1037" y="26"/>
                        </a:lnTo>
                        <a:lnTo>
                          <a:pt x="1045" y="35"/>
                        </a:lnTo>
                        <a:lnTo>
                          <a:pt x="1051" y="45"/>
                        </a:lnTo>
                        <a:lnTo>
                          <a:pt x="1056" y="57"/>
                        </a:lnTo>
                        <a:lnTo>
                          <a:pt x="1059" y="64"/>
                        </a:lnTo>
                        <a:lnTo>
                          <a:pt x="1060" y="67"/>
                        </a:lnTo>
                        <a:lnTo>
                          <a:pt x="1060" y="235"/>
                        </a:lnTo>
                        <a:lnTo>
                          <a:pt x="1036" y="392"/>
                        </a:lnTo>
                        <a:lnTo>
                          <a:pt x="1034" y="384"/>
                        </a:lnTo>
                        <a:lnTo>
                          <a:pt x="1029" y="363"/>
                        </a:lnTo>
                        <a:lnTo>
                          <a:pt x="1023" y="333"/>
                        </a:lnTo>
                        <a:lnTo>
                          <a:pt x="1015" y="297"/>
                        </a:lnTo>
                        <a:lnTo>
                          <a:pt x="1007" y="261"/>
                        </a:lnTo>
                        <a:lnTo>
                          <a:pt x="999" y="224"/>
                        </a:lnTo>
                        <a:lnTo>
                          <a:pt x="992" y="193"/>
                        </a:lnTo>
                        <a:lnTo>
                          <a:pt x="989" y="170"/>
                        </a:lnTo>
                        <a:lnTo>
                          <a:pt x="984" y="156"/>
                        </a:lnTo>
                        <a:lnTo>
                          <a:pt x="975" y="142"/>
                        </a:lnTo>
                        <a:lnTo>
                          <a:pt x="965" y="129"/>
                        </a:lnTo>
                        <a:lnTo>
                          <a:pt x="953" y="117"/>
                        </a:lnTo>
                        <a:lnTo>
                          <a:pt x="942" y="106"/>
                        </a:lnTo>
                        <a:lnTo>
                          <a:pt x="931" y="98"/>
                        </a:lnTo>
                        <a:lnTo>
                          <a:pt x="924" y="94"/>
                        </a:lnTo>
                        <a:lnTo>
                          <a:pt x="922" y="91"/>
                        </a:lnTo>
                        <a:lnTo>
                          <a:pt x="827" y="110"/>
                        </a:lnTo>
                        <a:lnTo>
                          <a:pt x="824" y="119"/>
                        </a:lnTo>
                        <a:lnTo>
                          <a:pt x="819" y="138"/>
                        </a:lnTo>
                        <a:lnTo>
                          <a:pt x="809" y="156"/>
                        </a:lnTo>
                        <a:lnTo>
                          <a:pt x="797" y="158"/>
                        </a:lnTo>
                        <a:lnTo>
                          <a:pt x="789" y="151"/>
                        </a:lnTo>
                        <a:lnTo>
                          <a:pt x="778" y="142"/>
                        </a:lnTo>
                        <a:lnTo>
                          <a:pt x="767" y="132"/>
                        </a:lnTo>
                        <a:lnTo>
                          <a:pt x="754" y="120"/>
                        </a:lnTo>
                        <a:lnTo>
                          <a:pt x="741" y="109"/>
                        </a:lnTo>
                        <a:lnTo>
                          <a:pt x="729" y="100"/>
                        </a:lnTo>
                        <a:lnTo>
                          <a:pt x="717" y="94"/>
                        </a:lnTo>
                        <a:lnTo>
                          <a:pt x="707" y="91"/>
                        </a:lnTo>
                        <a:lnTo>
                          <a:pt x="697" y="92"/>
                        </a:lnTo>
                        <a:lnTo>
                          <a:pt x="684" y="94"/>
                        </a:lnTo>
                        <a:lnTo>
                          <a:pt x="670" y="97"/>
                        </a:lnTo>
                        <a:lnTo>
                          <a:pt x="656" y="100"/>
                        </a:lnTo>
                        <a:lnTo>
                          <a:pt x="644" y="104"/>
                        </a:lnTo>
                        <a:lnTo>
                          <a:pt x="632" y="106"/>
                        </a:lnTo>
                        <a:lnTo>
                          <a:pt x="625" y="109"/>
                        </a:lnTo>
                        <a:lnTo>
                          <a:pt x="623" y="110"/>
                        </a:lnTo>
                        <a:lnTo>
                          <a:pt x="617" y="235"/>
                        </a:lnTo>
                        <a:lnTo>
                          <a:pt x="617" y="355"/>
                        </a:lnTo>
                        <a:lnTo>
                          <a:pt x="615" y="363"/>
                        </a:lnTo>
                        <a:lnTo>
                          <a:pt x="610" y="381"/>
                        </a:lnTo>
                        <a:lnTo>
                          <a:pt x="604" y="403"/>
                        </a:lnTo>
                        <a:lnTo>
                          <a:pt x="599" y="422"/>
                        </a:lnTo>
                        <a:lnTo>
                          <a:pt x="593" y="396"/>
                        </a:lnTo>
                        <a:lnTo>
                          <a:pt x="585" y="323"/>
                        </a:lnTo>
                        <a:lnTo>
                          <a:pt x="578" y="247"/>
                        </a:lnTo>
                        <a:lnTo>
                          <a:pt x="576" y="211"/>
                        </a:lnTo>
                        <a:lnTo>
                          <a:pt x="573" y="235"/>
                        </a:lnTo>
                        <a:lnTo>
                          <a:pt x="569" y="289"/>
                        </a:lnTo>
                        <a:lnTo>
                          <a:pt x="563" y="345"/>
                        </a:lnTo>
                        <a:lnTo>
                          <a:pt x="557" y="373"/>
                        </a:lnTo>
                        <a:lnTo>
                          <a:pt x="541" y="379"/>
                        </a:lnTo>
                        <a:lnTo>
                          <a:pt x="532" y="358"/>
                        </a:lnTo>
                        <a:lnTo>
                          <a:pt x="527" y="319"/>
                        </a:lnTo>
                        <a:lnTo>
                          <a:pt x="526" y="267"/>
                        </a:lnTo>
                        <a:lnTo>
                          <a:pt x="526" y="213"/>
                        </a:lnTo>
                        <a:lnTo>
                          <a:pt x="528" y="164"/>
                        </a:lnTo>
                        <a:lnTo>
                          <a:pt x="528" y="127"/>
                        </a:lnTo>
                        <a:lnTo>
                          <a:pt x="527" y="110"/>
                        </a:lnTo>
                        <a:lnTo>
                          <a:pt x="523" y="106"/>
                        </a:lnTo>
                        <a:lnTo>
                          <a:pt x="516" y="103"/>
                        </a:lnTo>
                        <a:lnTo>
                          <a:pt x="508" y="99"/>
                        </a:lnTo>
                        <a:lnTo>
                          <a:pt x="500" y="97"/>
                        </a:lnTo>
                        <a:lnTo>
                          <a:pt x="492" y="95"/>
                        </a:lnTo>
                        <a:lnTo>
                          <a:pt x="485" y="92"/>
                        </a:lnTo>
                        <a:lnTo>
                          <a:pt x="480" y="91"/>
                        </a:lnTo>
                        <a:lnTo>
                          <a:pt x="479" y="91"/>
                        </a:lnTo>
                        <a:lnTo>
                          <a:pt x="472" y="103"/>
                        </a:lnTo>
                        <a:lnTo>
                          <a:pt x="463" y="111"/>
                        </a:lnTo>
                        <a:lnTo>
                          <a:pt x="453" y="117"/>
                        </a:lnTo>
                        <a:lnTo>
                          <a:pt x="440" y="119"/>
                        </a:lnTo>
                        <a:lnTo>
                          <a:pt x="425" y="120"/>
                        </a:lnTo>
                        <a:lnTo>
                          <a:pt x="410" y="120"/>
                        </a:lnTo>
                        <a:lnTo>
                          <a:pt x="394" y="118"/>
                        </a:lnTo>
                        <a:lnTo>
                          <a:pt x="377" y="115"/>
                        </a:lnTo>
                        <a:lnTo>
                          <a:pt x="360" y="112"/>
                        </a:lnTo>
                        <a:lnTo>
                          <a:pt x="344" y="110"/>
                        </a:lnTo>
                        <a:lnTo>
                          <a:pt x="329" y="106"/>
                        </a:lnTo>
                        <a:lnTo>
                          <a:pt x="314" y="104"/>
                        </a:lnTo>
                        <a:lnTo>
                          <a:pt x="302" y="103"/>
                        </a:lnTo>
                        <a:lnTo>
                          <a:pt x="290" y="104"/>
                        </a:lnTo>
                        <a:lnTo>
                          <a:pt x="281" y="105"/>
                        </a:lnTo>
                        <a:lnTo>
                          <a:pt x="274" y="110"/>
                        </a:lnTo>
                        <a:lnTo>
                          <a:pt x="268" y="160"/>
                        </a:lnTo>
                        <a:lnTo>
                          <a:pt x="267" y="258"/>
                        </a:lnTo>
                        <a:lnTo>
                          <a:pt x="270" y="354"/>
                        </a:lnTo>
                        <a:lnTo>
                          <a:pt x="271" y="398"/>
                        </a:lnTo>
                        <a:lnTo>
                          <a:pt x="234" y="284"/>
                        </a:lnTo>
                        <a:lnTo>
                          <a:pt x="211" y="403"/>
                        </a:lnTo>
                        <a:lnTo>
                          <a:pt x="210" y="380"/>
                        </a:lnTo>
                        <a:lnTo>
                          <a:pt x="206" y="328"/>
                        </a:lnTo>
                        <a:lnTo>
                          <a:pt x="203" y="272"/>
                        </a:lnTo>
                        <a:lnTo>
                          <a:pt x="198" y="235"/>
                        </a:lnTo>
                        <a:lnTo>
                          <a:pt x="195" y="229"/>
                        </a:lnTo>
                        <a:lnTo>
                          <a:pt x="190" y="231"/>
                        </a:lnTo>
                        <a:lnTo>
                          <a:pt x="184" y="235"/>
                        </a:lnTo>
                        <a:lnTo>
                          <a:pt x="179" y="242"/>
                        </a:lnTo>
                        <a:lnTo>
                          <a:pt x="173" y="251"/>
                        </a:lnTo>
                        <a:lnTo>
                          <a:pt x="168" y="259"/>
                        </a:lnTo>
                        <a:lnTo>
                          <a:pt x="165" y="265"/>
                        </a:lnTo>
                        <a:lnTo>
                          <a:pt x="164" y="267"/>
                        </a:lnTo>
                        <a:lnTo>
                          <a:pt x="166" y="254"/>
                        </a:lnTo>
                        <a:lnTo>
                          <a:pt x="169" y="221"/>
                        </a:lnTo>
                        <a:lnTo>
                          <a:pt x="171" y="187"/>
                        </a:lnTo>
                        <a:lnTo>
                          <a:pt x="165" y="165"/>
                        </a:lnTo>
                        <a:lnTo>
                          <a:pt x="154" y="159"/>
                        </a:lnTo>
                        <a:lnTo>
                          <a:pt x="143" y="159"/>
                        </a:lnTo>
                        <a:lnTo>
                          <a:pt x="131" y="166"/>
                        </a:lnTo>
                        <a:lnTo>
                          <a:pt x="121" y="174"/>
                        </a:lnTo>
                        <a:lnTo>
                          <a:pt x="111" y="186"/>
                        </a:lnTo>
                        <a:lnTo>
                          <a:pt x="104" y="195"/>
                        </a:lnTo>
                        <a:lnTo>
                          <a:pt x="99" y="203"/>
                        </a:lnTo>
                        <a:lnTo>
                          <a:pt x="97" y="205"/>
                        </a:lnTo>
                        <a:lnTo>
                          <a:pt x="78" y="398"/>
                        </a:lnTo>
                        <a:lnTo>
                          <a:pt x="78" y="403"/>
                        </a:lnTo>
                        <a:lnTo>
                          <a:pt x="76" y="414"/>
                        </a:lnTo>
                        <a:lnTo>
                          <a:pt x="70" y="417"/>
                        </a:lnTo>
                        <a:lnTo>
                          <a:pt x="60" y="403"/>
                        </a:lnTo>
                        <a:lnTo>
                          <a:pt x="50" y="355"/>
                        </a:lnTo>
                        <a:lnTo>
                          <a:pt x="45" y="282"/>
                        </a:lnTo>
                        <a:lnTo>
                          <a:pt x="43" y="218"/>
                        </a:lnTo>
                        <a:lnTo>
                          <a:pt x="43" y="189"/>
                        </a:lnTo>
                        <a:lnTo>
                          <a:pt x="13" y="398"/>
                        </a:lnTo>
                        <a:lnTo>
                          <a:pt x="0" y="150"/>
                        </a:lnTo>
                        <a:lnTo>
                          <a:pt x="3" y="145"/>
                        </a:lnTo>
                        <a:lnTo>
                          <a:pt x="7" y="132"/>
                        </a:lnTo>
                        <a:lnTo>
                          <a:pt x="15" y="112"/>
                        </a:lnTo>
                        <a:lnTo>
                          <a:pt x="26" y="89"/>
                        </a:lnTo>
                        <a:lnTo>
                          <a:pt x="35" y="66"/>
                        </a:lnTo>
                        <a:lnTo>
                          <a:pt x="45" y="44"/>
                        </a:lnTo>
                        <a:lnTo>
                          <a:pt x="53" y="28"/>
                        </a:lnTo>
                        <a:lnTo>
                          <a:pt x="60" y="20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00" name="Freeform 80"/>
                  <p:cNvSpPr>
                    <a:spLocks/>
                  </p:cNvSpPr>
                  <p:nvPr/>
                </p:nvSpPr>
                <p:spPr bwMode="auto">
                  <a:xfrm>
                    <a:off x="3324" y="3737"/>
                    <a:ext cx="36" cy="203"/>
                  </a:xfrm>
                  <a:custGeom>
                    <a:avLst/>
                    <a:gdLst>
                      <a:gd name="T0" fmla="*/ 2 w 33"/>
                      <a:gd name="T1" fmla="*/ 152 h 152"/>
                      <a:gd name="T2" fmla="*/ 2 w 33"/>
                      <a:gd name="T3" fmla="*/ 141 h 152"/>
                      <a:gd name="T4" fmla="*/ 1 w 33"/>
                      <a:gd name="T5" fmla="*/ 114 h 152"/>
                      <a:gd name="T6" fmla="*/ 0 w 33"/>
                      <a:gd name="T7" fmla="*/ 85 h 152"/>
                      <a:gd name="T8" fmla="*/ 0 w 33"/>
                      <a:gd name="T9" fmla="*/ 67 h 152"/>
                      <a:gd name="T10" fmla="*/ 5 w 33"/>
                      <a:gd name="T11" fmla="*/ 52 h 152"/>
                      <a:gd name="T12" fmla="*/ 16 w 33"/>
                      <a:gd name="T13" fmla="*/ 29 h 152"/>
                      <a:gd name="T14" fmla="*/ 26 w 33"/>
                      <a:gd name="T15" fmla="*/ 9 h 152"/>
                      <a:gd name="T16" fmla="*/ 31 w 33"/>
                      <a:gd name="T17" fmla="*/ 0 h 152"/>
                      <a:gd name="T18" fmla="*/ 32 w 33"/>
                      <a:gd name="T19" fmla="*/ 3 h 152"/>
                      <a:gd name="T20" fmla="*/ 33 w 33"/>
                      <a:gd name="T21" fmla="*/ 9 h 152"/>
                      <a:gd name="T22" fmla="*/ 33 w 33"/>
                      <a:gd name="T23" fmla="*/ 19 h 152"/>
                      <a:gd name="T24" fmla="*/ 30 w 33"/>
                      <a:gd name="T25" fmla="*/ 29 h 152"/>
                      <a:gd name="T26" fmla="*/ 25 w 33"/>
                      <a:gd name="T27" fmla="*/ 39 h 152"/>
                      <a:gd name="T28" fmla="*/ 20 w 33"/>
                      <a:gd name="T29" fmla="*/ 53 h 152"/>
                      <a:gd name="T30" fmla="*/ 15 w 33"/>
                      <a:gd name="T31" fmla="*/ 67 h 152"/>
                      <a:gd name="T32" fmla="*/ 13 w 33"/>
                      <a:gd name="T33" fmla="*/ 74 h 152"/>
                      <a:gd name="T34" fmla="*/ 10 w 33"/>
                      <a:gd name="T35" fmla="*/ 92 h 152"/>
                      <a:gd name="T36" fmla="*/ 7 w 33"/>
                      <a:gd name="T37" fmla="*/ 118 h 152"/>
                      <a:gd name="T38" fmla="*/ 3 w 33"/>
                      <a:gd name="T39" fmla="*/ 142 h 152"/>
                      <a:gd name="T40" fmla="*/ 2 w 33"/>
                      <a:gd name="T41" fmla="*/ 152 h 15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3"/>
                      <a:gd name="T64" fmla="*/ 0 h 152"/>
                      <a:gd name="T65" fmla="*/ 33 w 33"/>
                      <a:gd name="T66" fmla="*/ 152 h 15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3" h="152">
                        <a:moveTo>
                          <a:pt x="2" y="152"/>
                        </a:moveTo>
                        <a:lnTo>
                          <a:pt x="2" y="141"/>
                        </a:lnTo>
                        <a:lnTo>
                          <a:pt x="1" y="114"/>
                        </a:lnTo>
                        <a:lnTo>
                          <a:pt x="0" y="85"/>
                        </a:lnTo>
                        <a:lnTo>
                          <a:pt x="0" y="67"/>
                        </a:lnTo>
                        <a:lnTo>
                          <a:pt x="5" y="52"/>
                        </a:lnTo>
                        <a:lnTo>
                          <a:pt x="16" y="29"/>
                        </a:lnTo>
                        <a:lnTo>
                          <a:pt x="26" y="9"/>
                        </a:lnTo>
                        <a:lnTo>
                          <a:pt x="31" y="0"/>
                        </a:lnTo>
                        <a:lnTo>
                          <a:pt x="32" y="3"/>
                        </a:lnTo>
                        <a:lnTo>
                          <a:pt x="33" y="9"/>
                        </a:lnTo>
                        <a:lnTo>
                          <a:pt x="33" y="19"/>
                        </a:lnTo>
                        <a:lnTo>
                          <a:pt x="30" y="29"/>
                        </a:lnTo>
                        <a:lnTo>
                          <a:pt x="25" y="39"/>
                        </a:lnTo>
                        <a:lnTo>
                          <a:pt x="20" y="53"/>
                        </a:lnTo>
                        <a:lnTo>
                          <a:pt x="15" y="67"/>
                        </a:lnTo>
                        <a:lnTo>
                          <a:pt x="13" y="74"/>
                        </a:lnTo>
                        <a:lnTo>
                          <a:pt x="10" y="92"/>
                        </a:lnTo>
                        <a:lnTo>
                          <a:pt x="7" y="118"/>
                        </a:lnTo>
                        <a:lnTo>
                          <a:pt x="3" y="142"/>
                        </a:lnTo>
                        <a:lnTo>
                          <a:pt x="2" y="152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01" name="Freeform 81"/>
                  <p:cNvSpPr>
                    <a:spLocks/>
                  </p:cNvSpPr>
                  <p:nvPr/>
                </p:nvSpPr>
                <p:spPr bwMode="auto">
                  <a:xfrm>
                    <a:off x="3264" y="3818"/>
                    <a:ext cx="29" cy="85"/>
                  </a:xfrm>
                  <a:custGeom>
                    <a:avLst/>
                    <a:gdLst>
                      <a:gd name="T0" fmla="*/ 0 w 24"/>
                      <a:gd name="T1" fmla="*/ 9 h 63"/>
                      <a:gd name="T2" fmla="*/ 6 w 24"/>
                      <a:gd name="T3" fmla="*/ 9 h 63"/>
                      <a:gd name="T4" fmla="*/ 13 w 24"/>
                      <a:gd name="T5" fmla="*/ 7 h 63"/>
                      <a:gd name="T6" fmla="*/ 18 w 24"/>
                      <a:gd name="T7" fmla="*/ 4 h 63"/>
                      <a:gd name="T8" fmla="*/ 22 w 24"/>
                      <a:gd name="T9" fmla="*/ 0 h 63"/>
                      <a:gd name="T10" fmla="*/ 23 w 24"/>
                      <a:gd name="T11" fmla="*/ 4 h 63"/>
                      <a:gd name="T12" fmla="*/ 23 w 24"/>
                      <a:gd name="T13" fmla="*/ 8 h 63"/>
                      <a:gd name="T14" fmla="*/ 24 w 24"/>
                      <a:gd name="T15" fmla="*/ 12 h 63"/>
                      <a:gd name="T16" fmla="*/ 24 w 24"/>
                      <a:gd name="T17" fmla="*/ 13 h 63"/>
                      <a:gd name="T18" fmla="*/ 23 w 24"/>
                      <a:gd name="T19" fmla="*/ 14 h 63"/>
                      <a:gd name="T20" fmla="*/ 19 w 24"/>
                      <a:gd name="T21" fmla="*/ 16 h 63"/>
                      <a:gd name="T22" fmla="*/ 15 w 24"/>
                      <a:gd name="T23" fmla="*/ 19 h 63"/>
                      <a:gd name="T24" fmla="*/ 10 w 24"/>
                      <a:gd name="T25" fmla="*/ 19 h 63"/>
                      <a:gd name="T26" fmla="*/ 6 w 24"/>
                      <a:gd name="T27" fmla="*/ 21 h 63"/>
                      <a:gd name="T28" fmla="*/ 6 w 24"/>
                      <a:gd name="T29" fmla="*/ 28 h 63"/>
                      <a:gd name="T30" fmla="*/ 9 w 24"/>
                      <a:gd name="T31" fmla="*/ 35 h 63"/>
                      <a:gd name="T32" fmla="*/ 17 w 24"/>
                      <a:gd name="T33" fmla="*/ 38 h 63"/>
                      <a:gd name="T34" fmla="*/ 16 w 24"/>
                      <a:gd name="T35" fmla="*/ 45 h 63"/>
                      <a:gd name="T36" fmla="*/ 13 w 24"/>
                      <a:gd name="T37" fmla="*/ 52 h 63"/>
                      <a:gd name="T38" fmla="*/ 8 w 24"/>
                      <a:gd name="T39" fmla="*/ 58 h 63"/>
                      <a:gd name="T40" fmla="*/ 2 w 24"/>
                      <a:gd name="T41" fmla="*/ 63 h 63"/>
                      <a:gd name="T42" fmla="*/ 0 w 24"/>
                      <a:gd name="T43" fmla="*/ 9 h 6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4"/>
                      <a:gd name="T67" fmla="*/ 0 h 63"/>
                      <a:gd name="T68" fmla="*/ 24 w 24"/>
                      <a:gd name="T69" fmla="*/ 63 h 6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4" h="63">
                        <a:moveTo>
                          <a:pt x="0" y="9"/>
                        </a:moveTo>
                        <a:lnTo>
                          <a:pt x="6" y="9"/>
                        </a:lnTo>
                        <a:lnTo>
                          <a:pt x="13" y="7"/>
                        </a:lnTo>
                        <a:lnTo>
                          <a:pt x="18" y="4"/>
                        </a:lnTo>
                        <a:lnTo>
                          <a:pt x="22" y="0"/>
                        </a:lnTo>
                        <a:lnTo>
                          <a:pt x="23" y="4"/>
                        </a:lnTo>
                        <a:lnTo>
                          <a:pt x="23" y="8"/>
                        </a:lnTo>
                        <a:lnTo>
                          <a:pt x="24" y="12"/>
                        </a:lnTo>
                        <a:lnTo>
                          <a:pt x="24" y="13"/>
                        </a:lnTo>
                        <a:lnTo>
                          <a:pt x="23" y="14"/>
                        </a:lnTo>
                        <a:lnTo>
                          <a:pt x="19" y="16"/>
                        </a:lnTo>
                        <a:lnTo>
                          <a:pt x="15" y="19"/>
                        </a:lnTo>
                        <a:lnTo>
                          <a:pt x="10" y="19"/>
                        </a:lnTo>
                        <a:lnTo>
                          <a:pt x="6" y="21"/>
                        </a:lnTo>
                        <a:lnTo>
                          <a:pt x="6" y="28"/>
                        </a:lnTo>
                        <a:lnTo>
                          <a:pt x="9" y="35"/>
                        </a:lnTo>
                        <a:lnTo>
                          <a:pt x="17" y="38"/>
                        </a:lnTo>
                        <a:lnTo>
                          <a:pt x="16" y="45"/>
                        </a:lnTo>
                        <a:lnTo>
                          <a:pt x="13" y="52"/>
                        </a:lnTo>
                        <a:lnTo>
                          <a:pt x="8" y="58"/>
                        </a:lnTo>
                        <a:lnTo>
                          <a:pt x="2" y="63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02" name="Freeform 82"/>
                  <p:cNvSpPr>
                    <a:spLocks/>
                  </p:cNvSpPr>
                  <p:nvPr/>
                </p:nvSpPr>
                <p:spPr bwMode="auto">
                  <a:xfrm>
                    <a:off x="3301" y="3609"/>
                    <a:ext cx="80" cy="50"/>
                  </a:xfrm>
                  <a:custGeom>
                    <a:avLst/>
                    <a:gdLst>
                      <a:gd name="T0" fmla="*/ 31 w 75"/>
                      <a:gd name="T1" fmla="*/ 21 h 38"/>
                      <a:gd name="T2" fmla="*/ 33 w 75"/>
                      <a:gd name="T3" fmla="*/ 21 h 38"/>
                      <a:gd name="T4" fmla="*/ 40 w 75"/>
                      <a:gd name="T5" fmla="*/ 21 h 38"/>
                      <a:gd name="T6" fmla="*/ 48 w 75"/>
                      <a:gd name="T7" fmla="*/ 19 h 38"/>
                      <a:gd name="T8" fmla="*/ 56 w 75"/>
                      <a:gd name="T9" fmla="*/ 14 h 38"/>
                      <a:gd name="T10" fmla="*/ 63 w 75"/>
                      <a:gd name="T11" fmla="*/ 9 h 38"/>
                      <a:gd name="T12" fmla="*/ 69 w 75"/>
                      <a:gd name="T13" fmla="*/ 4 h 38"/>
                      <a:gd name="T14" fmla="*/ 73 w 75"/>
                      <a:gd name="T15" fmla="*/ 1 h 38"/>
                      <a:gd name="T16" fmla="*/ 75 w 75"/>
                      <a:gd name="T17" fmla="*/ 0 h 38"/>
                      <a:gd name="T18" fmla="*/ 75 w 75"/>
                      <a:gd name="T19" fmla="*/ 1 h 38"/>
                      <a:gd name="T20" fmla="*/ 73 w 75"/>
                      <a:gd name="T21" fmla="*/ 5 h 38"/>
                      <a:gd name="T22" fmla="*/ 71 w 75"/>
                      <a:gd name="T23" fmla="*/ 10 h 38"/>
                      <a:gd name="T24" fmla="*/ 69 w 75"/>
                      <a:gd name="T25" fmla="*/ 14 h 38"/>
                      <a:gd name="T26" fmla="*/ 67 w 75"/>
                      <a:gd name="T27" fmla="*/ 18 h 38"/>
                      <a:gd name="T28" fmla="*/ 63 w 75"/>
                      <a:gd name="T29" fmla="*/ 21 h 38"/>
                      <a:gd name="T30" fmla="*/ 61 w 75"/>
                      <a:gd name="T31" fmla="*/ 25 h 38"/>
                      <a:gd name="T32" fmla="*/ 58 w 75"/>
                      <a:gd name="T33" fmla="*/ 29 h 38"/>
                      <a:gd name="T34" fmla="*/ 60 w 75"/>
                      <a:gd name="T35" fmla="*/ 33 h 38"/>
                      <a:gd name="T36" fmla="*/ 62 w 75"/>
                      <a:gd name="T37" fmla="*/ 34 h 38"/>
                      <a:gd name="T38" fmla="*/ 65 w 75"/>
                      <a:gd name="T39" fmla="*/ 35 h 38"/>
                      <a:gd name="T40" fmla="*/ 69 w 75"/>
                      <a:gd name="T41" fmla="*/ 36 h 38"/>
                      <a:gd name="T42" fmla="*/ 69 w 75"/>
                      <a:gd name="T43" fmla="*/ 38 h 38"/>
                      <a:gd name="T44" fmla="*/ 65 w 75"/>
                      <a:gd name="T45" fmla="*/ 38 h 38"/>
                      <a:gd name="T46" fmla="*/ 58 w 75"/>
                      <a:gd name="T47" fmla="*/ 38 h 38"/>
                      <a:gd name="T48" fmla="*/ 50 w 75"/>
                      <a:gd name="T49" fmla="*/ 38 h 38"/>
                      <a:gd name="T50" fmla="*/ 46 w 75"/>
                      <a:gd name="T51" fmla="*/ 36 h 38"/>
                      <a:gd name="T52" fmla="*/ 42 w 75"/>
                      <a:gd name="T53" fmla="*/ 33 h 38"/>
                      <a:gd name="T54" fmla="*/ 38 w 75"/>
                      <a:gd name="T55" fmla="*/ 28 h 38"/>
                      <a:gd name="T56" fmla="*/ 25 w 75"/>
                      <a:gd name="T57" fmla="*/ 26 h 38"/>
                      <a:gd name="T58" fmla="*/ 11 w 75"/>
                      <a:gd name="T59" fmla="*/ 23 h 38"/>
                      <a:gd name="T60" fmla="*/ 4 w 75"/>
                      <a:gd name="T61" fmla="*/ 16 h 38"/>
                      <a:gd name="T62" fmla="*/ 1 w 75"/>
                      <a:gd name="T63" fmla="*/ 10 h 38"/>
                      <a:gd name="T64" fmla="*/ 0 w 75"/>
                      <a:gd name="T65" fmla="*/ 6 h 38"/>
                      <a:gd name="T66" fmla="*/ 31 w 75"/>
                      <a:gd name="T67" fmla="*/ 21 h 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38"/>
                      <a:gd name="T104" fmla="*/ 75 w 75"/>
                      <a:gd name="T105" fmla="*/ 38 h 3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38">
                        <a:moveTo>
                          <a:pt x="31" y="21"/>
                        </a:moveTo>
                        <a:lnTo>
                          <a:pt x="33" y="21"/>
                        </a:lnTo>
                        <a:lnTo>
                          <a:pt x="40" y="21"/>
                        </a:lnTo>
                        <a:lnTo>
                          <a:pt x="48" y="19"/>
                        </a:lnTo>
                        <a:lnTo>
                          <a:pt x="56" y="14"/>
                        </a:lnTo>
                        <a:lnTo>
                          <a:pt x="63" y="9"/>
                        </a:lnTo>
                        <a:lnTo>
                          <a:pt x="69" y="4"/>
                        </a:lnTo>
                        <a:lnTo>
                          <a:pt x="73" y="1"/>
                        </a:lnTo>
                        <a:lnTo>
                          <a:pt x="75" y="0"/>
                        </a:lnTo>
                        <a:lnTo>
                          <a:pt x="75" y="1"/>
                        </a:lnTo>
                        <a:lnTo>
                          <a:pt x="73" y="5"/>
                        </a:lnTo>
                        <a:lnTo>
                          <a:pt x="71" y="10"/>
                        </a:lnTo>
                        <a:lnTo>
                          <a:pt x="69" y="14"/>
                        </a:lnTo>
                        <a:lnTo>
                          <a:pt x="67" y="18"/>
                        </a:lnTo>
                        <a:lnTo>
                          <a:pt x="63" y="21"/>
                        </a:lnTo>
                        <a:lnTo>
                          <a:pt x="61" y="25"/>
                        </a:lnTo>
                        <a:lnTo>
                          <a:pt x="58" y="29"/>
                        </a:lnTo>
                        <a:lnTo>
                          <a:pt x="60" y="33"/>
                        </a:lnTo>
                        <a:lnTo>
                          <a:pt x="62" y="34"/>
                        </a:lnTo>
                        <a:lnTo>
                          <a:pt x="65" y="35"/>
                        </a:lnTo>
                        <a:lnTo>
                          <a:pt x="69" y="36"/>
                        </a:lnTo>
                        <a:lnTo>
                          <a:pt x="69" y="38"/>
                        </a:lnTo>
                        <a:lnTo>
                          <a:pt x="65" y="38"/>
                        </a:lnTo>
                        <a:lnTo>
                          <a:pt x="58" y="38"/>
                        </a:lnTo>
                        <a:lnTo>
                          <a:pt x="50" y="38"/>
                        </a:lnTo>
                        <a:lnTo>
                          <a:pt x="46" y="36"/>
                        </a:lnTo>
                        <a:lnTo>
                          <a:pt x="42" y="33"/>
                        </a:lnTo>
                        <a:lnTo>
                          <a:pt x="38" y="28"/>
                        </a:lnTo>
                        <a:lnTo>
                          <a:pt x="25" y="26"/>
                        </a:lnTo>
                        <a:lnTo>
                          <a:pt x="11" y="23"/>
                        </a:lnTo>
                        <a:lnTo>
                          <a:pt x="4" y="16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31" y="21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603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744"/>
                    <a:ext cx="48" cy="96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04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936"/>
                    <a:ext cx="144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05" name="Oval 85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96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606" name="Freeform 86"/>
                  <p:cNvSpPr>
                    <a:spLocks/>
                  </p:cNvSpPr>
                  <p:nvPr/>
                </p:nvSpPr>
                <p:spPr bwMode="auto">
                  <a:xfrm rot="-2137208">
                    <a:off x="3168" y="3648"/>
                    <a:ext cx="480" cy="411"/>
                  </a:xfrm>
                  <a:custGeom>
                    <a:avLst/>
                    <a:gdLst>
                      <a:gd name="T0" fmla="*/ 59 w 1073"/>
                      <a:gd name="T1" fmla="*/ 496 h 507"/>
                      <a:gd name="T2" fmla="*/ 40 w 1073"/>
                      <a:gd name="T3" fmla="*/ 472 h 507"/>
                      <a:gd name="T4" fmla="*/ 22 w 1073"/>
                      <a:gd name="T5" fmla="*/ 448 h 507"/>
                      <a:gd name="T6" fmla="*/ 7 w 1073"/>
                      <a:gd name="T7" fmla="*/ 423 h 507"/>
                      <a:gd name="T8" fmla="*/ 10 w 1073"/>
                      <a:gd name="T9" fmla="*/ 402 h 507"/>
                      <a:gd name="T10" fmla="*/ 31 w 1073"/>
                      <a:gd name="T11" fmla="*/ 385 h 507"/>
                      <a:gd name="T12" fmla="*/ 55 w 1073"/>
                      <a:gd name="T13" fmla="*/ 369 h 507"/>
                      <a:gd name="T14" fmla="*/ 82 w 1073"/>
                      <a:gd name="T15" fmla="*/ 356 h 507"/>
                      <a:gd name="T16" fmla="*/ 111 w 1073"/>
                      <a:gd name="T17" fmla="*/ 343 h 507"/>
                      <a:gd name="T18" fmla="*/ 142 w 1073"/>
                      <a:gd name="T19" fmla="*/ 334 h 507"/>
                      <a:gd name="T20" fmla="*/ 175 w 1073"/>
                      <a:gd name="T21" fmla="*/ 329 h 507"/>
                      <a:gd name="T22" fmla="*/ 208 w 1073"/>
                      <a:gd name="T23" fmla="*/ 328 h 507"/>
                      <a:gd name="T24" fmla="*/ 233 w 1073"/>
                      <a:gd name="T25" fmla="*/ 318 h 507"/>
                      <a:gd name="T26" fmla="*/ 253 w 1073"/>
                      <a:gd name="T27" fmla="*/ 297 h 507"/>
                      <a:gd name="T28" fmla="*/ 278 w 1073"/>
                      <a:gd name="T29" fmla="*/ 277 h 507"/>
                      <a:gd name="T30" fmla="*/ 305 w 1073"/>
                      <a:gd name="T31" fmla="*/ 258 h 507"/>
                      <a:gd name="T32" fmla="*/ 335 w 1073"/>
                      <a:gd name="T33" fmla="*/ 242 h 507"/>
                      <a:gd name="T34" fmla="*/ 369 w 1073"/>
                      <a:gd name="T35" fmla="*/ 230 h 507"/>
                      <a:gd name="T36" fmla="*/ 404 w 1073"/>
                      <a:gd name="T37" fmla="*/ 223 h 507"/>
                      <a:gd name="T38" fmla="*/ 442 w 1073"/>
                      <a:gd name="T39" fmla="*/ 220 h 507"/>
                      <a:gd name="T40" fmla="*/ 471 w 1073"/>
                      <a:gd name="T41" fmla="*/ 199 h 507"/>
                      <a:gd name="T42" fmla="*/ 505 w 1073"/>
                      <a:gd name="T43" fmla="*/ 165 h 507"/>
                      <a:gd name="T44" fmla="*/ 550 w 1073"/>
                      <a:gd name="T45" fmla="*/ 148 h 507"/>
                      <a:gd name="T46" fmla="*/ 601 w 1073"/>
                      <a:gd name="T47" fmla="*/ 144 h 507"/>
                      <a:gd name="T48" fmla="*/ 640 w 1073"/>
                      <a:gd name="T49" fmla="*/ 133 h 507"/>
                      <a:gd name="T50" fmla="*/ 672 w 1073"/>
                      <a:gd name="T51" fmla="*/ 111 h 507"/>
                      <a:gd name="T52" fmla="*/ 709 w 1073"/>
                      <a:gd name="T53" fmla="*/ 101 h 507"/>
                      <a:gd name="T54" fmla="*/ 743 w 1073"/>
                      <a:gd name="T55" fmla="*/ 104 h 507"/>
                      <a:gd name="T56" fmla="*/ 764 w 1073"/>
                      <a:gd name="T57" fmla="*/ 96 h 507"/>
                      <a:gd name="T58" fmla="*/ 783 w 1073"/>
                      <a:gd name="T59" fmla="*/ 73 h 507"/>
                      <a:gd name="T60" fmla="*/ 809 w 1073"/>
                      <a:gd name="T61" fmla="*/ 58 h 507"/>
                      <a:gd name="T62" fmla="*/ 842 w 1073"/>
                      <a:gd name="T63" fmla="*/ 54 h 507"/>
                      <a:gd name="T64" fmla="*/ 867 w 1073"/>
                      <a:gd name="T65" fmla="*/ 49 h 507"/>
                      <a:gd name="T66" fmla="*/ 887 w 1073"/>
                      <a:gd name="T67" fmla="*/ 35 h 507"/>
                      <a:gd name="T68" fmla="*/ 907 w 1073"/>
                      <a:gd name="T69" fmla="*/ 30 h 507"/>
                      <a:gd name="T70" fmla="*/ 928 w 1073"/>
                      <a:gd name="T71" fmla="*/ 31 h 507"/>
                      <a:gd name="T72" fmla="*/ 944 w 1073"/>
                      <a:gd name="T73" fmla="*/ 29 h 507"/>
                      <a:gd name="T74" fmla="*/ 961 w 1073"/>
                      <a:gd name="T75" fmla="*/ 20 h 507"/>
                      <a:gd name="T76" fmla="*/ 979 w 1073"/>
                      <a:gd name="T77" fmla="*/ 19 h 507"/>
                      <a:gd name="T78" fmla="*/ 994 w 1073"/>
                      <a:gd name="T79" fmla="*/ 20 h 507"/>
                      <a:gd name="T80" fmla="*/ 1004 w 1073"/>
                      <a:gd name="T81" fmla="*/ 15 h 507"/>
                      <a:gd name="T82" fmla="*/ 1021 w 1073"/>
                      <a:gd name="T83" fmla="*/ 6 h 507"/>
                      <a:gd name="T84" fmla="*/ 1042 w 1073"/>
                      <a:gd name="T85" fmla="*/ 1 h 507"/>
                      <a:gd name="T86" fmla="*/ 1063 w 1073"/>
                      <a:gd name="T87" fmla="*/ 1 h 507"/>
                      <a:gd name="T88" fmla="*/ 1036 w 1073"/>
                      <a:gd name="T89" fmla="*/ 16 h 507"/>
                      <a:gd name="T90" fmla="*/ 963 w 1073"/>
                      <a:gd name="T91" fmla="*/ 44 h 507"/>
                      <a:gd name="T92" fmla="*/ 890 w 1073"/>
                      <a:gd name="T93" fmla="*/ 73 h 507"/>
                      <a:gd name="T94" fmla="*/ 819 w 1073"/>
                      <a:gd name="T95" fmla="*/ 101 h 507"/>
                      <a:gd name="T96" fmla="*/ 749 w 1073"/>
                      <a:gd name="T97" fmla="*/ 131 h 507"/>
                      <a:gd name="T98" fmla="*/ 680 w 1073"/>
                      <a:gd name="T99" fmla="*/ 163 h 507"/>
                      <a:gd name="T100" fmla="*/ 612 w 1073"/>
                      <a:gd name="T101" fmla="*/ 194 h 507"/>
                      <a:gd name="T102" fmla="*/ 546 w 1073"/>
                      <a:gd name="T103" fmla="*/ 227 h 507"/>
                      <a:gd name="T104" fmla="*/ 482 w 1073"/>
                      <a:gd name="T105" fmla="*/ 259 h 507"/>
                      <a:gd name="T106" fmla="*/ 421 w 1073"/>
                      <a:gd name="T107" fmla="*/ 293 h 507"/>
                      <a:gd name="T108" fmla="*/ 359 w 1073"/>
                      <a:gd name="T109" fmla="*/ 326 h 507"/>
                      <a:gd name="T110" fmla="*/ 302 w 1073"/>
                      <a:gd name="T111" fmla="*/ 359 h 507"/>
                      <a:gd name="T112" fmla="*/ 245 w 1073"/>
                      <a:gd name="T113" fmla="*/ 393 h 507"/>
                      <a:gd name="T114" fmla="*/ 191 w 1073"/>
                      <a:gd name="T115" fmla="*/ 426 h 507"/>
                      <a:gd name="T116" fmla="*/ 141 w 1073"/>
                      <a:gd name="T117" fmla="*/ 458 h 507"/>
                      <a:gd name="T118" fmla="*/ 92 w 1073"/>
                      <a:gd name="T119" fmla="*/ 491 h 50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073"/>
                      <a:gd name="T181" fmla="*/ 0 h 507"/>
                      <a:gd name="T182" fmla="*/ 1073 w 1073"/>
                      <a:gd name="T183" fmla="*/ 507 h 50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073" h="507">
                        <a:moveTo>
                          <a:pt x="69" y="507"/>
                        </a:moveTo>
                        <a:lnTo>
                          <a:pt x="59" y="496"/>
                        </a:lnTo>
                        <a:lnTo>
                          <a:pt x="48" y="485"/>
                        </a:lnTo>
                        <a:lnTo>
                          <a:pt x="40" y="472"/>
                        </a:lnTo>
                        <a:lnTo>
                          <a:pt x="31" y="461"/>
                        </a:lnTo>
                        <a:lnTo>
                          <a:pt x="22" y="448"/>
                        </a:lnTo>
                        <a:lnTo>
                          <a:pt x="15" y="436"/>
                        </a:lnTo>
                        <a:lnTo>
                          <a:pt x="7" y="423"/>
                        </a:lnTo>
                        <a:lnTo>
                          <a:pt x="0" y="411"/>
                        </a:lnTo>
                        <a:lnTo>
                          <a:pt x="10" y="402"/>
                        </a:lnTo>
                        <a:lnTo>
                          <a:pt x="20" y="393"/>
                        </a:lnTo>
                        <a:lnTo>
                          <a:pt x="31" y="385"/>
                        </a:lnTo>
                        <a:lnTo>
                          <a:pt x="42" y="377"/>
                        </a:lnTo>
                        <a:lnTo>
                          <a:pt x="55" y="369"/>
                        </a:lnTo>
                        <a:lnTo>
                          <a:pt x="69" y="362"/>
                        </a:lnTo>
                        <a:lnTo>
                          <a:pt x="82" y="356"/>
                        </a:lnTo>
                        <a:lnTo>
                          <a:pt x="97" y="349"/>
                        </a:lnTo>
                        <a:lnTo>
                          <a:pt x="111" y="343"/>
                        </a:lnTo>
                        <a:lnTo>
                          <a:pt x="127" y="338"/>
                        </a:lnTo>
                        <a:lnTo>
                          <a:pt x="142" y="334"/>
                        </a:lnTo>
                        <a:lnTo>
                          <a:pt x="159" y="332"/>
                        </a:lnTo>
                        <a:lnTo>
                          <a:pt x="175" y="329"/>
                        </a:lnTo>
                        <a:lnTo>
                          <a:pt x="191" y="328"/>
                        </a:lnTo>
                        <a:lnTo>
                          <a:pt x="208" y="328"/>
                        </a:lnTo>
                        <a:lnTo>
                          <a:pt x="224" y="329"/>
                        </a:lnTo>
                        <a:lnTo>
                          <a:pt x="233" y="318"/>
                        </a:lnTo>
                        <a:lnTo>
                          <a:pt x="243" y="308"/>
                        </a:lnTo>
                        <a:lnTo>
                          <a:pt x="253" y="297"/>
                        </a:lnTo>
                        <a:lnTo>
                          <a:pt x="264" y="287"/>
                        </a:lnTo>
                        <a:lnTo>
                          <a:pt x="278" y="277"/>
                        </a:lnTo>
                        <a:lnTo>
                          <a:pt x="290" y="267"/>
                        </a:lnTo>
                        <a:lnTo>
                          <a:pt x="305" y="258"/>
                        </a:lnTo>
                        <a:lnTo>
                          <a:pt x="320" y="249"/>
                        </a:lnTo>
                        <a:lnTo>
                          <a:pt x="335" y="242"/>
                        </a:lnTo>
                        <a:lnTo>
                          <a:pt x="353" y="235"/>
                        </a:lnTo>
                        <a:lnTo>
                          <a:pt x="369" y="230"/>
                        </a:lnTo>
                        <a:lnTo>
                          <a:pt x="387" y="225"/>
                        </a:lnTo>
                        <a:lnTo>
                          <a:pt x="404" y="223"/>
                        </a:lnTo>
                        <a:lnTo>
                          <a:pt x="423" y="220"/>
                        </a:lnTo>
                        <a:lnTo>
                          <a:pt x="442" y="220"/>
                        </a:lnTo>
                        <a:lnTo>
                          <a:pt x="461" y="222"/>
                        </a:lnTo>
                        <a:lnTo>
                          <a:pt x="471" y="199"/>
                        </a:lnTo>
                        <a:lnTo>
                          <a:pt x="486" y="180"/>
                        </a:lnTo>
                        <a:lnTo>
                          <a:pt x="505" y="165"/>
                        </a:lnTo>
                        <a:lnTo>
                          <a:pt x="526" y="154"/>
                        </a:lnTo>
                        <a:lnTo>
                          <a:pt x="550" y="148"/>
                        </a:lnTo>
                        <a:lnTo>
                          <a:pt x="576" y="144"/>
                        </a:lnTo>
                        <a:lnTo>
                          <a:pt x="601" y="144"/>
                        </a:lnTo>
                        <a:lnTo>
                          <a:pt x="626" y="146"/>
                        </a:lnTo>
                        <a:lnTo>
                          <a:pt x="640" y="133"/>
                        </a:lnTo>
                        <a:lnTo>
                          <a:pt x="656" y="120"/>
                        </a:lnTo>
                        <a:lnTo>
                          <a:pt x="672" y="111"/>
                        </a:lnTo>
                        <a:lnTo>
                          <a:pt x="691" y="104"/>
                        </a:lnTo>
                        <a:lnTo>
                          <a:pt x="709" y="101"/>
                        </a:lnTo>
                        <a:lnTo>
                          <a:pt x="726" y="100"/>
                        </a:lnTo>
                        <a:lnTo>
                          <a:pt x="743" y="104"/>
                        </a:lnTo>
                        <a:lnTo>
                          <a:pt x="759" y="110"/>
                        </a:lnTo>
                        <a:lnTo>
                          <a:pt x="764" y="96"/>
                        </a:lnTo>
                        <a:lnTo>
                          <a:pt x="773" y="84"/>
                        </a:lnTo>
                        <a:lnTo>
                          <a:pt x="783" y="73"/>
                        </a:lnTo>
                        <a:lnTo>
                          <a:pt x="795" y="64"/>
                        </a:lnTo>
                        <a:lnTo>
                          <a:pt x="809" y="58"/>
                        </a:lnTo>
                        <a:lnTo>
                          <a:pt x="825" y="54"/>
                        </a:lnTo>
                        <a:lnTo>
                          <a:pt x="842" y="54"/>
                        </a:lnTo>
                        <a:lnTo>
                          <a:pt x="859" y="58"/>
                        </a:lnTo>
                        <a:lnTo>
                          <a:pt x="867" y="49"/>
                        </a:lnTo>
                        <a:lnTo>
                          <a:pt x="877" y="41"/>
                        </a:lnTo>
                        <a:lnTo>
                          <a:pt x="887" y="35"/>
                        </a:lnTo>
                        <a:lnTo>
                          <a:pt x="897" y="31"/>
                        </a:lnTo>
                        <a:lnTo>
                          <a:pt x="907" y="30"/>
                        </a:lnTo>
                        <a:lnTo>
                          <a:pt x="918" y="30"/>
                        </a:lnTo>
                        <a:lnTo>
                          <a:pt x="928" y="31"/>
                        </a:lnTo>
                        <a:lnTo>
                          <a:pt x="937" y="36"/>
                        </a:lnTo>
                        <a:lnTo>
                          <a:pt x="944" y="29"/>
                        </a:lnTo>
                        <a:lnTo>
                          <a:pt x="952" y="24"/>
                        </a:lnTo>
                        <a:lnTo>
                          <a:pt x="961" y="20"/>
                        </a:lnTo>
                        <a:lnTo>
                          <a:pt x="971" y="19"/>
                        </a:lnTo>
                        <a:lnTo>
                          <a:pt x="979" y="19"/>
                        </a:lnTo>
                        <a:lnTo>
                          <a:pt x="987" y="19"/>
                        </a:lnTo>
                        <a:lnTo>
                          <a:pt x="994" y="20"/>
                        </a:lnTo>
                        <a:lnTo>
                          <a:pt x="999" y="20"/>
                        </a:lnTo>
                        <a:lnTo>
                          <a:pt x="1004" y="15"/>
                        </a:lnTo>
                        <a:lnTo>
                          <a:pt x="1012" y="10"/>
                        </a:lnTo>
                        <a:lnTo>
                          <a:pt x="1021" y="6"/>
                        </a:lnTo>
                        <a:lnTo>
                          <a:pt x="1031" y="2"/>
                        </a:lnTo>
                        <a:lnTo>
                          <a:pt x="1042" y="1"/>
                        </a:lnTo>
                        <a:lnTo>
                          <a:pt x="1053" y="0"/>
                        </a:lnTo>
                        <a:lnTo>
                          <a:pt x="1063" y="1"/>
                        </a:lnTo>
                        <a:lnTo>
                          <a:pt x="1073" y="4"/>
                        </a:lnTo>
                        <a:lnTo>
                          <a:pt x="1036" y="16"/>
                        </a:lnTo>
                        <a:lnTo>
                          <a:pt x="999" y="30"/>
                        </a:lnTo>
                        <a:lnTo>
                          <a:pt x="963" y="44"/>
                        </a:lnTo>
                        <a:lnTo>
                          <a:pt x="927" y="58"/>
                        </a:lnTo>
                        <a:lnTo>
                          <a:pt x="890" y="73"/>
                        </a:lnTo>
                        <a:lnTo>
                          <a:pt x="854" y="86"/>
                        </a:lnTo>
                        <a:lnTo>
                          <a:pt x="819" y="101"/>
                        </a:lnTo>
                        <a:lnTo>
                          <a:pt x="784" y="116"/>
                        </a:lnTo>
                        <a:lnTo>
                          <a:pt x="749" y="131"/>
                        </a:lnTo>
                        <a:lnTo>
                          <a:pt x="714" y="148"/>
                        </a:lnTo>
                        <a:lnTo>
                          <a:pt x="680" y="163"/>
                        </a:lnTo>
                        <a:lnTo>
                          <a:pt x="646" y="179"/>
                        </a:lnTo>
                        <a:lnTo>
                          <a:pt x="612" y="194"/>
                        </a:lnTo>
                        <a:lnTo>
                          <a:pt x="578" y="210"/>
                        </a:lnTo>
                        <a:lnTo>
                          <a:pt x="546" y="227"/>
                        </a:lnTo>
                        <a:lnTo>
                          <a:pt x="515" y="243"/>
                        </a:lnTo>
                        <a:lnTo>
                          <a:pt x="482" y="259"/>
                        </a:lnTo>
                        <a:lnTo>
                          <a:pt x="451" y="277"/>
                        </a:lnTo>
                        <a:lnTo>
                          <a:pt x="421" y="293"/>
                        </a:lnTo>
                        <a:lnTo>
                          <a:pt x="389" y="309"/>
                        </a:lnTo>
                        <a:lnTo>
                          <a:pt x="359" y="326"/>
                        </a:lnTo>
                        <a:lnTo>
                          <a:pt x="330" y="343"/>
                        </a:lnTo>
                        <a:lnTo>
                          <a:pt x="302" y="359"/>
                        </a:lnTo>
                        <a:lnTo>
                          <a:pt x="273" y="376"/>
                        </a:lnTo>
                        <a:lnTo>
                          <a:pt x="245" y="393"/>
                        </a:lnTo>
                        <a:lnTo>
                          <a:pt x="219" y="410"/>
                        </a:lnTo>
                        <a:lnTo>
                          <a:pt x="191" y="426"/>
                        </a:lnTo>
                        <a:lnTo>
                          <a:pt x="166" y="442"/>
                        </a:lnTo>
                        <a:lnTo>
                          <a:pt x="141" y="458"/>
                        </a:lnTo>
                        <a:lnTo>
                          <a:pt x="116" y="475"/>
                        </a:lnTo>
                        <a:lnTo>
                          <a:pt x="92" y="491"/>
                        </a:lnTo>
                        <a:lnTo>
                          <a:pt x="69" y="507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9595" name="Oval 87"/>
                <p:cNvSpPr>
                  <a:spLocks noChangeArrowheads="1"/>
                </p:cNvSpPr>
                <p:nvPr/>
              </p:nvSpPr>
              <p:spPr bwMode="auto">
                <a:xfrm>
                  <a:off x="3312" y="4032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96" name="Oval 88"/>
                <p:cNvSpPr>
                  <a:spLocks noChangeArrowheads="1"/>
                </p:cNvSpPr>
                <p:nvPr/>
              </p:nvSpPr>
              <p:spPr bwMode="auto">
                <a:xfrm>
                  <a:off x="3300" y="3792"/>
                  <a:ext cx="48" cy="192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97" name="Oval 89"/>
                <p:cNvSpPr>
                  <a:spLocks noChangeArrowheads="1"/>
                </p:cNvSpPr>
                <p:nvPr/>
              </p:nvSpPr>
              <p:spPr bwMode="auto">
                <a:xfrm>
                  <a:off x="3216" y="3840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98" name="Freeform 90"/>
                <p:cNvSpPr>
                  <a:spLocks/>
                </p:cNvSpPr>
                <p:nvPr/>
              </p:nvSpPr>
              <p:spPr bwMode="auto">
                <a:xfrm>
                  <a:off x="3287" y="3648"/>
                  <a:ext cx="25" cy="82"/>
                </a:xfrm>
                <a:custGeom>
                  <a:avLst/>
                  <a:gdLst>
                    <a:gd name="T0" fmla="*/ 0 w 23"/>
                    <a:gd name="T1" fmla="*/ 8 h 63"/>
                    <a:gd name="T2" fmla="*/ 6 w 23"/>
                    <a:gd name="T3" fmla="*/ 8 h 63"/>
                    <a:gd name="T4" fmla="*/ 13 w 23"/>
                    <a:gd name="T5" fmla="*/ 6 h 63"/>
                    <a:gd name="T6" fmla="*/ 19 w 23"/>
                    <a:gd name="T7" fmla="*/ 3 h 63"/>
                    <a:gd name="T8" fmla="*/ 22 w 23"/>
                    <a:gd name="T9" fmla="*/ 0 h 63"/>
                    <a:gd name="T10" fmla="*/ 23 w 23"/>
                    <a:gd name="T11" fmla="*/ 4 h 63"/>
                    <a:gd name="T12" fmla="*/ 23 w 23"/>
                    <a:gd name="T13" fmla="*/ 8 h 63"/>
                    <a:gd name="T14" fmla="*/ 23 w 23"/>
                    <a:gd name="T15" fmla="*/ 12 h 63"/>
                    <a:gd name="T16" fmla="*/ 23 w 23"/>
                    <a:gd name="T17" fmla="*/ 13 h 63"/>
                    <a:gd name="T18" fmla="*/ 22 w 23"/>
                    <a:gd name="T19" fmla="*/ 14 h 63"/>
                    <a:gd name="T20" fmla="*/ 20 w 23"/>
                    <a:gd name="T21" fmla="*/ 15 h 63"/>
                    <a:gd name="T22" fmla="*/ 15 w 23"/>
                    <a:gd name="T23" fmla="*/ 18 h 63"/>
                    <a:gd name="T24" fmla="*/ 11 w 23"/>
                    <a:gd name="T25" fmla="*/ 18 h 63"/>
                    <a:gd name="T26" fmla="*/ 6 w 23"/>
                    <a:gd name="T27" fmla="*/ 20 h 63"/>
                    <a:gd name="T28" fmla="*/ 6 w 23"/>
                    <a:gd name="T29" fmla="*/ 27 h 63"/>
                    <a:gd name="T30" fmla="*/ 9 w 23"/>
                    <a:gd name="T31" fmla="*/ 34 h 63"/>
                    <a:gd name="T32" fmla="*/ 17 w 23"/>
                    <a:gd name="T33" fmla="*/ 37 h 63"/>
                    <a:gd name="T34" fmla="*/ 16 w 23"/>
                    <a:gd name="T35" fmla="*/ 45 h 63"/>
                    <a:gd name="T36" fmla="*/ 13 w 23"/>
                    <a:gd name="T37" fmla="*/ 51 h 63"/>
                    <a:gd name="T38" fmla="*/ 8 w 23"/>
                    <a:gd name="T39" fmla="*/ 57 h 63"/>
                    <a:gd name="T40" fmla="*/ 2 w 23"/>
                    <a:gd name="T41" fmla="*/ 63 h 63"/>
                    <a:gd name="T42" fmla="*/ 0 w 23"/>
                    <a:gd name="T43" fmla="*/ 8 h 6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63"/>
                    <a:gd name="T68" fmla="*/ 23 w 23"/>
                    <a:gd name="T69" fmla="*/ 63 h 6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63">
                      <a:moveTo>
                        <a:pt x="0" y="8"/>
                      </a:moveTo>
                      <a:lnTo>
                        <a:pt x="6" y="8"/>
                      </a:lnTo>
                      <a:lnTo>
                        <a:pt x="13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2" y="14"/>
                      </a:lnTo>
                      <a:lnTo>
                        <a:pt x="20" y="15"/>
                      </a:lnTo>
                      <a:lnTo>
                        <a:pt x="15" y="18"/>
                      </a:lnTo>
                      <a:lnTo>
                        <a:pt x="11" y="18"/>
                      </a:lnTo>
                      <a:lnTo>
                        <a:pt x="6" y="20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7" y="37"/>
                      </a:lnTo>
                      <a:lnTo>
                        <a:pt x="16" y="45"/>
                      </a:lnTo>
                      <a:lnTo>
                        <a:pt x="13" y="51"/>
                      </a:lnTo>
                      <a:lnTo>
                        <a:pt x="8" y="57"/>
                      </a:lnTo>
                      <a:lnTo>
                        <a:pt x="2" y="6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56C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590" name="Group 91"/>
              <p:cNvGrpSpPr>
                <a:grpSpLocks/>
              </p:cNvGrpSpPr>
              <p:nvPr/>
            </p:nvGrpSpPr>
            <p:grpSpPr bwMode="auto">
              <a:xfrm>
                <a:off x="3216" y="3576"/>
                <a:ext cx="144" cy="264"/>
                <a:chOff x="3216" y="3576"/>
                <a:chExt cx="144" cy="264"/>
              </a:xfrm>
            </p:grpSpPr>
            <p:sp>
              <p:nvSpPr>
                <p:cNvPr id="49591" name="Oval 92"/>
                <p:cNvSpPr>
                  <a:spLocks noChangeArrowheads="1"/>
                </p:cNvSpPr>
                <p:nvPr/>
              </p:nvSpPr>
              <p:spPr bwMode="auto">
                <a:xfrm>
                  <a:off x="3312" y="3576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92" name="AutoShape 93"/>
                <p:cNvSpPr>
                  <a:spLocks noChangeArrowheads="1"/>
                </p:cNvSpPr>
                <p:nvPr/>
              </p:nvSpPr>
              <p:spPr bwMode="auto">
                <a:xfrm rot="-4584310">
                  <a:off x="3181" y="3731"/>
                  <a:ext cx="122" cy="52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93" name="Oval 94"/>
                <p:cNvSpPr>
                  <a:spLocks noChangeArrowheads="1"/>
                </p:cNvSpPr>
                <p:nvPr/>
              </p:nvSpPr>
              <p:spPr bwMode="auto">
                <a:xfrm>
                  <a:off x="3264" y="3792"/>
                  <a:ext cx="48" cy="48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49585" name="Group 95"/>
            <p:cNvGrpSpPr>
              <a:grpSpLocks/>
            </p:cNvGrpSpPr>
            <p:nvPr/>
          </p:nvGrpSpPr>
          <p:grpSpPr bwMode="auto">
            <a:xfrm>
              <a:off x="3264" y="3696"/>
              <a:ext cx="85" cy="359"/>
              <a:chOff x="3264" y="3696"/>
              <a:chExt cx="85" cy="359"/>
            </a:xfrm>
          </p:grpSpPr>
          <p:sp>
            <p:nvSpPr>
              <p:cNvPr id="49586" name="Freeform 96"/>
              <p:cNvSpPr>
                <a:spLocks/>
              </p:cNvSpPr>
              <p:nvPr/>
            </p:nvSpPr>
            <p:spPr bwMode="auto">
              <a:xfrm>
                <a:off x="3298" y="3696"/>
                <a:ext cx="26" cy="86"/>
              </a:xfrm>
              <a:custGeom>
                <a:avLst/>
                <a:gdLst>
                  <a:gd name="T0" fmla="*/ 0 w 24"/>
                  <a:gd name="T1" fmla="*/ 9 h 63"/>
                  <a:gd name="T2" fmla="*/ 6 w 24"/>
                  <a:gd name="T3" fmla="*/ 9 h 63"/>
                  <a:gd name="T4" fmla="*/ 13 w 24"/>
                  <a:gd name="T5" fmla="*/ 7 h 63"/>
                  <a:gd name="T6" fmla="*/ 18 w 24"/>
                  <a:gd name="T7" fmla="*/ 3 h 63"/>
                  <a:gd name="T8" fmla="*/ 22 w 24"/>
                  <a:gd name="T9" fmla="*/ 0 h 63"/>
                  <a:gd name="T10" fmla="*/ 23 w 24"/>
                  <a:gd name="T11" fmla="*/ 3 h 63"/>
                  <a:gd name="T12" fmla="*/ 23 w 24"/>
                  <a:gd name="T13" fmla="*/ 8 h 63"/>
                  <a:gd name="T14" fmla="*/ 24 w 24"/>
                  <a:gd name="T15" fmla="*/ 11 h 63"/>
                  <a:gd name="T16" fmla="*/ 24 w 24"/>
                  <a:gd name="T17" fmla="*/ 12 h 63"/>
                  <a:gd name="T18" fmla="*/ 23 w 24"/>
                  <a:gd name="T19" fmla="*/ 14 h 63"/>
                  <a:gd name="T20" fmla="*/ 20 w 24"/>
                  <a:gd name="T21" fmla="*/ 16 h 63"/>
                  <a:gd name="T22" fmla="*/ 15 w 24"/>
                  <a:gd name="T23" fmla="*/ 18 h 63"/>
                  <a:gd name="T24" fmla="*/ 10 w 24"/>
                  <a:gd name="T25" fmla="*/ 18 h 63"/>
                  <a:gd name="T26" fmla="*/ 6 w 24"/>
                  <a:gd name="T27" fmla="*/ 20 h 63"/>
                  <a:gd name="T28" fmla="*/ 6 w 24"/>
                  <a:gd name="T29" fmla="*/ 27 h 63"/>
                  <a:gd name="T30" fmla="*/ 9 w 24"/>
                  <a:gd name="T31" fmla="*/ 34 h 63"/>
                  <a:gd name="T32" fmla="*/ 17 w 24"/>
                  <a:gd name="T33" fmla="*/ 38 h 63"/>
                  <a:gd name="T34" fmla="*/ 16 w 24"/>
                  <a:gd name="T35" fmla="*/ 45 h 63"/>
                  <a:gd name="T36" fmla="*/ 13 w 24"/>
                  <a:gd name="T37" fmla="*/ 52 h 63"/>
                  <a:gd name="T38" fmla="*/ 8 w 24"/>
                  <a:gd name="T39" fmla="*/ 57 h 63"/>
                  <a:gd name="T40" fmla="*/ 2 w 24"/>
                  <a:gd name="T41" fmla="*/ 63 h 63"/>
                  <a:gd name="T42" fmla="*/ 0 w 24"/>
                  <a:gd name="T43" fmla="*/ 9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63"/>
                  <a:gd name="T68" fmla="*/ 24 w 24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63">
                    <a:moveTo>
                      <a:pt x="0" y="9"/>
                    </a:moveTo>
                    <a:lnTo>
                      <a:pt x="6" y="9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3" y="8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3" y="14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8"/>
                    </a:lnTo>
                    <a:lnTo>
                      <a:pt x="16" y="45"/>
                    </a:lnTo>
                    <a:lnTo>
                      <a:pt x="13" y="52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87" name="Freeform 97"/>
              <p:cNvSpPr>
                <a:spLocks/>
              </p:cNvSpPr>
              <p:nvPr/>
            </p:nvSpPr>
            <p:spPr bwMode="auto">
              <a:xfrm>
                <a:off x="3324" y="3973"/>
                <a:ext cx="25" cy="82"/>
              </a:xfrm>
              <a:custGeom>
                <a:avLst/>
                <a:gdLst>
                  <a:gd name="T0" fmla="*/ 0 w 23"/>
                  <a:gd name="T1" fmla="*/ 8 h 63"/>
                  <a:gd name="T2" fmla="*/ 6 w 23"/>
                  <a:gd name="T3" fmla="*/ 8 h 63"/>
                  <a:gd name="T4" fmla="*/ 13 w 23"/>
                  <a:gd name="T5" fmla="*/ 6 h 63"/>
                  <a:gd name="T6" fmla="*/ 19 w 23"/>
                  <a:gd name="T7" fmla="*/ 3 h 63"/>
                  <a:gd name="T8" fmla="*/ 22 w 23"/>
                  <a:gd name="T9" fmla="*/ 0 h 63"/>
                  <a:gd name="T10" fmla="*/ 23 w 23"/>
                  <a:gd name="T11" fmla="*/ 4 h 63"/>
                  <a:gd name="T12" fmla="*/ 23 w 23"/>
                  <a:gd name="T13" fmla="*/ 8 h 63"/>
                  <a:gd name="T14" fmla="*/ 23 w 23"/>
                  <a:gd name="T15" fmla="*/ 12 h 63"/>
                  <a:gd name="T16" fmla="*/ 23 w 23"/>
                  <a:gd name="T17" fmla="*/ 13 h 63"/>
                  <a:gd name="T18" fmla="*/ 22 w 23"/>
                  <a:gd name="T19" fmla="*/ 14 h 63"/>
                  <a:gd name="T20" fmla="*/ 20 w 23"/>
                  <a:gd name="T21" fmla="*/ 15 h 63"/>
                  <a:gd name="T22" fmla="*/ 15 w 23"/>
                  <a:gd name="T23" fmla="*/ 18 h 63"/>
                  <a:gd name="T24" fmla="*/ 11 w 23"/>
                  <a:gd name="T25" fmla="*/ 18 h 63"/>
                  <a:gd name="T26" fmla="*/ 6 w 23"/>
                  <a:gd name="T27" fmla="*/ 20 h 63"/>
                  <a:gd name="T28" fmla="*/ 6 w 23"/>
                  <a:gd name="T29" fmla="*/ 27 h 63"/>
                  <a:gd name="T30" fmla="*/ 9 w 23"/>
                  <a:gd name="T31" fmla="*/ 34 h 63"/>
                  <a:gd name="T32" fmla="*/ 17 w 23"/>
                  <a:gd name="T33" fmla="*/ 37 h 63"/>
                  <a:gd name="T34" fmla="*/ 16 w 23"/>
                  <a:gd name="T35" fmla="*/ 45 h 63"/>
                  <a:gd name="T36" fmla="*/ 13 w 23"/>
                  <a:gd name="T37" fmla="*/ 51 h 63"/>
                  <a:gd name="T38" fmla="*/ 8 w 23"/>
                  <a:gd name="T39" fmla="*/ 57 h 63"/>
                  <a:gd name="T40" fmla="*/ 2 w 23"/>
                  <a:gd name="T41" fmla="*/ 63 h 63"/>
                  <a:gd name="T42" fmla="*/ 0 w 23"/>
                  <a:gd name="T43" fmla="*/ 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63"/>
                  <a:gd name="T68" fmla="*/ 23 w 23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63">
                    <a:moveTo>
                      <a:pt x="0" y="8"/>
                    </a:moveTo>
                    <a:lnTo>
                      <a:pt x="6" y="8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7"/>
                    </a:lnTo>
                    <a:lnTo>
                      <a:pt x="16" y="45"/>
                    </a:lnTo>
                    <a:lnTo>
                      <a:pt x="13" y="51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88" name="Oval 98"/>
              <p:cNvSpPr>
                <a:spLocks noChangeArrowheads="1"/>
              </p:cNvSpPr>
              <p:nvPr/>
            </p:nvSpPr>
            <p:spPr bwMode="auto">
              <a:xfrm>
                <a:off x="3264" y="3744"/>
                <a:ext cx="48" cy="48"/>
              </a:xfrm>
              <a:prstGeom prst="ellipse">
                <a:avLst/>
              </a:prstGeom>
              <a:solidFill>
                <a:srgbClr val="8C5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26" name="Group 99"/>
          <p:cNvGrpSpPr>
            <a:grpSpLocks/>
          </p:cNvGrpSpPr>
          <p:nvPr/>
        </p:nvGrpSpPr>
        <p:grpSpPr bwMode="auto">
          <a:xfrm flipH="1">
            <a:off x="3008313" y="4946650"/>
            <a:ext cx="4799012" cy="1454150"/>
            <a:chOff x="3216" y="3552"/>
            <a:chExt cx="1788" cy="624"/>
          </a:xfrm>
        </p:grpSpPr>
        <p:grpSp>
          <p:nvGrpSpPr>
            <p:cNvPr id="49561" name="Group 100"/>
            <p:cNvGrpSpPr>
              <a:grpSpLocks/>
            </p:cNvGrpSpPr>
            <p:nvPr/>
          </p:nvGrpSpPr>
          <p:grpSpPr bwMode="auto">
            <a:xfrm>
              <a:off x="3216" y="3552"/>
              <a:ext cx="1788" cy="624"/>
              <a:chOff x="3216" y="3552"/>
              <a:chExt cx="1788" cy="624"/>
            </a:xfrm>
          </p:grpSpPr>
          <p:grpSp>
            <p:nvGrpSpPr>
              <p:cNvPr id="49566" name="Group 101"/>
              <p:cNvGrpSpPr>
                <a:grpSpLocks/>
              </p:cNvGrpSpPr>
              <p:nvPr/>
            </p:nvGrpSpPr>
            <p:grpSpPr bwMode="auto">
              <a:xfrm>
                <a:off x="3216" y="3552"/>
                <a:ext cx="1788" cy="624"/>
                <a:chOff x="3216" y="3552"/>
                <a:chExt cx="1788" cy="624"/>
              </a:xfrm>
            </p:grpSpPr>
            <p:grpSp>
              <p:nvGrpSpPr>
                <p:cNvPr id="49571" name="Group 102"/>
                <p:cNvGrpSpPr>
                  <a:grpSpLocks/>
                </p:cNvGrpSpPr>
                <p:nvPr/>
              </p:nvGrpSpPr>
              <p:grpSpPr bwMode="auto">
                <a:xfrm>
                  <a:off x="3216" y="3552"/>
                  <a:ext cx="1788" cy="624"/>
                  <a:chOff x="3156" y="3552"/>
                  <a:chExt cx="1788" cy="624"/>
                </a:xfrm>
              </p:grpSpPr>
              <p:sp>
                <p:nvSpPr>
                  <p:cNvPr id="49576" name="Freeform 103"/>
                  <p:cNvSpPr>
                    <a:spLocks/>
                  </p:cNvSpPr>
                  <p:nvPr/>
                </p:nvSpPr>
                <p:spPr bwMode="auto">
                  <a:xfrm>
                    <a:off x="3156" y="3552"/>
                    <a:ext cx="1788" cy="624"/>
                  </a:xfrm>
                  <a:custGeom>
                    <a:avLst/>
                    <a:gdLst>
                      <a:gd name="T0" fmla="*/ 90 w 1060"/>
                      <a:gd name="T1" fmla="*/ 6 h 422"/>
                      <a:gd name="T2" fmla="*/ 137 w 1060"/>
                      <a:gd name="T3" fmla="*/ 3 h 422"/>
                      <a:gd name="T4" fmla="*/ 136 w 1060"/>
                      <a:gd name="T5" fmla="*/ 56 h 422"/>
                      <a:gd name="T6" fmla="*/ 188 w 1060"/>
                      <a:gd name="T7" fmla="*/ 57 h 422"/>
                      <a:gd name="T8" fmla="*/ 257 w 1060"/>
                      <a:gd name="T9" fmla="*/ 39 h 422"/>
                      <a:gd name="T10" fmla="*/ 305 w 1060"/>
                      <a:gd name="T11" fmla="*/ 57 h 422"/>
                      <a:gd name="T12" fmla="*/ 316 w 1060"/>
                      <a:gd name="T13" fmla="*/ 74 h 422"/>
                      <a:gd name="T14" fmla="*/ 348 w 1060"/>
                      <a:gd name="T15" fmla="*/ 71 h 422"/>
                      <a:gd name="T16" fmla="*/ 418 w 1060"/>
                      <a:gd name="T17" fmla="*/ 59 h 422"/>
                      <a:gd name="T18" fmla="*/ 491 w 1060"/>
                      <a:gd name="T19" fmla="*/ 36 h 422"/>
                      <a:gd name="T20" fmla="*/ 508 w 1060"/>
                      <a:gd name="T21" fmla="*/ 24 h 422"/>
                      <a:gd name="T22" fmla="*/ 548 w 1060"/>
                      <a:gd name="T23" fmla="*/ 6 h 422"/>
                      <a:gd name="T24" fmla="*/ 647 w 1060"/>
                      <a:gd name="T25" fmla="*/ 41 h 422"/>
                      <a:gd name="T26" fmla="*/ 782 w 1060"/>
                      <a:gd name="T27" fmla="*/ 64 h 422"/>
                      <a:gd name="T28" fmla="*/ 904 w 1060"/>
                      <a:gd name="T29" fmla="*/ 58 h 422"/>
                      <a:gd name="T30" fmla="*/ 987 w 1060"/>
                      <a:gd name="T31" fmla="*/ 37 h 422"/>
                      <a:gd name="T32" fmla="*/ 1028 w 1060"/>
                      <a:gd name="T33" fmla="*/ 19 h 422"/>
                      <a:gd name="T34" fmla="*/ 1056 w 1060"/>
                      <a:gd name="T35" fmla="*/ 57 h 422"/>
                      <a:gd name="T36" fmla="*/ 1036 w 1060"/>
                      <a:gd name="T37" fmla="*/ 392 h 422"/>
                      <a:gd name="T38" fmla="*/ 1015 w 1060"/>
                      <a:gd name="T39" fmla="*/ 297 h 422"/>
                      <a:gd name="T40" fmla="*/ 989 w 1060"/>
                      <a:gd name="T41" fmla="*/ 170 h 422"/>
                      <a:gd name="T42" fmla="*/ 953 w 1060"/>
                      <a:gd name="T43" fmla="*/ 117 h 422"/>
                      <a:gd name="T44" fmla="*/ 922 w 1060"/>
                      <a:gd name="T45" fmla="*/ 91 h 422"/>
                      <a:gd name="T46" fmla="*/ 809 w 1060"/>
                      <a:gd name="T47" fmla="*/ 156 h 422"/>
                      <a:gd name="T48" fmla="*/ 767 w 1060"/>
                      <a:gd name="T49" fmla="*/ 132 h 422"/>
                      <a:gd name="T50" fmla="*/ 717 w 1060"/>
                      <a:gd name="T51" fmla="*/ 94 h 422"/>
                      <a:gd name="T52" fmla="*/ 670 w 1060"/>
                      <a:gd name="T53" fmla="*/ 97 h 422"/>
                      <a:gd name="T54" fmla="*/ 625 w 1060"/>
                      <a:gd name="T55" fmla="*/ 109 h 422"/>
                      <a:gd name="T56" fmla="*/ 615 w 1060"/>
                      <a:gd name="T57" fmla="*/ 363 h 422"/>
                      <a:gd name="T58" fmla="*/ 593 w 1060"/>
                      <a:gd name="T59" fmla="*/ 396 h 422"/>
                      <a:gd name="T60" fmla="*/ 573 w 1060"/>
                      <a:gd name="T61" fmla="*/ 235 h 422"/>
                      <a:gd name="T62" fmla="*/ 541 w 1060"/>
                      <a:gd name="T63" fmla="*/ 379 h 422"/>
                      <a:gd name="T64" fmla="*/ 526 w 1060"/>
                      <a:gd name="T65" fmla="*/ 213 h 422"/>
                      <a:gd name="T66" fmla="*/ 523 w 1060"/>
                      <a:gd name="T67" fmla="*/ 106 h 422"/>
                      <a:gd name="T68" fmla="*/ 492 w 1060"/>
                      <a:gd name="T69" fmla="*/ 95 h 422"/>
                      <a:gd name="T70" fmla="*/ 472 w 1060"/>
                      <a:gd name="T71" fmla="*/ 103 h 422"/>
                      <a:gd name="T72" fmla="*/ 425 w 1060"/>
                      <a:gd name="T73" fmla="*/ 120 h 422"/>
                      <a:gd name="T74" fmla="*/ 360 w 1060"/>
                      <a:gd name="T75" fmla="*/ 112 h 422"/>
                      <a:gd name="T76" fmla="*/ 302 w 1060"/>
                      <a:gd name="T77" fmla="*/ 103 h 422"/>
                      <a:gd name="T78" fmla="*/ 268 w 1060"/>
                      <a:gd name="T79" fmla="*/ 160 h 422"/>
                      <a:gd name="T80" fmla="*/ 234 w 1060"/>
                      <a:gd name="T81" fmla="*/ 284 h 422"/>
                      <a:gd name="T82" fmla="*/ 203 w 1060"/>
                      <a:gd name="T83" fmla="*/ 272 h 422"/>
                      <a:gd name="T84" fmla="*/ 184 w 1060"/>
                      <a:gd name="T85" fmla="*/ 235 h 422"/>
                      <a:gd name="T86" fmla="*/ 165 w 1060"/>
                      <a:gd name="T87" fmla="*/ 265 h 422"/>
                      <a:gd name="T88" fmla="*/ 171 w 1060"/>
                      <a:gd name="T89" fmla="*/ 187 h 422"/>
                      <a:gd name="T90" fmla="*/ 131 w 1060"/>
                      <a:gd name="T91" fmla="*/ 166 h 422"/>
                      <a:gd name="T92" fmla="*/ 99 w 1060"/>
                      <a:gd name="T93" fmla="*/ 203 h 422"/>
                      <a:gd name="T94" fmla="*/ 76 w 1060"/>
                      <a:gd name="T95" fmla="*/ 414 h 422"/>
                      <a:gd name="T96" fmla="*/ 45 w 1060"/>
                      <a:gd name="T97" fmla="*/ 282 h 422"/>
                      <a:gd name="T98" fmla="*/ 0 w 1060"/>
                      <a:gd name="T99" fmla="*/ 150 h 422"/>
                      <a:gd name="T100" fmla="*/ 26 w 1060"/>
                      <a:gd name="T101" fmla="*/ 89 h 422"/>
                      <a:gd name="T102" fmla="*/ 60 w 1060"/>
                      <a:gd name="T103" fmla="*/ 20 h 422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w 1060"/>
                      <a:gd name="T157" fmla="*/ 0 h 422"/>
                      <a:gd name="T158" fmla="*/ 1060 w 1060"/>
                      <a:gd name="T159" fmla="*/ 422 h 422"/>
                    </a:gdLst>
                    <a:ahLst/>
                    <a:cxnLst>
                      <a:cxn ang="T104">
                        <a:pos x="T0" y="T1"/>
                      </a:cxn>
                      <a:cxn ang="T105">
                        <a:pos x="T2" y="T3"/>
                      </a:cxn>
                      <a:cxn ang="T106">
                        <a:pos x="T4" y="T5"/>
                      </a:cxn>
                      <a:cxn ang="T107">
                        <a:pos x="T6" y="T7"/>
                      </a:cxn>
                      <a:cxn ang="T108">
                        <a:pos x="T8" y="T9"/>
                      </a:cxn>
                      <a:cxn ang="T109">
                        <a:pos x="T10" y="T11"/>
                      </a:cxn>
                      <a:cxn ang="T110">
                        <a:pos x="T12" y="T13"/>
                      </a:cxn>
                      <a:cxn ang="T111">
                        <a:pos x="T14" y="T15"/>
                      </a:cxn>
                      <a:cxn ang="T112">
                        <a:pos x="T16" y="T17"/>
                      </a:cxn>
                      <a:cxn ang="T113">
                        <a:pos x="T18" y="T19"/>
                      </a:cxn>
                      <a:cxn ang="T114">
                        <a:pos x="T20" y="T21"/>
                      </a:cxn>
                      <a:cxn ang="T115">
                        <a:pos x="T22" y="T23"/>
                      </a:cxn>
                      <a:cxn ang="T116">
                        <a:pos x="T24" y="T25"/>
                      </a:cxn>
                      <a:cxn ang="T117">
                        <a:pos x="T26" y="T27"/>
                      </a:cxn>
                      <a:cxn ang="T118">
                        <a:pos x="T28" y="T29"/>
                      </a:cxn>
                      <a:cxn ang="T119">
                        <a:pos x="T30" y="T31"/>
                      </a:cxn>
                      <a:cxn ang="T120">
                        <a:pos x="T32" y="T33"/>
                      </a:cxn>
                      <a:cxn ang="T121">
                        <a:pos x="T34" y="T35"/>
                      </a:cxn>
                      <a:cxn ang="T122">
                        <a:pos x="T36" y="T37"/>
                      </a:cxn>
                      <a:cxn ang="T123">
                        <a:pos x="T38" y="T39"/>
                      </a:cxn>
                      <a:cxn ang="T124">
                        <a:pos x="T40" y="T41"/>
                      </a:cxn>
                      <a:cxn ang="T125">
                        <a:pos x="T42" y="T43"/>
                      </a:cxn>
                      <a:cxn ang="T126">
                        <a:pos x="T44" y="T45"/>
                      </a:cxn>
                      <a:cxn ang="T127">
                        <a:pos x="T46" y="T47"/>
                      </a:cxn>
                      <a:cxn ang="T128">
                        <a:pos x="T48" y="T49"/>
                      </a:cxn>
                      <a:cxn ang="T129">
                        <a:pos x="T50" y="T51"/>
                      </a:cxn>
                      <a:cxn ang="T130">
                        <a:pos x="T52" y="T53"/>
                      </a:cxn>
                      <a:cxn ang="T131">
                        <a:pos x="T54" y="T55"/>
                      </a:cxn>
                      <a:cxn ang="T132">
                        <a:pos x="T56" y="T57"/>
                      </a:cxn>
                      <a:cxn ang="T133">
                        <a:pos x="T58" y="T59"/>
                      </a:cxn>
                      <a:cxn ang="T134">
                        <a:pos x="T60" y="T61"/>
                      </a:cxn>
                      <a:cxn ang="T135">
                        <a:pos x="T62" y="T63"/>
                      </a:cxn>
                      <a:cxn ang="T136">
                        <a:pos x="T64" y="T65"/>
                      </a:cxn>
                      <a:cxn ang="T137">
                        <a:pos x="T66" y="T67"/>
                      </a:cxn>
                      <a:cxn ang="T138">
                        <a:pos x="T68" y="T69"/>
                      </a:cxn>
                      <a:cxn ang="T139">
                        <a:pos x="T70" y="T71"/>
                      </a:cxn>
                      <a:cxn ang="T140">
                        <a:pos x="T72" y="T73"/>
                      </a:cxn>
                      <a:cxn ang="T141">
                        <a:pos x="T74" y="T75"/>
                      </a:cxn>
                      <a:cxn ang="T142">
                        <a:pos x="T76" y="T77"/>
                      </a:cxn>
                      <a:cxn ang="T143">
                        <a:pos x="T78" y="T79"/>
                      </a:cxn>
                      <a:cxn ang="T144">
                        <a:pos x="T80" y="T81"/>
                      </a:cxn>
                      <a:cxn ang="T145">
                        <a:pos x="T82" y="T83"/>
                      </a:cxn>
                      <a:cxn ang="T146">
                        <a:pos x="T84" y="T85"/>
                      </a:cxn>
                      <a:cxn ang="T147">
                        <a:pos x="T86" y="T87"/>
                      </a:cxn>
                      <a:cxn ang="T148">
                        <a:pos x="T88" y="T89"/>
                      </a:cxn>
                      <a:cxn ang="T149">
                        <a:pos x="T90" y="T91"/>
                      </a:cxn>
                      <a:cxn ang="T150">
                        <a:pos x="T92" y="T93"/>
                      </a:cxn>
                      <a:cxn ang="T151">
                        <a:pos x="T94" y="T95"/>
                      </a:cxn>
                      <a:cxn ang="T152">
                        <a:pos x="T96" y="T97"/>
                      </a:cxn>
                      <a:cxn ang="T153">
                        <a:pos x="T98" y="T99"/>
                      </a:cxn>
                      <a:cxn ang="T154">
                        <a:pos x="T100" y="T101"/>
                      </a:cxn>
                      <a:cxn ang="T155">
                        <a:pos x="T102" y="T103"/>
                      </a:cxn>
                    </a:cxnLst>
                    <a:rect l="T156" t="T157" r="T158" b="T159"/>
                    <a:pathLst>
                      <a:path w="1060" h="422">
                        <a:moveTo>
                          <a:pt x="60" y="20"/>
                        </a:moveTo>
                        <a:lnTo>
                          <a:pt x="67" y="15"/>
                        </a:lnTo>
                        <a:lnTo>
                          <a:pt x="77" y="11"/>
                        </a:lnTo>
                        <a:lnTo>
                          <a:pt x="90" y="6"/>
                        </a:lnTo>
                        <a:lnTo>
                          <a:pt x="103" y="3"/>
                        </a:lnTo>
                        <a:lnTo>
                          <a:pt x="115" y="0"/>
                        </a:lnTo>
                        <a:lnTo>
                          <a:pt x="127" y="0"/>
                        </a:lnTo>
                        <a:lnTo>
                          <a:pt x="137" y="3"/>
                        </a:lnTo>
                        <a:lnTo>
                          <a:pt x="144" y="7"/>
                        </a:lnTo>
                        <a:lnTo>
                          <a:pt x="149" y="23"/>
                        </a:lnTo>
                        <a:lnTo>
                          <a:pt x="144" y="41"/>
                        </a:lnTo>
                        <a:lnTo>
                          <a:pt x="136" y="56"/>
                        </a:lnTo>
                        <a:lnTo>
                          <a:pt x="133" y="61"/>
                        </a:lnTo>
                        <a:lnTo>
                          <a:pt x="174" y="61"/>
                        </a:lnTo>
                        <a:lnTo>
                          <a:pt x="177" y="60"/>
                        </a:lnTo>
                        <a:lnTo>
                          <a:pt x="188" y="57"/>
                        </a:lnTo>
                        <a:lnTo>
                          <a:pt x="203" y="53"/>
                        </a:lnTo>
                        <a:lnTo>
                          <a:pt x="221" y="47"/>
                        </a:lnTo>
                        <a:lnTo>
                          <a:pt x="240" y="43"/>
                        </a:lnTo>
                        <a:lnTo>
                          <a:pt x="257" y="39"/>
                        </a:lnTo>
                        <a:lnTo>
                          <a:pt x="272" y="37"/>
                        </a:lnTo>
                        <a:lnTo>
                          <a:pt x="282" y="37"/>
                        </a:lnTo>
                        <a:lnTo>
                          <a:pt x="296" y="44"/>
                        </a:lnTo>
                        <a:lnTo>
                          <a:pt x="305" y="57"/>
                        </a:lnTo>
                        <a:lnTo>
                          <a:pt x="310" y="68"/>
                        </a:lnTo>
                        <a:lnTo>
                          <a:pt x="312" y="74"/>
                        </a:lnTo>
                        <a:lnTo>
                          <a:pt x="313" y="74"/>
                        </a:lnTo>
                        <a:lnTo>
                          <a:pt x="316" y="74"/>
                        </a:lnTo>
                        <a:lnTo>
                          <a:pt x="320" y="74"/>
                        </a:lnTo>
                        <a:lnTo>
                          <a:pt x="327" y="73"/>
                        </a:lnTo>
                        <a:lnTo>
                          <a:pt x="336" y="73"/>
                        </a:lnTo>
                        <a:lnTo>
                          <a:pt x="348" y="71"/>
                        </a:lnTo>
                        <a:lnTo>
                          <a:pt x="362" y="69"/>
                        </a:lnTo>
                        <a:lnTo>
                          <a:pt x="378" y="67"/>
                        </a:lnTo>
                        <a:lnTo>
                          <a:pt x="397" y="64"/>
                        </a:lnTo>
                        <a:lnTo>
                          <a:pt x="418" y="59"/>
                        </a:lnTo>
                        <a:lnTo>
                          <a:pt x="439" y="53"/>
                        </a:lnTo>
                        <a:lnTo>
                          <a:pt x="458" y="47"/>
                        </a:lnTo>
                        <a:lnTo>
                          <a:pt x="477" y="41"/>
                        </a:lnTo>
                        <a:lnTo>
                          <a:pt x="491" y="36"/>
                        </a:lnTo>
                        <a:lnTo>
                          <a:pt x="500" y="33"/>
                        </a:lnTo>
                        <a:lnTo>
                          <a:pt x="503" y="31"/>
                        </a:lnTo>
                        <a:lnTo>
                          <a:pt x="504" y="29"/>
                        </a:lnTo>
                        <a:lnTo>
                          <a:pt x="508" y="24"/>
                        </a:lnTo>
                        <a:lnTo>
                          <a:pt x="515" y="19"/>
                        </a:lnTo>
                        <a:lnTo>
                          <a:pt x="524" y="13"/>
                        </a:lnTo>
                        <a:lnTo>
                          <a:pt x="534" y="8"/>
                        </a:lnTo>
                        <a:lnTo>
                          <a:pt x="548" y="6"/>
                        </a:lnTo>
                        <a:lnTo>
                          <a:pt x="563" y="7"/>
                        </a:lnTo>
                        <a:lnTo>
                          <a:pt x="581" y="14"/>
                        </a:lnTo>
                        <a:lnTo>
                          <a:pt x="614" y="29"/>
                        </a:lnTo>
                        <a:lnTo>
                          <a:pt x="647" y="41"/>
                        </a:lnTo>
                        <a:lnTo>
                          <a:pt x="680" y="50"/>
                        </a:lnTo>
                        <a:lnTo>
                          <a:pt x="715" y="57"/>
                        </a:lnTo>
                        <a:lnTo>
                          <a:pt x="748" y="61"/>
                        </a:lnTo>
                        <a:lnTo>
                          <a:pt x="782" y="64"/>
                        </a:lnTo>
                        <a:lnTo>
                          <a:pt x="815" y="65"/>
                        </a:lnTo>
                        <a:lnTo>
                          <a:pt x="846" y="64"/>
                        </a:lnTo>
                        <a:lnTo>
                          <a:pt x="876" y="61"/>
                        </a:lnTo>
                        <a:lnTo>
                          <a:pt x="904" y="58"/>
                        </a:lnTo>
                        <a:lnTo>
                          <a:pt x="929" y="54"/>
                        </a:lnTo>
                        <a:lnTo>
                          <a:pt x="951" y="49"/>
                        </a:lnTo>
                        <a:lnTo>
                          <a:pt x="970" y="43"/>
                        </a:lnTo>
                        <a:lnTo>
                          <a:pt x="987" y="37"/>
                        </a:lnTo>
                        <a:lnTo>
                          <a:pt x="998" y="31"/>
                        </a:lnTo>
                        <a:lnTo>
                          <a:pt x="1006" y="26"/>
                        </a:lnTo>
                        <a:lnTo>
                          <a:pt x="1018" y="19"/>
                        </a:lnTo>
                        <a:lnTo>
                          <a:pt x="1028" y="19"/>
                        </a:lnTo>
                        <a:lnTo>
                          <a:pt x="1037" y="26"/>
                        </a:lnTo>
                        <a:lnTo>
                          <a:pt x="1045" y="35"/>
                        </a:lnTo>
                        <a:lnTo>
                          <a:pt x="1051" y="45"/>
                        </a:lnTo>
                        <a:lnTo>
                          <a:pt x="1056" y="57"/>
                        </a:lnTo>
                        <a:lnTo>
                          <a:pt x="1059" y="64"/>
                        </a:lnTo>
                        <a:lnTo>
                          <a:pt x="1060" y="67"/>
                        </a:lnTo>
                        <a:lnTo>
                          <a:pt x="1060" y="235"/>
                        </a:lnTo>
                        <a:lnTo>
                          <a:pt x="1036" y="392"/>
                        </a:lnTo>
                        <a:lnTo>
                          <a:pt x="1034" y="384"/>
                        </a:lnTo>
                        <a:lnTo>
                          <a:pt x="1029" y="363"/>
                        </a:lnTo>
                        <a:lnTo>
                          <a:pt x="1023" y="333"/>
                        </a:lnTo>
                        <a:lnTo>
                          <a:pt x="1015" y="297"/>
                        </a:lnTo>
                        <a:lnTo>
                          <a:pt x="1007" y="261"/>
                        </a:lnTo>
                        <a:lnTo>
                          <a:pt x="999" y="224"/>
                        </a:lnTo>
                        <a:lnTo>
                          <a:pt x="992" y="193"/>
                        </a:lnTo>
                        <a:lnTo>
                          <a:pt x="989" y="170"/>
                        </a:lnTo>
                        <a:lnTo>
                          <a:pt x="984" y="156"/>
                        </a:lnTo>
                        <a:lnTo>
                          <a:pt x="975" y="142"/>
                        </a:lnTo>
                        <a:lnTo>
                          <a:pt x="965" y="129"/>
                        </a:lnTo>
                        <a:lnTo>
                          <a:pt x="953" y="117"/>
                        </a:lnTo>
                        <a:lnTo>
                          <a:pt x="942" y="106"/>
                        </a:lnTo>
                        <a:lnTo>
                          <a:pt x="931" y="98"/>
                        </a:lnTo>
                        <a:lnTo>
                          <a:pt x="924" y="94"/>
                        </a:lnTo>
                        <a:lnTo>
                          <a:pt x="922" y="91"/>
                        </a:lnTo>
                        <a:lnTo>
                          <a:pt x="827" y="110"/>
                        </a:lnTo>
                        <a:lnTo>
                          <a:pt x="824" y="119"/>
                        </a:lnTo>
                        <a:lnTo>
                          <a:pt x="819" y="138"/>
                        </a:lnTo>
                        <a:lnTo>
                          <a:pt x="809" y="156"/>
                        </a:lnTo>
                        <a:lnTo>
                          <a:pt x="797" y="158"/>
                        </a:lnTo>
                        <a:lnTo>
                          <a:pt x="789" y="151"/>
                        </a:lnTo>
                        <a:lnTo>
                          <a:pt x="778" y="142"/>
                        </a:lnTo>
                        <a:lnTo>
                          <a:pt x="767" y="132"/>
                        </a:lnTo>
                        <a:lnTo>
                          <a:pt x="754" y="120"/>
                        </a:lnTo>
                        <a:lnTo>
                          <a:pt x="741" y="109"/>
                        </a:lnTo>
                        <a:lnTo>
                          <a:pt x="729" y="100"/>
                        </a:lnTo>
                        <a:lnTo>
                          <a:pt x="717" y="94"/>
                        </a:lnTo>
                        <a:lnTo>
                          <a:pt x="707" y="91"/>
                        </a:lnTo>
                        <a:lnTo>
                          <a:pt x="697" y="92"/>
                        </a:lnTo>
                        <a:lnTo>
                          <a:pt x="684" y="94"/>
                        </a:lnTo>
                        <a:lnTo>
                          <a:pt x="670" y="97"/>
                        </a:lnTo>
                        <a:lnTo>
                          <a:pt x="656" y="100"/>
                        </a:lnTo>
                        <a:lnTo>
                          <a:pt x="644" y="104"/>
                        </a:lnTo>
                        <a:lnTo>
                          <a:pt x="632" y="106"/>
                        </a:lnTo>
                        <a:lnTo>
                          <a:pt x="625" y="109"/>
                        </a:lnTo>
                        <a:lnTo>
                          <a:pt x="623" y="110"/>
                        </a:lnTo>
                        <a:lnTo>
                          <a:pt x="617" y="235"/>
                        </a:lnTo>
                        <a:lnTo>
                          <a:pt x="617" y="355"/>
                        </a:lnTo>
                        <a:lnTo>
                          <a:pt x="615" y="363"/>
                        </a:lnTo>
                        <a:lnTo>
                          <a:pt x="610" y="381"/>
                        </a:lnTo>
                        <a:lnTo>
                          <a:pt x="604" y="403"/>
                        </a:lnTo>
                        <a:lnTo>
                          <a:pt x="599" y="422"/>
                        </a:lnTo>
                        <a:lnTo>
                          <a:pt x="593" y="396"/>
                        </a:lnTo>
                        <a:lnTo>
                          <a:pt x="585" y="323"/>
                        </a:lnTo>
                        <a:lnTo>
                          <a:pt x="578" y="247"/>
                        </a:lnTo>
                        <a:lnTo>
                          <a:pt x="576" y="211"/>
                        </a:lnTo>
                        <a:lnTo>
                          <a:pt x="573" y="235"/>
                        </a:lnTo>
                        <a:lnTo>
                          <a:pt x="569" y="289"/>
                        </a:lnTo>
                        <a:lnTo>
                          <a:pt x="563" y="345"/>
                        </a:lnTo>
                        <a:lnTo>
                          <a:pt x="557" y="373"/>
                        </a:lnTo>
                        <a:lnTo>
                          <a:pt x="541" y="379"/>
                        </a:lnTo>
                        <a:lnTo>
                          <a:pt x="532" y="358"/>
                        </a:lnTo>
                        <a:lnTo>
                          <a:pt x="527" y="319"/>
                        </a:lnTo>
                        <a:lnTo>
                          <a:pt x="526" y="267"/>
                        </a:lnTo>
                        <a:lnTo>
                          <a:pt x="526" y="213"/>
                        </a:lnTo>
                        <a:lnTo>
                          <a:pt x="528" y="164"/>
                        </a:lnTo>
                        <a:lnTo>
                          <a:pt x="528" y="127"/>
                        </a:lnTo>
                        <a:lnTo>
                          <a:pt x="527" y="110"/>
                        </a:lnTo>
                        <a:lnTo>
                          <a:pt x="523" y="106"/>
                        </a:lnTo>
                        <a:lnTo>
                          <a:pt x="516" y="103"/>
                        </a:lnTo>
                        <a:lnTo>
                          <a:pt x="508" y="99"/>
                        </a:lnTo>
                        <a:lnTo>
                          <a:pt x="500" y="97"/>
                        </a:lnTo>
                        <a:lnTo>
                          <a:pt x="492" y="95"/>
                        </a:lnTo>
                        <a:lnTo>
                          <a:pt x="485" y="92"/>
                        </a:lnTo>
                        <a:lnTo>
                          <a:pt x="480" y="91"/>
                        </a:lnTo>
                        <a:lnTo>
                          <a:pt x="479" y="91"/>
                        </a:lnTo>
                        <a:lnTo>
                          <a:pt x="472" y="103"/>
                        </a:lnTo>
                        <a:lnTo>
                          <a:pt x="463" y="111"/>
                        </a:lnTo>
                        <a:lnTo>
                          <a:pt x="453" y="117"/>
                        </a:lnTo>
                        <a:lnTo>
                          <a:pt x="440" y="119"/>
                        </a:lnTo>
                        <a:lnTo>
                          <a:pt x="425" y="120"/>
                        </a:lnTo>
                        <a:lnTo>
                          <a:pt x="410" y="120"/>
                        </a:lnTo>
                        <a:lnTo>
                          <a:pt x="394" y="118"/>
                        </a:lnTo>
                        <a:lnTo>
                          <a:pt x="377" y="115"/>
                        </a:lnTo>
                        <a:lnTo>
                          <a:pt x="360" y="112"/>
                        </a:lnTo>
                        <a:lnTo>
                          <a:pt x="344" y="110"/>
                        </a:lnTo>
                        <a:lnTo>
                          <a:pt x="329" y="106"/>
                        </a:lnTo>
                        <a:lnTo>
                          <a:pt x="314" y="104"/>
                        </a:lnTo>
                        <a:lnTo>
                          <a:pt x="302" y="103"/>
                        </a:lnTo>
                        <a:lnTo>
                          <a:pt x="290" y="104"/>
                        </a:lnTo>
                        <a:lnTo>
                          <a:pt x="281" y="105"/>
                        </a:lnTo>
                        <a:lnTo>
                          <a:pt x="274" y="110"/>
                        </a:lnTo>
                        <a:lnTo>
                          <a:pt x="268" y="160"/>
                        </a:lnTo>
                        <a:lnTo>
                          <a:pt x="267" y="258"/>
                        </a:lnTo>
                        <a:lnTo>
                          <a:pt x="270" y="354"/>
                        </a:lnTo>
                        <a:lnTo>
                          <a:pt x="271" y="398"/>
                        </a:lnTo>
                        <a:lnTo>
                          <a:pt x="234" y="284"/>
                        </a:lnTo>
                        <a:lnTo>
                          <a:pt x="211" y="403"/>
                        </a:lnTo>
                        <a:lnTo>
                          <a:pt x="210" y="380"/>
                        </a:lnTo>
                        <a:lnTo>
                          <a:pt x="206" y="328"/>
                        </a:lnTo>
                        <a:lnTo>
                          <a:pt x="203" y="272"/>
                        </a:lnTo>
                        <a:lnTo>
                          <a:pt x="198" y="235"/>
                        </a:lnTo>
                        <a:lnTo>
                          <a:pt x="195" y="229"/>
                        </a:lnTo>
                        <a:lnTo>
                          <a:pt x="190" y="231"/>
                        </a:lnTo>
                        <a:lnTo>
                          <a:pt x="184" y="235"/>
                        </a:lnTo>
                        <a:lnTo>
                          <a:pt x="179" y="242"/>
                        </a:lnTo>
                        <a:lnTo>
                          <a:pt x="173" y="251"/>
                        </a:lnTo>
                        <a:lnTo>
                          <a:pt x="168" y="259"/>
                        </a:lnTo>
                        <a:lnTo>
                          <a:pt x="165" y="265"/>
                        </a:lnTo>
                        <a:lnTo>
                          <a:pt x="164" y="267"/>
                        </a:lnTo>
                        <a:lnTo>
                          <a:pt x="166" y="254"/>
                        </a:lnTo>
                        <a:lnTo>
                          <a:pt x="169" y="221"/>
                        </a:lnTo>
                        <a:lnTo>
                          <a:pt x="171" y="187"/>
                        </a:lnTo>
                        <a:lnTo>
                          <a:pt x="165" y="165"/>
                        </a:lnTo>
                        <a:lnTo>
                          <a:pt x="154" y="159"/>
                        </a:lnTo>
                        <a:lnTo>
                          <a:pt x="143" y="159"/>
                        </a:lnTo>
                        <a:lnTo>
                          <a:pt x="131" y="166"/>
                        </a:lnTo>
                        <a:lnTo>
                          <a:pt x="121" y="174"/>
                        </a:lnTo>
                        <a:lnTo>
                          <a:pt x="111" y="186"/>
                        </a:lnTo>
                        <a:lnTo>
                          <a:pt x="104" y="195"/>
                        </a:lnTo>
                        <a:lnTo>
                          <a:pt x="99" y="203"/>
                        </a:lnTo>
                        <a:lnTo>
                          <a:pt x="97" y="205"/>
                        </a:lnTo>
                        <a:lnTo>
                          <a:pt x="78" y="398"/>
                        </a:lnTo>
                        <a:lnTo>
                          <a:pt x="78" y="403"/>
                        </a:lnTo>
                        <a:lnTo>
                          <a:pt x="76" y="414"/>
                        </a:lnTo>
                        <a:lnTo>
                          <a:pt x="70" y="417"/>
                        </a:lnTo>
                        <a:lnTo>
                          <a:pt x="60" y="403"/>
                        </a:lnTo>
                        <a:lnTo>
                          <a:pt x="50" y="355"/>
                        </a:lnTo>
                        <a:lnTo>
                          <a:pt x="45" y="282"/>
                        </a:lnTo>
                        <a:lnTo>
                          <a:pt x="43" y="218"/>
                        </a:lnTo>
                        <a:lnTo>
                          <a:pt x="43" y="189"/>
                        </a:lnTo>
                        <a:lnTo>
                          <a:pt x="13" y="398"/>
                        </a:lnTo>
                        <a:lnTo>
                          <a:pt x="0" y="150"/>
                        </a:lnTo>
                        <a:lnTo>
                          <a:pt x="3" y="145"/>
                        </a:lnTo>
                        <a:lnTo>
                          <a:pt x="7" y="132"/>
                        </a:lnTo>
                        <a:lnTo>
                          <a:pt x="15" y="112"/>
                        </a:lnTo>
                        <a:lnTo>
                          <a:pt x="26" y="89"/>
                        </a:lnTo>
                        <a:lnTo>
                          <a:pt x="35" y="66"/>
                        </a:lnTo>
                        <a:lnTo>
                          <a:pt x="45" y="44"/>
                        </a:lnTo>
                        <a:lnTo>
                          <a:pt x="53" y="28"/>
                        </a:lnTo>
                        <a:lnTo>
                          <a:pt x="60" y="20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577" name="Freeform 104"/>
                  <p:cNvSpPr>
                    <a:spLocks/>
                  </p:cNvSpPr>
                  <p:nvPr/>
                </p:nvSpPr>
                <p:spPr bwMode="auto">
                  <a:xfrm>
                    <a:off x="3324" y="3737"/>
                    <a:ext cx="36" cy="203"/>
                  </a:xfrm>
                  <a:custGeom>
                    <a:avLst/>
                    <a:gdLst>
                      <a:gd name="T0" fmla="*/ 2 w 33"/>
                      <a:gd name="T1" fmla="*/ 152 h 152"/>
                      <a:gd name="T2" fmla="*/ 2 w 33"/>
                      <a:gd name="T3" fmla="*/ 141 h 152"/>
                      <a:gd name="T4" fmla="*/ 1 w 33"/>
                      <a:gd name="T5" fmla="*/ 114 h 152"/>
                      <a:gd name="T6" fmla="*/ 0 w 33"/>
                      <a:gd name="T7" fmla="*/ 85 h 152"/>
                      <a:gd name="T8" fmla="*/ 0 w 33"/>
                      <a:gd name="T9" fmla="*/ 67 h 152"/>
                      <a:gd name="T10" fmla="*/ 5 w 33"/>
                      <a:gd name="T11" fmla="*/ 52 h 152"/>
                      <a:gd name="T12" fmla="*/ 16 w 33"/>
                      <a:gd name="T13" fmla="*/ 29 h 152"/>
                      <a:gd name="T14" fmla="*/ 26 w 33"/>
                      <a:gd name="T15" fmla="*/ 9 h 152"/>
                      <a:gd name="T16" fmla="*/ 31 w 33"/>
                      <a:gd name="T17" fmla="*/ 0 h 152"/>
                      <a:gd name="T18" fmla="*/ 32 w 33"/>
                      <a:gd name="T19" fmla="*/ 3 h 152"/>
                      <a:gd name="T20" fmla="*/ 33 w 33"/>
                      <a:gd name="T21" fmla="*/ 9 h 152"/>
                      <a:gd name="T22" fmla="*/ 33 w 33"/>
                      <a:gd name="T23" fmla="*/ 19 h 152"/>
                      <a:gd name="T24" fmla="*/ 30 w 33"/>
                      <a:gd name="T25" fmla="*/ 29 h 152"/>
                      <a:gd name="T26" fmla="*/ 25 w 33"/>
                      <a:gd name="T27" fmla="*/ 39 h 152"/>
                      <a:gd name="T28" fmla="*/ 20 w 33"/>
                      <a:gd name="T29" fmla="*/ 53 h 152"/>
                      <a:gd name="T30" fmla="*/ 15 w 33"/>
                      <a:gd name="T31" fmla="*/ 67 h 152"/>
                      <a:gd name="T32" fmla="*/ 13 w 33"/>
                      <a:gd name="T33" fmla="*/ 74 h 152"/>
                      <a:gd name="T34" fmla="*/ 10 w 33"/>
                      <a:gd name="T35" fmla="*/ 92 h 152"/>
                      <a:gd name="T36" fmla="*/ 7 w 33"/>
                      <a:gd name="T37" fmla="*/ 118 h 152"/>
                      <a:gd name="T38" fmla="*/ 3 w 33"/>
                      <a:gd name="T39" fmla="*/ 142 h 152"/>
                      <a:gd name="T40" fmla="*/ 2 w 33"/>
                      <a:gd name="T41" fmla="*/ 152 h 152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w 33"/>
                      <a:gd name="T64" fmla="*/ 0 h 152"/>
                      <a:gd name="T65" fmla="*/ 33 w 33"/>
                      <a:gd name="T66" fmla="*/ 152 h 152"/>
                    </a:gdLst>
                    <a:ahLst/>
                    <a:cxnLst>
                      <a:cxn ang="T42">
                        <a:pos x="T0" y="T1"/>
                      </a:cxn>
                      <a:cxn ang="T43">
                        <a:pos x="T2" y="T3"/>
                      </a:cxn>
                      <a:cxn ang="T44">
                        <a:pos x="T4" y="T5"/>
                      </a:cxn>
                      <a:cxn ang="T45">
                        <a:pos x="T6" y="T7"/>
                      </a:cxn>
                      <a:cxn ang="T46">
                        <a:pos x="T8" y="T9"/>
                      </a:cxn>
                      <a:cxn ang="T47">
                        <a:pos x="T10" y="T11"/>
                      </a:cxn>
                      <a:cxn ang="T48">
                        <a:pos x="T12" y="T13"/>
                      </a:cxn>
                      <a:cxn ang="T49">
                        <a:pos x="T14" y="T15"/>
                      </a:cxn>
                      <a:cxn ang="T50">
                        <a:pos x="T16" y="T17"/>
                      </a:cxn>
                      <a:cxn ang="T51">
                        <a:pos x="T18" y="T19"/>
                      </a:cxn>
                      <a:cxn ang="T52">
                        <a:pos x="T20" y="T21"/>
                      </a:cxn>
                      <a:cxn ang="T53">
                        <a:pos x="T22" y="T23"/>
                      </a:cxn>
                      <a:cxn ang="T54">
                        <a:pos x="T24" y="T25"/>
                      </a:cxn>
                      <a:cxn ang="T55">
                        <a:pos x="T26" y="T27"/>
                      </a:cxn>
                      <a:cxn ang="T56">
                        <a:pos x="T28" y="T29"/>
                      </a:cxn>
                      <a:cxn ang="T57">
                        <a:pos x="T30" y="T31"/>
                      </a:cxn>
                      <a:cxn ang="T58">
                        <a:pos x="T32" y="T33"/>
                      </a:cxn>
                      <a:cxn ang="T59">
                        <a:pos x="T34" y="T35"/>
                      </a:cxn>
                      <a:cxn ang="T60">
                        <a:pos x="T36" y="T37"/>
                      </a:cxn>
                      <a:cxn ang="T61">
                        <a:pos x="T38" y="T39"/>
                      </a:cxn>
                      <a:cxn ang="T62">
                        <a:pos x="T40" y="T41"/>
                      </a:cxn>
                    </a:cxnLst>
                    <a:rect l="T63" t="T64" r="T65" b="T66"/>
                    <a:pathLst>
                      <a:path w="33" h="152">
                        <a:moveTo>
                          <a:pt x="2" y="152"/>
                        </a:moveTo>
                        <a:lnTo>
                          <a:pt x="2" y="141"/>
                        </a:lnTo>
                        <a:lnTo>
                          <a:pt x="1" y="114"/>
                        </a:lnTo>
                        <a:lnTo>
                          <a:pt x="0" y="85"/>
                        </a:lnTo>
                        <a:lnTo>
                          <a:pt x="0" y="67"/>
                        </a:lnTo>
                        <a:lnTo>
                          <a:pt x="5" y="52"/>
                        </a:lnTo>
                        <a:lnTo>
                          <a:pt x="16" y="29"/>
                        </a:lnTo>
                        <a:lnTo>
                          <a:pt x="26" y="9"/>
                        </a:lnTo>
                        <a:lnTo>
                          <a:pt x="31" y="0"/>
                        </a:lnTo>
                        <a:lnTo>
                          <a:pt x="32" y="3"/>
                        </a:lnTo>
                        <a:lnTo>
                          <a:pt x="33" y="9"/>
                        </a:lnTo>
                        <a:lnTo>
                          <a:pt x="33" y="19"/>
                        </a:lnTo>
                        <a:lnTo>
                          <a:pt x="30" y="29"/>
                        </a:lnTo>
                        <a:lnTo>
                          <a:pt x="25" y="39"/>
                        </a:lnTo>
                        <a:lnTo>
                          <a:pt x="20" y="53"/>
                        </a:lnTo>
                        <a:lnTo>
                          <a:pt x="15" y="67"/>
                        </a:lnTo>
                        <a:lnTo>
                          <a:pt x="13" y="74"/>
                        </a:lnTo>
                        <a:lnTo>
                          <a:pt x="10" y="92"/>
                        </a:lnTo>
                        <a:lnTo>
                          <a:pt x="7" y="118"/>
                        </a:lnTo>
                        <a:lnTo>
                          <a:pt x="3" y="142"/>
                        </a:lnTo>
                        <a:lnTo>
                          <a:pt x="2" y="152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578" name="Freeform 105"/>
                  <p:cNvSpPr>
                    <a:spLocks/>
                  </p:cNvSpPr>
                  <p:nvPr/>
                </p:nvSpPr>
                <p:spPr bwMode="auto">
                  <a:xfrm>
                    <a:off x="3264" y="3818"/>
                    <a:ext cx="29" cy="85"/>
                  </a:xfrm>
                  <a:custGeom>
                    <a:avLst/>
                    <a:gdLst>
                      <a:gd name="T0" fmla="*/ 0 w 24"/>
                      <a:gd name="T1" fmla="*/ 9 h 63"/>
                      <a:gd name="T2" fmla="*/ 6 w 24"/>
                      <a:gd name="T3" fmla="*/ 9 h 63"/>
                      <a:gd name="T4" fmla="*/ 13 w 24"/>
                      <a:gd name="T5" fmla="*/ 7 h 63"/>
                      <a:gd name="T6" fmla="*/ 18 w 24"/>
                      <a:gd name="T7" fmla="*/ 4 h 63"/>
                      <a:gd name="T8" fmla="*/ 22 w 24"/>
                      <a:gd name="T9" fmla="*/ 0 h 63"/>
                      <a:gd name="T10" fmla="*/ 23 w 24"/>
                      <a:gd name="T11" fmla="*/ 4 h 63"/>
                      <a:gd name="T12" fmla="*/ 23 w 24"/>
                      <a:gd name="T13" fmla="*/ 8 h 63"/>
                      <a:gd name="T14" fmla="*/ 24 w 24"/>
                      <a:gd name="T15" fmla="*/ 12 h 63"/>
                      <a:gd name="T16" fmla="*/ 24 w 24"/>
                      <a:gd name="T17" fmla="*/ 13 h 63"/>
                      <a:gd name="T18" fmla="*/ 23 w 24"/>
                      <a:gd name="T19" fmla="*/ 14 h 63"/>
                      <a:gd name="T20" fmla="*/ 19 w 24"/>
                      <a:gd name="T21" fmla="*/ 16 h 63"/>
                      <a:gd name="T22" fmla="*/ 15 w 24"/>
                      <a:gd name="T23" fmla="*/ 19 h 63"/>
                      <a:gd name="T24" fmla="*/ 10 w 24"/>
                      <a:gd name="T25" fmla="*/ 19 h 63"/>
                      <a:gd name="T26" fmla="*/ 6 w 24"/>
                      <a:gd name="T27" fmla="*/ 21 h 63"/>
                      <a:gd name="T28" fmla="*/ 6 w 24"/>
                      <a:gd name="T29" fmla="*/ 28 h 63"/>
                      <a:gd name="T30" fmla="*/ 9 w 24"/>
                      <a:gd name="T31" fmla="*/ 35 h 63"/>
                      <a:gd name="T32" fmla="*/ 17 w 24"/>
                      <a:gd name="T33" fmla="*/ 38 h 63"/>
                      <a:gd name="T34" fmla="*/ 16 w 24"/>
                      <a:gd name="T35" fmla="*/ 45 h 63"/>
                      <a:gd name="T36" fmla="*/ 13 w 24"/>
                      <a:gd name="T37" fmla="*/ 52 h 63"/>
                      <a:gd name="T38" fmla="*/ 8 w 24"/>
                      <a:gd name="T39" fmla="*/ 58 h 63"/>
                      <a:gd name="T40" fmla="*/ 2 w 24"/>
                      <a:gd name="T41" fmla="*/ 63 h 63"/>
                      <a:gd name="T42" fmla="*/ 0 w 24"/>
                      <a:gd name="T43" fmla="*/ 9 h 63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24"/>
                      <a:gd name="T67" fmla="*/ 0 h 63"/>
                      <a:gd name="T68" fmla="*/ 24 w 24"/>
                      <a:gd name="T69" fmla="*/ 63 h 63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24" h="63">
                        <a:moveTo>
                          <a:pt x="0" y="9"/>
                        </a:moveTo>
                        <a:lnTo>
                          <a:pt x="6" y="9"/>
                        </a:lnTo>
                        <a:lnTo>
                          <a:pt x="13" y="7"/>
                        </a:lnTo>
                        <a:lnTo>
                          <a:pt x="18" y="4"/>
                        </a:lnTo>
                        <a:lnTo>
                          <a:pt x="22" y="0"/>
                        </a:lnTo>
                        <a:lnTo>
                          <a:pt x="23" y="4"/>
                        </a:lnTo>
                        <a:lnTo>
                          <a:pt x="23" y="8"/>
                        </a:lnTo>
                        <a:lnTo>
                          <a:pt x="24" y="12"/>
                        </a:lnTo>
                        <a:lnTo>
                          <a:pt x="24" y="13"/>
                        </a:lnTo>
                        <a:lnTo>
                          <a:pt x="23" y="14"/>
                        </a:lnTo>
                        <a:lnTo>
                          <a:pt x="19" y="16"/>
                        </a:lnTo>
                        <a:lnTo>
                          <a:pt x="15" y="19"/>
                        </a:lnTo>
                        <a:lnTo>
                          <a:pt x="10" y="19"/>
                        </a:lnTo>
                        <a:lnTo>
                          <a:pt x="6" y="21"/>
                        </a:lnTo>
                        <a:lnTo>
                          <a:pt x="6" y="28"/>
                        </a:lnTo>
                        <a:lnTo>
                          <a:pt x="9" y="35"/>
                        </a:lnTo>
                        <a:lnTo>
                          <a:pt x="17" y="38"/>
                        </a:lnTo>
                        <a:lnTo>
                          <a:pt x="16" y="45"/>
                        </a:lnTo>
                        <a:lnTo>
                          <a:pt x="13" y="52"/>
                        </a:lnTo>
                        <a:lnTo>
                          <a:pt x="8" y="58"/>
                        </a:lnTo>
                        <a:lnTo>
                          <a:pt x="2" y="63"/>
                        </a:lnTo>
                        <a:lnTo>
                          <a:pt x="0" y="9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579" name="Freeform 106"/>
                  <p:cNvSpPr>
                    <a:spLocks/>
                  </p:cNvSpPr>
                  <p:nvPr/>
                </p:nvSpPr>
                <p:spPr bwMode="auto">
                  <a:xfrm>
                    <a:off x="3301" y="3609"/>
                    <a:ext cx="80" cy="50"/>
                  </a:xfrm>
                  <a:custGeom>
                    <a:avLst/>
                    <a:gdLst>
                      <a:gd name="T0" fmla="*/ 31 w 75"/>
                      <a:gd name="T1" fmla="*/ 21 h 38"/>
                      <a:gd name="T2" fmla="*/ 33 w 75"/>
                      <a:gd name="T3" fmla="*/ 21 h 38"/>
                      <a:gd name="T4" fmla="*/ 40 w 75"/>
                      <a:gd name="T5" fmla="*/ 21 h 38"/>
                      <a:gd name="T6" fmla="*/ 48 w 75"/>
                      <a:gd name="T7" fmla="*/ 19 h 38"/>
                      <a:gd name="T8" fmla="*/ 56 w 75"/>
                      <a:gd name="T9" fmla="*/ 14 h 38"/>
                      <a:gd name="T10" fmla="*/ 63 w 75"/>
                      <a:gd name="T11" fmla="*/ 9 h 38"/>
                      <a:gd name="T12" fmla="*/ 69 w 75"/>
                      <a:gd name="T13" fmla="*/ 4 h 38"/>
                      <a:gd name="T14" fmla="*/ 73 w 75"/>
                      <a:gd name="T15" fmla="*/ 1 h 38"/>
                      <a:gd name="T16" fmla="*/ 75 w 75"/>
                      <a:gd name="T17" fmla="*/ 0 h 38"/>
                      <a:gd name="T18" fmla="*/ 75 w 75"/>
                      <a:gd name="T19" fmla="*/ 1 h 38"/>
                      <a:gd name="T20" fmla="*/ 73 w 75"/>
                      <a:gd name="T21" fmla="*/ 5 h 38"/>
                      <a:gd name="T22" fmla="*/ 71 w 75"/>
                      <a:gd name="T23" fmla="*/ 10 h 38"/>
                      <a:gd name="T24" fmla="*/ 69 w 75"/>
                      <a:gd name="T25" fmla="*/ 14 h 38"/>
                      <a:gd name="T26" fmla="*/ 67 w 75"/>
                      <a:gd name="T27" fmla="*/ 18 h 38"/>
                      <a:gd name="T28" fmla="*/ 63 w 75"/>
                      <a:gd name="T29" fmla="*/ 21 h 38"/>
                      <a:gd name="T30" fmla="*/ 61 w 75"/>
                      <a:gd name="T31" fmla="*/ 25 h 38"/>
                      <a:gd name="T32" fmla="*/ 58 w 75"/>
                      <a:gd name="T33" fmla="*/ 29 h 38"/>
                      <a:gd name="T34" fmla="*/ 60 w 75"/>
                      <a:gd name="T35" fmla="*/ 33 h 38"/>
                      <a:gd name="T36" fmla="*/ 62 w 75"/>
                      <a:gd name="T37" fmla="*/ 34 h 38"/>
                      <a:gd name="T38" fmla="*/ 65 w 75"/>
                      <a:gd name="T39" fmla="*/ 35 h 38"/>
                      <a:gd name="T40" fmla="*/ 69 w 75"/>
                      <a:gd name="T41" fmla="*/ 36 h 38"/>
                      <a:gd name="T42" fmla="*/ 69 w 75"/>
                      <a:gd name="T43" fmla="*/ 38 h 38"/>
                      <a:gd name="T44" fmla="*/ 65 w 75"/>
                      <a:gd name="T45" fmla="*/ 38 h 38"/>
                      <a:gd name="T46" fmla="*/ 58 w 75"/>
                      <a:gd name="T47" fmla="*/ 38 h 38"/>
                      <a:gd name="T48" fmla="*/ 50 w 75"/>
                      <a:gd name="T49" fmla="*/ 38 h 38"/>
                      <a:gd name="T50" fmla="*/ 46 w 75"/>
                      <a:gd name="T51" fmla="*/ 36 h 38"/>
                      <a:gd name="T52" fmla="*/ 42 w 75"/>
                      <a:gd name="T53" fmla="*/ 33 h 38"/>
                      <a:gd name="T54" fmla="*/ 38 w 75"/>
                      <a:gd name="T55" fmla="*/ 28 h 38"/>
                      <a:gd name="T56" fmla="*/ 25 w 75"/>
                      <a:gd name="T57" fmla="*/ 26 h 38"/>
                      <a:gd name="T58" fmla="*/ 11 w 75"/>
                      <a:gd name="T59" fmla="*/ 23 h 38"/>
                      <a:gd name="T60" fmla="*/ 4 w 75"/>
                      <a:gd name="T61" fmla="*/ 16 h 38"/>
                      <a:gd name="T62" fmla="*/ 1 w 75"/>
                      <a:gd name="T63" fmla="*/ 10 h 38"/>
                      <a:gd name="T64" fmla="*/ 0 w 75"/>
                      <a:gd name="T65" fmla="*/ 6 h 38"/>
                      <a:gd name="T66" fmla="*/ 31 w 75"/>
                      <a:gd name="T67" fmla="*/ 21 h 38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w 75"/>
                      <a:gd name="T103" fmla="*/ 0 h 38"/>
                      <a:gd name="T104" fmla="*/ 75 w 75"/>
                      <a:gd name="T105" fmla="*/ 38 h 38"/>
                    </a:gdLst>
                    <a:ahLst/>
                    <a:cxnLst>
                      <a:cxn ang="T68">
                        <a:pos x="T0" y="T1"/>
                      </a:cxn>
                      <a:cxn ang="T69">
                        <a:pos x="T2" y="T3"/>
                      </a:cxn>
                      <a:cxn ang="T70">
                        <a:pos x="T4" y="T5"/>
                      </a:cxn>
                      <a:cxn ang="T71">
                        <a:pos x="T6" y="T7"/>
                      </a:cxn>
                      <a:cxn ang="T72">
                        <a:pos x="T8" y="T9"/>
                      </a:cxn>
                      <a:cxn ang="T73">
                        <a:pos x="T10" y="T11"/>
                      </a:cxn>
                      <a:cxn ang="T74">
                        <a:pos x="T12" y="T13"/>
                      </a:cxn>
                      <a:cxn ang="T75">
                        <a:pos x="T14" y="T15"/>
                      </a:cxn>
                      <a:cxn ang="T76">
                        <a:pos x="T16" y="T17"/>
                      </a:cxn>
                      <a:cxn ang="T77">
                        <a:pos x="T18" y="T19"/>
                      </a:cxn>
                      <a:cxn ang="T78">
                        <a:pos x="T20" y="T21"/>
                      </a:cxn>
                      <a:cxn ang="T79">
                        <a:pos x="T22" y="T23"/>
                      </a:cxn>
                      <a:cxn ang="T80">
                        <a:pos x="T24" y="T25"/>
                      </a:cxn>
                      <a:cxn ang="T81">
                        <a:pos x="T26" y="T27"/>
                      </a:cxn>
                      <a:cxn ang="T82">
                        <a:pos x="T28" y="T29"/>
                      </a:cxn>
                      <a:cxn ang="T83">
                        <a:pos x="T30" y="T31"/>
                      </a:cxn>
                      <a:cxn ang="T84">
                        <a:pos x="T32" y="T33"/>
                      </a:cxn>
                      <a:cxn ang="T85">
                        <a:pos x="T34" y="T35"/>
                      </a:cxn>
                      <a:cxn ang="T86">
                        <a:pos x="T36" y="T37"/>
                      </a:cxn>
                      <a:cxn ang="T87">
                        <a:pos x="T38" y="T39"/>
                      </a:cxn>
                      <a:cxn ang="T88">
                        <a:pos x="T40" y="T41"/>
                      </a:cxn>
                      <a:cxn ang="T89">
                        <a:pos x="T42" y="T43"/>
                      </a:cxn>
                      <a:cxn ang="T90">
                        <a:pos x="T44" y="T45"/>
                      </a:cxn>
                      <a:cxn ang="T91">
                        <a:pos x="T46" y="T47"/>
                      </a:cxn>
                      <a:cxn ang="T92">
                        <a:pos x="T48" y="T49"/>
                      </a:cxn>
                      <a:cxn ang="T93">
                        <a:pos x="T50" y="T51"/>
                      </a:cxn>
                      <a:cxn ang="T94">
                        <a:pos x="T52" y="T53"/>
                      </a:cxn>
                      <a:cxn ang="T95">
                        <a:pos x="T54" y="T55"/>
                      </a:cxn>
                      <a:cxn ang="T96">
                        <a:pos x="T56" y="T57"/>
                      </a:cxn>
                      <a:cxn ang="T97">
                        <a:pos x="T58" y="T59"/>
                      </a:cxn>
                      <a:cxn ang="T98">
                        <a:pos x="T60" y="T61"/>
                      </a:cxn>
                      <a:cxn ang="T99">
                        <a:pos x="T62" y="T63"/>
                      </a:cxn>
                      <a:cxn ang="T100">
                        <a:pos x="T64" y="T65"/>
                      </a:cxn>
                      <a:cxn ang="T101">
                        <a:pos x="T66" y="T67"/>
                      </a:cxn>
                    </a:cxnLst>
                    <a:rect l="T102" t="T103" r="T104" b="T105"/>
                    <a:pathLst>
                      <a:path w="75" h="38">
                        <a:moveTo>
                          <a:pt x="31" y="21"/>
                        </a:moveTo>
                        <a:lnTo>
                          <a:pt x="33" y="21"/>
                        </a:lnTo>
                        <a:lnTo>
                          <a:pt x="40" y="21"/>
                        </a:lnTo>
                        <a:lnTo>
                          <a:pt x="48" y="19"/>
                        </a:lnTo>
                        <a:lnTo>
                          <a:pt x="56" y="14"/>
                        </a:lnTo>
                        <a:lnTo>
                          <a:pt x="63" y="9"/>
                        </a:lnTo>
                        <a:lnTo>
                          <a:pt x="69" y="4"/>
                        </a:lnTo>
                        <a:lnTo>
                          <a:pt x="73" y="1"/>
                        </a:lnTo>
                        <a:lnTo>
                          <a:pt x="75" y="0"/>
                        </a:lnTo>
                        <a:lnTo>
                          <a:pt x="75" y="1"/>
                        </a:lnTo>
                        <a:lnTo>
                          <a:pt x="73" y="5"/>
                        </a:lnTo>
                        <a:lnTo>
                          <a:pt x="71" y="10"/>
                        </a:lnTo>
                        <a:lnTo>
                          <a:pt x="69" y="14"/>
                        </a:lnTo>
                        <a:lnTo>
                          <a:pt x="67" y="18"/>
                        </a:lnTo>
                        <a:lnTo>
                          <a:pt x="63" y="21"/>
                        </a:lnTo>
                        <a:lnTo>
                          <a:pt x="61" y="25"/>
                        </a:lnTo>
                        <a:lnTo>
                          <a:pt x="58" y="29"/>
                        </a:lnTo>
                        <a:lnTo>
                          <a:pt x="60" y="33"/>
                        </a:lnTo>
                        <a:lnTo>
                          <a:pt x="62" y="34"/>
                        </a:lnTo>
                        <a:lnTo>
                          <a:pt x="65" y="35"/>
                        </a:lnTo>
                        <a:lnTo>
                          <a:pt x="69" y="36"/>
                        </a:lnTo>
                        <a:lnTo>
                          <a:pt x="69" y="38"/>
                        </a:lnTo>
                        <a:lnTo>
                          <a:pt x="65" y="38"/>
                        </a:lnTo>
                        <a:lnTo>
                          <a:pt x="58" y="38"/>
                        </a:lnTo>
                        <a:lnTo>
                          <a:pt x="50" y="38"/>
                        </a:lnTo>
                        <a:lnTo>
                          <a:pt x="46" y="36"/>
                        </a:lnTo>
                        <a:lnTo>
                          <a:pt x="42" y="33"/>
                        </a:lnTo>
                        <a:lnTo>
                          <a:pt x="38" y="28"/>
                        </a:lnTo>
                        <a:lnTo>
                          <a:pt x="25" y="26"/>
                        </a:lnTo>
                        <a:lnTo>
                          <a:pt x="11" y="23"/>
                        </a:lnTo>
                        <a:lnTo>
                          <a:pt x="4" y="16"/>
                        </a:lnTo>
                        <a:lnTo>
                          <a:pt x="1" y="10"/>
                        </a:lnTo>
                        <a:lnTo>
                          <a:pt x="0" y="6"/>
                        </a:lnTo>
                        <a:lnTo>
                          <a:pt x="31" y="21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  <p:sp>
                <p:nvSpPr>
                  <p:cNvPr id="49580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3744"/>
                    <a:ext cx="48" cy="96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581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3216" y="3936"/>
                    <a:ext cx="144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582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3312" y="3744"/>
                    <a:ext cx="96" cy="48"/>
                  </a:xfrm>
                  <a:prstGeom prst="ellipse">
                    <a:avLst/>
                  </a:pr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tr-TR"/>
                  </a:p>
                </p:txBody>
              </p:sp>
              <p:sp>
                <p:nvSpPr>
                  <p:cNvPr id="49583" name="Freeform 110"/>
                  <p:cNvSpPr>
                    <a:spLocks/>
                  </p:cNvSpPr>
                  <p:nvPr/>
                </p:nvSpPr>
                <p:spPr bwMode="auto">
                  <a:xfrm rot="-2137208">
                    <a:off x="3168" y="3648"/>
                    <a:ext cx="480" cy="411"/>
                  </a:xfrm>
                  <a:custGeom>
                    <a:avLst/>
                    <a:gdLst>
                      <a:gd name="T0" fmla="*/ 59 w 1073"/>
                      <a:gd name="T1" fmla="*/ 496 h 507"/>
                      <a:gd name="T2" fmla="*/ 40 w 1073"/>
                      <a:gd name="T3" fmla="*/ 472 h 507"/>
                      <a:gd name="T4" fmla="*/ 22 w 1073"/>
                      <a:gd name="T5" fmla="*/ 448 h 507"/>
                      <a:gd name="T6" fmla="*/ 7 w 1073"/>
                      <a:gd name="T7" fmla="*/ 423 h 507"/>
                      <a:gd name="T8" fmla="*/ 10 w 1073"/>
                      <a:gd name="T9" fmla="*/ 402 h 507"/>
                      <a:gd name="T10" fmla="*/ 31 w 1073"/>
                      <a:gd name="T11" fmla="*/ 385 h 507"/>
                      <a:gd name="T12" fmla="*/ 55 w 1073"/>
                      <a:gd name="T13" fmla="*/ 369 h 507"/>
                      <a:gd name="T14" fmla="*/ 82 w 1073"/>
                      <a:gd name="T15" fmla="*/ 356 h 507"/>
                      <a:gd name="T16" fmla="*/ 111 w 1073"/>
                      <a:gd name="T17" fmla="*/ 343 h 507"/>
                      <a:gd name="T18" fmla="*/ 142 w 1073"/>
                      <a:gd name="T19" fmla="*/ 334 h 507"/>
                      <a:gd name="T20" fmla="*/ 175 w 1073"/>
                      <a:gd name="T21" fmla="*/ 329 h 507"/>
                      <a:gd name="T22" fmla="*/ 208 w 1073"/>
                      <a:gd name="T23" fmla="*/ 328 h 507"/>
                      <a:gd name="T24" fmla="*/ 233 w 1073"/>
                      <a:gd name="T25" fmla="*/ 318 h 507"/>
                      <a:gd name="T26" fmla="*/ 253 w 1073"/>
                      <a:gd name="T27" fmla="*/ 297 h 507"/>
                      <a:gd name="T28" fmla="*/ 278 w 1073"/>
                      <a:gd name="T29" fmla="*/ 277 h 507"/>
                      <a:gd name="T30" fmla="*/ 305 w 1073"/>
                      <a:gd name="T31" fmla="*/ 258 h 507"/>
                      <a:gd name="T32" fmla="*/ 335 w 1073"/>
                      <a:gd name="T33" fmla="*/ 242 h 507"/>
                      <a:gd name="T34" fmla="*/ 369 w 1073"/>
                      <a:gd name="T35" fmla="*/ 230 h 507"/>
                      <a:gd name="T36" fmla="*/ 404 w 1073"/>
                      <a:gd name="T37" fmla="*/ 223 h 507"/>
                      <a:gd name="T38" fmla="*/ 442 w 1073"/>
                      <a:gd name="T39" fmla="*/ 220 h 507"/>
                      <a:gd name="T40" fmla="*/ 471 w 1073"/>
                      <a:gd name="T41" fmla="*/ 199 h 507"/>
                      <a:gd name="T42" fmla="*/ 505 w 1073"/>
                      <a:gd name="T43" fmla="*/ 165 h 507"/>
                      <a:gd name="T44" fmla="*/ 550 w 1073"/>
                      <a:gd name="T45" fmla="*/ 148 h 507"/>
                      <a:gd name="T46" fmla="*/ 601 w 1073"/>
                      <a:gd name="T47" fmla="*/ 144 h 507"/>
                      <a:gd name="T48" fmla="*/ 640 w 1073"/>
                      <a:gd name="T49" fmla="*/ 133 h 507"/>
                      <a:gd name="T50" fmla="*/ 672 w 1073"/>
                      <a:gd name="T51" fmla="*/ 111 h 507"/>
                      <a:gd name="T52" fmla="*/ 709 w 1073"/>
                      <a:gd name="T53" fmla="*/ 101 h 507"/>
                      <a:gd name="T54" fmla="*/ 743 w 1073"/>
                      <a:gd name="T55" fmla="*/ 104 h 507"/>
                      <a:gd name="T56" fmla="*/ 764 w 1073"/>
                      <a:gd name="T57" fmla="*/ 96 h 507"/>
                      <a:gd name="T58" fmla="*/ 783 w 1073"/>
                      <a:gd name="T59" fmla="*/ 73 h 507"/>
                      <a:gd name="T60" fmla="*/ 809 w 1073"/>
                      <a:gd name="T61" fmla="*/ 58 h 507"/>
                      <a:gd name="T62" fmla="*/ 842 w 1073"/>
                      <a:gd name="T63" fmla="*/ 54 h 507"/>
                      <a:gd name="T64" fmla="*/ 867 w 1073"/>
                      <a:gd name="T65" fmla="*/ 49 h 507"/>
                      <a:gd name="T66" fmla="*/ 887 w 1073"/>
                      <a:gd name="T67" fmla="*/ 35 h 507"/>
                      <a:gd name="T68" fmla="*/ 907 w 1073"/>
                      <a:gd name="T69" fmla="*/ 30 h 507"/>
                      <a:gd name="T70" fmla="*/ 928 w 1073"/>
                      <a:gd name="T71" fmla="*/ 31 h 507"/>
                      <a:gd name="T72" fmla="*/ 944 w 1073"/>
                      <a:gd name="T73" fmla="*/ 29 h 507"/>
                      <a:gd name="T74" fmla="*/ 961 w 1073"/>
                      <a:gd name="T75" fmla="*/ 20 h 507"/>
                      <a:gd name="T76" fmla="*/ 979 w 1073"/>
                      <a:gd name="T77" fmla="*/ 19 h 507"/>
                      <a:gd name="T78" fmla="*/ 994 w 1073"/>
                      <a:gd name="T79" fmla="*/ 20 h 507"/>
                      <a:gd name="T80" fmla="*/ 1004 w 1073"/>
                      <a:gd name="T81" fmla="*/ 15 h 507"/>
                      <a:gd name="T82" fmla="*/ 1021 w 1073"/>
                      <a:gd name="T83" fmla="*/ 6 h 507"/>
                      <a:gd name="T84" fmla="*/ 1042 w 1073"/>
                      <a:gd name="T85" fmla="*/ 1 h 507"/>
                      <a:gd name="T86" fmla="*/ 1063 w 1073"/>
                      <a:gd name="T87" fmla="*/ 1 h 507"/>
                      <a:gd name="T88" fmla="*/ 1036 w 1073"/>
                      <a:gd name="T89" fmla="*/ 16 h 507"/>
                      <a:gd name="T90" fmla="*/ 963 w 1073"/>
                      <a:gd name="T91" fmla="*/ 44 h 507"/>
                      <a:gd name="T92" fmla="*/ 890 w 1073"/>
                      <a:gd name="T93" fmla="*/ 73 h 507"/>
                      <a:gd name="T94" fmla="*/ 819 w 1073"/>
                      <a:gd name="T95" fmla="*/ 101 h 507"/>
                      <a:gd name="T96" fmla="*/ 749 w 1073"/>
                      <a:gd name="T97" fmla="*/ 131 h 507"/>
                      <a:gd name="T98" fmla="*/ 680 w 1073"/>
                      <a:gd name="T99" fmla="*/ 163 h 507"/>
                      <a:gd name="T100" fmla="*/ 612 w 1073"/>
                      <a:gd name="T101" fmla="*/ 194 h 507"/>
                      <a:gd name="T102" fmla="*/ 546 w 1073"/>
                      <a:gd name="T103" fmla="*/ 227 h 507"/>
                      <a:gd name="T104" fmla="*/ 482 w 1073"/>
                      <a:gd name="T105" fmla="*/ 259 h 507"/>
                      <a:gd name="T106" fmla="*/ 421 w 1073"/>
                      <a:gd name="T107" fmla="*/ 293 h 507"/>
                      <a:gd name="T108" fmla="*/ 359 w 1073"/>
                      <a:gd name="T109" fmla="*/ 326 h 507"/>
                      <a:gd name="T110" fmla="*/ 302 w 1073"/>
                      <a:gd name="T111" fmla="*/ 359 h 507"/>
                      <a:gd name="T112" fmla="*/ 245 w 1073"/>
                      <a:gd name="T113" fmla="*/ 393 h 507"/>
                      <a:gd name="T114" fmla="*/ 191 w 1073"/>
                      <a:gd name="T115" fmla="*/ 426 h 507"/>
                      <a:gd name="T116" fmla="*/ 141 w 1073"/>
                      <a:gd name="T117" fmla="*/ 458 h 507"/>
                      <a:gd name="T118" fmla="*/ 92 w 1073"/>
                      <a:gd name="T119" fmla="*/ 491 h 507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60000 65536"/>
                      <a:gd name="T169" fmla="*/ 0 60000 65536"/>
                      <a:gd name="T170" fmla="*/ 0 60000 65536"/>
                      <a:gd name="T171" fmla="*/ 0 60000 65536"/>
                      <a:gd name="T172" fmla="*/ 0 60000 65536"/>
                      <a:gd name="T173" fmla="*/ 0 60000 65536"/>
                      <a:gd name="T174" fmla="*/ 0 60000 65536"/>
                      <a:gd name="T175" fmla="*/ 0 60000 65536"/>
                      <a:gd name="T176" fmla="*/ 0 60000 65536"/>
                      <a:gd name="T177" fmla="*/ 0 60000 65536"/>
                      <a:gd name="T178" fmla="*/ 0 60000 65536"/>
                      <a:gd name="T179" fmla="*/ 0 60000 65536"/>
                      <a:gd name="T180" fmla="*/ 0 w 1073"/>
                      <a:gd name="T181" fmla="*/ 0 h 507"/>
                      <a:gd name="T182" fmla="*/ 1073 w 1073"/>
                      <a:gd name="T183" fmla="*/ 507 h 507"/>
                    </a:gdLst>
                    <a:ahLst/>
                    <a:cxnLst>
                      <a:cxn ang="T120">
                        <a:pos x="T0" y="T1"/>
                      </a:cxn>
                      <a:cxn ang="T121">
                        <a:pos x="T2" y="T3"/>
                      </a:cxn>
                      <a:cxn ang="T122">
                        <a:pos x="T4" y="T5"/>
                      </a:cxn>
                      <a:cxn ang="T123">
                        <a:pos x="T6" y="T7"/>
                      </a:cxn>
                      <a:cxn ang="T124">
                        <a:pos x="T8" y="T9"/>
                      </a:cxn>
                      <a:cxn ang="T125">
                        <a:pos x="T10" y="T11"/>
                      </a:cxn>
                      <a:cxn ang="T126">
                        <a:pos x="T12" y="T13"/>
                      </a:cxn>
                      <a:cxn ang="T127">
                        <a:pos x="T14" y="T15"/>
                      </a:cxn>
                      <a:cxn ang="T128">
                        <a:pos x="T16" y="T17"/>
                      </a:cxn>
                      <a:cxn ang="T129">
                        <a:pos x="T18" y="T19"/>
                      </a:cxn>
                      <a:cxn ang="T130">
                        <a:pos x="T20" y="T21"/>
                      </a:cxn>
                      <a:cxn ang="T131">
                        <a:pos x="T22" y="T23"/>
                      </a:cxn>
                      <a:cxn ang="T132">
                        <a:pos x="T24" y="T25"/>
                      </a:cxn>
                      <a:cxn ang="T133">
                        <a:pos x="T26" y="T27"/>
                      </a:cxn>
                      <a:cxn ang="T134">
                        <a:pos x="T28" y="T29"/>
                      </a:cxn>
                      <a:cxn ang="T135">
                        <a:pos x="T30" y="T31"/>
                      </a:cxn>
                      <a:cxn ang="T136">
                        <a:pos x="T32" y="T33"/>
                      </a:cxn>
                      <a:cxn ang="T137">
                        <a:pos x="T34" y="T35"/>
                      </a:cxn>
                      <a:cxn ang="T138">
                        <a:pos x="T36" y="T37"/>
                      </a:cxn>
                      <a:cxn ang="T139">
                        <a:pos x="T38" y="T39"/>
                      </a:cxn>
                      <a:cxn ang="T140">
                        <a:pos x="T40" y="T41"/>
                      </a:cxn>
                      <a:cxn ang="T141">
                        <a:pos x="T42" y="T43"/>
                      </a:cxn>
                      <a:cxn ang="T142">
                        <a:pos x="T44" y="T45"/>
                      </a:cxn>
                      <a:cxn ang="T143">
                        <a:pos x="T46" y="T47"/>
                      </a:cxn>
                      <a:cxn ang="T144">
                        <a:pos x="T48" y="T49"/>
                      </a:cxn>
                      <a:cxn ang="T145">
                        <a:pos x="T50" y="T51"/>
                      </a:cxn>
                      <a:cxn ang="T146">
                        <a:pos x="T52" y="T53"/>
                      </a:cxn>
                      <a:cxn ang="T147">
                        <a:pos x="T54" y="T55"/>
                      </a:cxn>
                      <a:cxn ang="T148">
                        <a:pos x="T56" y="T57"/>
                      </a:cxn>
                      <a:cxn ang="T149">
                        <a:pos x="T58" y="T59"/>
                      </a:cxn>
                      <a:cxn ang="T150">
                        <a:pos x="T60" y="T61"/>
                      </a:cxn>
                      <a:cxn ang="T151">
                        <a:pos x="T62" y="T63"/>
                      </a:cxn>
                      <a:cxn ang="T152">
                        <a:pos x="T64" y="T65"/>
                      </a:cxn>
                      <a:cxn ang="T153">
                        <a:pos x="T66" y="T67"/>
                      </a:cxn>
                      <a:cxn ang="T154">
                        <a:pos x="T68" y="T69"/>
                      </a:cxn>
                      <a:cxn ang="T155">
                        <a:pos x="T70" y="T71"/>
                      </a:cxn>
                      <a:cxn ang="T156">
                        <a:pos x="T72" y="T73"/>
                      </a:cxn>
                      <a:cxn ang="T157">
                        <a:pos x="T74" y="T75"/>
                      </a:cxn>
                      <a:cxn ang="T158">
                        <a:pos x="T76" y="T77"/>
                      </a:cxn>
                      <a:cxn ang="T159">
                        <a:pos x="T78" y="T79"/>
                      </a:cxn>
                      <a:cxn ang="T160">
                        <a:pos x="T80" y="T81"/>
                      </a:cxn>
                      <a:cxn ang="T161">
                        <a:pos x="T82" y="T83"/>
                      </a:cxn>
                      <a:cxn ang="T162">
                        <a:pos x="T84" y="T85"/>
                      </a:cxn>
                      <a:cxn ang="T163">
                        <a:pos x="T86" y="T87"/>
                      </a:cxn>
                      <a:cxn ang="T164">
                        <a:pos x="T88" y="T89"/>
                      </a:cxn>
                      <a:cxn ang="T165">
                        <a:pos x="T90" y="T91"/>
                      </a:cxn>
                      <a:cxn ang="T166">
                        <a:pos x="T92" y="T93"/>
                      </a:cxn>
                      <a:cxn ang="T167">
                        <a:pos x="T94" y="T95"/>
                      </a:cxn>
                      <a:cxn ang="T168">
                        <a:pos x="T96" y="T97"/>
                      </a:cxn>
                      <a:cxn ang="T169">
                        <a:pos x="T98" y="T99"/>
                      </a:cxn>
                      <a:cxn ang="T170">
                        <a:pos x="T100" y="T101"/>
                      </a:cxn>
                      <a:cxn ang="T171">
                        <a:pos x="T102" y="T103"/>
                      </a:cxn>
                      <a:cxn ang="T172">
                        <a:pos x="T104" y="T105"/>
                      </a:cxn>
                      <a:cxn ang="T173">
                        <a:pos x="T106" y="T107"/>
                      </a:cxn>
                      <a:cxn ang="T174">
                        <a:pos x="T108" y="T109"/>
                      </a:cxn>
                      <a:cxn ang="T175">
                        <a:pos x="T110" y="T111"/>
                      </a:cxn>
                      <a:cxn ang="T176">
                        <a:pos x="T112" y="T113"/>
                      </a:cxn>
                      <a:cxn ang="T177">
                        <a:pos x="T114" y="T115"/>
                      </a:cxn>
                      <a:cxn ang="T178">
                        <a:pos x="T116" y="T117"/>
                      </a:cxn>
                      <a:cxn ang="T179">
                        <a:pos x="T118" y="T119"/>
                      </a:cxn>
                    </a:cxnLst>
                    <a:rect l="T180" t="T181" r="T182" b="T183"/>
                    <a:pathLst>
                      <a:path w="1073" h="507">
                        <a:moveTo>
                          <a:pt x="69" y="507"/>
                        </a:moveTo>
                        <a:lnTo>
                          <a:pt x="59" y="496"/>
                        </a:lnTo>
                        <a:lnTo>
                          <a:pt x="48" y="485"/>
                        </a:lnTo>
                        <a:lnTo>
                          <a:pt x="40" y="472"/>
                        </a:lnTo>
                        <a:lnTo>
                          <a:pt x="31" y="461"/>
                        </a:lnTo>
                        <a:lnTo>
                          <a:pt x="22" y="448"/>
                        </a:lnTo>
                        <a:lnTo>
                          <a:pt x="15" y="436"/>
                        </a:lnTo>
                        <a:lnTo>
                          <a:pt x="7" y="423"/>
                        </a:lnTo>
                        <a:lnTo>
                          <a:pt x="0" y="411"/>
                        </a:lnTo>
                        <a:lnTo>
                          <a:pt x="10" y="402"/>
                        </a:lnTo>
                        <a:lnTo>
                          <a:pt x="20" y="393"/>
                        </a:lnTo>
                        <a:lnTo>
                          <a:pt x="31" y="385"/>
                        </a:lnTo>
                        <a:lnTo>
                          <a:pt x="42" y="377"/>
                        </a:lnTo>
                        <a:lnTo>
                          <a:pt x="55" y="369"/>
                        </a:lnTo>
                        <a:lnTo>
                          <a:pt x="69" y="362"/>
                        </a:lnTo>
                        <a:lnTo>
                          <a:pt x="82" y="356"/>
                        </a:lnTo>
                        <a:lnTo>
                          <a:pt x="97" y="349"/>
                        </a:lnTo>
                        <a:lnTo>
                          <a:pt x="111" y="343"/>
                        </a:lnTo>
                        <a:lnTo>
                          <a:pt x="127" y="338"/>
                        </a:lnTo>
                        <a:lnTo>
                          <a:pt x="142" y="334"/>
                        </a:lnTo>
                        <a:lnTo>
                          <a:pt x="159" y="332"/>
                        </a:lnTo>
                        <a:lnTo>
                          <a:pt x="175" y="329"/>
                        </a:lnTo>
                        <a:lnTo>
                          <a:pt x="191" y="328"/>
                        </a:lnTo>
                        <a:lnTo>
                          <a:pt x="208" y="328"/>
                        </a:lnTo>
                        <a:lnTo>
                          <a:pt x="224" y="329"/>
                        </a:lnTo>
                        <a:lnTo>
                          <a:pt x="233" y="318"/>
                        </a:lnTo>
                        <a:lnTo>
                          <a:pt x="243" y="308"/>
                        </a:lnTo>
                        <a:lnTo>
                          <a:pt x="253" y="297"/>
                        </a:lnTo>
                        <a:lnTo>
                          <a:pt x="264" y="287"/>
                        </a:lnTo>
                        <a:lnTo>
                          <a:pt x="278" y="277"/>
                        </a:lnTo>
                        <a:lnTo>
                          <a:pt x="290" y="267"/>
                        </a:lnTo>
                        <a:lnTo>
                          <a:pt x="305" y="258"/>
                        </a:lnTo>
                        <a:lnTo>
                          <a:pt x="320" y="249"/>
                        </a:lnTo>
                        <a:lnTo>
                          <a:pt x="335" y="242"/>
                        </a:lnTo>
                        <a:lnTo>
                          <a:pt x="353" y="235"/>
                        </a:lnTo>
                        <a:lnTo>
                          <a:pt x="369" y="230"/>
                        </a:lnTo>
                        <a:lnTo>
                          <a:pt x="387" y="225"/>
                        </a:lnTo>
                        <a:lnTo>
                          <a:pt x="404" y="223"/>
                        </a:lnTo>
                        <a:lnTo>
                          <a:pt x="423" y="220"/>
                        </a:lnTo>
                        <a:lnTo>
                          <a:pt x="442" y="220"/>
                        </a:lnTo>
                        <a:lnTo>
                          <a:pt x="461" y="222"/>
                        </a:lnTo>
                        <a:lnTo>
                          <a:pt x="471" y="199"/>
                        </a:lnTo>
                        <a:lnTo>
                          <a:pt x="486" y="180"/>
                        </a:lnTo>
                        <a:lnTo>
                          <a:pt x="505" y="165"/>
                        </a:lnTo>
                        <a:lnTo>
                          <a:pt x="526" y="154"/>
                        </a:lnTo>
                        <a:lnTo>
                          <a:pt x="550" y="148"/>
                        </a:lnTo>
                        <a:lnTo>
                          <a:pt x="576" y="144"/>
                        </a:lnTo>
                        <a:lnTo>
                          <a:pt x="601" y="144"/>
                        </a:lnTo>
                        <a:lnTo>
                          <a:pt x="626" y="146"/>
                        </a:lnTo>
                        <a:lnTo>
                          <a:pt x="640" y="133"/>
                        </a:lnTo>
                        <a:lnTo>
                          <a:pt x="656" y="120"/>
                        </a:lnTo>
                        <a:lnTo>
                          <a:pt x="672" y="111"/>
                        </a:lnTo>
                        <a:lnTo>
                          <a:pt x="691" y="104"/>
                        </a:lnTo>
                        <a:lnTo>
                          <a:pt x="709" y="101"/>
                        </a:lnTo>
                        <a:lnTo>
                          <a:pt x="726" y="100"/>
                        </a:lnTo>
                        <a:lnTo>
                          <a:pt x="743" y="104"/>
                        </a:lnTo>
                        <a:lnTo>
                          <a:pt x="759" y="110"/>
                        </a:lnTo>
                        <a:lnTo>
                          <a:pt x="764" y="96"/>
                        </a:lnTo>
                        <a:lnTo>
                          <a:pt x="773" y="84"/>
                        </a:lnTo>
                        <a:lnTo>
                          <a:pt x="783" y="73"/>
                        </a:lnTo>
                        <a:lnTo>
                          <a:pt x="795" y="64"/>
                        </a:lnTo>
                        <a:lnTo>
                          <a:pt x="809" y="58"/>
                        </a:lnTo>
                        <a:lnTo>
                          <a:pt x="825" y="54"/>
                        </a:lnTo>
                        <a:lnTo>
                          <a:pt x="842" y="54"/>
                        </a:lnTo>
                        <a:lnTo>
                          <a:pt x="859" y="58"/>
                        </a:lnTo>
                        <a:lnTo>
                          <a:pt x="867" y="49"/>
                        </a:lnTo>
                        <a:lnTo>
                          <a:pt x="877" y="41"/>
                        </a:lnTo>
                        <a:lnTo>
                          <a:pt x="887" y="35"/>
                        </a:lnTo>
                        <a:lnTo>
                          <a:pt x="897" y="31"/>
                        </a:lnTo>
                        <a:lnTo>
                          <a:pt x="907" y="30"/>
                        </a:lnTo>
                        <a:lnTo>
                          <a:pt x="918" y="30"/>
                        </a:lnTo>
                        <a:lnTo>
                          <a:pt x="928" y="31"/>
                        </a:lnTo>
                        <a:lnTo>
                          <a:pt x="937" y="36"/>
                        </a:lnTo>
                        <a:lnTo>
                          <a:pt x="944" y="29"/>
                        </a:lnTo>
                        <a:lnTo>
                          <a:pt x="952" y="24"/>
                        </a:lnTo>
                        <a:lnTo>
                          <a:pt x="961" y="20"/>
                        </a:lnTo>
                        <a:lnTo>
                          <a:pt x="971" y="19"/>
                        </a:lnTo>
                        <a:lnTo>
                          <a:pt x="979" y="19"/>
                        </a:lnTo>
                        <a:lnTo>
                          <a:pt x="987" y="19"/>
                        </a:lnTo>
                        <a:lnTo>
                          <a:pt x="994" y="20"/>
                        </a:lnTo>
                        <a:lnTo>
                          <a:pt x="999" y="20"/>
                        </a:lnTo>
                        <a:lnTo>
                          <a:pt x="1004" y="15"/>
                        </a:lnTo>
                        <a:lnTo>
                          <a:pt x="1012" y="10"/>
                        </a:lnTo>
                        <a:lnTo>
                          <a:pt x="1021" y="6"/>
                        </a:lnTo>
                        <a:lnTo>
                          <a:pt x="1031" y="2"/>
                        </a:lnTo>
                        <a:lnTo>
                          <a:pt x="1042" y="1"/>
                        </a:lnTo>
                        <a:lnTo>
                          <a:pt x="1053" y="0"/>
                        </a:lnTo>
                        <a:lnTo>
                          <a:pt x="1063" y="1"/>
                        </a:lnTo>
                        <a:lnTo>
                          <a:pt x="1073" y="4"/>
                        </a:lnTo>
                        <a:lnTo>
                          <a:pt x="1036" y="16"/>
                        </a:lnTo>
                        <a:lnTo>
                          <a:pt x="999" y="30"/>
                        </a:lnTo>
                        <a:lnTo>
                          <a:pt x="963" y="44"/>
                        </a:lnTo>
                        <a:lnTo>
                          <a:pt x="927" y="58"/>
                        </a:lnTo>
                        <a:lnTo>
                          <a:pt x="890" y="73"/>
                        </a:lnTo>
                        <a:lnTo>
                          <a:pt x="854" y="86"/>
                        </a:lnTo>
                        <a:lnTo>
                          <a:pt x="819" y="101"/>
                        </a:lnTo>
                        <a:lnTo>
                          <a:pt x="784" y="116"/>
                        </a:lnTo>
                        <a:lnTo>
                          <a:pt x="749" y="131"/>
                        </a:lnTo>
                        <a:lnTo>
                          <a:pt x="714" y="148"/>
                        </a:lnTo>
                        <a:lnTo>
                          <a:pt x="680" y="163"/>
                        </a:lnTo>
                        <a:lnTo>
                          <a:pt x="646" y="179"/>
                        </a:lnTo>
                        <a:lnTo>
                          <a:pt x="612" y="194"/>
                        </a:lnTo>
                        <a:lnTo>
                          <a:pt x="578" y="210"/>
                        </a:lnTo>
                        <a:lnTo>
                          <a:pt x="546" y="227"/>
                        </a:lnTo>
                        <a:lnTo>
                          <a:pt x="515" y="243"/>
                        </a:lnTo>
                        <a:lnTo>
                          <a:pt x="482" y="259"/>
                        </a:lnTo>
                        <a:lnTo>
                          <a:pt x="451" y="277"/>
                        </a:lnTo>
                        <a:lnTo>
                          <a:pt x="421" y="293"/>
                        </a:lnTo>
                        <a:lnTo>
                          <a:pt x="389" y="309"/>
                        </a:lnTo>
                        <a:lnTo>
                          <a:pt x="359" y="326"/>
                        </a:lnTo>
                        <a:lnTo>
                          <a:pt x="330" y="343"/>
                        </a:lnTo>
                        <a:lnTo>
                          <a:pt x="302" y="359"/>
                        </a:lnTo>
                        <a:lnTo>
                          <a:pt x="273" y="376"/>
                        </a:lnTo>
                        <a:lnTo>
                          <a:pt x="245" y="393"/>
                        </a:lnTo>
                        <a:lnTo>
                          <a:pt x="219" y="410"/>
                        </a:lnTo>
                        <a:lnTo>
                          <a:pt x="191" y="426"/>
                        </a:lnTo>
                        <a:lnTo>
                          <a:pt x="166" y="442"/>
                        </a:lnTo>
                        <a:lnTo>
                          <a:pt x="141" y="458"/>
                        </a:lnTo>
                        <a:lnTo>
                          <a:pt x="116" y="475"/>
                        </a:lnTo>
                        <a:lnTo>
                          <a:pt x="92" y="491"/>
                        </a:lnTo>
                        <a:lnTo>
                          <a:pt x="69" y="507"/>
                        </a:lnTo>
                        <a:close/>
                      </a:path>
                    </a:pathLst>
                  </a:custGeom>
                  <a:solidFill>
                    <a:srgbClr val="DEC4A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tr-TR"/>
                  </a:p>
                </p:txBody>
              </p:sp>
            </p:grpSp>
            <p:sp>
              <p:nvSpPr>
                <p:cNvPr id="49572" name="Oval 111"/>
                <p:cNvSpPr>
                  <a:spLocks noChangeArrowheads="1"/>
                </p:cNvSpPr>
                <p:nvPr/>
              </p:nvSpPr>
              <p:spPr bwMode="auto">
                <a:xfrm>
                  <a:off x="3312" y="4032"/>
                  <a:ext cx="48" cy="9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73" name="Oval 112"/>
                <p:cNvSpPr>
                  <a:spLocks noChangeArrowheads="1"/>
                </p:cNvSpPr>
                <p:nvPr/>
              </p:nvSpPr>
              <p:spPr bwMode="auto">
                <a:xfrm>
                  <a:off x="3300" y="3792"/>
                  <a:ext cx="48" cy="192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74" name="Oval 113"/>
                <p:cNvSpPr>
                  <a:spLocks noChangeArrowheads="1"/>
                </p:cNvSpPr>
                <p:nvPr/>
              </p:nvSpPr>
              <p:spPr bwMode="auto">
                <a:xfrm>
                  <a:off x="3216" y="3840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75" name="Freeform 114"/>
                <p:cNvSpPr>
                  <a:spLocks/>
                </p:cNvSpPr>
                <p:nvPr/>
              </p:nvSpPr>
              <p:spPr bwMode="auto">
                <a:xfrm>
                  <a:off x="3287" y="3648"/>
                  <a:ext cx="25" cy="82"/>
                </a:xfrm>
                <a:custGeom>
                  <a:avLst/>
                  <a:gdLst>
                    <a:gd name="T0" fmla="*/ 0 w 23"/>
                    <a:gd name="T1" fmla="*/ 8 h 63"/>
                    <a:gd name="T2" fmla="*/ 6 w 23"/>
                    <a:gd name="T3" fmla="*/ 8 h 63"/>
                    <a:gd name="T4" fmla="*/ 13 w 23"/>
                    <a:gd name="T5" fmla="*/ 6 h 63"/>
                    <a:gd name="T6" fmla="*/ 19 w 23"/>
                    <a:gd name="T7" fmla="*/ 3 h 63"/>
                    <a:gd name="T8" fmla="*/ 22 w 23"/>
                    <a:gd name="T9" fmla="*/ 0 h 63"/>
                    <a:gd name="T10" fmla="*/ 23 w 23"/>
                    <a:gd name="T11" fmla="*/ 4 h 63"/>
                    <a:gd name="T12" fmla="*/ 23 w 23"/>
                    <a:gd name="T13" fmla="*/ 8 h 63"/>
                    <a:gd name="T14" fmla="*/ 23 w 23"/>
                    <a:gd name="T15" fmla="*/ 12 h 63"/>
                    <a:gd name="T16" fmla="*/ 23 w 23"/>
                    <a:gd name="T17" fmla="*/ 13 h 63"/>
                    <a:gd name="T18" fmla="*/ 22 w 23"/>
                    <a:gd name="T19" fmla="*/ 14 h 63"/>
                    <a:gd name="T20" fmla="*/ 20 w 23"/>
                    <a:gd name="T21" fmla="*/ 15 h 63"/>
                    <a:gd name="T22" fmla="*/ 15 w 23"/>
                    <a:gd name="T23" fmla="*/ 18 h 63"/>
                    <a:gd name="T24" fmla="*/ 11 w 23"/>
                    <a:gd name="T25" fmla="*/ 18 h 63"/>
                    <a:gd name="T26" fmla="*/ 6 w 23"/>
                    <a:gd name="T27" fmla="*/ 20 h 63"/>
                    <a:gd name="T28" fmla="*/ 6 w 23"/>
                    <a:gd name="T29" fmla="*/ 27 h 63"/>
                    <a:gd name="T30" fmla="*/ 9 w 23"/>
                    <a:gd name="T31" fmla="*/ 34 h 63"/>
                    <a:gd name="T32" fmla="*/ 17 w 23"/>
                    <a:gd name="T33" fmla="*/ 37 h 63"/>
                    <a:gd name="T34" fmla="*/ 16 w 23"/>
                    <a:gd name="T35" fmla="*/ 45 h 63"/>
                    <a:gd name="T36" fmla="*/ 13 w 23"/>
                    <a:gd name="T37" fmla="*/ 51 h 63"/>
                    <a:gd name="T38" fmla="*/ 8 w 23"/>
                    <a:gd name="T39" fmla="*/ 57 h 63"/>
                    <a:gd name="T40" fmla="*/ 2 w 23"/>
                    <a:gd name="T41" fmla="*/ 63 h 63"/>
                    <a:gd name="T42" fmla="*/ 0 w 23"/>
                    <a:gd name="T43" fmla="*/ 8 h 6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"/>
                    <a:gd name="T67" fmla="*/ 0 h 63"/>
                    <a:gd name="T68" fmla="*/ 23 w 23"/>
                    <a:gd name="T69" fmla="*/ 63 h 63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" h="63">
                      <a:moveTo>
                        <a:pt x="0" y="8"/>
                      </a:moveTo>
                      <a:lnTo>
                        <a:pt x="6" y="8"/>
                      </a:lnTo>
                      <a:lnTo>
                        <a:pt x="13" y="6"/>
                      </a:lnTo>
                      <a:lnTo>
                        <a:pt x="19" y="3"/>
                      </a:lnTo>
                      <a:lnTo>
                        <a:pt x="22" y="0"/>
                      </a:lnTo>
                      <a:lnTo>
                        <a:pt x="23" y="4"/>
                      </a:lnTo>
                      <a:lnTo>
                        <a:pt x="23" y="8"/>
                      </a:lnTo>
                      <a:lnTo>
                        <a:pt x="23" y="12"/>
                      </a:lnTo>
                      <a:lnTo>
                        <a:pt x="23" y="13"/>
                      </a:lnTo>
                      <a:lnTo>
                        <a:pt x="22" y="14"/>
                      </a:lnTo>
                      <a:lnTo>
                        <a:pt x="20" y="15"/>
                      </a:lnTo>
                      <a:lnTo>
                        <a:pt x="15" y="18"/>
                      </a:lnTo>
                      <a:lnTo>
                        <a:pt x="11" y="18"/>
                      </a:lnTo>
                      <a:lnTo>
                        <a:pt x="6" y="20"/>
                      </a:lnTo>
                      <a:lnTo>
                        <a:pt x="6" y="27"/>
                      </a:lnTo>
                      <a:lnTo>
                        <a:pt x="9" y="34"/>
                      </a:lnTo>
                      <a:lnTo>
                        <a:pt x="17" y="37"/>
                      </a:lnTo>
                      <a:lnTo>
                        <a:pt x="16" y="45"/>
                      </a:lnTo>
                      <a:lnTo>
                        <a:pt x="13" y="51"/>
                      </a:lnTo>
                      <a:lnTo>
                        <a:pt x="8" y="57"/>
                      </a:lnTo>
                      <a:lnTo>
                        <a:pt x="2" y="63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56CE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567" name="Group 115"/>
              <p:cNvGrpSpPr>
                <a:grpSpLocks/>
              </p:cNvGrpSpPr>
              <p:nvPr/>
            </p:nvGrpSpPr>
            <p:grpSpPr bwMode="auto">
              <a:xfrm>
                <a:off x="3216" y="3576"/>
                <a:ext cx="144" cy="264"/>
                <a:chOff x="3216" y="3576"/>
                <a:chExt cx="144" cy="264"/>
              </a:xfrm>
            </p:grpSpPr>
            <p:sp>
              <p:nvSpPr>
                <p:cNvPr id="49568" name="Oval 116"/>
                <p:cNvSpPr>
                  <a:spLocks noChangeArrowheads="1"/>
                </p:cNvSpPr>
                <p:nvPr/>
              </p:nvSpPr>
              <p:spPr bwMode="auto">
                <a:xfrm>
                  <a:off x="3312" y="3576"/>
                  <a:ext cx="48" cy="192"/>
                </a:xfrm>
                <a:prstGeom prst="ellipse">
                  <a:avLst/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69" name="AutoShape 117"/>
                <p:cNvSpPr>
                  <a:spLocks noChangeArrowheads="1"/>
                </p:cNvSpPr>
                <p:nvPr/>
              </p:nvSpPr>
              <p:spPr bwMode="auto">
                <a:xfrm rot="-4584310">
                  <a:off x="3181" y="3731"/>
                  <a:ext cx="122" cy="52"/>
                </a:xfrm>
                <a:prstGeom prst="doubleWave">
                  <a:avLst>
                    <a:gd name="adj1" fmla="val 6500"/>
                    <a:gd name="adj2" fmla="val 0"/>
                  </a:avLst>
                </a:prstGeom>
                <a:solidFill>
                  <a:srgbClr val="CFAA7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49570" name="Oval 118"/>
                <p:cNvSpPr>
                  <a:spLocks noChangeArrowheads="1"/>
                </p:cNvSpPr>
                <p:nvPr/>
              </p:nvSpPr>
              <p:spPr bwMode="auto">
                <a:xfrm>
                  <a:off x="3264" y="3792"/>
                  <a:ext cx="48" cy="48"/>
                </a:xfrm>
                <a:prstGeom prst="ellipse">
                  <a:avLst/>
                </a:prstGeom>
                <a:solidFill>
                  <a:srgbClr val="8C5D2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49562" name="Group 119"/>
            <p:cNvGrpSpPr>
              <a:grpSpLocks/>
            </p:cNvGrpSpPr>
            <p:nvPr/>
          </p:nvGrpSpPr>
          <p:grpSpPr bwMode="auto">
            <a:xfrm>
              <a:off x="3264" y="3696"/>
              <a:ext cx="85" cy="359"/>
              <a:chOff x="3264" y="3696"/>
              <a:chExt cx="85" cy="359"/>
            </a:xfrm>
          </p:grpSpPr>
          <p:sp>
            <p:nvSpPr>
              <p:cNvPr id="49563" name="Freeform 120"/>
              <p:cNvSpPr>
                <a:spLocks/>
              </p:cNvSpPr>
              <p:nvPr/>
            </p:nvSpPr>
            <p:spPr bwMode="auto">
              <a:xfrm>
                <a:off x="3298" y="3696"/>
                <a:ext cx="26" cy="86"/>
              </a:xfrm>
              <a:custGeom>
                <a:avLst/>
                <a:gdLst>
                  <a:gd name="T0" fmla="*/ 0 w 24"/>
                  <a:gd name="T1" fmla="*/ 9 h 63"/>
                  <a:gd name="T2" fmla="*/ 6 w 24"/>
                  <a:gd name="T3" fmla="*/ 9 h 63"/>
                  <a:gd name="T4" fmla="*/ 13 w 24"/>
                  <a:gd name="T5" fmla="*/ 7 h 63"/>
                  <a:gd name="T6" fmla="*/ 18 w 24"/>
                  <a:gd name="T7" fmla="*/ 3 h 63"/>
                  <a:gd name="T8" fmla="*/ 22 w 24"/>
                  <a:gd name="T9" fmla="*/ 0 h 63"/>
                  <a:gd name="T10" fmla="*/ 23 w 24"/>
                  <a:gd name="T11" fmla="*/ 3 h 63"/>
                  <a:gd name="T12" fmla="*/ 23 w 24"/>
                  <a:gd name="T13" fmla="*/ 8 h 63"/>
                  <a:gd name="T14" fmla="*/ 24 w 24"/>
                  <a:gd name="T15" fmla="*/ 11 h 63"/>
                  <a:gd name="T16" fmla="*/ 24 w 24"/>
                  <a:gd name="T17" fmla="*/ 12 h 63"/>
                  <a:gd name="T18" fmla="*/ 23 w 24"/>
                  <a:gd name="T19" fmla="*/ 14 h 63"/>
                  <a:gd name="T20" fmla="*/ 20 w 24"/>
                  <a:gd name="T21" fmla="*/ 16 h 63"/>
                  <a:gd name="T22" fmla="*/ 15 w 24"/>
                  <a:gd name="T23" fmla="*/ 18 h 63"/>
                  <a:gd name="T24" fmla="*/ 10 w 24"/>
                  <a:gd name="T25" fmla="*/ 18 h 63"/>
                  <a:gd name="T26" fmla="*/ 6 w 24"/>
                  <a:gd name="T27" fmla="*/ 20 h 63"/>
                  <a:gd name="T28" fmla="*/ 6 w 24"/>
                  <a:gd name="T29" fmla="*/ 27 h 63"/>
                  <a:gd name="T30" fmla="*/ 9 w 24"/>
                  <a:gd name="T31" fmla="*/ 34 h 63"/>
                  <a:gd name="T32" fmla="*/ 17 w 24"/>
                  <a:gd name="T33" fmla="*/ 38 h 63"/>
                  <a:gd name="T34" fmla="*/ 16 w 24"/>
                  <a:gd name="T35" fmla="*/ 45 h 63"/>
                  <a:gd name="T36" fmla="*/ 13 w 24"/>
                  <a:gd name="T37" fmla="*/ 52 h 63"/>
                  <a:gd name="T38" fmla="*/ 8 w 24"/>
                  <a:gd name="T39" fmla="*/ 57 h 63"/>
                  <a:gd name="T40" fmla="*/ 2 w 24"/>
                  <a:gd name="T41" fmla="*/ 63 h 63"/>
                  <a:gd name="T42" fmla="*/ 0 w 24"/>
                  <a:gd name="T43" fmla="*/ 9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"/>
                  <a:gd name="T67" fmla="*/ 0 h 63"/>
                  <a:gd name="T68" fmla="*/ 24 w 24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" h="63">
                    <a:moveTo>
                      <a:pt x="0" y="9"/>
                    </a:moveTo>
                    <a:lnTo>
                      <a:pt x="6" y="9"/>
                    </a:lnTo>
                    <a:lnTo>
                      <a:pt x="13" y="7"/>
                    </a:lnTo>
                    <a:lnTo>
                      <a:pt x="18" y="3"/>
                    </a:lnTo>
                    <a:lnTo>
                      <a:pt x="22" y="0"/>
                    </a:lnTo>
                    <a:lnTo>
                      <a:pt x="23" y="3"/>
                    </a:lnTo>
                    <a:lnTo>
                      <a:pt x="23" y="8"/>
                    </a:lnTo>
                    <a:lnTo>
                      <a:pt x="24" y="11"/>
                    </a:lnTo>
                    <a:lnTo>
                      <a:pt x="24" y="12"/>
                    </a:lnTo>
                    <a:lnTo>
                      <a:pt x="23" y="14"/>
                    </a:lnTo>
                    <a:lnTo>
                      <a:pt x="20" y="16"/>
                    </a:lnTo>
                    <a:lnTo>
                      <a:pt x="15" y="18"/>
                    </a:lnTo>
                    <a:lnTo>
                      <a:pt x="10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8"/>
                    </a:lnTo>
                    <a:lnTo>
                      <a:pt x="16" y="45"/>
                    </a:lnTo>
                    <a:lnTo>
                      <a:pt x="13" y="52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64" name="Freeform 121"/>
              <p:cNvSpPr>
                <a:spLocks/>
              </p:cNvSpPr>
              <p:nvPr/>
            </p:nvSpPr>
            <p:spPr bwMode="auto">
              <a:xfrm>
                <a:off x="3324" y="3973"/>
                <a:ext cx="25" cy="82"/>
              </a:xfrm>
              <a:custGeom>
                <a:avLst/>
                <a:gdLst>
                  <a:gd name="T0" fmla="*/ 0 w 23"/>
                  <a:gd name="T1" fmla="*/ 8 h 63"/>
                  <a:gd name="T2" fmla="*/ 6 w 23"/>
                  <a:gd name="T3" fmla="*/ 8 h 63"/>
                  <a:gd name="T4" fmla="*/ 13 w 23"/>
                  <a:gd name="T5" fmla="*/ 6 h 63"/>
                  <a:gd name="T6" fmla="*/ 19 w 23"/>
                  <a:gd name="T7" fmla="*/ 3 h 63"/>
                  <a:gd name="T8" fmla="*/ 22 w 23"/>
                  <a:gd name="T9" fmla="*/ 0 h 63"/>
                  <a:gd name="T10" fmla="*/ 23 w 23"/>
                  <a:gd name="T11" fmla="*/ 4 h 63"/>
                  <a:gd name="T12" fmla="*/ 23 w 23"/>
                  <a:gd name="T13" fmla="*/ 8 h 63"/>
                  <a:gd name="T14" fmla="*/ 23 w 23"/>
                  <a:gd name="T15" fmla="*/ 12 h 63"/>
                  <a:gd name="T16" fmla="*/ 23 w 23"/>
                  <a:gd name="T17" fmla="*/ 13 h 63"/>
                  <a:gd name="T18" fmla="*/ 22 w 23"/>
                  <a:gd name="T19" fmla="*/ 14 h 63"/>
                  <a:gd name="T20" fmla="*/ 20 w 23"/>
                  <a:gd name="T21" fmla="*/ 15 h 63"/>
                  <a:gd name="T22" fmla="*/ 15 w 23"/>
                  <a:gd name="T23" fmla="*/ 18 h 63"/>
                  <a:gd name="T24" fmla="*/ 11 w 23"/>
                  <a:gd name="T25" fmla="*/ 18 h 63"/>
                  <a:gd name="T26" fmla="*/ 6 w 23"/>
                  <a:gd name="T27" fmla="*/ 20 h 63"/>
                  <a:gd name="T28" fmla="*/ 6 w 23"/>
                  <a:gd name="T29" fmla="*/ 27 h 63"/>
                  <a:gd name="T30" fmla="*/ 9 w 23"/>
                  <a:gd name="T31" fmla="*/ 34 h 63"/>
                  <a:gd name="T32" fmla="*/ 17 w 23"/>
                  <a:gd name="T33" fmla="*/ 37 h 63"/>
                  <a:gd name="T34" fmla="*/ 16 w 23"/>
                  <a:gd name="T35" fmla="*/ 45 h 63"/>
                  <a:gd name="T36" fmla="*/ 13 w 23"/>
                  <a:gd name="T37" fmla="*/ 51 h 63"/>
                  <a:gd name="T38" fmla="*/ 8 w 23"/>
                  <a:gd name="T39" fmla="*/ 57 h 63"/>
                  <a:gd name="T40" fmla="*/ 2 w 23"/>
                  <a:gd name="T41" fmla="*/ 63 h 63"/>
                  <a:gd name="T42" fmla="*/ 0 w 23"/>
                  <a:gd name="T43" fmla="*/ 8 h 6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"/>
                  <a:gd name="T67" fmla="*/ 0 h 63"/>
                  <a:gd name="T68" fmla="*/ 23 w 23"/>
                  <a:gd name="T69" fmla="*/ 63 h 6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" h="63">
                    <a:moveTo>
                      <a:pt x="0" y="8"/>
                    </a:moveTo>
                    <a:lnTo>
                      <a:pt x="6" y="8"/>
                    </a:lnTo>
                    <a:lnTo>
                      <a:pt x="13" y="6"/>
                    </a:lnTo>
                    <a:lnTo>
                      <a:pt x="19" y="3"/>
                    </a:lnTo>
                    <a:lnTo>
                      <a:pt x="22" y="0"/>
                    </a:lnTo>
                    <a:lnTo>
                      <a:pt x="23" y="4"/>
                    </a:lnTo>
                    <a:lnTo>
                      <a:pt x="23" y="8"/>
                    </a:lnTo>
                    <a:lnTo>
                      <a:pt x="23" y="12"/>
                    </a:lnTo>
                    <a:lnTo>
                      <a:pt x="23" y="13"/>
                    </a:lnTo>
                    <a:lnTo>
                      <a:pt x="22" y="14"/>
                    </a:lnTo>
                    <a:lnTo>
                      <a:pt x="20" y="15"/>
                    </a:lnTo>
                    <a:lnTo>
                      <a:pt x="15" y="18"/>
                    </a:lnTo>
                    <a:lnTo>
                      <a:pt x="11" y="18"/>
                    </a:lnTo>
                    <a:lnTo>
                      <a:pt x="6" y="20"/>
                    </a:lnTo>
                    <a:lnTo>
                      <a:pt x="6" y="27"/>
                    </a:lnTo>
                    <a:lnTo>
                      <a:pt x="9" y="34"/>
                    </a:lnTo>
                    <a:lnTo>
                      <a:pt x="17" y="37"/>
                    </a:lnTo>
                    <a:lnTo>
                      <a:pt x="16" y="45"/>
                    </a:lnTo>
                    <a:lnTo>
                      <a:pt x="13" y="51"/>
                    </a:lnTo>
                    <a:lnTo>
                      <a:pt x="8" y="57"/>
                    </a:lnTo>
                    <a:lnTo>
                      <a:pt x="2" y="63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56CE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65" name="Oval 122"/>
              <p:cNvSpPr>
                <a:spLocks noChangeArrowheads="1"/>
              </p:cNvSpPr>
              <p:nvPr/>
            </p:nvSpPr>
            <p:spPr bwMode="auto">
              <a:xfrm>
                <a:off x="3264" y="3744"/>
                <a:ext cx="48" cy="48"/>
              </a:xfrm>
              <a:prstGeom prst="ellipse">
                <a:avLst/>
              </a:prstGeom>
              <a:solidFill>
                <a:srgbClr val="8C5D2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pic>
        <p:nvPicPr>
          <p:cNvPr id="49160" name="Picture 123" descr="New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1557"/>
            <a:ext cx="738505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1" name="Freeform 124"/>
          <p:cNvSpPr>
            <a:spLocks/>
          </p:cNvSpPr>
          <p:nvPr/>
        </p:nvSpPr>
        <p:spPr bwMode="auto">
          <a:xfrm flipH="1">
            <a:off x="2049463" y="5075238"/>
            <a:ext cx="5224462" cy="1052512"/>
          </a:xfrm>
          <a:custGeom>
            <a:avLst/>
            <a:gdLst>
              <a:gd name="T0" fmla="*/ 328 w 3167"/>
              <a:gd name="T1" fmla="*/ 434 h 435"/>
              <a:gd name="T2" fmla="*/ 340 w 3167"/>
              <a:gd name="T3" fmla="*/ 416 h 435"/>
              <a:gd name="T4" fmla="*/ 358 w 3167"/>
              <a:gd name="T5" fmla="*/ 397 h 435"/>
              <a:gd name="T6" fmla="*/ 382 w 3167"/>
              <a:gd name="T7" fmla="*/ 377 h 435"/>
              <a:gd name="T8" fmla="*/ 410 w 3167"/>
              <a:gd name="T9" fmla="*/ 357 h 435"/>
              <a:gd name="T10" fmla="*/ 442 w 3167"/>
              <a:gd name="T11" fmla="*/ 337 h 435"/>
              <a:gd name="T12" fmla="*/ 477 w 3167"/>
              <a:gd name="T13" fmla="*/ 316 h 435"/>
              <a:gd name="T14" fmla="*/ 515 w 3167"/>
              <a:gd name="T15" fmla="*/ 297 h 435"/>
              <a:gd name="T16" fmla="*/ 556 w 3167"/>
              <a:gd name="T17" fmla="*/ 277 h 435"/>
              <a:gd name="T18" fmla="*/ 596 w 3167"/>
              <a:gd name="T19" fmla="*/ 260 h 435"/>
              <a:gd name="T20" fmla="*/ 638 w 3167"/>
              <a:gd name="T21" fmla="*/ 243 h 435"/>
              <a:gd name="T22" fmla="*/ 680 w 3167"/>
              <a:gd name="T23" fmla="*/ 228 h 435"/>
              <a:gd name="T24" fmla="*/ 721 w 3167"/>
              <a:gd name="T25" fmla="*/ 215 h 435"/>
              <a:gd name="T26" fmla="*/ 761 w 3167"/>
              <a:gd name="T27" fmla="*/ 204 h 435"/>
              <a:gd name="T28" fmla="*/ 799 w 3167"/>
              <a:gd name="T29" fmla="*/ 195 h 435"/>
              <a:gd name="T30" fmla="*/ 834 w 3167"/>
              <a:gd name="T31" fmla="*/ 189 h 435"/>
              <a:gd name="T32" fmla="*/ 866 w 3167"/>
              <a:gd name="T33" fmla="*/ 187 h 435"/>
              <a:gd name="T34" fmla="*/ 3166 w 3167"/>
              <a:gd name="T35" fmla="*/ 0 h 435"/>
              <a:gd name="T36" fmla="*/ 872 w 3167"/>
              <a:gd name="T37" fmla="*/ 0 h 435"/>
              <a:gd name="T38" fmla="*/ 825 w 3167"/>
              <a:gd name="T39" fmla="*/ 3 h 435"/>
              <a:gd name="T40" fmla="*/ 772 w 3167"/>
              <a:gd name="T41" fmla="*/ 10 h 435"/>
              <a:gd name="T42" fmla="*/ 715 w 3167"/>
              <a:gd name="T43" fmla="*/ 22 h 435"/>
              <a:gd name="T44" fmla="*/ 654 w 3167"/>
              <a:gd name="T45" fmla="*/ 37 h 435"/>
              <a:gd name="T46" fmla="*/ 592 w 3167"/>
              <a:gd name="T47" fmla="*/ 57 h 435"/>
              <a:gd name="T48" fmla="*/ 528 w 3167"/>
              <a:gd name="T49" fmla="*/ 80 h 435"/>
              <a:gd name="T50" fmla="*/ 464 w 3167"/>
              <a:gd name="T51" fmla="*/ 107 h 435"/>
              <a:gd name="T52" fmla="*/ 399 w 3167"/>
              <a:gd name="T53" fmla="*/ 136 h 435"/>
              <a:gd name="T54" fmla="*/ 336 w 3167"/>
              <a:gd name="T55" fmla="*/ 168 h 435"/>
              <a:gd name="T56" fmla="*/ 275 w 3167"/>
              <a:gd name="T57" fmla="*/ 202 h 435"/>
              <a:gd name="T58" fmla="*/ 217 w 3167"/>
              <a:gd name="T59" fmla="*/ 237 h 435"/>
              <a:gd name="T60" fmla="*/ 162 w 3167"/>
              <a:gd name="T61" fmla="*/ 275 h 435"/>
              <a:gd name="T62" fmla="*/ 113 w 3167"/>
              <a:gd name="T63" fmla="*/ 314 h 435"/>
              <a:gd name="T64" fmla="*/ 68 w 3167"/>
              <a:gd name="T65" fmla="*/ 353 h 435"/>
              <a:gd name="T66" fmla="*/ 30 w 3167"/>
              <a:gd name="T67" fmla="*/ 393 h 435"/>
              <a:gd name="T68" fmla="*/ 0 w 3167"/>
              <a:gd name="T69" fmla="*/ 434 h 435"/>
              <a:gd name="T70" fmla="*/ 22 w 3167"/>
              <a:gd name="T71" fmla="*/ 434 h 435"/>
              <a:gd name="T72" fmla="*/ 64 w 3167"/>
              <a:gd name="T73" fmla="*/ 434 h 435"/>
              <a:gd name="T74" fmla="*/ 104 w 3167"/>
              <a:gd name="T75" fmla="*/ 434 h 435"/>
              <a:gd name="T76" fmla="*/ 144 w 3167"/>
              <a:gd name="T77" fmla="*/ 434 h 435"/>
              <a:gd name="T78" fmla="*/ 183 w 3167"/>
              <a:gd name="T79" fmla="*/ 434 h 435"/>
              <a:gd name="T80" fmla="*/ 223 w 3167"/>
              <a:gd name="T81" fmla="*/ 434 h 435"/>
              <a:gd name="T82" fmla="*/ 264 w 3167"/>
              <a:gd name="T83" fmla="*/ 434 h 435"/>
              <a:gd name="T84" fmla="*/ 306 w 3167"/>
              <a:gd name="T85" fmla="*/ 434 h 4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167"/>
              <a:gd name="T130" fmla="*/ 0 h 435"/>
              <a:gd name="T131" fmla="*/ 3167 w 3167"/>
              <a:gd name="T132" fmla="*/ 435 h 4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167" h="435">
                <a:moveTo>
                  <a:pt x="328" y="434"/>
                </a:moveTo>
                <a:lnTo>
                  <a:pt x="328" y="434"/>
                </a:lnTo>
                <a:lnTo>
                  <a:pt x="333" y="426"/>
                </a:lnTo>
                <a:lnTo>
                  <a:pt x="340" y="416"/>
                </a:lnTo>
                <a:lnTo>
                  <a:pt x="348" y="407"/>
                </a:lnTo>
                <a:lnTo>
                  <a:pt x="358" y="397"/>
                </a:lnTo>
                <a:lnTo>
                  <a:pt x="370" y="387"/>
                </a:lnTo>
                <a:lnTo>
                  <a:pt x="382" y="377"/>
                </a:lnTo>
                <a:lnTo>
                  <a:pt x="396" y="367"/>
                </a:lnTo>
                <a:lnTo>
                  <a:pt x="410" y="357"/>
                </a:lnTo>
                <a:lnTo>
                  <a:pt x="426" y="347"/>
                </a:lnTo>
                <a:lnTo>
                  <a:pt x="442" y="337"/>
                </a:lnTo>
                <a:lnTo>
                  <a:pt x="459" y="327"/>
                </a:lnTo>
                <a:lnTo>
                  <a:pt x="477" y="316"/>
                </a:lnTo>
                <a:lnTo>
                  <a:pt x="496" y="307"/>
                </a:lnTo>
                <a:lnTo>
                  <a:pt x="515" y="297"/>
                </a:lnTo>
                <a:lnTo>
                  <a:pt x="535" y="287"/>
                </a:lnTo>
                <a:lnTo>
                  <a:pt x="556" y="277"/>
                </a:lnTo>
                <a:lnTo>
                  <a:pt x="576" y="269"/>
                </a:lnTo>
                <a:lnTo>
                  <a:pt x="596" y="260"/>
                </a:lnTo>
                <a:lnTo>
                  <a:pt x="617" y="251"/>
                </a:lnTo>
                <a:lnTo>
                  <a:pt x="638" y="243"/>
                </a:lnTo>
                <a:lnTo>
                  <a:pt x="659" y="235"/>
                </a:lnTo>
                <a:lnTo>
                  <a:pt x="680" y="228"/>
                </a:lnTo>
                <a:lnTo>
                  <a:pt x="701" y="221"/>
                </a:lnTo>
                <a:lnTo>
                  <a:pt x="721" y="215"/>
                </a:lnTo>
                <a:lnTo>
                  <a:pt x="741" y="209"/>
                </a:lnTo>
                <a:lnTo>
                  <a:pt x="761" y="204"/>
                </a:lnTo>
                <a:lnTo>
                  <a:pt x="780" y="199"/>
                </a:lnTo>
                <a:lnTo>
                  <a:pt x="799" y="195"/>
                </a:lnTo>
                <a:lnTo>
                  <a:pt x="817" y="192"/>
                </a:lnTo>
                <a:lnTo>
                  <a:pt x="834" y="189"/>
                </a:lnTo>
                <a:lnTo>
                  <a:pt x="851" y="188"/>
                </a:lnTo>
                <a:lnTo>
                  <a:pt x="866" y="187"/>
                </a:lnTo>
                <a:lnTo>
                  <a:pt x="3166" y="187"/>
                </a:lnTo>
                <a:lnTo>
                  <a:pt x="3166" y="0"/>
                </a:lnTo>
                <a:lnTo>
                  <a:pt x="872" y="0"/>
                </a:lnTo>
                <a:lnTo>
                  <a:pt x="849" y="0"/>
                </a:lnTo>
                <a:lnTo>
                  <a:pt x="825" y="3"/>
                </a:lnTo>
                <a:lnTo>
                  <a:pt x="799" y="6"/>
                </a:lnTo>
                <a:lnTo>
                  <a:pt x="772" y="10"/>
                </a:lnTo>
                <a:lnTo>
                  <a:pt x="744" y="15"/>
                </a:lnTo>
                <a:lnTo>
                  <a:pt x="715" y="22"/>
                </a:lnTo>
                <a:lnTo>
                  <a:pt x="685" y="29"/>
                </a:lnTo>
                <a:lnTo>
                  <a:pt x="654" y="37"/>
                </a:lnTo>
                <a:lnTo>
                  <a:pt x="623" y="47"/>
                </a:lnTo>
                <a:lnTo>
                  <a:pt x="592" y="57"/>
                </a:lnTo>
                <a:lnTo>
                  <a:pt x="560" y="68"/>
                </a:lnTo>
                <a:lnTo>
                  <a:pt x="528" y="80"/>
                </a:lnTo>
                <a:lnTo>
                  <a:pt x="496" y="93"/>
                </a:lnTo>
                <a:lnTo>
                  <a:pt x="464" y="107"/>
                </a:lnTo>
                <a:lnTo>
                  <a:pt x="431" y="121"/>
                </a:lnTo>
                <a:lnTo>
                  <a:pt x="399" y="136"/>
                </a:lnTo>
                <a:lnTo>
                  <a:pt x="367" y="152"/>
                </a:lnTo>
                <a:lnTo>
                  <a:pt x="336" y="168"/>
                </a:lnTo>
                <a:lnTo>
                  <a:pt x="305" y="184"/>
                </a:lnTo>
                <a:lnTo>
                  <a:pt x="275" y="202"/>
                </a:lnTo>
                <a:lnTo>
                  <a:pt x="246" y="219"/>
                </a:lnTo>
                <a:lnTo>
                  <a:pt x="217" y="237"/>
                </a:lnTo>
                <a:lnTo>
                  <a:pt x="189" y="256"/>
                </a:lnTo>
                <a:lnTo>
                  <a:pt x="162" y="275"/>
                </a:lnTo>
                <a:lnTo>
                  <a:pt x="137" y="294"/>
                </a:lnTo>
                <a:lnTo>
                  <a:pt x="113" y="314"/>
                </a:lnTo>
                <a:lnTo>
                  <a:pt x="90" y="333"/>
                </a:lnTo>
                <a:lnTo>
                  <a:pt x="68" y="353"/>
                </a:lnTo>
                <a:lnTo>
                  <a:pt x="49" y="373"/>
                </a:lnTo>
                <a:lnTo>
                  <a:pt x="30" y="393"/>
                </a:lnTo>
                <a:lnTo>
                  <a:pt x="14" y="414"/>
                </a:lnTo>
                <a:lnTo>
                  <a:pt x="0" y="434"/>
                </a:lnTo>
                <a:lnTo>
                  <a:pt x="22" y="434"/>
                </a:lnTo>
                <a:lnTo>
                  <a:pt x="43" y="434"/>
                </a:lnTo>
                <a:lnTo>
                  <a:pt x="64" y="434"/>
                </a:lnTo>
                <a:lnTo>
                  <a:pt x="84" y="434"/>
                </a:lnTo>
                <a:lnTo>
                  <a:pt x="104" y="434"/>
                </a:lnTo>
                <a:lnTo>
                  <a:pt x="124" y="434"/>
                </a:lnTo>
                <a:lnTo>
                  <a:pt x="144" y="434"/>
                </a:lnTo>
                <a:lnTo>
                  <a:pt x="164" y="434"/>
                </a:lnTo>
                <a:lnTo>
                  <a:pt x="183" y="434"/>
                </a:lnTo>
                <a:lnTo>
                  <a:pt x="203" y="434"/>
                </a:lnTo>
                <a:lnTo>
                  <a:pt x="223" y="434"/>
                </a:lnTo>
                <a:lnTo>
                  <a:pt x="243" y="434"/>
                </a:lnTo>
                <a:lnTo>
                  <a:pt x="264" y="434"/>
                </a:lnTo>
                <a:lnTo>
                  <a:pt x="285" y="434"/>
                </a:lnTo>
                <a:lnTo>
                  <a:pt x="306" y="434"/>
                </a:lnTo>
                <a:lnTo>
                  <a:pt x="328" y="4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9162" name="Freeform 125"/>
          <p:cNvSpPr>
            <a:spLocks/>
          </p:cNvSpPr>
          <p:nvPr/>
        </p:nvSpPr>
        <p:spPr bwMode="auto">
          <a:xfrm flipH="1">
            <a:off x="1562100" y="5075238"/>
            <a:ext cx="5224463" cy="1052512"/>
          </a:xfrm>
          <a:custGeom>
            <a:avLst/>
            <a:gdLst>
              <a:gd name="T0" fmla="*/ 328 w 3167"/>
              <a:gd name="T1" fmla="*/ 434 h 435"/>
              <a:gd name="T2" fmla="*/ 340 w 3167"/>
              <a:gd name="T3" fmla="*/ 416 h 435"/>
              <a:gd name="T4" fmla="*/ 358 w 3167"/>
              <a:gd name="T5" fmla="*/ 397 h 435"/>
              <a:gd name="T6" fmla="*/ 382 w 3167"/>
              <a:gd name="T7" fmla="*/ 377 h 435"/>
              <a:gd name="T8" fmla="*/ 410 w 3167"/>
              <a:gd name="T9" fmla="*/ 357 h 435"/>
              <a:gd name="T10" fmla="*/ 442 w 3167"/>
              <a:gd name="T11" fmla="*/ 337 h 435"/>
              <a:gd name="T12" fmla="*/ 477 w 3167"/>
              <a:gd name="T13" fmla="*/ 316 h 435"/>
              <a:gd name="T14" fmla="*/ 515 w 3167"/>
              <a:gd name="T15" fmla="*/ 297 h 435"/>
              <a:gd name="T16" fmla="*/ 556 w 3167"/>
              <a:gd name="T17" fmla="*/ 277 h 435"/>
              <a:gd name="T18" fmla="*/ 596 w 3167"/>
              <a:gd name="T19" fmla="*/ 260 h 435"/>
              <a:gd name="T20" fmla="*/ 638 w 3167"/>
              <a:gd name="T21" fmla="*/ 243 h 435"/>
              <a:gd name="T22" fmla="*/ 680 w 3167"/>
              <a:gd name="T23" fmla="*/ 228 h 435"/>
              <a:gd name="T24" fmla="*/ 721 w 3167"/>
              <a:gd name="T25" fmla="*/ 215 h 435"/>
              <a:gd name="T26" fmla="*/ 761 w 3167"/>
              <a:gd name="T27" fmla="*/ 204 h 435"/>
              <a:gd name="T28" fmla="*/ 799 w 3167"/>
              <a:gd name="T29" fmla="*/ 195 h 435"/>
              <a:gd name="T30" fmla="*/ 834 w 3167"/>
              <a:gd name="T31" fmla="*/ 189 h 435"/>
              <a:gd name="T32" fmla="*/ 866 w 3167"/>
              <a:gd name="T33" fmla="*/ 187 h 435"/>
              <a:gd name="T34" fmla="*/ 3166 w 3167"/>
              <a:gd name="T35" fmla="*/ 0 h 435"/>
              <a:gd name="T36" fmla="*/ 872 w 3167"/>
              <a:gd name="T37" fmla="*/ 0 h 435"/>
              <a:gd name="T38" fmla="*/ 825 w 3167"/>
              <a:gd name="T39" fmla="*/ 3 h 435"/>
              <a:gd name="T40" fmla="*/ 772 w 3167"/>
              <a:gd name="T41" fmla="*/ 10 h 435"/>
              <a:gd name="T42" fmla="*/ 715 w 3167"/>
              <a:gd name="T43" fmla="*/ 22 h 435"/>
              <a:gd name="T44" fmla="*/ 654 w 3167"/>
              <a:gd name="T45" fmla="*/ 37 h 435"/>
              <a:gd name="T46" fmla="*/ 592 w 3167"/>
              <a:gd name="T47" fmla="*/ 57 h 435"/>
              <a:gd name="T48" fmla="*/ 528 w 3167"/>
              <a:gd name="T49" fmla="*/ 80 h 435"/>
              <a:gd name="T50" fmla="*/ 464 w 3167"/>
              <a:gd name="T51" fmla="*/ 107 h 435"/>
              <a:gd name="T52" fmla="*/ 399 w 3167"/>
              <a:gd name="T53" fmla="*/ 136 h 435"/>
              <a:gd name="T54" fmla="*/ 336 w 3167"/>
              <a:gd name="T55" fmla="*/ 168 h 435"/>
              <a:gd name="T56" fmla="*/ 275 w 3167"/>
              <a:gd name="T57" fmla="*/ 202 h 435"/>
              <a:gd name="T58" fmla="*/ 217 w 3167"/>
              <a:gd name="T59" fmla="*/ 237 h 435"/>
              <a:gd name="T60" fmla="*/ 162 w 3167"/>
              <a:gd name="T61" fmla="*/ 275 h 435"/>
              <a:gd name="T62" fmla="*/ 113 w 3167"/>
              <a:gd name="T63" fmla="*/ 314 h 435"/>
              <a:gd name="T64" fmla="*/ 68 w 3167"/>
              <a:gd name="T65" fmla="*/ 353 h 435"/>
              <a:gd name="T66" fmla="*/ 30 w 3167"/>
              <a:gd name="T67" fmla="*/ 393 h 435"/>
              <a:gd name="T68" fmla="*/ 0 w 3167"/>
              <a:gd name="T69" fmla="*/ 434 h 435"/>
              <a:gd name="T70" fmla="*/ 22 w 3167"/>
              <a:gd name="T71" fmla="*/ 434 h 435"/>
              <a:gd name="T72" fmla="*/ 64 w 3167"/>
              <a:gd name="T73" fmla="*/ 434 h 435"/>
              <a:gd name="T74" fmla="*/ 104 w 3167"/>
              <a:gd name="T75" fmla="*/ 434 h 435"/>
              <a:gd name="T76" fmla="*/ 144 w 3167"/>
              <a:gd name="T77" fmla="*/ 434 h 435"/>
              <a:gd name="T78" fmla="*/ 183 w 3167"/>
              <a:gd name="T79" fmla="*/ 434 h 435"/>
              <a:gd name="T80" fmla="*/ 223 w 3167"/>
              <a:gd name="T81" fmla="*/ 434 h 435"/>
              <a:gd name="T82" fmla="*/ 264 w 3167"/>
              <a:gd name="T83" fmla="*/ 434 h 435"/>
              <a:gd name="T84" fmla="*/ 306 w 3167"/>
              <a:gd name="T85" fmla="*/ 434 h 43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167"/>
              <a:gd name="T130" fmla="*/ 0 h 435"/>
              <a:gd name="T131" fmla="*/ 3167 w 3167"/>
              <a:gd name="T132" fmla="*/ 435 h 43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167" h="435">
                <a:moveTo>
                  <a:pt x="328" y="434"/>
                </a:moveTo>
                <a:lnTo>
                  <a:pt x="328" y="434"/>
                </a:lnTo>
                <a:lnTo>
                  <a:pt x="333" y="426"/>
                </a:lnTo>
                <a:lnTo>
                  <a:pt x="340" y="416"/>
                </a:lnTo>
                <a:lnTo>
                  <a:pt x="348" y="407"/>
                </a:lnTo>
                <a:lnTo>
                  <a:pt x="358" y="397"/>
                </a:lnTo>
                <a:lnTo>
                  <a:pt x="370" y="387"/>
                </a:lnTo>
                <a:lnTo>
                  <a:pt x="382" y="377"/>
                </a:lnTo>
                <a:lnTo>
                  <a:pt x="396" y="367"/>
                </a:lnTo>
                <a:lnTo>
                  <a:pt x="410" y="357"/>
                </a:lnTo>
                <a:lnTo>
                  <a:pt x="426" y="347"/>
                </a:lnTo>
                <a:lnTo>
                  <a:pt x="442" y="337"/>
                </a:lnTo>
                <a:lnTo>
                  <a:pt x="459" y="327"/>
                </a:lnTo>
                <a:lnTo>
                  <a:pt x="477" y="316"/>
                </a:lnTo>
                <a:lnTo>
                  <a:pt x="496" y="307"/>
                </a:lnTo>
                <a:lnTo>
                  <a:pt x="515" y="297"/>
                </a:lnTo>
                <a:lnTo>
                  <a:pt x="535" y="287"/>
                </a:lnTo>
                <a:lnTo>
                  <a:pt x="556" y="277"/>
                </a:lnTo>
                <a:lnTo>
                  <a:pt x="576" y="269"/>
                </a:lnTo>
                <a:lnTo>
                  <a:pt x="596" y="260"/>
                </a:lnTo>
                <a:lnTo>
                  <a:pt x="617" y="251"/>
                </a:lnTo>
                <a:lnTo>
                  <a:pt x="638" y="243"/>
                </a:lnTo>
                <a:lnTo>
                  <a:pt x="659" y="235"/>
                </a:lnTo>
                <a:lnTo>
                  <a:pt x="680" y="228"/>
                </a:lnTo>
                <a:lnTo>
                  <a:pt x="701" y="221"/>
                </a:lnTo>
                <a:lnTo>
                  <a:pt x="721" y="215"/>
                </a:lnTo>
                <a:lnTo>
                  <a:pt x="741" y="209"/>
                </a:lnTo>
                <a:lnTo>
                  <a:pt x="761" y="204"/>
                </a:lnTo>
                <a:lnTo>
                  <a:pt x="780" y="199"/>
                </a:lnTo>
                <a:lnTo>
                  <a:pt x="799" y="195"/>
                </a:lnTo>
                <a:lnTo>
                  <a:pt x="817" y="192"/>
                </a:lnTo>
                <a:lnTo>
                  <a:pt x="834" y="189"/>
                </a:lnTo>
                <a:lnTo>
                  <a:pt x="851" y="188"/>
                </a:lnTo>
                <a:lnTo>
                  <a:pt x="866" y="187"/>
                </a:lnTo>
                <a:lnTo>
                  <a:pt x="3166" y="187"/>
                </a:lnTo>
                <a:lnTo>
                  <a:pt x="3166" y="0"/>
                </a:lnTo>
                <a:lnTo>
                  <a:pt x="872" y="0"/>
                </a:lnTo>
                <a:lnTo>
                  <a:pt x="849" y="0"/>
                </a:lnTo>
                <a:lnTo>
                  <a:pt x="825" y="3"/>
                </a:lnTo>
                <a:lnTo>
                  <a:pt x="799" y="6"/>
                </a:lnTo>
                <a:lnTo>
                  <a:pt x="772" y="10"/>
                </a:lnTo>
                <a:lnTo>
                  <a:pt x="744" y="15"/>
                </a:lnTo>
                <a:lnTo>
                  <a:pt x="715" y="22"/>
                </a:lnTo>
                <a:lnTo>
                  <a:pt x="685" y="29"/>
                </a:lnTo>
                <a:lnTo>
                  <a:pt x="654" y="37"/>
                </a:lnTo>
                <a:lnTo>
                  <a:pt x="623" y="47"/>
                </a:lnTo>
                <a:lnTo>
                  <a:pt x="592" y="57"/>
                </a:lnTo>
                <a:lnTo>
                  <a:pt x="560" y="68"/>
                </a:lnTo>
                <a:lnTo>
                  <a:pt x="528" y="80"/>
                </a:lnTo>
                <a:lnTo>
                  <a:pt x="496" y="93"/>
                </a:lnTo>
                <a:lnTo>
                  <a:pt x="464" y="107"/>
                </a:lnTo>
                <a:lnTo>
                  <a:pt x="431" y="121"/>
                </a:lnTo>
                <a:lnTo>
                  <a:pt x="399" y="136"/>
                </a:lnTo>
                <a:lnTo>
                  <a:pt x="367" y="152"/>
                </a:lnTo>
                <a:lnTo>
                  <a:pt x="336" y="168"/>
                </a:lnTo>
                <a:lnTo>
                  <a:pt x="305" y="184"/>
                </a:lnTo>
                <a:lnTo>
                  <a:pt x="275" y="202"/>
                </a:lnTo>
                <a:lnTo>
                  <a:pt x="246" y="219"/>
                </a:lnTo>
                <a:lnTo>
                  <a:pt x="217" y="237"/>
                </a:lnTo>
                <a:lnTo>
                  <a:pt x="189" y="256"/>
                </a:lnTo>
                <a:lnTo>
                  <a:pt x="162" y="275"/>
                </a:lnTo>
                <a:lnTo>
                  <a:pt x="137" y="294"/>
                </a:lnTo>
                <a:lnTo>
                  <a:pt x="113" y="314"/>
                </a:lnTo>
                <a:lnTo>
                  <a:pt x="90" y="333"/>
                </a:lnTo>
                <a:lnTo>
                  <a:pt x="68" y="353"/>
                </a:lnTo>
                <a:lnTo>
                  <a:pt x="49" y="373"/>
                </a:lnTo>
                <a:lnTo>
                  <a:pt x="30" y="393"/>
                </a:lnTo>
                <a:lnTo>
                  <a:pt x="14" y="414"/>
                </a:lnTo>
                <a:lnTo>
                  <a:pt x="0" y="434"/>
                </a:lnTo>
                <a:lnTo>
                  <a:pt x="22" y="434"/>
                </a:lnTo>
                <a:lnTo>
                  <a:pt x="43" y="434"/>
                </a:lnTo>
                <a:lnTo>
                  <a:pt x="64" y="434"/>
                </a:lnTo>
                <a:lnTo>
                  <a:pt x="84" y="434"/>
                </a:lnTo>
                <a:lnTo>
                  <a:pt x="104" y="434"/>
                </a:lnTo>
                <a:lnTo>
                  <a:pt x="124" y="434"/>
                </a:lnTo>
                <a:lnTo>
                  <a:pt x="144" y="434"/>
                </a:lnTo>
                <a:lnTo>
                  <a:pt x="164" y="434"/>
                </a:lnTo>
                <a:lnTo>
                  <a:pt x="183" y="434"/>
                </a:lnTo>
                <a:lnTo>
                  <a:pt x="203" y="434"/>
                </a:lnTo>
                <a:lnTo>
                  <a:pt x="223" y="434"/>
                </a:lnTo>
                <a:lnTo>
                  <a:pt x="243" y="434"/>
                </a:lnTo>
                <a:lnTo>
                  <a:pt x="264" y="434"/>
                </a:lnTo>
                <a:lnTo>
                  <a:pt x="285" y="434"/>
                </a:lnTo>
                <a:lnTo>
                  <a:pt x="306" y="434"/>
                </a:lnTo>
                <a:lnTo>
                  <a:pt x="328" y="43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49163" name="Freeform 126"/>
          <p:cNvSpPr>
            <a:spLocks/>
          </p:cNvSpPr>
          <p:nvPr/>
        </p:nvSpPr>
        <p:spPr bwMode="auto">
          <a:xfrm>
            <a:off x="1571625" y="5505450"/>
            <a:ext cx="127000" cy="114300"/>
          </a:xfrm>
          <a:custGeom>
            <a:avLst/>
            <a:gdLst>
              <a:gd name="T0" fmla="*/ 2 w 2"/>
              <a:gd name="T1" fmla="*/ 0 h 12"/>
              <a:gd name="T2" fmla="*/ 0 w 2"/>
              <a:gd name="T3" fmla="*/ 12 h 12"/>
              <a:gd name="T4" fmla="*/ 2 w 2"/>
              <a:gd name="T5" fmla="*/ 0 h 12"/>
              <a:gd name="T6" fmla="*/ 0 60000 65536"/>
              <a:gd name="T7" fmla="*/ 0 60000 65536"/>
              <a:gd name="T8" fmla="*/ 0 60000 65536"/>
              <a:gd name="T9" fmla="*/ 0 w 2"/>
              <a:gd name="T10" fmla="*/ 0 h 12"/>
              <a:gd name="T11" fmla="*/ 2 w 2"/>
              <a:gd name="T12" fmla="*/ 12 h 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" h="12">
                <a:moveTo>
                  <a:pt x="2" y="0"/>
                </a:move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33CC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319" name="Freeform 127"/>
          <p:cNvSpPr>
            <a:spLocks/>
          </p:cNvSpPr>
          <p:nvPr/>
        </p:nvSpPr>
        <p:spPr bwMode="auto">
          <a:xfrm rot="2870754">
            <a:off x="7334250" y="6273800"/>
            <a:ext cx="1641475" cy="1133475"/>
          </a:xfrm>
          <a:custGeom>
            <a:avLst/>
            <a:gdLst>
              <a:gd name="T0" fmla="*/ 59 w 1073"/>
              <a:gd name="T1" fmla="*/ 496 h 507"/>
              <a:gd name="T2" fmla="*/ 40 w 1073"/>
              <a:gd name="T3" fmla="*/ 472 h 507"/>
              <a:gd name="T4" fmla="*/ 22 w 1073"/>
              <a:gd name="T5" fmla="*/ 448 h 507"/>
              <a:gd name="T6" fmla="*/ 7 w 1073"/>
              <a:gd name="T7" fmla="*/ 423 h 507"/>
              <a:gd name="T8" fmla="*/ 10 w 1073"/>
              <a:gd name="T9" fmla="*/ 402 h 507"/>
              <a:gd name="T10" fmla="*/ 31 w 1073"/>
              <a:gd name="T11" fmla="*/ 385 h 507"/>
              <a:gd name="T12" fmla="*/ 55 w 1073"/>
              <a:gd name="T13" fmla="*/ 369 h 507"/>
              <a:gd name="T14" fmla="*/ 82 w 1073"/>
              <a:gd name="T15" fmla="*/ 356 h 507"/>
              <a:gd name="T16" fmla="*/ 111 w 1073"/>
              <a:gd name="T17" fmla="*/ 343 h 507"/>
              <a:gd name="T18" fmla="*/ 142 w 1073"/>
              <a:gd name="T19" fmla="*/ 334 h 507"/>
              <a:gd name="T20" fmla="*/ 175 w 1073"/>
              <a:gd name="T21" fmla="*/ 329 h 507"/>
              <a:gd name="T22" fmla="*/ 208 w 1073"/>
              <a:gd name="T23" fmla="*/ 328 h 507"/>
              <a:gd name="T24" fmla="*/ 233 w 1073"/>
              <a:gd name="T25" fmla="*/ 318 h 507"/>
              <a:gd name="T26" fmla="*/ 253 w 1073"/>
              <a:gd name="T27" fmla="*/ 297 h 507"/>
              <a:gd name="T28" fmla="*/ 278 w 1073"/>
              <a:gd name="T29" fmla="*/ 277 h 507"/>
              <a:gd name="T30" fmla="*/ 305 w 1073"/>
              <a:gd name="T31" fmla="*/ 258 h 507"/>
              <a:gd name="T32" fmla="*/ 335 w 1073"/>
              <a:gd name="T33" fmla="*/ 242 h 507"/>
              <a:gd name="T34" fmla="*/ 369 w 1073"/>
              <a:gd name="T35" fmla="*/ 230 h 507"/>
              <a:gd name="T36" fmla="*/ 404 w 1073"/>
              <a:gd name="T37" fmla="*/ 223 h 507"/>
              <a:gd name="T38" fmla="*/ 442 w 1073"/>
              <a:gd name="T39" fmla="*/ 220 h 507"/>
              <a:gd name="T40" fmla="*/ 471 w 1073"/>
              <a:gd name="T41" fmla="*/ 199 h 507"/>
              <a:gd name="T42" fmla="*/ 505 w 1073"/>
              <a:gd name="T43" fmla="*/ 165 h 507"/>
              <a:gd name="T44" fmla="*/ 550 w 1073"/>
              <a:gd name="T45" fmla="*/ 148 h 507"/>
              <a:gd name="T46" fmla="*/ 601 w 1073"/>
              <a:gd name="T47" fmla="*/ 144 h 507"/>
              <a:gd name="T48" fmla="*/ 640 w 1073"/>
              <a:gd name="T49" fmla="*/ 133 h 507"/>
              <a:gd name="T50" fmla="*/ 672 w 1073"/>
              <a:gd name="T51" fmla="*/ 111 h 507"/>
              <a:gd name="T52" fmla="*/ 709 w 1073"/>
              <a:gd name="T53" fmla="*/ 101 h 507"/>
              <a:gd name="T54" fmla="*/ 743 w 1073"/>
              <a:gd name="T55" fmla="*/ 104 h 507"/>
              <a:gd name="T56" fmla="*/ 764 w 1073"/>
              <a:gd name="T57" fmla="*/ 96 h 507"/>
              <a:gd name="T58" fmla="*/ 783 w 1073"/>
              <a:gd name="T59" fmla="*/ 73 h 507"/>
              <a:gd name="T60" fmla="*/ 809 w 1073"/>
              <a:gd name="T61" fmla="*/ 58 h 507"/>
              <a:gd name="T62" fmla="*/ 842 w 1073"/>
              <a:gd name="T63" fmla="*/ 54 h 507"/>
              <a:gd name="T64" fmla="*/ 867 w 1073"/>
              <a:gd name="T65" fmla="*/ 49 h 507"/>
              <a:gd name="T66" fmla="*/ 887 w 1073"/>
              <a:gd name="T67" fmla="*/ 35 h 507"/>
              <a:gd name="T68" fmla="*/ 907 w 1073"/>
              <a:gd name="T69" fmla="*/ 30 h 507"/>
              <a:gd name="T70" fmla="*/ 928 w 1073"/>
              <a:gd name="T71" fmla="*/ 31 h 507"/>
              <a:gd name="T72" fmla="*/ 944 w 1073"/>
              <a:gd name="T73" fmla="*/ 29 h 507"/>
              <a:gd name="T74" fmla="*/ 961 w 1073"/>
              <a:gd name="T75" fmla="*/ 20 h 507"/>
              <a:gd name="T76" fmla="*/ 979 w 1073"/>
              <a:gd name="T77" fmla="*/ 19 h 507"/>
              <a:gd name="T78" fmla="*/ 994 w 1073"/>
              <a:gd name="T79" fmla="*/ 20 h 507"/>
              <a:gd name="T80" fmla="*/ 1004 w 1073"/>
              <a:gd name="T81" fmla="*/ 15 h 507"/>
              <a:gd name="T82" fmla="*/ 1021 w 1073"/>
              <a:gd name="T83" fmla="*/ 6 h 507"/>
              <a:gd name="T84" fmla="*/ 1042 w 1073"/>
              <a:gd name="T85" fmla="*/ 1 h 507"/>
              <a:gd name="T86" fmla="*/ 1063 w 1073"/>
              <a:gd name="T87" fmla="*/ 1 h 507"/>
              <a:gd name="T88" fmla="*/ 1036 w 1073"/>
              <a:gd name="T89" fmla="*/ 16 h 507"/>
              <a:gd name="T90" fmla="*/ 963 w 1073"/>
              <a:gd name="T91" fmla="*/ 44 h 507"/>
              <a:gd name="T92" fmla="*/ 890 w 1073"/>
              <a:gd name="T93" fmla="*/ 73 h 507"/>
              <a:gd name="T94" fmla="*/ 819 w 1073"/>
              <a:gd name="T95" fmla="*/ 101 h 507"/>
              <a:gd name="T96" fmla="*/ 749 w 1073"/>
              <a:gd name="T97" fmla="*/ 131 h 507"/>
              <a:gd name="T98" fmla="*/ 680 w 1073"/>
              <a:gd name="T99" fmla="*/ 163 h 507"/>
              <a:gd name="T100" fmla="*/ 612 w 1073"/>
              <a:gd name="T101" fmla="*/ 194 h 507"/>
              <a:gd name="T102" fmla="*/ 546 w 1073"/>
              <a:gd name="T103" fmla="*/ 227 h 507"/>
              <a:gd name="T104" fmla="*/ 482 w 1073"/>
              <a:gd name="T105" fmla="*/ 259 h 507"/>
              <a:gd name="T106" fmla="*/ 421 w 1073"/>
              <a:gd name="T107" fmla="*/ 293 h 507"/>
              <a:gd name="T108" fmla="*/ 359 w 1073"/>
              <a:gd name="T109" fmla="*/ 326 h 507"/>
              <a:gd name="T110" fmla="*/ 302 w 1073"/>
              <a:gd name="T111" fmla="*/ 359 h 507"/>
              <a:gd name="T112" fmla="*/ 245 w 1073"/>
              <a:gd name="T113" fmla="*/ 393 h 507"/>
              <a:gd name="T114" fmla="*/ 191 w 1073"/>
              <a:gd name="T115" fmla="*/ 426 h 507"/>
              <a:gd name="T116" fmla="*/ 141 w 1073"/>
              <a:gd name="T117" fmla="*/ 458 h 507"/>
              <a:gd name="T118" fmla="*/ 92 w 1073"/>
              <a:gd name="T119" fmla="*/ 491 h 5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3"/>
              <a:gd name="T181" fmla="*/ 0 h 507"/>
              <a:gd name="T182" fmla="*/ 1073 w 1073"/>
              <a:gd name="T183" fmla="*/ 507 h 5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3" h="507">
                <a:moveTo>
                  <a:pt x="69" y="507"/>
                </a:moveTo>
                <a:lnTo>
                  <a:pt x="59" y="496"/>
                </a:lnTo>
                <a:lnTo>
                  <a:pt x="48" y="485"/>
                </a:lnTo>
                <a:lnTo>
                  <a:pt x="40" y="472"/>
                </a:lnTo>
                <a:lnTo>
                  <a:pt x="31" y="461"/>
                </a:lnTo>
                <a:lnTo>
                  <a:pt x="22" y="448"/>
                </a:lnTo>
                <a:lnTo>
                  <a:pt x="15" y="436"/>
                </a:lnTo>
                <a:lnTo>
                  <a:pt x="7" y="423"/>
                </a:lnTo>
                <a:lnTo>
                  <a:pt x="0" y="411"/>
                </a:lnTo>
                <a:lnTo>
                  <a:pt x="10" y="402"/>
                </a:lnTo>
                <a:lnTo>
                  <a:pt x="20" y="393"/>
                </a:lnTo>
                <a:lnTo>
                  <a:pt x="31" y="385"/>
                </a:lnTo>
                <a:lnTo>
                  <a:pt x="42" y="377"/>
                </a:lnTo>
                <a:lnTo>
                  <a:pt x="55" y="369"/>
                </a:lnTo>
                <a:lnTo>
                  <a:pt x="69" y="362"/>
                </a:lnTo>
                <a:lnTo>
                  <a:pt x="82" y="356"/>
                </a:lnTo>
                <a:lnTo>
                  <a:pt x="97" y="349"/>
                </a:lnTo>
                <a:lnTo>
                  <a:pt x="111" y="343"/>
                </a:lnTo>
                <a:lnTo>
                  <a:pt x="127" y="338"/>
                </a:lnTo>
                <a:lnTo>
                  <a:pt x="142" y="334"/>
                </a:lnTo>
                <a:lnTo>
                  <a:pt x="159" y="332"/>
                </a:lnTo>
                <a:lnTo>
                  <a:pt x="175" y="329"/>
                </a:lnTo>
                <a:lnTo>
                  <a:pt x="191" y="328"/>
                </a:lnTo>
                <a:lnTo>
                  <a:pt x="208" y="328"/>
                </a:lnTo>
                <a:lnTo>
                  <a:pt x="224" y="329"/>
                </a:lnTo>
                <a:lnTo>
                  <a:pt x="233" y="318"/>
                </a:lnTo>
                <a:lnTo>
                  <a:pt x="243" y="308"/>
                </a:lnTo>
                <a:lnTo>
                  <a:pt x="253" y="297"/>
                </a:lnTo>
                <a:lnTo>
                  <a:pt x="264" y="287"/>
                </a:lnTo>
                <a:lnTo>
                  <a:pt x="278" y="277"/>
                </a:lnTo>
                <a:lnTo>
                  <a:pt x="290" y="267"/>
                </a:lnTo>
                <a:lnTo>
                  <a:pt x="305" y="258"/>
                </a:lnTo>
                <a:lnTo>
                  <a:pt x="320" y="249"/>
                </a:lnTo>
                <a:lnTo>
                  <a:pt x="335" y="242"/>
                </a:lnTo>
                <a:lnTo>
                  <a:pt x="353" y="235"/>
                </a:lnTo>
                <a:lnTo>
                  <a:pt x="369" y="230"/>
                </a:lnTo>
                <a:lnTo>
                  <a:pt x="387" y="225"/>
                </a:lnTo>
                <a:lnTo>
                  <a:pt x="404" y="223"/>
                </a:lnTo>
                <a:lnTo>
                  <a:pt x="423" y="220"/>
                </a:lnTo>
                <a:lnTo>
                  <a:pt x="442" y="220"/>
                </a:lnTo>
                <a:lnTo>
                  <a:pt x="461" y="222"/>
                </a:lnTo>
                <a:lnTo>
                  <a:pt x="471" y="199"/>
                </a:lnTo>
                <a:lnTo>
                  <a:pt x="486" y="180"/>
                </a:lnTo>
                <a:lnTo>
                  <a:pt x="505" y="165"/>
                </a:lnTo>
                <a:lnTo>
                  <a:pt x="526" y="154"/>
                </a:lnTo>
                <a:lnTo>
                  <a:pt x="550" y="148"/>
                </a:lnTo>
                <a:lnTo>
                  <a:pt x="576" y="144"/>
                </a:lnTo>
                <a:lnTo>
                  <a:pt x="601" y="144"/>
                </a:lnTo>
                <a:lnTo>
                  <a:pt x="626" y="146"/>
                </a:lnTo>
                <a:lnTo>
                  <a:pt x="640" y="133"/>
                </a:lnTo>
                <a:lnTo>
                  <a:pt x="656" y="120"/>
                </a:lnTo>
                <a:lnTo>
                  <a:pt x="672" y="111"/>
                </a:lnTo>
                <a:lnTo>
                  <a:pt x="691" y="104"/>
                </a:lnTo>
                <a:lnTo>
                  <a:pt x="709" y="101"/>
                </a:lnTo>
                <a:lnTo>
                  <a:pt x="726" y="100"/>
                </a:lnTo>
                <a:lnTo>
                  <a:pt x="743" y="104"/>
                </a:lnTo>
                <a:lnTo>
                  <a:pt x="759" y="110"/>
                </a:lnTo>
                <a:lnTo>
                  <a:pt x="764" y="96"/>
                </a:lnTo>
                <a:lnTo>
                  <a:pt x="773" y="84"/>
                </a:lnTo>
                <a:lnTo>
                  <a:pt x="783" y="73"/>
                </a:lnTo>
                <a:lnTo>
                  <a:pt x="795" y="64"/>
                </a:lnTo>
                <a:lnTo>
                  <a:pt x="809" y="58"/>
                </a:lnTo>
                <a:lnTo>
                  <a:pt x="825" y="54"/>
                </a:lnTo>
                <a:lnTo>
                  <a:pt x="842" y="54"/>
                </a:lnTo>
                <a:lnTo>
                  <a:pt x="859" y="58"/>
                </a:lnTo>
                <a:lnTo>
                  <a:pt x="867" y="49"/>
                </a:lnTo>
                <a:lnTo>
                  <a:pt x="877" y="41"/>
                </a:lnTo>
                <a:lnTo>
                  <a:pt x="887" y="35"/>
                </a:lnTo>
                <a:lnTo>
                  <a:pt x="897" y="31"/>
                </a:lnTo>
                <a:lnTo>
                  <a:pt x="907" y="30"/>
                </a:lnTo>
                <a:lnTo>
                  <a:pt x="918" y="30"/>
                </a:lnTo>
                <a:lnTo>
                  <a:pt x="928" y="31"/>
                </a:lnTo>
                <a:lnTo>
                  <a:pt x="937" y="36"/>
                </a:lnTo>
                <a:lnTo>
                  <a:pt x="944" y="29"/>
                </a:lnTo>
                <a:lnTo>
                  <a:pt x="952" y="24"/>
                </a:lnTo>
                <a:lnTo>
                  <a:pt x="961" y="20"/>
                </a:lnTo>
                <a:lnTo>
                  <a:pt x="971" y="19"/>
                </a:lnTo>
                <a:lnTo>
                  <a:pt x="979" y="19"/>
                </a:lnTo>
                <a:lnTo>
                  <a:pt x="987" y="19"/>
                </a:lnTo>
                <a:lnTo>
                  <a:pt x="994" y="20"/>
                </a:lnTo>
                <a:lnTo>
                  <a:pt x="999" y="20"/>
                </a:lnTo>
                <a:lnTo>
                  <a:pt x="1004" y="15"/>
                </a:lnTo>
                <a:lnTo>
                  <a:pt x="1012" y="10"/>
                </a:lnTo>
                <a:lnTo>
                  <a:pt x="1021" y="6"/>
                </a:lnTo>
                <a:lnTo>
                  <a:pt x="1031" y="2"/>
                </a:lnTo>
                <a:lnTo>
                  <a:pt x="1042" y="1"/>
                </a:lnTo>
                <a:lnTo>
                  <a:pt x="1053" y="0"/>
                </a:lnTo>
                <a:lnTo>
                  <a:pt x="1063" y="1"/>
                </a:lnTo>
                <a:lnTo>
                  <a:pt x="1073" y="4"/>
                </a:lnTo>
                <a:lnTo>
                  <a:pt x="1036" y="16"/>
                </a:lnTo>
                <a:lnTo>
                  <a:pt x="999" y="30"/>
                </a:lnTo>
                <a:lnTo>
                  <a:pt x="963" y="44"/>
                </a:lnTo>
                <a:lnTo>
                  <a:pt x="927" y="58"/>
                </a:lnTo>
                <a:lnTo>
                  <a:pt x="890" y="73"/>
                </a:lnTo>
                <a:lnTo>
                  <a:pt x="854" y="86"/>
                </a:lnTo>
                <a:lnTo>
                  <a:pt x="819" y="101"/>
                </a:lnTo>
                <a:lnTo>
                  <a:pt x="784" y="116"/>
                </a:lnTo>
                <a:lnTo>
                  <a:pt x="749" y="131"/>
                </a:lnTo>
                <a:lnTo>
                  <a:pt x="714" y="148"/>
                </a:lnTo>
                <a:lnTo>
                  <a:pt x="680" y="163"/>
                </a:lnTo>
                <a:lnTo>
                  <a:pt x="646" y="179"/>
                </a:lnTo>
                <a:lnTo>
                  <a:pt x="612" y="194"/>
                </a:lnTo>
                <a:lnTo>
                  <a:pt x="578" y="210"/>
                </a:lnTo>
                <a:lnTo>
                  <a:pt x="546" y="227"/>
                </a:lnTo>
                <a:lnTo>
                  <a:pt x="515" y="243"/>
                </a:lnTo>
                <a:lnTo>
                  <a:pt x="482" y="259"/>
                </a:lnTo>
                <a:lnTo>
                  <a:pt x="451" y="277"/>
                </a:lnTo>
                <a:lnTo>
                  <a:pt x="421" y="293"/>
                </a:lnTo>
                <a:lnTo>
                  <a:pt x="389" y="309"/>
                </a:lnTo>
                <a:lnTo>
                  <a:pt x="359" y="326"/>
                </a:lnTo>
                <a:lnTo>
                  <a:pt x="330" y="343"/>
                </a:lnTo>
                <a:lnTo>
                  <a:pt x="302" y="359"/>
                </a:lnTo>
                <a:lnTo>
                  <a:pt x="273" y="376"/>
                </a:lnTo>
                <a:lnTo>
                  <a:pt x="245" y="393"/>
                </a:lnTo>
                <a:lnTo>
                  <a:pt x="219" y="410"/>
                </a:lnTo>
                <a:lnTo>
                  <a:pt x="191" y="426"/>
                </a:lnTo>
                <a:lnTo>
                  <a:pt x="166" y="442"/>
                </a:lnTo>
                <a:lnTo>
                  <a:pt x="141" y="458"/>
                </a:lnTo>
                <a:lnTo>
                  <a:pt x="116" y="475"/>
                </a:lnTo>
                <a:lnTo>
                  <a:pt x="92" y="491"/>
                </a:lnTo>
                <a:lnTo>
                  <a:pt x="69" y="507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320" name="Freeform 128"/>
          <p:cNvSpPr>
            <a:spLocks/>
          </p:cNvSpPr>
          <p:nvPr/>
        </p:nvSpPr>
        <p:spPr bwMode="auto">
          <a:xfrm rot="2054128">
            <a:off x="7380288" y="6416675"/>
            <a:ext cx="1660525" cy="995363"/>
          </a:xfrm>
          <a:custGeom>
            <a:avLst/>
            <a:gdLst>
              <a:gd name="T0" fmla="*/ 59 w 1073"/>
              <a:gd name="T1" fmla="*/ 496 h 507"/>
              <a:gd name="T2" fmla="*/ 40 w 1073"/>
              <a:gd name="T3" fmla="*/ 472 h 507"/>
              <a:gd name="T4" fmla="*/ 22 w 1073"/>
              <a:gd name="T5" fmla="*/ 448 h 507"/>
              <a:gd name="T6" fmla="*/ 7 w 1073"/>
              <a:gd name="T7" fmla="*/ 423 h 507"/>
              <a:gd name="T8" fmla="*/ 10 w 1073"/>
              <a:gd name="T9" fmla="*/ 402 h 507"/>
              <a:gd name="T10" fmla="*/ 31 w 1073"/>
              <a:gd name="T11" fmla="*/ 385 h 507"/>
              <a:gd name="T12" fmla="*/ 55 w 1073"/>
              <a:gd name="T13" fmla="*/ 369 h 507"/>
              <a:gd name="T14" fmla="*/ 82 w 1073"/>
              <a:gd name="T15" fmla="*/ 356 h 507"/>
              <a:gd name="T16" fmla="*/ 111 w 1073"/>
              <a:gd name="T17" fmla="*/ 343 h 507"/>
              <a:gd name="T18" fmla="*/ 142 w 1073"/>
              <a:gd name="T19" fmla="*/ 334 h 507"/>
              <a:gd name="T20" fmla="*/ 175 w 1073"/>
              <a:gd name="T21" fmla="*/ 329 h 507"/>
              <a:gd name="T22" fmla="*/ 208 w 1073"/>
              <a:gd name="T23" fmla="*/ 328 h 507"/>
              <a:gd name="T24" fmla="*/ 233 w 1073"/>
              <a:gd name="T25" fmla="*/ 318 h 507"/>
              <a:gd name="T26" fmla="*/ 253 w 1073"/>
              <a:gd name="T27" fmla="*/ 297 h 507"/>
              <a:gd name="T28" fmla="*/ 278 w 1073"/>
              <a:gd name="T29" fmla="*/ 277 h 507"/>
              <a:gd name="T30" fmla="*/ 305 w 1073"/>
              <a:gd name="T31" fmla="*/ 258 h 507"/>
              <a:gd name="T32" fmla="*/ 335 w 1073"/>
              <a:gd name="T33" fmla="*/ 242 h 507"/>
              <a:gd name="T34" fmla="*/ 369 w 1073"/>
              <a:gd name="T35" fmla="*/ 230 h 507"/>
              <a:gd name="T36" fmla="*/ 404 w 1073"/>
              <a:gd name="T37" fmla="*/ 223 h 507"/>
              <a:gd name="T38" fmla="*/ 442 w 1073"/>
              <a:gd name="T39" fmla="*/ 220 h 507"/>
              <a:gd name="T40" fmla="*/ 471 w 1073"/>
              <a:gd name="T41" fmla="*/ 199 h 507"/>
              <a:gd name="T42" fmla="*/ 505 w 1073"/>
              <a:gd name="T43" fmla="*/ 165 h 507"/>
              <a:gd name="T44" fmla="*/ 550 w 1073"/>
              <a:gd name="T45" fmla="*/ 148 h 507"/>
              <a:gd name="T46" fmla="*/ 601 w 1073"/>
              <a:gd name="T47" fmla="*/ 144 h 507"/>
              <a:gd name="T48" fmla="*/ 640 w 1073"/>
              <a:gd name="T49" fmla="*/ 133 h 507"/>
              <a:gd name="T50" fmla="*/ 672 w 1073"/>
              <a:gd name="T51" fmla="*/ 111 h 507"/>
              <a:gd name="T52" fmla="*/ 709 w 1073"/>
              <a:gd name="T53" fmla="*/ 101 h 507"/>
              <a:gd name="T54" fmla="*/ 743 w 1073"/>
              <a:gd name="T55" fmla="*/ 104 h 507"/>
              <a:gd name="T56" fmla="*/ 764 w 1073"/>
              <a:gd name="T57" fmla="*/ 96 h 507"/>
              <a:gd name="T58" fmla="*/ 783 w 1073"/>
              <a:gd name="T59" fmla="*/ 73 h 507"/>
              <a:gd name="T60" fmla="*/ 809 w 1073"/>
              <a:gd name="T61" fmla="*/ 58 h 507"/>
              <a:gd name="T62" fmla="*/ 842 w 1073"/>
              <a:gd name="T63" fmla="*/ 54 h 507"/>
              <a:gd name="T64" fmla="*/ 867 w 1073"/>
              <a:gd name="T65" fmla="*/ 49 h 507"/>
              <a:gd name="T66" fmla="*/ 887 w 1073"/>
              <a:gd name="T67" fmla="*/ 35 h 507"/>
              <a:gd name="T68" fmla="*/ 907 w 1073"/>
              <a:gd name="T69" fmla="*/ 30 h 507"/>
              <a:gd name="T70" fmla="*/ 928 w 1073"/>
              <a:gd name="T71" fmla="*/ 31 h 507"/>
              <a:gd name="T72" fmla="*/ 944 w 1073"/>
              <a:gd name="T73" fmla="*/ 29 h 507"/>
              <a:gd name="T74" fmla="*/ 961 w 1073"/>
              <a:gd name="T75" fmla="*/ 20 h 507"/>
              <a:gd name="T76" fmla="*/ 979 w 1073"/>
              <a:gd name="T77" fmla="*/ 19 h 507"/>
              <a:gd name="T78" fmla="*/ 994 w 1073"/>
              <a:gd name="T79" fmla="*/ 20 h 507"/>
              <a:gd name="T80" fmla="*/ 1004 w 1073"/>
              <a:gd name="T81" fmla="*/ 15 h 507"/>
              <a:gd name="T82" fmla="*/ 1021 w 1073"/>
              <a:gd name="T83" fmla="*/ 6 h 507"/>
              <a:gd name="T84" fmla="*/ 1042 w 1073"/>
              <a:gd name="T85" fmla="*/ 1 h 507"/>
              <a:gd name="T86" fmla="*/ 1063 w 1073"/>
              <a:gd name="T87" fmla="*/ 1 h 507"/>
              <a:gd name="T88" fmla="*/ 1036 w 1073"/>
              <a:gd name="T89" fmla="*/ 16 h 507"/>
              <a:gd name="T90" fmla="*/ 963 w 1073"/>
              <a:gd name="T91" fmla="*/ 44 h 507"/>
              <a:gd name="T92" fmla="*/ 890 w 1073"/>
              <a:gd name="T93" fmla="*/ 73 h 507"/>
              <a:gd name="T94" fmla="*/ 819 w 1073"/>
              <a:gd name="T95" fmla="*/ 101 h 507"/>
              <a:gd name="T96" fmla="*/ 749 w 1073"/>
              <a:gd name="T97" fmla="*/ 131 h 507"/>
              <a:gd name="T98" fmla="*/ 680 w 1073"/>
              <a:gd name="T99" fmla="*/ 163 h 507"/>
              <a:gd name="T100" fmla="*/ 612 w 1073"/>
              <a:gd name="T101" fmla="*/ 194 h 507"/>
              <a:gd name="T102" fmla="*/ 546 w 1073"/>
              <a:gd name="T103" fmla="*/ 227 h 507"/>
              <a:gd name="T104" fmla="*/ 482 w 1073"/>
              <a:gd name="T105" fmla="*/ 259 h 507"/>
              <a:gd name="T106" fmla="*/ 421 w 1073"/>
              <a:gd name="T107" fmla="*/ 293 h 507"/>
              <a:gd name="T108" fmla="*/ 359 w 1073"/>
              <a:gd name="T109" fmla="*/ 326 h 507"/>
              <a:gd name="T110" fmla="*/ 302 w 1073"/>
              <a:gd name="T111" fmla="*/ 359 h 507"/>
              <a:gd name="T112" fmla="*/ 245 w 1073"/>
              <a:gd name="T113" fmla="*/ 393 h 507"/>
              <a:gd name="T114" fmla="*/ 191 w 1073"/>
              <a:gd name="T115" fmla="*/ 426 h 507"/>
              <a:gd name="T116" fmla="*/ 141 w 1073"/>
              <a:gd name="T117" fmla="*/ 458 h 507"/>
              <a:gd name="T118" fmla="*/ 92 w 1073"/>
              <a:gd name="T119" fmla="*/ 491 h 5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3"/>
              <a:gd name="T181" fmla="*/ 0 h 507"/>
              <a:gd name="T182" fmla="*/ 1073 w 1073"/>
              <a:gd name="T183" fmla="*/ 507 h 5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3" h="507">
                <a:moveTo>
                  <a:pt x="69" y="507"/>
                </a:moveTo>
                <a:lnTo>
                  <a:pt x="59" y="496"/>
                </a:lnTo>
                <a:lnTo>
                  <a:pt x="48" y="485"/>
                </a:lnTo>
                <a:lnTo>
                  <a:pt x="40" y="472"/>
                </a:lnTo>
                <a:lnTo>
                  <a:pt x="31" y="461"/>
                </a:lnTo>
                <a:lnTo>
                  <a:pt x="22" y="448"/>
                </a:lnTo>
                <a:lnTo>
                  <a:pt x="15" y="436"/>
                </a:lnTo>
                <a:lnTo>
                  <a:pt x="7" y="423"/>
                </a:lnTo>
                <a:lnTo>
                  <a:pt x="0" y="411"/>
                </a:lnTo>
                <a:lnTo>
                  <a:pt x="10" y="402"/>
                </a:lnTo>
                <a:lnTo>
                  <a:pt x="20" y="393"/>
                </a:lnTo>
                <a:lnTo>
                  <a:pt x="31" y="385"/>
                </a:lnTo>
                <a:lnTo>
                  <a:pt x="42" y="377"/>
                </a:lnTo>
                <a:lnTo>
                  <a:pt x="55" y="369"/>
                </a:lnTo>
                <a:lnTo>
                  <a:pt x="69" y="362"/>
                </a:lnTo>
                <a:lnTo>
                  <a:pt x="82" y="356"/>
                </a:lnTo>
                <a:lnTo>
                  <a:pt x="97" y="349"/>
                </a:lnTo>
                <a:lnTo>
                  <a:pt x="111" y="343"/>
                </a:lnTo>
                <a:lnTo>
                  <a:pt x="127" y="338"/>
                </a:lnTo>
                <a:lnTo>
                  <a:pt x="142" y="334"/>
                </a:lnTo>
                <a:lnTo>
                  <a:pt x="159" y="332"/>
                </a:lnTo>
                <a:lnTo>
                  <a:pt x="175" y="329"/>
                </a:lnTo>
                <a:lnTo>
                  <a:pt x="191" y="328"/>
                </a:lnTo>
                <a:lnTo>
                  <a:pt x="208" y="328"/>
                </a:lnTo>
                <a:lnTo>
                  <a:pt x="224" y="329"/>
                </a:lnTo>
                <a:lnTo>
                  <a:pt x="233" y="318"/>
                </a:lnTo>
                <a:lnTo>
                  <a:pt x="243" y="308"/>
                </a:lnTo>
                <a:lnTo>
                  <a:pt x="253" y="297"/>
                </a:lnTo>
                <a:lnTo>
                  <a:pt x="264" y="287"/>
                </a:lnTo>
                <a:lnTo>
                  <a:pt x="278" y="277"/>
                </a:lnTo>
                <a:lnTo>
                  <a:pt x="290" y="267"/>
                </a:lnTo>
                <a:lnTo>
                  <a:pt x="305" y="258"/>
                </a:lnTo>
                <a:lnTo>
                  <a:pt x="320" y="249"/>
                </a:lnTo>
                <a:lnTo>
                  <a:pt x="335" y="242"/>
                </a:lnTo>
                <a:lnTo>
                  <a:pt x="353" y="235"/>
                </a:lnTo>
                <a:lnTo>
                  <a:pt x="369" y="230"/>
                </a:lnTo>
                <a:lnTo>
                  <a:pt x="387" y="225"/>
                </a:lnTo>
                <a:lnTo>
                  <a:pt x="404" y="223"/>
                </a:lnTo>
                <a:lnTo>
                  <a:pt x="423" y="220"/>
                </a:lnTo>
                <a:lnTo>
                  <a:pt x="442" y="220"/>
                </a:lnTo>
                <a:lnTo>
                  <a:pt x="461" y="222"/>
                </a:lnTo>
                <a:lnTo>
                  <a:pt x="471" y="199"/>
                </a:lnTo>
                <a:lnTo>
                  <a:pt x="486" y="180"/>
                </a:lnTo>
                <a:lnTo>
                  <a:pt x="505" y="165"/>
                </a:lnTo>
                <a:lnTo>
                  <a:pt x="526" y="154"/>
                </a:lnTo>
                <a:lnTo>
                  <a:pt x="550" y="148"/>
                </a:lnTo>
                <a:lnTo>
                  <a:pt x="576" y="144"/>
                </a:lnTo>
                <a:lnTo>
                  <a:pt x="601" y="144"/>
                </a:lnTo>
                <a:lnTo>
                  <a:pt x="626" y="146"/>
                </a:lnTo>
                <a:lnTo>
                  <a:pt x="640" y="133"/>
                </a:lnTo>
                <a:lnTo>
                  <a:pt x="656" y="120"/>
                </a:lnTo>
                <a:lnTo>
                  <a:pt x="672" y="111"/>
                </a:lnTo>
                <a:lnTo>
                  <a:pt x="691" y="104"/>
                </a:lnTo>
                <a:lnTo>
                  <a:pt x="709" y="101"/>
                </a:lnTo>
                <a:lnTo>
                  <a:pt x="726" y="100"/>
                </a:lnTo>
                <a:lnTo>
                  <a:pt x="743" y="104"/>
                </a:lnTo>
                <a:lnTo>
                  <a:pt x="759" y="110"/>
                </a:lnTo>
                <a:lnTo>
                  <a:pt x="764" y="96"/>
                </a:lnTo>
                <a:lnTo>
                  <a:pt x="773" y="84"/>
                </a:lnTo>
                <a:lnTo>
                  <a:pt x="783" y="73"/>
                </a:lnTo>
                <a:lnTo>
                  <a:pt x="795" y="64"/>
                </a:lnTo>
                <a:lnTo>
                  <a:pt x="809" y="58"/>
                </a:lnTo>
                <a:lnTo>
                  <a:pt x="825" y="54"/>
                </a:lnTo>
                <a:lnTo>
                  <a:pt x="842" y="54"/>
                </a:lnTo>
                <a:lnTo>
                  <a:pt x="859" y="58"/>
                </a:lnTo>
                <a:lnTo>
                  <a:pt x="867" y="49"/>
                </a:lnTo>
                <a:lnTo>
                  <a:pt x="877" y="41"/>
                </a:lnTo>
                <a:lnTo>
                  <a:pt x="887" y="35"/>
                </a:lnTo>
                <a:lnTo>
                  <a:pt x="897" y="31"/>
                </a:lnTo>
                <a:lnTo>
                  <a:pt x="907" y="30"/>
                </a:lnTo>
                <a:lnTo>
                  <a:pt x="918" y="30"/>
                </a:lnTo>
                <a:lnTo>
                  <a:pt x="928" y="31"/>
                </a:lnTo>
                <a:lnTo>
                  <a:pt x="937" y="36"/>
                </a:lnTo>
                <a:lnTo>
                  <a:pt x="944" y="29"/>
                </a:lnTo>
                <a:lnTo>
                  <a:pt x="952" y="24"/>
                </a:lnTo>
                <a:lnTo>
                  <a:pt x="961" y="20"/>
                </a:lnTo>
                <a:lnTo>
                  <a:pt x="971" y="19"/>
                </a:lnTo>
                <a:lnTo>
                  <a:pt x="979" y="19"/>
                </a:lnTo>
                <a:lnTo>
                  <a:pt x="987" y="19"/>
                </a:lnTo>
                <a:lnTo>
                  <a:pt x="994" y="20"/>
                </a:lnTo>
                <a:lnTo>
                  <a:pt x="999" y="20"/>
                </a:lnTo>
                <a:lnTo>
                  <a:pt x="1004" y="15"/>
                </a:lnTo>
                <a:lnTo>
                  <a:pt x="1012" y="10"/>
                </a:lnTo>
                <a:lnTo>
                  <a:pt x="1021" y="6"/>
                </a:lnTo>
                <a:lnTo>
                  <a:pt x="1031" y="2"/>
                </a:lnTo>
                <a:lnTo>
                  <a:pt x="1042" y="1"/>
                </a:lnTo>
                <a:lnTo>
                  <a:pt x="1053" y="0"/>
                </a:lnTo>
                <a:lnTo>
                  <a:pt x="1063" y="1"/>
                </a:lnTo>
                <a:lnTo>
                  <a:pt x="1073" y="4"/>
                </a:lnTo>
                <a:lnTo>
                  <a:pt x="1036" y="16"/>
                </a:lnTo>
                <a:lnTo>
                  <a:pt x="999" y="30"/>
                </a:lnTo>
                <a:lnTo>
                  <a:pt x="963" y="44"/>
                </a:lnTo>
                <a:lnTo>
                  <a:pt x="927" y="58"/>
                </a:lnTo>
                <a:lnTo>
                  <a:pt x="890" y="73"/>
                </a:lnTo>
                <a:lnTo>
                  <a:pt x="854" y="86"/>
                </a:lnTo>
                <a:lnTo>
                  <a:pt x="819" y="101"/>
                </a:lnTo>
                <a:lnTo>
                  <a:pt x="784" y="116"/>
                </a:lnTo>
                <a:lnTo>
                  <a:pt x="749" y="131"/>
                </a:lnTo>
                <a:lnTo>
                  <a:pt x="714" y="148"/>
                </a:lnTo>
                <a:lnTo>
                  <a:pt x="680" y="163"/>
                </a:lnTo>
                <a:lnTo>
                  <a:pt x="646" y="179"/>
                </a:lnTo>
                <a:lnTo>
                  <a:pt x="612" y="194"/>
                </a:lnTo>
                <a:lnTo>
                  <a:pt x="578" y="210"/>
                </a:lnTo>
                <a:lnTo>
                  <a:pt x="546" y="227"/>
                </a:lnTo>
                <a:lnTo>
                  <a:pt x="515" y="243"/>
                </a:lnTo>
                <a:lnTo>
                  <a:pt x="482" y="259"/>
                </a:lnTo>
                <a:lnTo>
                  <a:pt x="451" y="277"/>
                </a:lnTo>
                <a:lnTo>
                  <a:pt x="421" y="293"/>
                </a:lnTo>
                <a:lnTo>
                  <a:pt x="389" y="309"/>
                </a:lnTo>
                <a:lnTo>
                  <a:pt x="359" y="326"/>
                </a:lnTo>
                <a:lnTo>
                  <a:pt x="330" y="343"/>
                </a:lnTo>
                <a:lnTo>
                  <a:pt x="302" y="359"/>
                </a:lnTo>
                <a:lnTo>
                  <a:pt x="273" y="376"/>
                </a:lnTo>
                <a:lnTo>
                  <a:pt x="245" y="393"/>
                </a:lnTo>
                <a:lnTo>
                  <a:pt x="219" y="410"/>
                </a:lnTo>
                <a:lnTo>
                  <a:pt x="191" y="426"/>
                </a:lnTo>
                <a:lnTo>
                  <a:pt x="166" y="442"/>
                </a:lnTo>
                <a:lnTo>
                  <a:pt x="141" y="458"/>
                </a:lnTo>
                <a:lnTo>
                  <a:pt x="116" y="475"/>
                </a:lnTo>
                <a:lnTo>
                  <a:pt x="92" y="491"/>
                </a:lnTo>
                <a:lnTo>
                  <a:pt x="69" y="507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321" name="Freeform 129"/>
          <p:cNvSpPr>
            <a:spLocks/>
          </p:cNvSpPr>
          <p:nvPr/>
        </p:nvSpPr>
        <p:spPr bwMode="auto">
          <a:xfrm rot="2488038">
            <a:off x="7315200" y="6243638"/>
            <a:ext cx="1662113" cy="995362"/>
          </a:xfrm>
          <a:custGeom>
            <a:avLst/>
            <a:gdLst>
              <a:gd name="T0" fmla="*/ 59 w 1073"/>
              <a:gd name="T1" fmla="*/ 496 h 507"/>
              <a:gd name="T2" fmla="*/ 40 w 1073"/>
              <a:gd name="T3" fmla="*/ 472 h 507"/>
              <a:gd name="T4" fmla="*/ 22 w 1073"/>
              <a:gd name="T5" fmla="*/ 448 h 507"/>
              <a:gd name="T6" fmla="*/ 7 w 1073"/>
              <a:gd name="T7" fmla="*/ 423 h 507"/>
              <a:gd name="T8" fmla="*/ 10 w 1073"/>
              <a:gd name="T9" fmla="*/ 402 h 507"/>
              <a:gd name="T10" fmla="*/ 31 w 1073"/>
              <a:gd name="T11" fmla="*/ 385 h 507"/>
              <a:gd name="T12" fmla="*/ 55 w 1073"/>
              <a:gd name="T13" fmla="*/ 369 h 507"/>
              <a:gd name="T14" fmla="*/ 82 w 1073"/>
              <a:gd name="T15" fmla="*/ 356 h 507"/>
              <a:gd name="T16" fmla="*/ 111 w 1073"/>
              <a:gd name="T17" fmla="*/ 343 h 507"/>
              <a:gd name="T18" fmla="*/ 142 w 1073"/>
              <a:gd name="T19" fmla="*/ 334 h 507"/>
              <a:gd name="T20" fmla="*/ 175 w 1073"/>
              <a:gd name="T21" fmla="*/ 329 h 507"/>
              <a:gd name="T22" fmla="*/ 208 w 1073"/>
              <a:gd name="T23" fmla="*/ 328 h 507"/>
              <a:gd name="T24" fmla="*/ 233 w 1073"/>
              <a:gd name="T25" fmla="*/ 318 h 507"/>
              <a:gd name="T26" fmla="*/ 253 w 1073"/>
              <a:gd name="T27" fmla="*/ 297 h 507"/>
              <a:gd name="T28" fmla="*/ 278 w 1073"/>
              <a:gd name="T29" fmla="*/ 277 h 507"/>
              <a:gd name="T30" fmla="*/ 305 w 1073"/>
              <a:gd name="T31" fmla="*/ 258 h 507"/>
              <a:gd name="T32" fmla="*/ 335 w 1073"/>
              <a:gd name="T33" fmla="*/ 242 h 507"/>
              <a:gd name="T34" fmla="*/ 369 w 1073"/>
              <a:gd name="T35" fmla="*/ 230 h 507"/>
              <a:gd name="T36" fmla="*/ 404 w 1073"/>
              <a:gd name="T37" fmla="*/ 223 h 507"/>
              <a:gd name="T38" fmla="*/ 442 w 1073"/>
              <a:gd name="T39" fmla="*/ 220 h 507"/>
              <a:gd name="T40" fmla="*/ 471 w 1073"/>
              <a:gd name="T41" fmla="*/ 199 h 507"/>
              <a:gd name="T42" fmla="*/ 505 w 1073"/>
              <a:gd name="T43" fmla="*/ 165 h 507"/>
              <a:gd name="T44" fmla="*/ 550 w 1073"/>
              <a:gd name="T45" fmla="*/ 148 h 507"/>
              <a:gd name="T46" fmla="*/ 601 w 1073"/>
              <a:gd name="T47" fmla="*/ 144 h 507"/>
              <a:gd name="T48" fmla="*/ 640 w 1073"/>
              <a:gd name="T49" fmla="*/ 133 h 507"/>
              <a:gd name="T50" fmla="*/ 672 w 1073"/>
              <a:gd name="T51" fmla="*/ 111 h 507"/>
              <a:gd name="T52" fmla="*/ 709 w 1073"/>
              <a:gd name="T53" fmla="*/ 101 h 507"/>
              <a:gd name="T54" fmla="*/ 743 w 1073"/>
              <a:gd name="T55" fmla="*/ 104 h 507"/>
              <a:gd name="T56" fmla="*/ 764 w 1073"/>
              <a:gd name="T57" fmla="*/ 96 h 507"/>
              <a:gd name="T58" fmla="*/ 783 w 1073"/>
              <a:gd name="T59" fmla="*/ 73 h 507"/>
              <a:gd name="T60" fmla="*/ 809 w 1073"/>
              <a:gd name="T61" fmla="*/ 58 h 507"/>
              <a:gd name="T62" fmla="*/ 842 w 1073"/>
              <a:gd name="T63" fmla="*/ 54 h 507"/>
              <a:gd name="T64" fmla="*/ 867 w 1073"/>
              <a:gd name="T65" fmla="*/ 49 h 507"/>
              <a:gd name="T66" fmla="*/ 887 w 1073"/>
              <a:gd name="T67" fmla="*/ 35 h 507"/>
              <a:gd name="T68" fmla="*/ 907 w 1073"/>
              <a:gd name="T69" fmla="*/ 30 h 507"/>
              <a:gd name="T70" fmla="*/ 928 w 1073"/>
              <a:gd name="T71" fmla="*/ 31 h 507"/>
              <a:gd name="T72" fmla="*/ 944 w 1073"/>
              <a:gd name="T73" fmla="*/ 29 h 507"/>
              <a:gd name="T74" fmla="*/ 961 w 1073"/>
              <a:gd name="T75" fmla="*/ 20 h 507"/>
              <a:gd name="T76" fmla="*/ 979 w 1073"/>
              <a:gd name="T77" fmla="*/ 19 h 507"/>
              <a:gd name="T78" fmla="*/ 994 w 1073"/>
              <a:gd name="T79" fmla="*/ 20 h 507"/>
              <a:gd name="T80" fmla="*/ 1004 w 1073"/>
              <a:gd name="T81" fmla="*/ 15 h 507"/>
              <a:gd name="T82" fmla="*/ 1021 w 1073"/>
              <a:gd name="T83" fmla="*/ 6 h 507"/>
              <a:gd name="T84" fmla="*/ 1042 w 1073"/>
              <a:gd name="T85" fmla="*/ 1 h 507"/>
              <a:gd name="T86" fmla="*/ 1063 w 1073"/>
              <a:gd name="T87" fmla="*/ 1 h 507"/>
              <a:gd name="T88" fmla="*/ 1036 w 1073"/>
              <a:gd name="T89" fmla="*/ 16 h 507"/>
              <a:gd name="T90" fmla="*/ 963 w 1073"/>
              <a:gd name="T91" fmla="*/ 44 h 507"/>
              <a:gd name="T92" fmla="*/ 890 w 1073"/>
              <a:gd name="T93" fmla="*/ 73 h 507"/>
              <a:gd name="T94" fmla="*/ 819 w 1073"/>
              <a:gd name="T95" fmla="*/ 101 h 507"/>
              <a:gd name="T96" fmla="*/ 749 w 1073"/>
              <a:gd name="T97" fmla="*/ 131 h 507"/>
              <a:gd name="T98" fmla="*/ 680 w 1073"/>
              <a:gd name="T99" fmla="*/ 163 h 507"/>
              <a:gd name="T100" fmla="*/ 612 w 1073"/>
              <a:gd name="T101" fmla="*/ 194 h 507"/>
              <a:gd name="T102" fmla="*/ 546 w 1073"/>
              <a:gd name="T103" fmla="*/ 227 h 507"/>
              <a:gd name="T104" fmla="*/ 482 w 1073"/>
              <a:gd name="T105" fmla="*/ 259 h 507"/>
              <a:gd name="T106" fmla="*/ 421 w 1073"/>
              <a:gd name="T107" fmla="*/ 293 h 507"/>
              <a:gd name="T108" fmla="*/ 359 w 1073"/>
              <a:gd name="T109" fmla="*/ 326 h 507"/>
              <a:gd name="T110" fmla="*/ 302 w 1073"/>
              <a:gd name="T111" fmla="*/ 359 h 507"/>
              <a:gd name="T112" fmla="*/ 245 w 1073"/>
              <a:gd name="T113" fmla="*/ 393 h 507"/>
              <a:gd name="T114" fmla="*/ 191 w 1073"/>
              <a:gd name="T115" fmla="*/ 426 h 507"/>
              <a:gd name="T116" fmla="*/ 141 w 1073"/>
              <a:gd name="T117" fmla="*/ 458 h 507"/>
              <a:gd name="T118" fmla="*/ 92 w 1073"/>
              <a:gd name="T119" fmla="*/ 491 h 5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3"/>
              <a:gd name="T181" fmla="*/ 0 h 507"/>
              <a:gd name="T182" fmla="*/ 1073 w 1073"/>
              <a:gd name="T183" fmla="*/ 507 h 5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3" h="507">
                <a:moveTo>
                  <a:pt x="69" y="507"/>
                </a:moveTo>
                <a:lnTo>
                  <a:pt x="59" y="496"/>
                </a:lnTo>
                <a:lnTo>
                  <a:pt x="48" y="485"/>
                </a:lnTo>
                <a:lnTo>
                  <a:pt x="40" y="472"/>
                </a:lnTo>
                <a:lnTo>
                  <a:pt x="31" y="461"/>
                </a:lnTo>
                <a:lnTo>
                  <a:pt x="22" y="448"/>
                </a:lnTo>
                <a:lnTo>
                  <a:pt x="15" y="436"/>
                </a:lnTo>
                <a:lnTo>
                  <a:pt x="7" y="423"/>
                </a:lnTo>
                <a:lnTo>
                  <a:pt x="0" y="411"/>
                </a:lnTo>
                <a:lnTo>
                  <a:pt x="10" y="402"/>
                </a:lnTo>
                <a:lnTo>
                  <a:pt x="20" y="393"/>
                </a:lnTo>
                <a:lnTo>
                  <a:pt x="31" y="385"/>
                </a:lnTo>
                <a:lnTo>
                  <a:pt x="42" y="377"/>
                </a:lnTo>
                <a:lnTo>
                  <a:pt x="55" y="369"/>
                </a:lnTo>
                <a:lnTo>
                  <a:pt x="69" y="362"/>
                </a:lnTo>
                <a:lnTo>
                  <a:pt x="82" y="356"/>
                </a:lnTo>
                <a:lnTo>
                  <a:pt x="97" y="349"/>
                </a:lnTo>
                <a:lnTo>
                  <a:pt x="111" y="343"/>
                </a:lnTo>
                <a:lnTo>
                  <a:pt x="127" y="338"/>
                </a:lnTo>
                <a:lnTo>
                  <a:pt x="142" y="334"/>
                </a:lnTo>
                <a:lnTo>
                  <a:pt x="159" y="332"/>
                </a:lnTo>
                <a:lnTo>
                  <a:pt x="175" y="329"/>
                </a:lnTo>
                <a:lnTo>
                  <a:pt x="191" y="328"/>
                </a:lnTo>
                <a:lnTo>
                  <a:pt x="208" y="328"/>
                </a:lnTo>
                <a:lnTo>
                  <a:pt x="224" y="329"/>
                </a:lnTo>
                <a:lnTo>
                  <a:pt x="233" y="318"/>
                </a:lnTo>
                <a:lnTo>
                  <a:pt x="243" y="308"/>
                </a:lnTo>
                <a:lnTo>
                  <a:pt x="253" y="297"/>
                </a:lnTo>
                <a:lnTo>
                  <a:pt x="264" y="287"/>
                </a:lnTo>
                <a:lnTo>
                  <a:pt x="278" y="277"/>
                </a:lnTo>
                <a:lnTo>
                  <a:pt x="290" y="267"/>
                </a:lnTo>
                <a:lnTo>
                  <a:pt x="305" y="258"/>
                </a:lnTo>
                <a:lnTo>
                  <a:pt x="320" y="249"/>
                </a:lnTo>
                <a:lnTo>
                  <a:pt x="335" y="242"/>
                </a:lnTo>
                <a:lnTo>
                  <a:pt x="353" y="235"/>
                </a:lnTo>
                <a:lnTo>
                  <a:pt x="369" y="230"/>
                </a:lnTo>
                <a:lnTo>
                  <a:pt x="387" y="225"/>
                </a:lnTo>
                <a:lnTo>
                  <a:pt x="404" y="223"/>
                </a:lnTo>
                <a:lnTo>
                  <a:pt x="423" y="220"/>
                </a:lnTo>
                <a:lnTo>
                  <a:pt x="442" y="220"/>
                </a:lnTo>
                <a:lnTo>
                  <a:pt x="461" y="222"/>
                </a:lnTo>
                <a:lnTo>
                  <a:pt x="471" y="199"/>
                </a:lnTo>
                <a:lnTo>
                  <a:pt x="486" y="180"/>
                </a:lnTo>
                <a:lnTo>
                  <a:pt x="505" y="165"/>
                </a:lnTo>
                <a:lnTo>
                  <a:pt x="526" y="154"/>
                </a:lnTo>
                <a:lnTo>
                  <a:pt x="550" y="148"/>
                </a:lnTo>
                <a:lnTo>
                  <a:pt x="576" y="144"/>
                </a:lnTo>
                <a:lnTo>
                  <a:pt x="601" y="144"/>
                </a:lnTo>
                <a:lnTo>
                  <a:pt x="626" y="146"/>
                </a:lnTo>
                <a:lnTo>
                  <a:pt x="640" y="133"/>
                </a:lnTo>
                <a:lnTo>
                  <a:pt x="656" y="120"/>
                </a:lnTo>
                <a:lnTo>
                  <a:pt x="672" y="111"/>
                </a:lnTo>
                <a:lnTo>
                  <a:pt x="691" y="104"/>
                </a:lnTo>
                <a:lnTo>
                  <a:pt x="709" y="101"/>
                </a:lnTo>
                <a:lnTo>
                  <a:pt x="726" y="100"/>
                </a:lnTo>
                <a:lnTo>
                  <a:pt x="743" y="104"/>
                </a:lnTo>
                <a:lnTo>
                  <a:pt x="759" y="110"/>
                </a:lnTo>
                <a:lnTo>
                  <a:pt x="764" y="96"/>
                </a:lnTo>
                <a:lnTo>
                  <a:pt x="773" y="84"/>
                </a:lnTo>
                <a:lnTo>
                  <a:pt x="783" y="73"/>
                </a:lnTo>
                <a:lnTo>
                  <a:pt x="795" y="64"/>
                </a:lnTo>
                <a:lnTo>
                  <a:pt x="809" y="58"/>
                </a:lnTo>
                <a:lnTo>
                  <a:pt x="825" y="54"/>
                </a:lnTo>
                <a:lnTo>
                  <a:pt x="842" y="54"/>
                </a:lnTo>
                <a:lnTo>
                  <a:pt x="859" y="58"/>
                </a:lnTo>
                <a:lnTo>
                  <a:pt x="867" y="49"/>
                </a:lnTo>
                <a:lnTo>
                  <a:pt x="877" y="41"/>
                </a:lnTo>
                <a:lnTo>
                  <a:pt x="887" y="35"/>
                </a:lnTo>
                <a:lnTo>
                  <a:pt x="897" y="31"/>
                </a:lnTo>
                <a:lnTo>
                  <a:pt x="907" y="30"/>
                </a:lnTo>
                <a:lnTo>
                  <a:pt x="918" y="30"/>
                </a:lnTo>
                <a:lnTo>
                  <a:pt x="928" y="31"/>
                </a:lnTo>
                <a:lnTo>
                  <a:pt x="937" y="36"/>
                </a:lnTo>
                <a:lnTo>
                  <a:pt x="944" y="29"/>
                </a:lnTo>
                <a:lnTo>
                  <a:pt x="952" y="24"/>
                </a:lnTo>
                <a:lnTo>
                  <a:pt x="961" y="20"/>
                </a:lnTo>
                <a:lnTo>
                  <a:pt x="971" y="19"/>
                </a:lnTo>
                <a:lnTo>
                  <a:pt x="979" y="19"/>
                </a:lnTo>
                <a:lnTo>
                  <a:pt x="987" y="19"/>
                </a:lnTo>
                <a:lnTo>
                  <a:pt x="994" y="20"/>
                </a:lnTo>
                <a:lnTo>
                  <a:pt x="999" y="20"/>
                </a:lnTo>
                <a:lnTo>
                  <a:pt x="1004" y="15"/>
                </a:lnTo>
                <a:lnTo>
                  <a:pt x="1012" y="10"/>
                </a:lnTo>
                <a:lnTo>
                  <a:pt x="1021" y="6"/>
                </a:lnTo>
                <a:lnTo>
                  <a:pt x="1031" y="2"/>
                </a:lnTo>
                <a:lnTo>
                  <a:pt x="1042" y="1"/>
                </a:lnTo>
                <a:lnTo>
                  <a:pt x="1053" y="0"/>
                </a:lnTo>
                <a:lnTo>
                  <a:pt x="1063" y="1"/>
                </a:lnTo>
                <a:lnTo>
                  <a:pt x="1073" y="4"/>
                </a:lnTo>
                <a:lnTo>
                  <a:pt x="1036" y="16"/>
                </a:lnTo>
                <a:lnTo>
                  <a:pt x="999" y="30"/>
                </a:lnTo>
                <a:lnTo>
                  <a:pt x="963" y="44"/>
                </a:lnTo>
                <a:lnTo>
                  <a:pt x="927" y="58"/>
                </a:lnTo>
                <a:lnTo>
                  <a:pt x="890" y="73"/>
                </a:lnTo>
                <a:lnTo>
                  <a:pt x="854" y="86"/>
                </a:lnTo>
                <a:lnTo>
                  <a:pt x="819" y="101"/>
                </a:lnTo>
                <a:lnTo>
                  <a:pt x="784" y="116"/>
                </a:lnTo>
                <a:lnTo>
                  <a:pt x="749" y="131"/>
                </a:lnTo>
                <a:lnTo>
                  <a:pt x="714" y="148"/>
                </a:lnTo>
                <a:lnTo>
                  <a:pt x="680" y="163"/>
                </a:lnTo>
                <a:lnTo>
                  <a:pt x="646" y="179"/>
                </a:lnTo>
                <a:lnTo>
                  <a:pt x="612" y="194"/>
                </a:lnTo>
                <a:lnTo>
                  <a:pt x="578" y="210"/>
                </a:lnTo>
                <a:lnTo>
                  <a:pt x="546" y="227"/>
                </a:lnTo>
                <a:lnTo>
                  <a:pt x="515" y="243"/>
                </a:lnTo>
                <a:lnTo>
                  <a:pt x="482" y="259"/>
                </a:lnTo>
                <a:lnTo>
                  <a:pt x="451" y="277"/>
                </a:lnTo>
                <a:lnTo>
                  <a:pt x="421" y="293"/>
                </a:lnTo>
                <a:lnTo>
                  <a:pt x="389" y="309"/>
                </a:lnTo>
                <a:lnTo>
                  <a:pt x="359" y="326"/>
                </a:lnTo>
                <a:lnTo>
                  <a:pt x="330" y="343"/>
                </a:lnTo>
                <a:lnTo>
                  <a:pt x="302" y="359"/>
                </a:lnTo>
                <a:lnTo>
                  <a:pt x="273" y="376"/>
                </a:lnTo>
                <a:lnTo>
                  <a:pt x="245" y="393"/>
                </a:lnTo>
                <a:lnTo>
                  <a:pt x="219" y="410"/>
                </a:lnTo>
                <a:lnTo>
                  <a:pt x="191" y="426"/>
                </a:lnTo>
                <a:lnTo>
                  <a:pt x="166" y="442"/>
                </a:lnTo>
                <a:lnTo>
                  <a:pt x="141" y="458"/>
                </a:lnTo>
                <a:lnTo>
                  <a:pt x="116" y="475"/>
                </a:lnTo>
                <a:lnTo>
                  <a:pt x="92" y="491"/>
                </a:lnTo>
                <a:lnTo>
                  <a:pt x="69" y="507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sp>
        <p:nvSpPr>
          <p:cNvPr id="8322" name="Freeform 130"/>
          <p:cNvSpPr>
            <a:spLocks/>
          </p:cNvSpPr>
          <p:nvPr/>
        </p:nvSpPr>
        <p:spPr bwMode="auto">
          <a:xfrm rot="2727144">
            <a:off x="7242969" y="6241257"/>
            <a:ext cx="1870075" cy="884237"/>
          </a:xfrm>
          <a:custGeom>
            <a:avLst/>
            <a:gdLst>
              <a:gd name="T0" fmla="*/ 59 w 1073"/>
              <a:gd name="T1" fmla="*/ 496 h 507"/>
              <a:gd name="T2" fmla="*/ 40 w 1073"/>
              <a:gd name="T3" fmla="*/ 472 h 507"/>
              <a:gd name="T4" fmla="*/ 22 w 1073"/>
              <a:gd name="T5" fmla="*/ 448 h 507"/>
              <a:gd name="T6" fmla="*/ 7 w 1073"/>
              <a:gd name="T7" fmla="*/ 423 h 507"/>
              <a:gd name="T8" fmla="*/ 10 w 1073"/>
              <a:gd name="T9" fmla="*/ 402 h 507"/>
              <a:gd name="T10" fmla="*/ 31 w 1073"/>
              <a:gd name="T11" fmla="*/ 385 h 507"/>
              <a:gd name="T12" fmla="*/ 55 w 1073"/>
              <a:gd name="T13" fmla="*/ 369 h 507"/>
              <a:gd name="T14" fmla="*/ 82 w 1073"/>
              <a:gd name="T15" fmla="*/ 356 h 507"/>
              <a:gd name="T16" fmla="*/ 111 w 1073"/>
              <a:gd name="T17" fmla="*/ 343 h 507"/>
              <a:gd name="T18" fmla="*/ 142 w 1073"/>
              <a:gd name="T19" fmla="*/ 334 h 507"/>
              <a:gd name="T20" fmla="*/ 175 w 1073"/>
              <a:gd name="T21" fmla="*/ 329 h 507"/>
              <a:gd name="T22" fmla="*/ 208 w 1073"/>
              <a:gd name="T23" fmla="*/ 328 h 507"/>
              <a:gd name="T24" fmla="*/ 233 w 1073"/>
              <a:gd name="T25" fmla="*/ 318 h 507"/>
              <a:gd name="T26" fmla="*/ 253 w 1073"/>
              <a:gd name="T27" fmla="*/ 297 h 507"/>
              <a:gd name="T28" fmla="*/ 278 w 1073"/>
              <a:gd name="T29" fmla="*/ 277 h 507"/>
              <a:gd name="T30" fmla="*/ 305 w 1073"/>
              <a:gd name="T31" fmla="*/ 258 h 507"/>
              <a:gd name="T32" fmla="*/ 335 w 1073"/>
              <a:gd name="T33" fmla="*/ 242 h 507"/>
              <a:gd name="T34" fmla="*/ 369 w 1073"/>
              <a:gd name="T35" fmla="*/ 230 h 507"/>
              <a:gd name="T36" fmla="*/ 404 w 1073"/>
              <a:gd name="T37" fmla="*/ 223 h 507"/>
              <a:gd name="T38" fmla="*/ 442 w 1073"/>
              <a:gd name="T39" fmla="*/ 220 h 507"/>
              <a:gd name="T40" fmla="*/ 471 w 1073"/>
              <a:gd name="T41" fmla="*/ 199 h 507"/>
              <a:gd name="T42" fmla="*/ 505 w 1073"/>
              <a:gd name="T43" fmla="*/ 165 h 507"/>
              <a:gd name="T44" fmla="*/ 550 w 1073"/>
              <a:gd name="T45" fmla="*/ 148 h 507"/>
              <a:gd name="T46" fmla="*/ 601 w 1073"/>
              <a:gd name="T47" fmla="*/ 144 h 507"/>
              <a:gd name="T48" fmla="*/ 640 w 1073"/>
              <a:gd name="T49" fmla="*/ 133 h 507"/>
              <a:gd name="T50" fmla="*/ 672 w 1073"/>
              <a:gd name="T51" fmla="*/ 111 h 507"/>
              <a:gd name="T52" fmla="*/ 709 w 1073"/>
              <a:gd name="T53" fmla="*/ 101 h 507"/>
              <a:gd name="T54" fmla="*/ 743 w 1073"/>
              <a:gd name="T55" fmla="*/ 104 h 507"/>
              <a:gd name="T56" fmla="*/ 764 w 1073"/>
              <a:gd name="T57" fmla="*/ 96 h 507"/>
              <a:gd name="T58" fmla="*/ 783 w 1073"/>
              <a:gd name="T59" fmla="*/ 73 h 507"/>
              <a:gd name="T60" fmla="*/ 809 w 1073"/>
              <a:gd name="T61" fmla="*/ 58 h 507"/>
              <a:gd name="T62" fmla="*/ 842 w 1073"/>
              <a:gd name="T63" fmla="*/ 54 h 507"/>
              <a:gd name="T64" fmla="*/ 867 w 1073"/>
              <a:gd name="T65" fmla="*/ 49 h 507"/>
              <a:gd name="T66" fmla="*/ 887 w 1073"/>
              <a:gd name="T67" fmla="*/ 35 h 507"/>
              <a:gd name="T68" fmla="*/ 907 w 1073"/>
              <a:gd name="T69" fmla="*/ 30 h 507"/>
              <a:gd name="T70" fmla="*/ 928 w 1073"/>
              <a:gd name="T71" fmla="*/ 31 h 507"/>
              <a:gd name="T72" fmla="*/ 944 w 1073"/>
              <a:gd name="T73" fmla="*/ 29 h 507"/>
              <a:gd name="T74" fmla="*/ 961 w 1073"/>
              <a:gd name="T75" fmla="*/ 20 h 507"/>
              <a:gd name="T76" fmla="*/ 979 w 1073"/>
              <a:gd name="T77" fmla="*/ 19 h 507"/>
              <a:gd name="T78" fmla="*/ 994 w 1073"/>
              <a:gd name="T79" fmla="*/ 20 h 507"/>
              <a:gd name="T80" fmla="*/ 1004 w 1073"/>
              <a:gd name="T81" fmla="*/ 15 h 507"/>
              <a:gd name="T82" fmla="*/ 1021 w 1073"/>
              <a:gd name="T83" fmla="*/ 6 h 507"/>
              <a:gd name="T84" fmla="*/ 1042 w 1073"/>
              <a:gd name="T85" fmla="*/ 1 h 507"/>
              <a:gd name="T86" fmla="*/ 1063 w 1073"/>
              <a:gd name="T87" fmla="*/ 1 h 507"/>
              <a:gd name="T88" fmla="*/ 1036 w 1073"/>
              <a:gd name="T89" fmla="*/ 16 h 507"/>
              <a:gd name="T90" fmla="*/ 963 w 1073"/>
              <a:gd name="T91" fmla="*/ 44 h 507"/>
              <a:gd name="T92" fmla="*/ 890 w 1073"/>
              <a:gd name="T93" fmla="*/ 73 h 507"/>
              <a:gd name="T94" fmla="*/ 819 w 1073"/>
              <a:gd name="T95" fmla="*/ 101 h 507"/>
              <a:gd name="T96" fmla="*/ 749 w 1073"/>
              <a:gd name="T97" fmla="*/ 131 h 507"/>
              <a:gd name="T98" fmla="*/ 680 w 1073"/>
              <a:gd name="T99" fmla="*/ 163 h 507"/>
              <a:gd name="T100" fmla="*/ 612 w 1073"/>
              <a:gd name="T101" fmla="*/ 194 h 507"/>
              <a:gd name="T102" fmla="*/ 546 w 1073"/>
              <a:gd name="T103" fmla="*/ 227 h 507"/>
              <a:gd name="T104" fmla="*/ 482 w 1073"/>
              <a:gd name="T105" fmla="*/ 259 h 507"/>
              <a:gd name="T106" fmla="*/ 421 w 1073"/>
              <a:gd name="T107" fmla="*/ 293 h 507"/>
              <a:gd name="T108" fmla="*/ 359 w 1073"/>
              <a:gd name="T109" fmla="*/ 326 h 507"/>
              <a:gd name="T110" fmla="*/ 302 w 1073"/>
              <a:gd name="T111" fmla="*/ 359 h 507"/>
              <a:gd name="T112" fmla="*/ 245 w 1073"/>
              <a:gd name="T113" fmla="*/ 393 h 507"/>
              <a:gd name="T114" fmla="*/ 191 w 1073"/>
              <a:gd name="T115" fmla="*/ 426 h 507"/>
              <a:gd name="T116" fmla="*/ 141 w 1073"/>
              <a:gd name="T117" fmla="*/ 458 h 507"/>
              <a:gd name="T118" fmla="*/ 92 w 1073"/>
              <a:gd name="T119" fmla="*/ 491 h 507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073"/>
              <a:gd name="T181" fmla="*/ 0 h 507"/>
              <a:gd name="T182" fmla="*/ 1073 w 1073"/>
              <a:gd name="T183" fmla="*/ 507 h 507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073" h="507">
                <a:moveTo>
                  <a:pt x="69" y="507"/>
                </a:moveTo>
                <a:lnTo>
                  <a:pt x="59" y="496"/>
                </a:lnTo>
                <a:lnTo>
                  <a:pt x="48" y="485"/>
                </a:lnTo>
                <a:lnTo>
                  <a:pt x="40" y="472"/>
                </a:lnTo>
                <a:lnTo>
                  <a:pt x="31" y="461"/>
                </a:lnTo>
                <a:lnTo>
                  <a:pt x="22" y="448"/>
                </a:lnTo>
                <a:lnTo>
                  <a:pt x="15" y="436"/>
                </a:lnTo>
                <a:lnTo>
                  <a:pt x="7" y="423"/>
                </a:lnTo>
                <a:lnTo>
                  <a:pt x="0" y="411"/>
                </a:lnTo>
                <a:lnTo>
                  <a:pt x="10" y="402"/>
                </a:lnTo>
                <a:lnTo>
                  <a:pt x="20" y="393"/>
                </a:lnTo>
                <a:lnTo>
                  <a:pt x="31" y="385"/>
                </a:lnTo>
                <a:lnTo>
                  <a:pt x="42" y="377"/>
                </a:lnTo>
                <a:lnTo>
                  <a:pt x="55" y="369"/>
                </a:lnTo>
                <a:lnTo>
                  <a:pt x="69" y="362"/>
                </a:lnTo>
                <a:lnTo>
                  <a:pt x="82" y="356"/>
                </a:lnTo>
                <a:lnTo>
                  <a:pt x="97" y="349"/>
                </a:lnTo>
                <a:lnTo>
                  <a:pt x="111" y="343"/>
                </a:lnTo>
                <a:lnTo>
                  <a:pt x="127" y="338"/>
                </a:lnTo>
                <a:lnTo>
                  <a:pt x="142" y="334"/>
                </a:lnTo>
                <a:lnTo>
                  <a:pt x="159" y="332"/>
                </a:lnTo>
                <a:lnTo>
                  <a:pt x="175" y="329"/>
                </a:lnTo>
                <a:lnTo>
                  <a:pt x="191" y="328"/>
                </a:lnTo>
                <a:lnTo>
                  <a:pt x="208" y="328"/>
                </a:lnTo>
                <a:lnTo>
                  <a:pt x="224" y="329"/>
                </a:lnTo>
                <a:lnTo>
                  <a:pt x="233" y="318"/>
                </a:lnTo>
                <a:lnTo>
                  <a:pt x="243" y="308"/>
                </a:lnTo>
                <a:lnTo>
                  <a:pt x="253" y="297"/>
                </a:lnTo>
                <a:lnTo>
                  <a:pt x="264" y="287"/>
                </a:lnTo>
                <a:lnTo>
                  <a:pt x="278" y="277"/>
                </a:lnTo>
                <a:lnTo>
                  <a:pt x="290" y="267"/>
                </a:lnTo>
                <a:lnTo>
                  <a:pt x="305" y="258"/>
                </a:lnTo>
                <a:lnTo>
                  <a:pt x="320" y="249"/>
                </a:lnTo>
                <a:lnTo>
                  <a:pt x="335" y="242"/>
                </a:lnTo>
                <a:lnTo>
                  <a:pt x="353" y="235"/>
                </a:lnTo>
                <a:lnTo>
                  <a:pt x="369" y="230"/>
                </a:lnTo>
                <a:lnTo>
                  <a:pt x="387" y="225"/>
                </a:lnTo>
                <a:lnTo>
                  <a:pt x="404" y="223"/>
                </a:lnTo>
                <a:lnTo>
                  <a:pt x="423" y="220"/>
                </a:lnTo>
                <a:lnTo>
                  <a:pt x="442" y="220"/>
                </a:lnTo>
                <a:lnTo>
                  <a:pt x="461" y="222"/>
                </a:lnTo>
                <a:lnTo>
                  <a:pt x="471" y="199"/>
                </a:lnTo>
                <a:lnTo>
                  <a:pt x="486" y="180"/>
                </a:lnTo>
                <a:lnTo>
                  <a:pt x="505" y="165"/>
                </a:lnTo>
                <a:lnTo>
                  <a:pt x="526" y="154"/>
                </a:lnTo>
                <a:lnTo>
                  <a:pt x="550" y="148"/>
                </a:lnTo>
                <a:lnTo>
                  <a:pt x="576" y="144"/>
                </a:lnTo>
                <a:lnTo>
                  <a:pt x="601" y="144"/>
                </a:lnTo>
                <a:lnTo>
                  <a:pt x="626" y="146"/>
                </a:lnTo>
                <a:lnTo>
                  <a:pt x="640" y="133"/>
                </a:lnTo>
                <a:lnTo>
                  <a:pt x="656" y="120"/>
                </a:lnTo>
                <a:lnTo>
                  <a:pt x="672" y="111"/>
                </a:lnTo>
                <a:lnTo>
                  <a:pt x="691" y="104"/>
                </a:lnTo>
                <a:lnTo>
                  <a:pt x="709" y="101"/>
                </a:lnTo>
                <a:lnTo>
                  <a:pt x="726" y="100"/>
                </a:lnTo>
                <a:lnTo>
                  <a:pt x="743" y="104"/>
                </a:lnTo>
                <a:lnTo>
                  <a:pt x="759" y="110"/>
                </a:lnTo>
                <a:lnTo>
                  <a:pt x="764" y="96"/>
                </a:lnTo>
                <a:lnTo>
                  <a:pt x="773" y="84"/>
                </a:lnTo>
                <a:lnTo>
                  <a:pt x="783" y="73"/>
                </a:lnTo>
                <a:lnTo>
                  <a:pt x="795" y="64"/>
                </a:lnTo>
                <a:lnTo>
                  <a:pt x="809" y="58"/>
                </a:lnTo>
                <a:lnTo>
                  <a:pt x="825" y="54"/>
                </a:lnTo>
                <a:lnTo>
                  <a:pt x="842" y="54"/>
                </a:lnTo>
                <a:lnTo>
                  <a:pt x="859" y="58"/>
                </a:lnTo>
                <a:lnTo>
                  <a:pt x="867" y="49"/>
                </a:lnTo>
                <a:lnTo>
                  <a:pt x="877" y="41"/>
                </a:lnTo>
                <a:lnTo>
                  <a:pt x="887" y="35"/>
                </a:lnTo>
                <a:lnTo>
                  <a:pt x="897" y="31"/>
                </a:lnTo>
                <a:lnTo>
                  <a:pt x="907" y="30"/>
                </a:lnTo>
                <a:lnTo>
                  <a:pt x="918" y="30"/>
                </a:lnTo>
                <a:lnTo>
                  <a:pt x="928" y="31"/>
                </a:lnTo>
                <a:lnTo>
                  <a:pt x="937" y="36"/>
                </a:lnTo>
                <a:lnTo>
                  <a:pt x="944" y="29"/>
                </a:lnTo>
                <a:lnTo>
                  <a:pt x="952" y="24"/>
                </a:lnTo>
                <a:lnTo>
                  <a:pt x="961" y="20"/>
                </a:lnTo>
                <a:lnTo>
                  <a:pt x="971" y="19"/>
                </a:lnTo>
                <a:lnTo>
                  <a:pt x="979" y="19"/>
                </a:lnTo>
                <a:lnTo>
                  <a:pt x="987" y="19"/>
                </a:lnTo>
                <a:lnTo>
                  <a:pt x="994" y="20"/>
                </a:lnTo>
                <a:lnTo>
                  <a:pt x="999" y="20"/>
                </a:lnTo>
                <a:lnTo>
                  <a:pt x="1004" y="15"/>
                </a:lnTo>
                <a:lnTo>
                  <a:pt x="1012" y="10"/>
                </a:lnTo>
                <a:lnTo>
                  <a:pt x="1021" y="6"/>
                </a:lnTo>
                <a:lnTo>
                  <a:pt x="1031" y="2"/>
                </a:lnTo>
                <a:lnTo>
                  <a:pt x="1042" y="1"/>
                </a:lnTo>
                <a:lnTo>
                  <a:pt x="1053" y="0"/>
                </a:lnTo>
                <a:lnTo>
                  <a:pt x="1063" y="1"/>
                </a:lnTo>
                <a:lnTo>
                  <a:pt x="1073" y="4"/>
                </a:lnTo>
                <a:lnTo>
                  <a:pt x="1036" y="16"/>
                </a:lnTo>
                <a:lnTo>
                  <a:pt x="999" y="30"/>
                </a:lnTo>
                <a:lnTo>
                  <a:pt x="963" y="44"/>
                </a:lnTo>
                <a:lnTo>
                  <a:pt x="927" y="58"/>
                </a:lnTo>
                <a:lnTo>
                  <a:pt x="890" y="73"/>
                </a:lnTo>
                <a:lnTo>
                  <a:pt x="854" y="86"/>
                </a:lnTo>
                <a:lnTo>
                  <a:pt x="819" y="101"/>
                </a:lnTo>
                <a:lnTo>
                  <a:pt x="784" y="116"/>
                </a:lnTo>
                <a:lnTo>
                  <a:pt x="749" y="131"/>
                </a:lnTo>
                <a:lnTo>
                  <a:pt x="714" y="148"/>
                </a:lnTo>
                <a:lnTo>
                  <a:pt x="680" y="163"/>
                </a:lnTo>
                <a:lnTo>
                  <a:pt x="646" y="179"/>
                </a:lnTo>
                <a:lnTo>
                  <a:pt x="612" y="194"/>
                </a:lnTo>
                <a:lnTo>
                  <a:pt x="578" y="210"/>
                </a:lnTo>
                <a:lnTo>
                  <a:pt x="546" y="227"/>
                </a:lnTo>
                <a:lnTo>
                  <a:pt x="515" y="243"/>
                </a:lnTo>
                <a:lnTo>
                  <a:pt x="482" y="259"/>
                </a:lnTo>
                <a:lnTo>
                  <a:pt x="451" y="277"/>
                </a:lnTo>
                <a:lnTo>
                  <a:pt x="421" y="293"/>
                </a:lnTo>
                <a:lnTo>
                  <a:pt x="389" y="309"/>
                </a:lnTo>
                <a:lnTo>
                  <a:pt x="359" y="326"/>
                </a:lnTo>
                <a:lnTo>
                  <a:pt x="330" y="343"/>
                </a:lnTo>
                <a:lnTo>
                  <a:pt x="302" y="359"/>
                </a:lnTo>
                <a:lnTo>
                  <a:pt x="273" y="376"/>
                </a:lnTo>
                <a:lnTo>
                  <a:pt x="245" y="393"/>
                </a:lnTo>
                <a:lnTo>
                  <a:pt x="219" y="410"/>
                </a:lnTo>
                <a:lnTo>
                  <a:pt x="191" y="426"/>
                </a:lnTo>
                <a:lnTo>
                  <a:pt x="166" y="442"/>
                </a:lnTo>
                <a:lnTo>
                  <a:pt x="141" y="458"/>
                </a:lnTo>
                <a:lnTo>
                  <a:pt x="116" y="475"/>
                </a:lnTo>
                <a:lnTo>
                  <a:pt x="92" y="491"/>
                </a:lnTo>
                <a:lnTo>
                  <a:pt x="69" y="507"/>
                </a:lnTo>
                <a:close/>
              </a:path>
            </a:pathLst>
          </a:cu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tr-TR"/>
          </a:p>
        </p:txBody>
      </p:sp>
      <p:grpSp>
        <p:nvGrpSpPr>
          <p:cNvPr id="8192" name="Group 131"/>
          <p:cNvGrpSpPr>
            <a:grpSpLocks/>
          </p:cNvGrpSpPr>
          <p:nvPr/>
        </p:nvGrpSpPr>
        <p:grpSpPr bwMode="auto">
          <a:xfrm rot="-10744427" flipH="1" flipV="1">
            <a:off x="7891463" y="6248400"/>
            <a:ext cx="900112" cy="261938"/>
            <a:chOff x="5279" y="2839"/>
            <a:chExt cx="328" cy="132"/>
          </a:xfrm>
        </p:grpSpPr>
        <p:sp>
          <p:nvSpPr>
            <p:cNvPr id="49559" name="Freeform 132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61 w 328"/>
                <a:gd name="T7" fmla="*/ 97 h 132"/>
                <a:gd name="T8" fmla="*/ 143 w 328"/>
                <a:gd name="T9" fmla="*/ 99 h 132"/>
                <a:gd name="T10" fmla="*/ 126 w 328"/>
                <a:gd name="T11" fmla="*/ 99 h 132"/>
                <a:gd name="T12" fmla="*/ 113 w 328"/>
                <a:gd name="T13" fmla="*/ 95 h 132"/>
                <a:gd name="T14" fmla="*/ 99 w 328"/>
                <a:gd name="T15" fmla="*/ 89 h 132"/>
                <a:gd name="T16" fmla="*/ 91 w 328"/>
                <a:gd name="T17" fmla="*/ 79 h 132"/>
                <a:gd name="T18" fmla="*/ 87 w 328"/>
                <a:gd name="T19" fmla="*/ 66 h 132"/>
                <a:gd name="T20" fmla="*/ 91 w 328"/>
                <a:gd name="T21" fmla="*/ 49 h 132"/>
                <a:gd name="T22" fmla="*/ 91 w 328"/>
                <a:gd name="T23" fmla="*/ 35 h 132"/>
                <a:gd name="T24" fmla="*/ 84 w 328"/>
                <a:gd name="T25" fmla="*/ 26 h 132"/>
                <a:gd name="T26" fmla="*/ 75 w 328"/>
                <a:gd name="T27" fmla="*/ 21 h 132"/>
                <a:gd name="T28" fmla="*/ 61 w 328"/>
                <a:gd name="T29" fmla="*/ 18 h 132"/>
                <a:gd name="T30" fmla="*/ 44 w 328"/>
                <a:gd name="T31" fmla="*/ 15 h 132"/>
                <a:gd name="T32" fmla="*/ 27 w 328"/>
                <a:gd name="T33" fmla="*/ 13 h 132"/>
                <a:gd name="T34" fmla="*/ 13 w 328"/>
                <a:gd name="T35" fmla="*/ 11 h 132"/>
                <a:gd name="T36" fmla="*/ 0 w 328"/>
                <a:gd name="T37" fmla="*/ 6 h 132"/>
                <a:gd name="T38" fmla="*/ 24 w 328"/>
                <a:gd name="T39" fmla="*/ 10 h 132"/>
                <a:gd name="T40" fmla="*/ 45 w 328"/>
                <a:gd name="T41" fmla="*/ 6 h 132"/>
                <a:gd name="T42" fmla="*/ 63 w 328"/>
                <a:gd name="T43" fmla="*/ 5 h 132"/>
                <a:gd name="T44" fmla="*/ 82 w 328"/>
                <a:gd name="T45" fmla="*/ 2 h 132"/>
                <a:gd name="T46" fmla="*/ 96 w 328"/>
                <a:gd name="T47" fmla="*/ 0 h 132"/>
                <a:gd name="T48" fmla="*/ 107 w 328"/>
                <a:gd name="T49" fmla="*/ 5 h 132"/>
                <a:gd name="T50" fmla="*/ 115 w 328"/>
                <a:gd name="T51" fmla="*/ 13 h 132"/>
                <a:gd name="T52" fmla="*/ 122 w 328"/>
                <a:gd name="T53" fmla="*/ 27 h 132"/>
                <a:gd name="T54" fmla="*/ 125 w 328"/>
                <a:gd name="T55" fmla="*/ 43 h 132"/>
                <a:gd name="T56" fmla="*/ 132 w 328"/>
                <a:gd name="T57" fmla="*/ 51 h 132"/>
                <a:gd name="T58" fmla="*/ 143 w 328"/>
                <a:gd name="T59" fmla="*/ 55 h 132"/>
                <a:gd name="T60" fmla="*/ 153 w 328"/>
                <a:gd name="T61" fmla="*/ 57 h 132"/>
                <a:gd name="T62" fmla="*/ 168 w 328"/>
                <a:gd name="T63" fmla="*/ 53 h 132"/>
                <a:gd name="T64" fmla="*/ 181 w 328"/>
                <a:gd name="T65" fmla="*/ 51 h 132"/>
                <a:gd name="T66" fmla="*/ 192 w 328"/>
                <a:gd name="T67" fmla="*/ 43 h 132"/>
                <a:gd name="T68" fmla="*/ 204 w 328"/>
                <a:gd name="T69" fmla="*/ 40 h 132"/>
                <a:gd name="T70" fmla="*/ 223 w 328"/>
                <a:gd name="T71" fmla="*/ 6 h 132"/>
                <a:gd name="T72" fmla="*/ 327 w 328"/>
                <a:gd name="T73" fmla="*/ 116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8"/>
                <a:gd name="T112" fmla="*/ 0 h 132"/>
                <a:gd name="T113" fmla="*/ 328 w 328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pattFill prst="lgConfetti">
                <a:fgClr>
                  <a:srgbClr val="996633"/>
                </a:fgClr>
                <a:bgClr>
                  <a:srgbClr val="663300"/>
                </a:bgClr>
              </a:patt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49560" name="Freeform 133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77 w 328"/>
                <a:gd name="T7" fmla="*/ 96 h 132"/>
                <a:gd name="T8" fmla="*/ 161 w 328"/>
                <a:gd name="T9" fmla="*/ 97 h 132"/>
                <a:gd name="T10" fmla="*/ 143 w 328"/>
                <a:gd name="T11" fmla="*/ 99 h 132"/>
                <a:gd name="T12" fmla="*/ 126 w 328"/>
                <a:gd name="T13" fmla="*/ 99 h 132"/>
                <a:gd name="T14" fmla="*/ 113 w 328"/>
                <a:gd name="T15" fmla="*/ 95 h 132"/>
                <a:gd name="T16" fmla="*/ 99 w 328"/>
                <a:gd name="T17" fmla="*/ 89 h 132"/>
                <a:gd name="T18" fmla="*/ 91 w 328"/>
                <a:gd name="T19" fmla="*/ 79 h 132"/>
                <a:gd name="T20" fmla="*/ 87 w 328"/>
                <a:gd name="T21" fmla="*/ 66 h 132"/>
                <a:gd name="T22" fmla="*/ 91 w 328"/>
                <a:gd name="T23" fmla="*/ 49 h 132"/>
                <a:gd name="T24" fmla="*/ 91 w 328"/>
                <a:gd name="T25" fmla="*/ 49 h 132"/>
                <a:gd name="T26" fmla="*/ 91 w 328"/>
                <a:gd name="T27" fmla="*/ 35 h 132"/>
                <a:gd name="T28" fmla="*/ 84 w 328"/>
                <a:gd name="T29" fmla="*/ 26 h 132"/>
                <a:gd name="T30" fmla="*/ 75 w 328"/>
                <a:gd name="T31" fmla="*/ 21 h 132"/>
                <a:gd name="T32" fmla="*/ 61 w 328"/>
                <a:gd name="T33" fmla="*/ 18 h 132"/>
                <a:gd name="T34" fmla="*/ 44 w 328"/>
                <a:gd name="T35" fmla="*/ 15 h 132"/>
                <a:gd name="T36" fmla="*/ 27 w 328"/>
                <a:gd name="T37" fmla="*/ 13 h 132"/>
                <a:gd name="T38" fmla="*/ 13 w 328"/>
                <a:gd name="T39" fmla="*/ 11 h 132"/>
                <a:gd name="T40" fmla="*/ 0 w 328"/>
                <a:gd name="T41" fmla="*/ 6 h 132"/>
                <a:gd name="T42" fmla="*/ 0 w 328"/>
                <a:gd name="T43" fmla="*/ 6 h 132"/>
                <a:gd name="T44" fmla="*/ 24 w 328"/>
                <a:gd name="T45" fmla="*/ 10 h 132"/>
                <a:gd name="T46" fmla="*/ 45 w 328"/>
                <a:gd name="T47" fmla="*/ 6 h 132"/>
                <a:gd name="T48" fmla="*/ 63 w 328"/>
                <a:gd name="T49" fmla="*/ 5 h 132"/>
                <a:gd name="T50" fmla="*/ 82 w 328"/>
                <a:gd name="T51" fmla="*/ 2 h 132"/>
                <a:gd name="T52" fmla="*/ 96 w 328"/>
                <a:gd name="T53" fmla="*/ 0 h 132"/>
                <a:gd name="T54" fmla="*/ 107 w 328"/>
                <a:gd name="T55" fmla="*/ 5 h 132"/>
                <a:gd name="T56" fmla="*/ 115 w 328"/>
                <a:gd name="T57" fmla="*/ 13 h 132"/>
                <a:gd name="T58" fmla="*/ 122 w 328"/>
                <a:gd name="T59" fmla="*/ 27 h 132"/>
                <a:gd name="T60" fmla="*/ 122 w 328"/>
                <a:gd name="T61" fmla="*/ 27 h 132"/>
                <a:gd name="T62" fmla="*/ 125 w 328"/>
                <a:gd name="T63" fmla="*/ 43 h 132"/>
                <a:gd name="T64" fmla="*/ 132 w 328"/>
                <a:gd name="T65" fmla="*/ 51 h 132"/>
                <a:gd name="T66" fmla="*/ 143 w 328"/>
                <a:gd name="T67" fmla="*/ 55 h 132"/>
                <a:gd name="T68" fmla="*/ 153 w 328"/>
                <a:gd name="T69" fmla="*/ 57 h 132"/>
                <a:gd name="T70" fmla="*/ 168 w 328"/>
                <a:gd name="T71" fmla="*/ 53 h 132"/>
                <a:gd name="T72" fmla="*/ 181 w 328"/>
                <a:gd name="T73" fmla="*/ 51 h 132"/>
                <a:gd name="T74" fmla="*/ 192 w 328"/>
                <a:gd name="T75" fmla="*/ 43 h 132"/>
                <a:gd name="T76" fmla="*/ 204 w 328"/>
                <a:gd name="T77" fmla="*/ 40 h 132"/>
                <a:gd name="T78" fmla="*/ 223 w 328"/>
                <a:gd name="T79" fmla="*/ 6 h 132"/>
                <a:gd name="T80" fmla="*/ 327 w 328"/>
                <a:gd name="T81" fmla="*/ 116 h 1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8"/>
                <a:gd name="T124" fmla="*/ 0 h 132"/>
                <a:gd name="T125" fmla="*/ 328 w 328"/>
                <a:gd name="T126" fmla="*/ 132 h 1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pattFill prst="lgConfetti">
                <a:fgClr>
                  <a:srgbClr val="996633"/>
                </a:fgClr>
                <a:bgClr>
                  <a:srgbClr val="663300"/>
                </a:bgClr>
              </a:patt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8193" name="Group 134"/>
          <p:cNvGrpSpPr>
            <a:grpSpLocks/>
          </p:cNvGrpSpPr>
          <p:nvPr/>
        </p:nvGrpSpPr>
        <p:grpSpPr bwMode="auto">
          <a:xfrm rot="21412311" flipH="1">
            <a:off x="422275" y="914400"/>
            <a:ext cx="4648200" cy="3468688"/>
            <a:chOff x="2256" y="745"/>
            <a:chExt cx="3172" cy="2184"/>
          </a:xfrm>
        </p:grpSpPr>
        <p:grpSp>
          <p:nvGrpSpPr>
            <p:cNvPr id="49440" name="Group 135"/>
            <p:cNvGrpSpPr>
              <a:grpSpLocks/>
            </p:cNvGrpSpPr>
            <p:nvPr/>
          </p:nvGrpSpPr>
          <p:grpSpPr bwMode="auto">
            <a:xfrm flipH="1">
              <a:off x="4541" y="881"/>
              <a:ext cx="791" cy="817"/>
              <a:chOff x="2640" y="2345"/>
              <a:chExt cx="288" cy="535"/>
            </a:xfrm>
          </p:grpSpPr>
          <p:sp>
            <p:nvSpPr>
              <p:cNvPr id="49553" name="Freeform 136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54" name="Freeform 137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55" name="Freeform 138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56" name="Freeform 139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57" name="Freeform 140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58" name="Freeform 141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1" name="Group 142"/>
            <p:cNvGrpSpPr>
              <a:grpSpLocks/>
            </p:cNvGrpSpPr>
            <p:nvPr/>
          </p:nvGrpSpPr>
          <p:grpSpPr bwMode="auto">
            <a:xfrm flipH="1">
              <a:off x="3838" y="745"/>
              <a:ext cx="703" cy="817"/>
              <a:chOff x="2640" y="2345"/>
              <a:chExt cx="288" cy="535"/>
            </a:xfrm>
          </p:grpSpPr>
          <p:sp>
            <p:nvSpPr>
              <p:cNvPr id="49547" name="Freeform 143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48" name="Freeform 144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49" name="Freeform 145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50" name="Freeform 146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51" name="Freeform 147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52" name="Freeform 148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2" name="Group 149"/>
            <p:cNvGrpSpPr>
              <a:grpSpLocks/>
            </p:cNvGrpSpPr>
            <p:nvPr/>
          </p:nvGrpSpPr>
          <p:grpSpPr bwMode="auto">
            <a:xfrm flipH="1">
              <a:off x="3047" y="819"/>
              <a:ext cx="703" cy="816"/>
              <a:chOff x="2640" y="2345"/>
              <a:chExt cx="288" cy="535"/>
            </a:xfrm>
          </p:grpSpPr>
          <p:sp>
            <p:nvSpPr>
              <p:cNvPr id="49541" name="Freeform 150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42" name="Freeform 151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43" name="Freeform 152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44" name="Freeform 153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45" name="Freeform 154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46" name="Freeform 155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3" name="Group 156"/>
            <p:cNvGrpSpPr>
              <a:grpSpLocks/>
            </p:cNvGrpSpPr>
            <p:nvPr/>
          </p:nvGrpSpPr>
          <p:grpSpPr bwMode="auto">
            <a:xfrm flipH="1">
              <a:off x="2513" y="1174"/>
              <a:ext cx="703" cy="817"/>
              <a:chOff x="2640" y="2345"/>
              <a:chExt cx="288" cy="535"/>
            </a:xfrm>
          </p:grpSpPr>
          <p:sp>
            <p:nvSpPr>
              <p:cNvPr id="49535" name="Freeform 157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6" name="Freeform 158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7" name="Freeform 159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8" name="Freeform 160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9" name="Freeform 161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40" name="Freeform 162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4" name="Group 163"/>
            <p:cNvGrpSpPr>
              <a:grpSpLocks/>
            </p:cNvGrpSpPr>
            <p:nvPr/>
          </p:nvGrpSpPr>
          <p:grpSpPr bwMode="auto">
            <a:xfrm flipH="1">
              <a:off x="2432" y="1478"/>
              <a:ext cx="703" cy="816"/>
              <a:chOff x="2640" y="2345"/>
              <a:chExt cx="288" cy="535"/>
            </a:xfrm>
          </p:grpSpPr>
          <p:sp>
            <p:nvSpPr>
              <p:cNvPr id="49529" name="Freeform 164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0" name="Freeform 165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1" name="Freeform 166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2" name="Freeform 167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3" name="Freeform 168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34" name="Freeform 169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5" name="Group 170"/>
            <p:cNvGrpSpPr>
              <a:grpSpLocks/>
            </p:cNvGrpSpPr>
            <p:nvPr/>
          </p:nvGrpSpPr>
          <p:grpSpPr bwMode="auto">
            <a:xfrm flipH="1">
              <a:off x="4637" y="977"/>
              <a:ext cx="791" cy="817"/>
              <a:chOff x="2640" y="2345"/>
              <a:chExt cx="288" cy="535"/>
            </a:xfrm>
          </p:grpSpPr>
          <p:sp>
            <p:nvSpPr>
              <p:cNvPr id="49523" name="Freeform 171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24" name="Freeform 172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25" name="Freeform 173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26" name="Freeform 174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27" name="Freeform 175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28" name="Freeform 176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6" name="Group 177"/>
            <p:cNvGrpSpPr>
              <a:grpSpLocks/>
            </p:cNvGrpSpPr>
            <p:nvPr/>
          </p:nvGrpSpPr>
          <p:grpSpPr bwMode="auto">
            <a:xfrm flipH="1">
              <a:off x="2609" y="1824"/>
              <a:ext cx="703" cy="816"/>
              <a:chOff x="2640" y="2345"/>
              <a:chExt cx="288" cy="535"/>
            </a:xfrm>
          </p:grpSpPr>
          <p:sp>
            <p:nvSpPr>
              <p:cNvPr id="49517" name="Freeform 178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18" name="Freeform 179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19" name="Freeform 180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20" name="Freeform 181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21" name="Freeform 182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22" name="Freeform 183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7" name="Group 184"/>
            <p:cNvGrpSpPr>
              <a:grpSpLocks/>
            </p:cNvGrpSpPr>
            <p:nvPr/>
          </p:nvGrpSpPr>
          <p:grpSpPr bwMode="auto">
            <a:xfrm flipH="1">
              <a:off x="2256" y="2112"/>
              <a:ext cx="703" cy="817"/>
              <a:chOff x="2640" y="2345"/>
              <a:chExt cx="288" cy="535"/>
            </a:xfrm>
          </p:grpSpPr>
          <p:sp>
            <p:nvSpPr>
              <p:cNvPr id="49511" name="Freeform 185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12" name="Freeform 186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13" name="Freeform 187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14" name="Freeform 188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15" name="Freeform 189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16" name="Freeform 190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8" name="Group 191"/>
            <p:cNvGrpSpPr>
              <a:grpSpLocks/>
            </p:cNvGrpSpPr>
            <p:nvPr/>
          </p:nvGrpSpPr>
          <p:grpSpPr bwMode="auto">
            <a:xfrm flipH="1">
              <a:off x="3024" y="1584"/>
              <a:ext cx="703" cy="816"/>
              <a:chOff x="2640" y="2345"/>
              <a:chExt cx="288" cy="535"/>
            </a:xfrm>
          </p:grpSpPr>
          <p:sp>
            <p:nvSpPr>
              <p:cNvPr id="49505" name="Freeform 192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6" name="Freeform 193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7" name="Freeform 194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8" name="Freeform 195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9" name="Freeform 196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10" name="Freeform 197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49" name="Group 198"/>
            <p:cNvGrpSpPr>
              <a:grpSpLocks/>
            </p:cNvGrpSpPr>
            <p:nvPr/>
          </p:nvGrpSpPr>
          <p:grpSpPr bwMode="auto">
            <a:xfrm flipH="1">
              <a:off x="2928" y="1824"/>
              <a:ext cx="703" cy="816"/>
              <a:chOff x="2640" y="2345"/>
              <a:chExt cx="288" cy="535"/>
            </a:xfrm>
          </p:grpSpPr>
          <p:sp>
            <p:nvSpPr>
              <p:cNvPr id="49499" name="Freeform 199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0" name="Freeform 200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1" name="Freeform 201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2" name="Freeform 202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3" name="Freeform 203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504" name="Freeform 204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50" name="Group 205"/>
            <p:cNvGrpSpPr>
              <a:grpSpLocks/>
            </p:cNvGrpSpPr>
            <p:nvPr/>
          </p:nvGrpSpPr>
          <p:grpSpPr bwMode="auto">
            <a:xfrm flipH="1">
              <a:off x="3377" y="1776"/>
              <a:ext cx="703" cy="816"/>
              <a:chOff x="2640" y="2345"/>
              <a:chExt cx="288" cy="535"/>
            </a:xfrm>
          </p:grpSpPr>
          <p:sp>
            <p:nvSpPr>
              <p:cNvPr id="49493" name="Freeform 206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94" name="Freeform 207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95" name="Freeform 208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96" name="Freeform 209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97" name="Freeform 210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98" name="Freeform 211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51" name="Group 212"/>
            <p:cNvGrpSpPr>
              <a:grpSpLocks/>
            </p:cNvGrpSpPr>
            <p:nvPr/>
          </p:nvGrpSpPr>
          <p:grpSpPr bwMode="auto">
            <a:xfrm flipH="1">
              <a:off x="3953" y="1440"/>
              <a:ext cx="703" cy="816"/>
              <a:chOff x="2640" y="2345"/>
              <a:chExt cx="288" cy="535"/>
            </a:xfrm>
          </p:grpSpPr>
          <p:sp>
            <p:nvSpPr>
              <p:cNvPr id="49487" name="Freeform 213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88" name="Freeform 214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89" name="Freeform 215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90" name="Freeform 216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91" name="Freeform 217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92" name="Freeform 218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52" name="Group 219"/>
            <p:cNvGrpSpPr>
              <a:grpSpLocks/>
            </p:cNvGrpSpPr>
            <p:nvPr/>
          </p:nvGrpSpPr>
          <p:grpSpPr bwMode="auto">
            <a:xfrm flipH="1">
              <a:off x="3761" y="1440"/>
              <a:ext cx="703" cy="816"/>
              <a:chOff x="2640" y="2345"/>
              <a:chExt cx="288" cy="535"/>
            </a:xfrm>
          </p:grpSpPr>
          <p:sp>
            <p:nvSpPr>
              <p:cNvPr id="49481" name="Freeform 220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82" name="Freeform 221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83" name="Freeform 222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84" name="Freeform 223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85" name="Freeform 224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86" name="Freeform 225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53" name="Group 226"/>
            <p:cNvGrpSpPr>
              <a:grpSpLocks/>
            </p:cNvGrpSpPr>
            <p:nvPr/>
          </p:nvGrpSpPr>
          <p:grpSpPr bwMode="auto">
            <a:xfrm flipH="1">
              <a:off x="4385" y="768"/>
              <a:ext cx="703" cy="816"/>
              <a:chOff x="2640" y="2345"/>
              <a:chExt cx="288" cy="535"/>
            </a:xfrm>
          </p:grpSpPr>
          <p:sp>
            <p:nvSpPr>
              <p:cNvPr id="49475" name="Freeform 227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6" name="Freeform 228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7" name="Freeform 229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8" name="Freeform 230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9" name="Freeform 231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80" name="Freeform 232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54" name="Group 233"/>
            <p:cNvGrpSpPr>
              <a:grpSpLocks/>
            </p:cNvGrpSpPr>
            <p:nvPr/>
          </p:nvGrpSpPr>
          <p:grpSpPr bwMode="auto">
            <a:xfrm flipH="1">
              <a:off x="4481" y="1008"/>
              <a:ext cx="703" cy="816"/>
              <a:chOff x="2640" y="2345"/>
              <a:chExt cx="288" cy="535"/>
            </a:xfrm>
          </p:grpSpPr>
          <p:sp>
            <p:nvSpPr>
              <p:cNvPr id="49469" name="Freeform 234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0" name="Freeform 235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1" name="Freeform 236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2" name="Freeform 237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3" name="Freeform 238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74" name="Freeform 239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55" name="Group 240"/>
            <p:cNvGrpSpPr>
              <a:grpSpLocks/>
            </p:cNvGrpSpPr>
            <p:nvPr/>
          </p:nvGrpSpPr>
          <p:grpSpPr bwMode="auto">
            <a:xfrm flipH="1">
              <a:off x="2705" y="1920"/>
              <a:ext cx="703" cy="816"/>
              <a:chOff x="2640" y="2345"/>
              <a:chExt cx="288" cy="535"/>
            </a:xfrm>
          </p:grpSpPr>
          <p:sp>
            <p:nvSpPr>
              <p:cNvPr id="49463" name="Freeform 241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64" name="Freeform 242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65" name="Freeform 243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66" name="Freeform 244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67" name="Freeform 245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68" name="Freeform 246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49456" name="Group 247"/>
            <p:cNvGrpSpPr>
              <a:grpSpLocks/>
            </p:cNvGrpSpPr>
            <p:nvPr/>
          </p:nvGrpSpPr>
          <p:grpSpPr bwMode="auto">
            <a:xfrm flipH="1">
              <a:off x="2496" y="2016"/>
              <a:ext cx="703" cy="816"/>
              <a:chOff x="2640" y="2345"/>
              <a:chExt cx="288" cy="535"/>
            </a:xfrm>
          </p:grpSpPr>
          <p:sp>
            <p:nvSpPr>
              <p:cNvPr id="49457" name="Freeform 248"/>
              <p:cNvSpPr>
                <a:spLocks/>
              </p:cNvSpPr>
              <p:nvPr/>
            </p:nvSpPr>
            <p:spPr bwMode="auto">
              <a:xfrm>
                <a:off x="2815" y="244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3 h 205"/>
                  <a:gd name="T4" fmla="*/ 4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1 w 69"/>
                  <a:gd name="T11" fmla="*/ 115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2 w 69"/>
                  <a:gd name="T21" fmla="*/ 181 h 205"/>
                  <a:gd name="T22" fmla="*/ 17 w 69"/>
                  <a:gd name="T23" fmla="*/ 189 h 205"/>
                  <a:gd name="T24" fmla="*/ 21 w 69"/>
                  <a:gd name="T25" fmla="*/ 196 h 205"/>
                  <a:gd name="T26" fmla="*/ 27 w 69"/>
                  <a:gd name="T27" fmla="*/ 200 h 205"/>
                  <a:gd name="T28" fmla="*/ 33 w 69"/>
                  <a:gd name="T29" fmla="*/ 204 h 205"/>
                  <a:gd name="T30" fmla="*/ 39 w 69"/>
                  <a:gd name="T31" fmla="*/ 204 h 205"/>
                  <a:gd name="T32" fmla="*/ 46 w 69"/>
                  <a:gd name="T33" fmla="*/ 204 h 205"/>
                  <a:gd name="T34" fmla="*/ 51 w 69"/>
                  <a:gd name="T35" fmla="*/ 201 h 205"/>
                  <a:gd name="T36" fmla="*/ 56 w 69"/>
                  <a:gd name="T37" fmla="*/ 197 h 205"/>
                  <a:gd name="T38" fmla="*/ 61 w 69"/>
                  <a:gd name="T39" fmla="*/ 193 h 205"/>
                  <a:gd name="T40" fmla="*/ 65 w 69"/>
                  <a:gd name="T41" fmla="*/ 185 h 205"/>
                  <a:gd name="T42" fmla="*/ 66 w 69"/>
                  <a:gd name="T43" fmla="*/ 177 h 205"/>
                  <a:gd name="T44" fmla="*/ 68 w 69"/>
                  <a:gd name="T45" fmla="*/ 167 h 205"/>
                  <a:gd name="T46" fmla="*/ 67 w 69"/>
                  <a:gd name="T47" fmla="*/ 155 h 205"/>
                  <a:gd name="T48" fmla="*/ 65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6 h 205"/>
                  <a:gd name="T60" fmla="*/ 51 w 69"/>
                  <a:gd name="T61" fmla="*/ 98 h 205"/>
                  <a:gd name="T62" fmla="*/ 49 w 69"/>
                  <a:gd name="T63" fmla="*/ 89 h 205"/>
                  <a:gd name="T64" fmla="*/ 45 w 69"/>
                  <a:gd name="T65" fmla="*/ 79 h 205"/>
                  <a:gd name="T66" fmla="*/ 40 w 69"/>
                  <a:gd name="T67" fmla="*/ 70 h 205"/>
                  <a:gd name="T68" fmla="*/ 37 w 69"/>
                  <a:gd name="T69" fmla="*/ 59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2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7"/>
                    </a:lnTo>
                    <a:lnTo>
                      <a:pt x="12" y="181"/>
                    </a:lnTo>
                    <a:lnTo>
                      <a:pt x="14" y="185"/>
                    </a:lnTo>
                    <a:lnTo>
                      <a:pt x="17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0"/>
                    </a:lnTo>
                    <a:lnTo>
                      <a:pt x="30" y="202"/>
                    </a:lnTo>
                    <a:lnTo>
                      <a:pt x="33" y="204"/>
                    </a:lnTo>
                    <a:lnTo>
                      <a:pt x="36" y="204"/>
                    </a:lnTo>
                    <a:lnTo>
                      <a:pt x="39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4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7"/>
                    </a:lnTo>
                    <a:lnTo>
                      <a:pt x="59" y="196"/>
                    </a:lnTo>
                    <a:lnTo>
                      <a:pt x="61" y="193"/>
                    </a:lnTo>
                    <a:lnTo>
                      <a:pt x="63" y="189"/>
                    </a:lnTo>
                    <a:lnTo>
                      <a:pt x="65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7" y="172"/>
                    </a:lnTo>
                    <a:lnTo>
                      <a:pt x="68" y="167"/>
                    </a:lnTo>
                    <a:lnTo>
                      <a:pt x="67" y="161"/>
                    </a:lnTo>
                    <a:lnTo>
                      <a:pt x="67" y="155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5" y="142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3" y="74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7" y="59"/>
                    </a:lnTo>
                    <a:lnTo>
                      <a:pt x="34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1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58" name="Freeform 249"/>
              <p:cNvSpPr>
                <a:spLocks/>
              </p:cNvSpPr>
              <p:nvPr/>
            </p:nvSpPr>
            <p:spPr bwMode="auto">
              <a:xfrm>
                <a:off x="2640" y="2538"/>
                <a:ext cx="26" cy="102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4 h 205"/>
                  <a:gd name="T4" fmla="*/ 5 w 68"/>
                  <a:gd name="T5" fmla="*/ 56 h 205"/>
                  <a:gd name="T6" fmla="*/ 3 w 68"/>
                  <a:gd name="T7" fmla="*/ 77 h 205"/>
                  <a:gd name="T8" fmla="*/ 0 w 68"/>
                  <a:gd name="T9" fmla="*/ 98 h 205"/>
                  <a:gd name="T10" fmla="*/ 0 w 68"/>
                  <a:gd name="T11" fmla="*/ 116 h 205"/>
                  <a:gd name="T12" fmla="*/ 0 w 68"/>
                  <a:gd name="T13" fmla="*/ 133 h 205"/>
                  <a:gd name="T14" fmla="*/ 2 w 68"/>
                  <a:gd name="T15" fmla="*/ 148 h 205"/>
                  <a:gd name="T16" fmla="*/ 5 w 68"/>
                  <a:gd name="T17" fmla="*/ 161 h 205"/>
                  <a:gd name="T18" fmla="*/ 8 w 68"/>
                  <a:gd name="T19" fmla="*/ 172 h 205"/>
                  <a:gd name="T20" fmla="*/ 11 w 68"/>
                  <a:gd name="T21" fmla="*/ 181 h 205"/>
                  <a:gd name="T22" fmla="*/ 16 w 68"/>
                  <a:gd name="T23" fmla="*/ 189 h 205"/>
                  <a:gd name="T24" fmla="*/ 21 w 68"/>
                  <a:gd name="T25" fmla="*/ 196 h 205"/>
                  <a:gd name="T26" fmla="*/ 27 w 68"/>
                  <a:gd name="T27" fmla="*/ 201 h 205"/>
                  <a:gd name="T28" fmla="*/ 33 w 68"/>
                  <a:gd name="T29" fmla="*/ 203 h 205"/>
                  <a:gd name="T30" fmla="*/ 38 w 68"/>
                  <a:gd name="T31" fmla="*/ 204 h 205"/>
                  <a:gd name="T32" fmla="*/ 46 w 68"/>
                  <a:gd name="T33" fmla="*/ 204 h 205"/>
                  <a:gd name="T34" fmla="*/ 51 w 68"/>
                  <a:gd name="T35" fmla="*/ 201 h 205"/>
                  <a:gd name="T36" fmla="*/ 56 w 68"/>
                  <a:gd name="T37" fmla="*/ 198 h 205"/>
                  <a:gd name="T38" fmla="*/ 60 w 68"/>
                  <a:gd name="T39" fmla="*/ 193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7 h 205"/>
                  <a:gd name="T46" fmla="*/ 66 w 68"/>
                  <a:gd name="T47" fmla="*/ 155 h 205"/>
                  <a:gd name="T48" fmla="*/ 65 w 68"/>
                  <a:gd name="T49" fmla="*/ 146 h 205"/>
                  <a:gd name="T50" fmla="*/ 63 w 68"/>
                  <a:gd name="T51" fmla="*/ 138 h 205"/>
                  <a:gd name="T52" fmla="*/ 61 w 68"/>
                  <a:gd name="T53" fmla="*/ 131 h 205"/>
                  <a:gd name="T54" fmla="*/ 60 w 68"/>
                  <a:gd name="T55" fmla="*/ 123 h 205"/>
                  <a:gd name="T56" fmla="*/ 57 w 68"/>
                  <a:gd name="T57" fmla="*/ 116 h 205"/>
                  <a:gd name="T58" fmla="*/ 54 w 68"/>
                  <a:gd name="T59" fmla="*/ 107 h 205"/>
                  <a:gd name="T60" fmla="*/ 51 w 68"/>
                  <a:gd name="T61" fmla="*/ 99 h 205"/>
                  <a:gd name="T62" fmla="*/ 48 w 68"/>
                  <a:gd name="T63" fmla="*/ 90 h 205"/>
                  <a:gd name="T64" fmla="*/ 45 w 68"/>
                  <a:gd name="T65" fmla="*/ 79 h 205"/>
                  <a:gd name="T66" fmla="*/ 40 w 68"/>
                  <a:gd name="T67" fmla="*/ 70 h 205"/>
                  <a:gd name="T68" fmla="*/ 36 w 68"/>
                  <a:gd name="T69" fmla="*/ 61 h 205"/>
                  <a:gd name="T70" fmla="*/ 33 w 68"/>
                  <a:gd name="T71" fmla="*/ 51 h 205"/>
                  <a:gd name="T72" fmla="*/ 28 w 68"/>
                  <a:gd name="T73" fmla="*/ 40 h 205"/>
                  <a:gd name="T74" fmla="*/ 23 w 68"/>
                  <a:gd name="T75" fmla="*/ 30 h 205"/>
                  <a:gd name="T76" fmla="*/ 19 w 68"/>
                  <a:gd name="T77" fmla="*/ 17 h 205"/>
                  <a:gd name="T78" fmla="*/ 14 w 68"/>
                  <a:gd name="T79" fmla="*/ 7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9" y="24"/>
                    </a:lnTo>
                    <a:lnTo>
                      <a:pt x="7" y="34"/>
                    </a:lnTo>
                    <a:lnTo>
                      <a:pt x="6" y="45"/>
                    </a:lnTo>
                    <a:lnTo>
                      <a:pt x="5" y="56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1"/>
                    </a:lnTo>
                    <a:lnTo>
                      <a:pt x="6" y="166"/>
                    </a:lnTo>
                    <a:lnTo>
                      <a:pt x="8" y="172"/>
                    </a:lnTo>
                    <a:lnTo>
                      <a:pt x="10" y="177"/>
                    </a:lnTo>
                    <a:lnTo>
                      <a:pt x="11" y="181"/>
                    </a:lnTo>
                    <a:lnTo>
                      <a:pt x="14" y="185"/>
                    </a:lnTo>
                    <a:lnTo>
                      <a:pt x="16" y="189"/>
                    </a:lnTo>
                    <a:lnTo>
                      <a:pt x="19" y="192"/>
                    </a:lnTo>
                    <a:lnTo>
                      <a:pt x="21" y="196"/>
                    </a:lnTo>
                    <a:lnTo>
                      <a:pt x="24" y="198"/>
                    </a:lnTo>
                    <a:lnTo>
                      <a:pt x="27" y="201"/>
                    </a:lnTo>
                    <a:lnTo>
                      <a:pt x="29" y="202"/>
                    </a:lnTo>
                    <a:lnTo>
                      <a:pt x="33" y="203"/>
                    </a:lnTo>
                    <a:lnTo>
                      <a:pt x="36" y="204"/>
                    </a:lnTo>
                    <a:lnTo>
                      <a:pt x="38" y="204"/>
                    </a:lnTo>
                    <a:lnTo>
                      <a:pt x="42" y="204"/>
                    </a:lnTo>
                    <a:lnTo>
                      <a:pt x="46" y="204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200"/>
                    </a:lnTo>
                    <a:lnTo>
                      <a:pt x="56" y="198"/>
                    </a:lnTo>
                    <a:lnTo>
                      <a:pt x="58" y="196"/>
                    </a:lnTo>
                    <a:lnTo>
                      <a:pt x="60" y="193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4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7"/>
                    </a:lnTo>
                    <a:lnTo>
                      <a:pt x="66" y="161"/>
                    </a:lnTo>
                    <a:lnTo>
                      <a:pt x="66" y="155"/>
                    </a:lnTo>
                    <a:lnTo>
                      <a:pt x="66" y="149"/>
                    </a:lnTo>
                    <a:lnTo>
                      <a:pt x="65" y="146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2" y="135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60" y="123"/>
                    </a:lnTo>
                    <a:lnTo>
                      <a:pt x="58" y="120"/>
                    </a:lnTo>
                    <a:lnTo>
                      <a:pt x="57" y="116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3"/>
                    </a:lnTo>
                    <a:lnTo>
                      <a:pt x="51" y="99"/>
                    </a:lnTo>
                    <a:lnTo>
                      <a:pt x="49" y="94"/>
                    </a:lnTo>
                    <a:lnTo>
                      <a:pt x="48" y="90"/>
                    </a:lnTo>
                    <a:lnTo>
                      <a:pt x="46" y="85"/>
                    </a:lnTo>
                    <a:lnTo>
                      <a:pt x="45" y="79"/>
                    </a:lnTo>
                    <a:lnTo>
                      <a:pt x="42" y="75"/>
                    </a:lnTo>
                    <a:lnTo>
                      <a:pt x="40" y="70"/>
                    </a:lnTo>
                    <a:lnTo>
                      <a:pt x="39" y="65"/>
                    </a:lnTo>
                    <a:lnTo>
                      <a:pt x="36" y="61"/>
                    </a:lnTo>
                    <a:lnTo>
                      <a:pt x="34" y="56"/>
                    </a:lnTo>
                    <a:lnTo>
                      <a:pt x="33" y="51"/>
                    </a:lnTo>
                    <a:lnTo>
                      <a:pt x="30" y="45"/>
                    </a:lnTo>
                    <a:lnTo>
                      <a:pt x="28" y="40"/>
                    </a:lnTo>
                    <a:lnTo>
                      <a:pt x="26" y="35"/>
                    </a:lnTo>
                    <a:lnTo>
                      <a:pt x="23" y="30"/>
                    </a:lnTo>
                    <a:lnTo>
                      <a:pt x="21" y="23"/>
                    </a:lnTo>
                    <a:lnTo>
                      <a:pt x="19" y="17"/>
                    </a:lnTo>
                    <a:lnTo>
                      <a:pt x="16" y="12"/>
                    </a:lnTo>
                    <a:lnTo>
                      <a:pt x="14" y="7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59" name="Freeform 250"/>
              <p:cNvSpPr>
                <a:spLocks/>
              </p:cNvSpPr>
              <p:nvPr/>
            </p:nvSpPr>
            <p:spPr bwMode="auto">
              <a:xfrm>
                <a:off x="2902" y="2681"/>
                <a:ext cx="26" cy="103"/>
              </a:xfrm>
              <a:custGeom>
                <a:avLst/>
                <a:gdLst>
                  <a:gd name="T0" fmla="*/ 11 w 69"/>
                  <a:gd name="T1" fmla="*/ 11 h 205"/>
                  <a:gd name="T2" fmla="*/ 7 w 69"/>
                  <a:gd name="T3" fmla="*/ 34 h 205"/>
                  <a:gd name="T4" fmla="*/ 5 w 69"/>
                  <a:gd name="T5" fmla="*/ 55 h 205"/>
                  <a:gd name="T6" fmla="*/ 3 w 69"/>
                  <a:gd name="T7" fmla="*/ 77 h 205"/>
                  <a:gd name="T8" fmla="*/ 0 w 69"/>
                  <a:gd name="T9" fmla="*/ 97 h 205"/>
                  <a:gd name="T10" fmla="*/ 0 w 69"/>
                  <a:gd name="T11" fmla="*/ 116 h 205"/>
                  <a:gd name="T12" fmla="*/ 0 w 69"/>
                  <a:gd name="T13" fmla="*/ 133 h 205"/>
                  <a:gd name="T14" fmla="*/ 2 w 69"/>
                  <a:gd name="T15" fmla="*/ 148 h 205"/>
                  <a:gd name="T16" fmla="*/ 5 w 69"/>
                  <a:gd name="T17" fmla="*/ 160 h 205"/>
                  <a:gd name="T18" fmla="*/ 8 w 69"/>
                  <a:gd name="T19" fmla="*/ 171 h 205"/>
                  <a:gd name="T20" fmla="*/ 11 w 69"/>
                  <a:gd name="T21" fmla="*/ 180 h 205"/>
                  <a:gd name="T22" fmla="*/ 17 w 69"/>
                  <a:gd name="T23" fmla="*/ 188 h 205"/>
                  <a:gd name="T24" fmla="*/ 22 w 69"/>
                  <a:gd name="T25" fmla="*/ 196 h 205"/>
                  <a:gd name="T26" fmla="*/ 27 w 69"/>
                  <a:gd name="T27" fmla="*/ 200 h 205"/>
                  <a:gd name="T28" fmla="*/ 33 w 69"/>
                  <a:gd name="T29" fmla="*/ 202 h 205"/>
                  <a:gd name="T30" fmla="*/ 39 w 69"/>
                  <a:gd name="T31" fmla="*/ 204 h 205"/>
                  <a:gd name="T32" fmla="*/ 46 w 69"/>
                  <a:gd name="T33" fmla="*/ 203 h 205"/>
                  <a:gd name="T34" fmla="*/ 52 w 69"/>
                  <a:gd name="T35" fmla="*/ 201 h 205"/>
                  <a:gd name="T36" fmla="*/ 57 w 69"/>
                  <a:gd name="T37" fmla="*/ 197 h 205"/>
                  <a:gd name="T38" fmla="*/ 61 w 69"/>
                  <a:gd name="T39" fmla="*/ 193 h 205"/>
                  <a:gd name="T40" fmla="*/ 64 w 69"/>
                  <a:gd name="T41" fmla="*/ 185 h 205"/>
                  <a:gd name="T42" fmla="*/ 67 w 69"/>
                  <a:gd name="T43" fmla="*/ 177 h 205"/>
                  <a:gd name="T44" fmla="*/ 68 w 69"/>
                  <a:gd name="T45" fmla="*/ 166 h 205"/>
                  <a:gd name="T46" fmla="*/ 67 w 69"/>
                  <a:gd name="T47" fmla="*/ 155 h 205"/>
                  <a:gd name="T48" fmla="*/ 66 w 69"/>
                  <a:gd name="T49" fmla="*/ 145 h 205"/>
                  <a:gd name="T50" fmla="*/ 64 w 69"/>
                  <a:gd name="T51" fmla="*/ 138 h 205"/>
                  <a:gd name="T52" fmla="*/ 62 w 69"/>
                  <a:gd name="T53" fmla="*/ 131 h 205"/>
                  <a:gd name="T54" fmla="*/ 60 w 69"/>
                  <a:gd name="T55" fmla="*/ 123 h 205"/>
                  <a:gd name="T56" fmla="*/ 58 w 69"/>
                  <a:gd name="T57" fmla="*/ 115 h 205"/>
                  <a:gd name="T58" fmla="*/ 54 w 69"/>
                  <a:gd name="T59" fmla="*/ 107 h 205"/>
                  <a:gd name="T60" fmla="*/ 51 w 69"/>
                  <a:gd name="T61" fmla="*/ 98 h 205"/>
                  <a:gd name="T62" fmla="*/ 48 w 69"/>
                  <a:gd name="T63" fmla="*/ 90 h 205"/>
                  <a:gd name="T64" fmla="*/ 46 w 69"/>
                  <a:gd name="T65" fmla="*/ 79 h 205"/>
                  <a:gd name="T66" fmla="*/ 41 w 69"/>
                  <a:gd name="T67" fmla="*/ 69 h 205"/>
                  <a:gd name="T68" fmla="*/ 37 w 69"/>
                  <a:gd name="T69" fmla="*/ 60 h 205"/>
                  <a:gd name="T70" fmla="*/ 33 w 69"/>
                  <a:gd name="T71" fmla="*/ 50 h 205"/>
                  <a:gd name="T72" fmla="*/ 28 w 69"/>
                  <a:gd name="T73" fmla="*/ 39 h 205"/>
                  <a:gd name="T74" fmla="*/ 24 w 69"/>
                  <a:gd name="T75" fmla="*/ 29 h 205"/>
                  <a:gd name="T76" fmla="*/ 19 w 69"/>
                  <a:gd name="T77" fmla="*/ 17 h 205"/>
                  <a:gd name="T78" fmla="*/ 14 w 69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5"/>
                  <a:gd name="T122" fmla="*/ 69 w 69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5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3" y="67"/>
                    </a:lnTo>
                    <a:lnTo>
                      <a:pt x="3" y="77"/>
                    </a:lnTo>
                    <a:lnTo>
                      <a:pt x="2" y="87"/>
                    </a:lnTo>
                    <a:lnTo>
                      <a:pt x="0" y="97"/>
                    </a:lnTo>
                    <a:lnTo>
                      <a:pt x="1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2" y="141"/>
                    </a:lnTo>
                    <a:lnTo>
                      <a:pt x="2" y="148"/>
                    </a:lnTo>
                    <a:lnTo>
                      <a:pt x="3" y="155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1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2" y="196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30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4"/>
                    </a:lnTo>
                    <a:lnTo>
                      <a:pt x="43" y="204"/>
                    </a:lnTo>
                    <a:lnTo>
                      <a:pt x="46" y="203"/>
                    </a:lnTo>
                    <a:lnTo>
                      <a:pt x="49" y="203"/>
                    </a:lnTo>
                    <a:lnTo>
                      <a:pt x="52" y="201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5"/>
                    </a:lnTo>
                    <a:lnTo>
                      <a:pt x="61" y="193"/>
                    </a:lnTo>
                    <a:lnTo>
                      <a:pt x="63" y="188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7" y="177"/>
                    </a:lnTo>
                    <a:lnTo>
                      <a:pt x="67" y="172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8"/>
                    </a:lnTo>
                    <a:lnTo>
                      <a:pt x="63" y="135"/>
                    </a:lnTo>
                    <a:lnTo>
                      <a:pt x="62" y="131"/>
                    </a:lnTo>
                    <a:lnTo>
                      <a:pt x="61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6" y="111"/>
                    </a:lnTo>
                    <a:lnTo>
                      <a:pt x="54" y="107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50" y="94"/>
                    </a:lnTo>
                    <a:lnTo>
                      <a:pt x="48" y="90"/>
                    </a:lnTo>
                    <a:lnTo>
                      <a:pt x="47" y="84"/>
                    </a:lnTo>
                    <a:lnTo>
                      <a:pt x="46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4" y="29"/>
                    </a:lnTo>
                    <a:lnTo>
                      <a:pt x="22" y="23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4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60" name="Freeform 251"/>
              <p:cNvSpPr>
                <a:spLocks/>
              </p:cNvSpPr>
              <p:nvPr/>
            </p:nvSpPr>
            <p:spPr bwMode="auto">
              <a:xfrm>
                <a:off x="2783" y="2634"/>
                <a:ext cx="26" cy="102"/>
              </a:xfrm>
              <a:custGeom>
                <a:avLst/>
                <a:gdLst>
                  <a:gd name="T0" fmla="*/ 11 w 69"/>
                  <a:gd name="T1" fmla="*/ 11 h 204"/>
                  <a:gd name="T2" fmla="*/ 7 w 69"/>
                  <a:gd name="T3" fmla="*/ 34 h 204"/>
                  <a:gd name="T4" fmla="*/ 5 w 69"/>
                  <a:gd name="T5" fmla="*/ 55 h 204"/>
                  <a:gd name="T6" fmla="*/ 3 w 69"/>
                  <a:gd name="T7" fmla="*/ 77 h 204"/>
                  <a:gd name="T8" fmla="*/ 0 w 69"/>
                  <a:gd name="T9" fmla="*/ 97 h 204"/>
                  <a:gd name="T10" fmla="*/ 0 w 69"/>
                  <a:gd name="T11" fmla="*/ 116 h 204"/>
                  <a:gd name="T12" fmla="*/ 0 w 69"/>
                  <a:gd name="T13" fmla="*/ 133 h 204"/>
                  <a:gd name="T14" fmla="*/ 2 w 69"/>
                  <a:gd name="T15" fmla="*/ 147 h 204"/>
                  <a:gd name="T16" fmla="*/ 5 w 69"/>
                  <a:gd name="T17" fmla="*/ 160 h 204"/>
                  <a:gd name="T18" fmla="*/ 8 w 69"/>
                  <a:gd name="T19" fmla="*/ 171 h 204"/>
                  <a:gd name="T20" fmla="*/ 12 w 69"/>
                  <a:gd name="T21" fmla="*/ 180 h 204"/>
                  <a:gd name="T22" fmla="*/ 17 w 69"/>
                  <a:gd name="T23" fmla="*/ 188 h 204"/>
                  <a:gd name="T24" fmla="*/ 21 w 69"/>
                  <a:gd name="T25" fmla="*/ 195 h 204"/>
                  <a:gd name="T26" fmla="*/ 27 w 69"/>
                  <a:gd name="T27" fmla="*/ 200 h 204"/>
                  <a:gd name="T28" fmla="*/ 33 w 69"/>
                  <a:gd name="T29" fmla="*/ 202 h 204"/>
                  <a:gd name="T30" fmla="*/ 39 w 69"/>
                  <a:gd name="T31" fmla="*/ 203 h 204"/>
                  <a:gd name="T32" fmla="*/ 46 w 69"/>
                  <a:gd name="T33" fmla="*/ 203 h 204"/>
                  <a:gd name="T34" fmla="*/ 52 w 69"/>
                  <a:gd name="T35" fmla="*/ 200 h 204"/>
                  <a:gd name="T36" fmla="*/ 57 w 69"/>
                  <a:gd name="T37" fmla="*/ 197 h 204"/>
                  <a:gd name="T38" fmla="*/ 61 w 69"/>
                  <a:gd name="T39" fmla="*/ 192 h 204"/>
                  <a:gd name="T40" fmla="*/ 65 w 69"/>
                  <a:gd name="T41" fmla="*/ 185 h 204"/>
                  <a:gd name="T42" fmla="*/ 67 w 69"/>
                  <a:gd name="T43" fmla="*/ 177 h 204"/>
                  <a:gd name="T44" fmla="*/ 68 w 69"/>
                  <a:gd name="T45" fmla="*/ 166 h 204"/>
                  <a:gd name="T46" fmla="*/ 67 w 69"/>
                  <a:gd name="T47" fmla="*/ 155 h 204"/>
                  <a:gd name="T48" fmla="*/ 66 w 69"/>
                  <a:gd name="T49" fmla="*/ 145 h 204"/>
                  <a:gd name="T50" fmla="*/ 64 w 69"/>
                  <a:gd name="T51" fmla="*/ 137 h 204"/>
                  <a:gd name="T52" fmla="*/ 62 w 69"/>
                  <a:gd name="T53" fmla="*/ 130 h 204"/>
                  <a:gd name="T54" fmla="*/ 60 w 69"/>
                  <a:gd name="T55" fmla="*/ 123 h 204"/>
                  <a:gd name="T56" fmla="*/ 58 w 69"/>
                  <a:gd name="T57" fmla="*/ 115 h 204"/>
                  <a:gd name="T58" fmla="*/ 55 w 69"/>
                  <a:gd name="T59" fmla="*/ 107 h 204"/>
                  <a:gd name="T60" fmla="*/ 52 w 69"/>
                  <a:gd name="T61" fmla="*/ 98 h 204"/>
                  <a:gd name="T62" fmla="*/ 49 w 69"/>
                  <a:gd name="T63" fmla="*/ 89 h 204"/>
                  <a:gd name="T64" fmla="*/ 45 w 69"/>
                  <a:gd name="T65" fmla="*/ 79 h 204"/>
                  <a:gd name="T66" fmla="*/ 41 w 69"/>
                  <a:gd name="T67" fmla="*/ 69 h 204"/>
                  <a:gd name="T68" fmla="*/ 37 w 69"/>
                  <a:gd name="T69" fmla="*/ 60 h 204"/>
                  <a:gd name="T70" fmla="*/ 33 w 69"/>
                  <a:gd name="T71" fmla="*/ 50 h 204"/>
                  <a:gd name="T72" fmla="*/ 28 w 69"/>
                  <a:gd name="T73" fmla="*/ 39 h 204"/>
                  <a:gd name="T74" fmla="*/ 24 w 69"/>
                  <a:gd name="T75" fmla="*/ 29 h 204"/>
                  <a:gd name="T76" fmla="*/ 19 w 69"/>
                  <a:gd name="T77" fmla="*/ 17 h 204"/>
                  <a:gd name="T78" fmla="*/ 15 w 69"/>
                  <a:gd name="T79" fmla="*/ 6 h 20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9"/>
                  <a:gd name="T121" fmla="*/ 0 h 204"/>
                  <a:gd name="T122" fmla="*/ 69 w 69"/>
                  <a:gd name="T123" fmla="*/ 204 h 20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9" h="204">
                    <a:moveTo>
                      <a:pt x="13" y="0"/>
                    </a:moveTo>
                    <a:lnTo>
                      <a:pt x="11" y="11"/>
                    </a:lnTo>
                    <a:lnTo>
                      <a:pt x="9" y="23"/>
                    </a:lnTo>
                    <a:lnTo>
                      <a:pt x="7" y="34"/>
                    </a:lnTo>
                    <a:lnTo>
                      <a:pt x="6" y="44"/>
                    </a:lnTo>
                    <a:lnTo>
                      <a:pt x="5" y="55"/>
                    </a:lnTo>
                    <a:lnTo>
                      <a:pt x="4" y="66"/>
                    </a:lnTo>
                    <a:lnTo>
                      <a:pt x="3" y="77"/>
                    </a:lnTo>
                    <a:lnTo>
                      <a:pt x="2" y="88"/>
                    </a:lnTo>
                    <a:lnTo>
                      <a:pt x="0" y="97"/>
                    </a:lnTo>
                    <a:lnTo>
                      <a:pt x="1" y="106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3"/>
                    </a:lnTo>
                    <a:lnTo>
                      <a:pt x="1" y="140"/>
                    </a:lnTo>
                    <a:lnTo>
                      <a:pt x="2" y="147"/>
                    </a:lnTo>
                    <a:lnTo>
                      <a:pt x="3" y="154"/>
                    </a:lnTo>
                    <a:lnTo>
                      <a:pt x="5" y="160"/>
                    </a:lnTo>
                    <a:lnTo>
                      <a:pt x="6" y="166"/>
                    </a:lnTo>
                    <a:lnTo>
                      <a:pt x="8" y="171"/>
                    </a:lnTo>
                    <a:lnTo>
                      <a:pt x="10" y="176"/>
                    </a:lnTo>
                    <a:lnTo>
                      <a:pt x="12" y="180"/>
                    </a:lnTo>
                    <a:lnTo>
                      <a:pt x="14" y="184"/>
                    </a:lnTo>
                    <a:lnTo>
                      <a:pt x="17" y="188"/>
                    </a:lnTo>
                    <a:lnTo>
                      <a:pt x="19" y="192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3" y="202"/>
                    </a:lnTo>
                    <a:lnTo>
                      <a:pt x="36" y="203"/>
                    </a:lnTo>
                    <a:lnTo>
                      <a:pt x="39" y="203"/>
                    </a:lnTo>
                    <a:lnTo>
                      <a:pt x="43" y="203"/>
                    </a:lnTo>
                    <a:lnTo>
                      <a:pt x="46" y="203"/>
                    </a:lnTo>
                    <a:lnTo>
                      <a:pt x="48" y="202"/>
                    </a:lnTo>
                    <a:lnTo>
                      <a:pt x="52" y="200"/>
                    </a:lnTo>
                    <a:lnTo>
                      <a:pt x="54" y="199"/>
                    </a:lnTo>
                    <a:lnTo>
                      <a:pt x="57" y="197"/>
                    </a:lnTo>
                    <a:lnTo>
                      <a:pt x="59" y="194"/>
                    </a:lnTo>
                    <a:lnTo>
                      <a:pt x="61" y="192"/>
                    </a:lnTo>
                    <a:lnTo>
                      <a:pt x="63" y="188"/>
                    </a:lnTo>
                    <a:lnTo>
                      <a:pt x="65" y="185"/>
                    </a:lnTo>
                    <a:lnTo>
                      <a:pt x="65" y="181"/>
                    </a:lnTo>
                    <a:lnTo>
                      <a:pt x="67" y="177"/>
                    </a:lnTo>
                    <a:lnTo>
                      <a:pt x="67" y="171"/>
                    </a:lnTo>
                    <a:lnTo>
                      <a:pt x="68" y="166"/>
                    </a:lnTo>
                    <a:lnTo>
                      <a:pt x="67" y="160"/>
                    </a:lnTo>
                    <a:lnTo>
                      <a:pt x="67" y="155"/>
                    </a:lnTo>
                    <a:lnTo>
                      <a:pt x="67" y="148"/>
                    </a:lnTo>
                    <a:lnTo>
                      <a:pt x="66" y="145"/>
                    </a:lnTo>
                    <a:lnTo>
                      <a:pt x="65" y="141"/>
                    </a:lnTo>
                    <a:lnTo>
                      <a:pt x="64" y="137"/>
                    </a:lnTo>
                    <a:lnTo>
                      <a:pt x="63" y="134"/>
                    </a:lnTo>
                    <a:lnTo>
                      <a:pt x="62" y="130"/>
                    </a:lnTo>
                    <a:lnTo>
                      <a:pt x="62" y="126"/>
                    </a:lnTo>
                    <a:lnTo>
                      <a:pt x="60" y="123"/>
                    </a:lnTo>
                    <a:lnTo>
                      <a:pt x="59" y="119"/>
                    </a:lnTo>
                    <a:lnTo>
                      <a:pt x="58" y="115"/>
                    </a:lnTo>
                    <a:lnTo>
                      <a:pt x="57" y="111"/>
                    </a:lnTo>
                    <a:lnTo>
                      <a:pt x="55" y="107"/>
                    </a:lnTo>
                    <a:lnTo>
                      <a:pt x="54" y="102"/>
                    </a:lnTo>
                    <a:lnTo>
                      <a:pt x="52" y="98"/>
                    </a:lnTo>
                    <a:lnTo>
                      <a:pt x="50" y="93"/>
                    </a:lnTo>
                    <a:lnTo>
                      <a:pt x="49" y="89"/>
                    </a:lnTo>
                    <a:lnTo>
                      <a:pt x="47" y="84"/>
                    </a:lnTo>
                    <a:lnTo>
                      <a:pt x="45" y="79"/>
                    </a:lnTo>
                    <a:lnTo>
                      <a:pt x="43" y="75"/>
                    </a:lnTo>
                    <a:lnTo>
                      <a:pt x="41" y="69"/>
                    </a:lnTo>
                    <a:lnTo>
                      <a:pt x="39" y="64"/>
                    </a:lnTo>
                    <a:lnTo>
                      <a:pt x="37" y="60"/>
                    </a:lnTo>
                    <a:lnTo>
                      <a:pt x="35" y="55"/>
                    </a:lnTo>
                    <a:lnTo>
                      <a:pt x="33" y="50"/>
                    </a:lnTo>
                    <a:lnTo>
                      <a:pt x="31" y="44"/>
                    </a:lnTo>
                    <a:lnTo>
                      <a:pt x="28" y="39"/>
                    </a:lnTo>
                    <a:lnTo>
                      <a:pt x="27" y="34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9" y="17"/>
                    </a:lnTo>
                    <a:lnTo>
                      <a:pt x="17" y="12"/>
                    </a:lnTo>
                    <a:lnTo>
                      <a:pt x="15" y="6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61" name="Freeform 252"/>
              <p:cNvSpPr>
                <a:spLocks/>
              </p:cNvSpPr>
              <p:nvPr/>
            </p:nvSpPr>
            <p:spPr bwMode="auto">
              <a:xfrm>
                <a:off x="2736" y="2777"/>
                <a:ext cx="25" cy="103"/>
              </a:xfrm>
              <a:custGeom>
                <a:avLst/>
                <a:gdLst>
                  <a:gd name="T0" fmla="*/ 10 w 68"/>
                  <a:gd name="T1" fmla="*/ 12 h 206"/>
                  <a:gd name="T2" fmla="*/ 6 w 68"/>
                  <a:gd name="T3" fmla="*/ 34 h 206"/>
                  <a:gd name="T4" fmla="*/ 4 w 68"/>
                  <a:gd name="T5" fmla="*/ 56 h 206"/>
                  <a:gd name="T6" fmla="*/ 2 w 68"/>
                  <a:gd name="T7" fmla="*/ 78 h 206"/>
                  <a:gd name="T8" fmla="*/ 0 w 68"/>
                  <a:gd name="T9" fmla="*/ 98 h 206"/>
                  <a:gd name="T10" fmla="*/ 0 w 68"/>
                  <a:gd name="T11" fmla="*/ 117 h 206"/>
                  <a:gd name="T12" fmla="*/ 0 w 68"/>
                  <a:gd name="T13" fmla="*/ 133 h 206"/>
                  <a:gd name="T14" fmla="*/ 1 w 68"/>
                  <a:gd name="T15" fmla="*/ 149 h 206"/>
                  <a:gd name="T16" fmla="*/ 4 w 68"/>
                  <a:gd name="T17" fmla="*/ 161 h 206"/>
                  <a:gd name="T18" fmla="*/ 7 w 68"/>
                  <a:gd name="T19" fmla="*/ 172 h 206"/>
                  <a:gd name="T20" fmla="*/ 11 w 68"/>
                  <a:gd name="T21" fmla="*/ 181 h 206"/>
                  <a:gd name="T22" fmla="*/ 16 w 68"/>
                  <a:gd name="T23" fmla="*/ 189 h 206"/>
                  <a:gd name="T24" fmla="*/ 20 w 68"/>
                  <a:gd name="T25" fmla="*/ 196 h 206"/>
                  <a:gd name="T26" fmla="*/ 26 w 68"/>
                  <a:gd name="T27" fmla="*/ 201 h 206"/>
                  <a:gd name="T28" fmla="*/ 32 w 68"/>
                  <a:gd name="T29" fmla="*/ 204 h 206"/>
                  <a:gd name="T30" fmla="*/ 38 w 68"/>
                  <a:gd name="T31" fmla="*/ 205 h 206"/>
                  <a:gd name="T32" fmla="*/ 45 w 68"/>
                  <a:gd name="T33" fmla="*/ 204 h 206"/>
                  <a:gd name="T34" fmla="*/ 51 w 68"/>
                  <a:gd name="T35" fmla="*/ 202 h 206"/>
                  <a:gd name="T36" fmla="*/ 55 w 68"/>
                  <a:gd name="T37" fmla="*/ 199 h 206"/>
                  <a:gd name="T38" fmla="*/ 60 w 68"/>
                  <a:gd name="T39" fmla="*/ 194 h 206"/>
                  <a:gd name="T40" fmla="*/ 63 w 68"/>
                  <a:gd name="T41" fmla="*/ 186 h 206"/>
                  <a:gd name="T42" fmla="*/ 66 w 68"/>
                  <a:gd name="T43" fmla="*/ 178 h 206"/>
                  <a:gd name="T44" fmla="*/ 67 w 68"/>
                  <a:gd name="T45" fmla="*/ 168 h 206"/>
                  <a:gd name="T46" fmla="*/ 66 w 68"/>
                  <a:gd name="T47" fmla="*/ 156 h 206"/>
                  <a:gd name="T48" fmla="*/ 65 w 68"/>
                  <a:gd name="T49" fmla="*/ 146 h 206"/>
                  <a:gd name="T50" fmla="*/ 63 w 68"/>
                  <a:gd name="T51" fmla="*/ 139 h 206"/>
                  <a:gd name="T52" fmla="*/ 61 w 68"/>
                  <a:gd name="T53" fmla="*/ 132 h 206"/>
                  <a:gd name="T54" fmla="*/ 59 w 68"/>
                  <a:gd name="T55" fmla="*/ 123 h 206"/>
                  <a:gd name="T56" fmla="*/ 56 w 68"/>
                  <a:gd name="T57" fmla="*/ 115 h 206"/>
                  <a:gd name="T58" fmla="*/ 53 w 68"/>
                  <a:gd name="T59" fmla="*/ 107 h 206"/>
                  <a:gd name="T60" fmla="*/ 50 w 68"/>
                  <a:gd name="T61" fmla="*/ 99 h 206"/>
                  <a:gd name="T62" fmla="*/ 47 w 68"/>
                  <a:gd name="T63" fmla="*/ 90 h 206"/>
                  <a:gd name="T64" fmla="*/ 44 w 68"/>
                  <a:gd name="T65" fmla="*/ 80 h 206"/>
                  <a:gd name="T66" fmla="*/ 40 w 68"/>
                  <a:gd name="T67" fmla="*/ 70 h 206"/>
                  <a:gd name="T68" fmla="*/ 36 w 68"/>
                  <a:gd name="T69" fmla="*/ 60 h 206"/>
                  <a:gd name="T70" fmla="*/ 32 w 68"/>
                  <a:gd name="T71" fmla="*/ 51 h 206"/>
                  <a:gd name="T72" fmla="*/ 27 w 68"/>
                  <a:gd name="T73" fmla="*/ 40 h 206"/>
                  <a:gd name="T74" fmla="*/ 22 w 68"/>
                  <a:gd name="T75" fmla="*/ 29 h 206"/>
                  <a:gd name="T76" fmla="*/ 18 w 68"/>
                  <a:gd name="T77" fmla="*/ 17 h 206"/>
                  <a:gd name="T78" fmla="*/ 13 w 68"/>
                  <a:gd name="T79" fmla="*/ 6 h 2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6"/>
                  <a:gd name="T122" fmla="*/ 68 w 68"/>
                  <a:gd name="T123" fmla="*/ 206 h 20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6">
                    <a:moveTo>
                      <a:pt x="11" y="0"/>
                    </a:moveTo>
                    <a:lnTo>
                      <a:pt x="10" y="12"/>
                    </a:lnTo>
                    <a:lnTo>
                      <a:pt x="8" y="24"/>
                    </a:lnTo>
                    <a:lnTo>
                      <a:pt x="6" y="34"/>
                    </a:lnTo>
                    <a:lnTo>
                      <a:pt x="5" y="45"/>
                    </a:lnTo>
                    <a:lnTo>
                      <a:pt x="4" y="56"/>
                    </a:lnTo>
                    <a:lnTo>
                      <a:pt x="3" y="67"/>
                    </a:lnTo>
                    <a:lnTo>
                      <a:pt x="2" y="78"/>
                    </a:lnTo>
                    <a:lnTo>
                      <a:pt x="1" y="88"/>
                    </a:lnTo>
                    <a:lnTo>
                      <a:pt x="0" y="98"/>
                    </a:lnTo>
                    <a:lnTo>
                      <a:pt x="0" y="107"/>
                    </a:lnTo>
                    <a:lnTo>
                      <a:pt x="0" y="117"/>
                    </a:lnTo>
                    <a:lnTo>
                      <a:pt x="0" y="126"/>
                    </a:lnTo>
                    <a:lnTo>
                      <a:pt x="0" y="133"/>
                    </a:lnTo>
                    <a:lnTo>
                      <a:pt x="1" y="142"/>
                    </a:lnTo>
                    <a:lnTo>
                      <a:pt x="1" y="149"/>
                    </a:lnTo>
                    <a:lnTo>
                      <a:pt x="2" y="155"/>
                    </a:lnTo>
                    <a:lnTo>
                      <a:pt x="4" y="161"/>
                    </a:lnTo>
                    <a:lnTo>
                      <a:pt x="5" y="167"/>
                    </a:lnTo>
                    <a:lnTo>
                      <a:pt x="7" y="172"/>
                    </a:lnTo>
                    <a:lnTo>
                      <a:pt x="9" y="177"/>
                    </a:lnTo>
                    <a:lnTo>
                      <a:pt x="11" y="181"/>
                    </a:lnTo>
                    <a:lnTo>
                      <a:pt x="13" y="186"/>
                    </a:lnTo>
                    <a:lnTo>
                      <a:pt x="16" y="189"/>
                    </a:lnTo>
                    <a:lnTo>
                      <a:pt x="18" y="192"/>
                    </a:lnTo>
                    <a:lnTo>
                      <a:pt x="20" y="196"/>
                    </a:lnTo>
                    <a:lnTo>
                      <a:pt x="23" y="198"/>
                    </a:lnTo>
                    <a:lnTo>
                      <a:pt x="26" y="201"/>
                    </a:lnTo>
                    <a:lnTo>
                      <a:pt x="29" y="202"/>
                    </a:lnTo>
                    <a:lnTo>
                      <a:pt x="32" y="204"/>
                    </a:lnTo>
                    <a:lnTo>
                      <a:pt x="35" y="204"/>
                    </a:lnTo>
                    <a:lnTo>
                      <a:pt x="38" y="205"/>
                    </a:lnTo>
                    <a:lnTo>
                      <a:pt x="42" y="205"/>
                    </a:lnTo>
                    <a:lnTo>
                      <a:pt x="45" y="204"/>
                    </a:lnTo>
                    <a:lnTo>
                      <a:pt x="47" y="204"/>
                    </a:lnTo>
                    <a:lnTo>
                      <a:pt x="51" y="202"/>
                    </a:lnTo>
                    <a:lnTo>
                      <a:pt x="53" y="200"/>
                    </a:lnTo>
                    <a:lnTo>
                      <a:pt x="55" y="199"/>
                    </a:lnTo>
                    <a:lnTo>
                      <a:pt x="58" y="196"/>
                    </a:lnTo>
                    <a:lnTo>
                      <a:pt x="60" y="194"/>
                    </a:lnTo>
                    <a:lnTo>
                      <a:pt x="61" y="190"/>
                    </a:lnTo>
                    <a:lnTo>
                      <a:pt x="63" y="186"/>
                    </a:lnTo>
                    <a:lnTo>
                      <a:pt x="64" y="183"/>
                    </a:lnTo>
                    <a:lnTo>
                      <a:pt x="66" y="178"/>
                    </a:lnTo>
                    <a:lnTo>
                      <a:pt x="66" y="173"/>
                    </a:lnTo>
                    <a:lnTo>
                      <a:pt x="67" y="168"/>
                    </a:lnTo>
                    <a:lnTo>
                      <a:pt x="66" y="161"/>
                    </a:lnTo>
                    <a:lnTo>
                      <a:pt x="66" y="156"/>
                    </a:lnTo>
                    <a:lnTo>
                      <a:pt x="65" y="150"/>
                    </a:lnTo>
                    <a:lnTo>
                      <a:pt x="65" y="146"/>
                    </a:lnTo>
                    <a:lnTo>
                      <a:pt x="64" y="143"/>
                    </a:lnTo>
                    <a:lnTo>
                      <a:pt x="63" y="139"/>
                    </a:lnTo>
                    <a:lnTo>
                      <a:pt x="62" y="135"/>
                    </a:lnTo>
                    <a:lnTo>
                      <a:pt x="61" y="132"/>
                    </a:lnTo>
                    <a:lnTo>
                      <a:pt x="60" y="128"/>
                    </a:lnTo>
                    <a:lnTo>
                      <a:pt x="59" y="123"/>
                    </a:lnTo>
                    <a:lnTo>
                      <a:pt x="57" y="120"/>
                    </a:lnTo>
                    <a:lnTo>
                      <a:pt x="56" y="115"/>
                    </a:lnTo>
                    <a:lnTo>
                      <a:pt x="55" y="112"/>
                    </a:lnTo>
                    <a:lnTo>
                      <a:pt x="53" y="107"/>
                    </a:lnTo>
                    <a:lnTo>
                      <a:pt x="52" y="103"/>
                    </a:lnTo>
                    <a:lnTo>
                      <a:pt x="50" y="99"/>
                    </a:lnTo>
                    <a:lnTo>
                      <a:pt x="49" y="94"/>
                    </a:lnTo>
                    <a:lnTo>
                      <a:pt x="47" y="90"/>
                    </a:lnTo>
                    <a:lnTo>
                      <a:pt x="45" y="85"/>
                    </a:lnTo>
                    <a:lnTo>
                      <a:pt x="44" y="80"/>
                    </a:lnTo>
                    <a:lnTo>
                      <a:pt x="42" y="76"/>
                    </a:lnTo>
                    <a:lnTo>
                      <a:pt x="40" y="70"/>
                    </a:lnTo>
                    <a:lnTo>
                      <a:pt x="38" y="65"/>
                    </a:lnTo>
                    <a:lnTo>
                      <a:pt x="36" y="60"/>
                    </a:lnTo>
                    <a:lnTo>
                      <a:pt x="33" y="55"/>
                    </a:lnTo>
                    <a:lnTo>
                      <a:pt x="32" y="51"/>
                    </a:lnTo>
                    <a:lnTo>
                      <a:pt x="30" y="45"/>
                    </a:lnTo>
                    <a:lnTo>
                      <a:pt x="27" y="40"/>
                    </a:lnTo>
                    <a:lnTo>
                      <a:pt x="25" y="35"/>
                    </a:lnTo>
                    <a:lnTo>
                      <a:pt x="22" y="29"/>
                    </a:lnTo>
                    <a:lnTo>
                      <a:pt x="21" y="23"/>
                    </a:lnTo>
                    <a:lnTo>
                      <a:pt x="18" y="17"/>
                    </a:lnTo>
                    <a:lnTo>
                      <a:pt x="16" y="12"/>
                    </a:lnTo>
                    <a:lnTo>
                      <a:pt x="13" y="6"/>
                    </a:lnTo>
                    <a:lnTo>
                      <a:pt x="11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9462" name="Freeform 253"/>
              <p:cNvSpPr>
                <a:spLocks/>
              </p:cNvSpPr>
              <p:nvPr/>
            </p:nvSpPr>
            <p:spPr bwMode="auto">
              <a:xfrm>
                <a:off x="2688" y="2345"/>
                <a:ext cx="26" cy="103"/>
              </a:xfrm>
              <a:custGeom>
                <a:avLst/>
                <a:gdLst>
                  <a:gd name="T0" fmla="*/ 10 w 68"/>
                  <a:gd name="T1" fmla="*/ 12 h 205"/>
                  <a:gd name="T2" fmla="*/ 7 w 68"/>
                  <a:gd name="T3" fmla="*/ 33 h 205"/>
                  <a:gd name="T4" fmla="*/ 4 w 68"/>
                  <a:gd name="T5" fmla="*/ 55 h 205"/>
                  <a:gd name="T6" fmla="*/ 2 w 68"/>
                  <a:gd name="T7" fmla="*/ 77 h 205"/>
                  <a:gd name="T8" fmla="*/ 0 w 68"/>
                  <a:gd name="T9" fmla="*/ 97 h 205"/>
                  <a:gd name="T10" fmla="*/ 0 w 68"/>
                  <a:gd name="T11" fmla="*/ 116 h 205"/>
                  <a:gd name="T12" fmla="*/ 0 w 68"/>
                  <a:gd name="T13" fmla="*/ 132 h 205"/>
                  <a:gd name="T14" fmla="*/ 1 w 68"/>
                  <a:gd name="T15" fmla="*/ 148 h 205"/>
                  <a:gd name="T16" fmla="*/ 4 w 68"/>
                  <a:gd name="T17" fmla="*/ 160 h 205"/>
                  <a:gd name="T18" fmla="*/ 8 w 68"/>
                  <a:gd name="T19" fmla="*/ 171 h 205"/>
                  <a:gd name="T20" fmla="*/ 11 w 68"/>
                  <a:gd name="T21" fmla="*/ 180 h 205"/>
                  <a:gd name="T22" fmla="*/ 16 w 68"/>
                  <a:gd name="T23" fmla="*/ 188 h 205"/>
                  <a:gd name="T24" fmla="*/ 21 w 68"/>
                  <a:gd name="T25" fmla="*/ 195 h 205"/>
                  <a:gd name="T26" fmla="*/ 27 w 68"/>
                  <a:gd name="T27" fmla="*/ 200 h 205"/>
                  <a:gd name="T28" fmla="*/ 32 w 68"/>
                  <a:gd name="T29" fmla="*/ 203 h 205"/>
                  <a:gd name="T30" fmla="*/ 38 w 68"/>
                  <a:gd name="T31" fmla="*/ 203 h 205"/>
                  <a:gd name="T32" fmla="*/ 45 w 68"/>
                  <a:gd name="T33" fmla="*/ 203 h 205"/>
                  <a:gd name="T34" fmla="*/ 51 w 68"/>
                  <a:gd name="T35" fmla="*/ 201 h 205"/>
                  <a:gd name="T36" fmla="*/ 56 w 68"/>
                  <a:gd name="T37" fmla="*/ 197 h 205"/>
                  <a:gd name="T38" fmla="*/ 60 w 68"/>
                  <a:gd name="T39" fmla="*/ 192 h 205"/>
                  <a:gd name="T40" fmla="*/ 64 w 68"/>
                  <a:gd name="T41" fmla="*/ 185 h 205"/>
                  <a:gd name="T42" fmla="*/ 66 w 68"/>
                  <a:gd name="T43" fmla="*/ 177 h 205"/>
                  <a:gd name="T44" fmla="*/ 67 w 68"/>
                  <a:gd name="T45" fmla="*/ 166 h 205"/>
                  <a:gd name="T46" fmla="*/ 66 w 68"/>
                  <a:gd name="T47" fmla="*/ 154 h 205"/>
                  <a:gd name="T48" fmla="*/ 65 w 68"/>
                  <a:gd name="T49" fmla="*/ 145 h 205"/>
                  <a:gd name="T50" fmla="*/ 63 w 68"/>
                  <a:gd name="T51" fmla="*/ 138 h 205"/>
                  <a:gd name="T52" fmla="*/ 61 w 68"/>
                  <a:gd name="T53" fmla="*/ 131 h 205"/>
                  <a:gd name="T54" fmla="*/ 59 w 68"/>
                  <a:gd name="T55" fmla="*/ 123 h 205"/>
                  <a:gd name="T56" fmla="*/ 57 w 68"/>
                  <a:gd name="T57" fmla="*/ 115 h 205"/>
                  <a:gd name="T58" fmla="*/ 54 w 68"/>
                  <a:gd name="T59" fmla="*/ 106 h 205"/>
                  <a:gd name="T60" fmla="*/ 51 w 68"/>
                  <a:gd name="T61" fmla="*/ 98 h 205"/>
                  <a:gd name="T62" fmla="*/ 48 w 68"/>
                  <a:gd name="T63" fmla="*/ 89 h 205"/>
                  <a:gd name="T64" fmla="*/ 44 w 68"/>
                  <a:gd name="T65" fmla="*/ 79 h 205"/>
                  <a:gd name="T66" fmla="*/ 40 w 68"/>
                  <a:gd name="T67" fmla="*/ 69 h 205"/>
                  <a:gd name="T68" fmla="*/ 37 w 68"/>
                  <a:gd name="T69" fmla="*/ 60 h 205"/>
                  <a:gd name="T70" fmla="*/ 32 w 68"/>
                  <a:gd name="T71" fmla="*/ 51 h 205"/>
                  <a:gd name="T72" fmla="*/ 28 w 68"/>
                  <a:gd name="T73" fmla="*/ 39 h 205"/>
                  <a:gd name="T74" fmla="*/ 23 w 68"/>
                  <a:gd name="T75" fmla="*/ 29 h 205"/>
                  <a:gd name="T76" fmla="*/ 19 w 68"/>
                  <a:gd name="T77" fmla="*/ 17 h 205"/>
                  <a:gd name="T78" fmla="*/ 14 w 68"/>
                  <a:gd name="T79" fmla="*/ 6 h 20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68"/>
                  <a:gd name="T121" fmla="*/ 0 h 205"/>
                  <a:gd name="T122" fmla="*/ 68 w 68"/>
                  <a:gd name="T123" fmla="*/ 205 h 205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68" h="205">
                    <a:moveTo>
                      <a:pt x="12" y="0"/>
                    </a:moveTo>
                    <a:lnTo>
                      <a:pt x="10" y="12"/>
                    </a:lnTo>
                    <a:lnTo>
                      <a:pt x="8" y="23"/>
                    </a:lnTo>
                    <a:lnTo>
                      <a:pt x="7" y="33"/>
                    </a:lnTo>
                    <a:lnTo>
                      <a:pt x="6" y="44"/>
                    </a:lnTo>
                    <a:lnTo>
                      <a:pt x="4" y="55"/>
                    </a:lnTo>
                    <a:lnTo>
                      <a:pt x="3" y="66"/>
                    </a:lnTo>
                    <a:lnTo>
                      <a:pt x="2" y="77"/>
                    </a:lnTo>
                    <a:lnTo>
                      <a:pt x="1" y="88"/>
                    </a:lnTo>
                    <a:lnTo>
                      <a:pt x="0" y="97"/>
                    </a:lnTo>
                    <a:lnTo>
                      <a:pt x="0" y="107"/>
                    </a:lnTo>
                    <a:lnTo>
                      <a:pt x="0" y="116"/>
                    </a:lnTo>
                    <a:lnTo>
                      <a:pt x="0" y="125"/>
                    </a:lnTo>
                    <a:lnTo>
                      <a:pt x="0" y="132"/>
                    </a:lnTo>
                    <a:lnTo>
                      <a:pt x="1" y="141"/>
                    </a:lnTo>
                    <a:lnTo>
                      <a:pt x="1" y="148"/>
                    </a:lnTo>
                    <a:lnTo>
                      <a:pt x="2" y="154"/>
                    </a:lnTo>
                    <a:lnTo>
                      <a:pt x="4" y="160"/>
                    </a:lnTo>
                    <a:lnTo>
                      <a:pt x="5" y="166"/>
                    </a:lnTo>
                    <a:lnTo>
                      <a:pt x="8" y="171"/>
                    </a:lnTo>
                    <a:lnTo>
                      <a:pt x="9" y="176"/>
                    </a:lnTo>
                    <a:lnTo>
                      <a:pt x="11" y="180"/>
                    </a:lnTo>
                    <a:lnTo>
                      <a:pt x="13" y="185"/>
                    </a:lnTo>
                    <a:lnTo>
                      <a:pt x="16" y="188"/>
                    </a:lnTo>
                    <a:lnTo>
                      <a:pt x="18" y="191"/>
                    </a:lnTo>
                    <a:lnTo>
                      <a:pt x="21" y="195"/>
                    </a:lnTo>
                    <a:lnTo>
                      <a:pt x="24" y="197"/>
                    </a:lnTo>
                    <a:lnTo>
                      <a:pt x="27" y="200"/>
                    </a:lnTo>
                    <a:lnTo>
                      <a:pt x="29" y="201"/>
                    </a:lnTo>
                    <a:lnTo>
                      <a:pt x="32" y="203"/>
                    </a:lnTo>
                    <a:lnTo>
                      <a:pt x="35" y="203"/>
                    </a:lnTo>
                    <a:lnTo>
                      <a:pt x="38" y="203"/>
                    </a:lnTo>
                    <a:lnTo>
                      <a:pt x="42" y="204"/>
                    </a:lnTo>
                    <a:lnTo>
                      <a:pt x="45" y="203"/>
                    </a:lnTo>
                    <a:lnTo>
                      <a:pt x="48" y="203"/>
                    </a:lnTo>
                    <a:lnTo>
                      <a:pt x="51" y="201"/>
                    </a:lnTo>
                    <a:lnTo>
                      <a:pt x="54" y="199"/>
                    </a:lnTo>
                    <a:lnTo>
                      <a:pt x="56" y="197"/>
                    </a:lnTo>
                    <a:lnTo>
                      <a:pt x="58" y="195"/>
                    </a:lnTo>
                    <a:lnTo>
                      <a:pt x="60" y="192"/>
                    </a:lnTo>
                    <a:lnTo>
                      <a:pt x="62" y="189"/>
                    </a:lnTo>
                    <a:lnTo>
                      <a:pt x="64" y="185"/>
                    </a:lnTo>
                    <a:lnTo>
                      <a:pt x="65" y="182"/>
                    </a:lnTo>
                    <a:lnTo>
                      <a:pt x="66" y="177"/>
                    </a:lnTo>
                    <a:lnTo>
                      <a:pt x="66" y="172"/>
                    </a:lnTo>
                    <a:lnTo>
                      <a:pt x="67" y="166"/>
                    </a:lnTo>
                    <a:lnTo>
                      <a:pt x="67" y="160"/>
                    </a:lnTo>
                    <a:lnTo>
                      <a:pt x="66" y="154"/>
                    </a:lnTo>
                    <a:lnTo>
                      <a:pt x="66" y="149"/>
                    </a:lnTo>
                    <a:lnTo>
                      <a:pt x="65" y="145"/>
                    </a:lnTo>
                    <a:lnTo>
                      <a:pt x="64" y="142"/>
                    </a:lnTo>
                    <a:lnTo>
                      <a:pt x="63" y="138"/>
                    </a:lnTo>
                    <a:lnTo>
                      <a:pt x="63" y="134"/>
                    </a:lnTo>
                    <a:lnTo>
                      <a:pt x="61" y="131"/>
                    </a:lnTo>
                    <a:lnTo>
                      <a:pt x="61" y="127"/>
                    </a:lnTo>
                    <a:lnTo>
                      <a:pt x="59" y="123"/>
                    </a:lnTo>
                    <a:lnTo>
                      <a:pt x="58" y="119"/>
                    </a:lnTo>
                    <a:lnTo>
                      <a:pt x="57" y="115"/>
                    </a:lnTo>
                    <a:lnTo>
                      <a:pt x="56" y="111"/>
                    </a:lnTo>
                    <a:lnTo>
                      <a:pt x="54" y="106"/>
                    </a:lnTo>
                    <a:lnTo>
                      <a:pt x="53" y="102"/>
                    </a:lnTo>
                    <a:lnTo>
                      <a:pt x="51" y="98"/>
                    </a:lnTo>
                    <a:lnTo>
                      <a:pt x="49" y="93"/>
                    </a:lnTo>
                    <a:lnTo>
                      <a:pt x="48" y="89"/>
                    </a:lnTo>
                    <a:lnTo>
                      <a:pt x="46" y="84"/>
                    </a:lnTo>
                    <a:lnTo>
                      <a:pt x="44" y="79"/>
                    </a:lnTo>
                    <a:lnTo>
                      <a:pt x="42" y="75"/>
                    </a:lnTo>
                    <a:lnTo>
                      <a:pt x="40" y="69"/>
                    </a:lnTo>
                    <a:lnTo>
                      <a:pt x="38" y="65"/>
                    </a:lnTo>
                    <a:lnTo>
                      <a:pt x="37" y="60"/>
                    </a:lnTo>
                    <a:lnTo>
                      <a:pt x="34" y="55"/>
                    </a:lnTo>
                    <a:lnTo>
                      <a:pt x="32" y="51"/>
                    </a:lnTo>
                    <a:lnTo>
                      <a:pt x="30" y="44"/>
                    </a:lnTo>
                    <a:lnTo>
                      <a:pt x="28" y="39"/>
                    </a:lnTo>
                    <a:lnTo>
                      <a:pt x="26" y="34"/>
                    </a:lnTo>
                    <a:lnTo>
                      <a:pt x="23" y="29"/>
                    </a:lnTo>
                    <a:lnTo>
                      <a:pt x="21" y="22"/>
                    </a:lnTo>
                    <a:lnTo>
                      <a:pt x="19" y="17"/>
                    </a:lnTo>
                    <a:lnTo>
                      <a:pt x="16" y="11"/>
                    </a:lnTo>
                    <a:lnTo>
                      <a:pt x="14" y="6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tr-TR"/>
              </a:p>
            </p:txBody>
          </p:sp>
        </p:grpSp>
      </p:grpSp>
      <p:grpSp>
        <p:nvGrpSpPr>
          <p:cNvPr id="8263" name="Group 254"/>
          <p:cNvGrpSpPr>
            <a:grpSpLocks/>
          </p:cNvGrpSpPr>
          <p:nvPr/>
        </p:nvGrpSpPr>
        <p:grpSpPr bwMode="auto">
          <a:xfrm rot="-10686227" flipH="1" flipV="1">
            <a:off x="4360863" y="3962400"/>
            <a:ext cx="901700" cy="414338"/>
            <a:chOff x="5279" y="2839"/>
            <a:chExt cx="328" cy="132"/>
          </a:xfrm>
        </p:grpSpPr>
        <p:sp>
          <p:nvSpPr>
            <p:cNvPr id="49438" name="Freeform 255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61 w 328"/>
                <a:gd name="T7" fmla="*/ 97 h 132"/>
                <a:gd name="T8" fmla="*/ 143 w 328"/>
                <a:gd name="T9" fmla="*/ 99 h 132"/>
                <a:gd name="T10" fmla="*/ 126 w 328"/>
                <a:gd name="T11" fmla="*/ 99 h 132"/>
                <a:gd name="T12" fmla="*/ 113 w 328"/>
                <a:gd name="T13" fmla="*/ 95 h 132"/>
                <a:gd name="T14" fmla="*/ 99 w 328"/>
                <a:gd name="T15" fmla="*/ 89 h 132"/>
                <a:gd name="T16" fmla="*/ 91 w 328"/>
                <a:gd name="T17" fmla="*/ 79 h 132"/>
                <a:gd name="T18" fmla="*/ 87 w 328"/>
                <a:gd name="T19" fmla="*/ 66 h 132"/>
                <a:gd name="T20" fmla="*/ 91 w 328"/>
                <a:gd name="T21" fmla="*/ 49 h 132"/>
                <a:gd name="T22" fmla="*/ 91 w 328"/>
                <a:gd name="T23" fmla="*/ 35 h 132"/>
                <a:gd name="T24" fmla="*/ 84 w 328"/>
                <a:gd name="T25" fmla="*/ 26 h 132"/>
                <a:gd name="T26" fmla="*/ 75 w 328"/>
                <a:gd name="T27" fmla="*/ 21 h 132"/>
                <a:gd name="T28" fmla="*/ 61 w 328"/>
                <a:gd name="T29" fmla="*/ 18 h 132"/>
                <a:gd name="T30" fmla="*/ 44 w 328"/>
                <a:gd name="T31" fmla="*/ 15 h 132"/>
                <a:gd name="T32" fmla="*/ 27 w 328"/>
                <a:gd name="T33" fmla="*/ 13 h 132"/>
                <a:gd name="T34" fmla="*/ 13 w 328"/>
                <a:gd name="T35" fmla="*/ 11 h 132"/>
                <a:gd name="T36" fmla="*/ 0 w 328"/>
                <a:gd name="T37" fmla="*/ 6 h 132"/>
                <a:gd name="T38" fmla="*/ 24 w 328"/>
                <a:gd name="T39" fmla="*/ 10 h 132"/>
                <a:gd name="T40" fmla="*/ 45 w 328"/>
                <a:gd name="T41" fmla="*/ 6 h 132"/>
                <a:gd name="T42" fmla="*/ 63 w 328"/>
                <a:gd name="T43" fmla="*/ 5 h 132"/>
                <a:gd name="T44" fmla="*/ 82 w 328"/>
                <a:gd name="T45" fmla="*/ 2 h 132"/>
                <a:gd name="T46" fmla="*/ 96 w 328"/>
                <a:gd name="T47" fmla="*/ 0 h 132"/>
                <a:gd name="T48" fmla="*/ 107 w 328"/>
                <a:gd name="T49" fmla="*/ 5 h 132"/>
                <a:gd name="T50" fmla="*/ 115 w 328"/>
                <a:gd name="T51" fmla="*/ 13 h 132"/>
                <a:gd name="T52" fmla="*/ 122 w 328"/>
                <a:gd name="T53" fmla="*/ 27 h 132"/>
                <a:gd name="T54" fmla="*/ 125 w 328"/>
                <a:gd name="T55" fmla="*/ 43 h 132"/>
                <a:gd name="T56" fmla="*/ 132 w 328"/>
                <a:gd name="T57" fmla="*/ 51 h 132"/>
                <a:gd name="T58" fmla="*/ 143 w 328"/>
                <a:gd name="T59" fmla="*/ 55 h 132"/>
                <a:gd name="T60" fmla="*/ 153 w 328"/>
                <a:gd name="T61" fmla="*/ 57 h 132"/>
                <a:gd name="T62" fmla="*/ 168 w 328"/>
                <a:gd name="T63" fmla="*/ 53 h 132"/>
                <a:gd name="T64" fmla="*/ 181 w 328"/>
                <a:gd name="T65" fmla="*/ 51 h 132"/>
                <a:gd name="T66" fmla="*/ 192 w 328"/>
                <a:gd name="T67" fmla="*/ 43 h 132"/>
                <a:gd name="T68" fmla="*/ 204 w 328"/>
                <a:gd name="T69" fmla="*/ 40 h 132"/>
                <a:gd name="T70" fmla="*/ 223 w 328"/>
                <a:gd name="T71" fmla="*/ 6 h 132"/>
                <a:gd name="T72" fmla="*/ 327 w 328"/>
                <a:gd name="T73" fmla="*/ 116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8"/>
                <a:gd name="T112" fmla="*/ 0 h 132"/>
                <a:gd name="T113" fmla="*/ 328 w 328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49439" name="Freeform 256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77 w 328"/>
                <a:gd name="T7" fmla="*/ 96 h 132"/>
                <a:gd name="T8" fmla="*/ 161 w 328"/>
                <a:gd name="T9" fmla="*/ 97 h 132"/>
                <a:gd name="T10" fmla="*/ 143 w 328"/>
                <a:gd name="T11" fmla="*/ 99 h 132"/>
                <a:gd name="T12" fmla="*/ 126 w 328"/>
                <a:gd name="T13" fmla="*/ 99 h 132"/>
                <a:gd name="T14" fmla="*/ 113 w 328"/>
                <a:gd name="T15" fmla="*/ 95 h 132"/>
                <a:gd name="T16" fmla="*/ 99 w 328"/>
                <a:gd name="T17" fmla="*/ 89 h 132"/>
                <a:gd name="T18" fmla="*/ 91 w 328"/>
                <a:gd name="T19" fmla="*/ 79 h 132"/>
                <a:gd name="T20" fmla="*/ 87 w 328"/>
                <a:gd name="T21" fmla="*/ 66 h 132"/>
                <a:gd name="T22" fmla="*/ 91 w 328"/>
                <a:gd name="T23" fmla="*/ 49 h 132"/>
                <a:gd name="T24" fmla="*/ 91 w 328"/>
                <a:gd name="T25" fmla="*/ 49 h 132"/>
                <a:gd name="T26" fmla="*/ 91 w 328"/>
                <a:gd name="T27" fmla="*/ 35 h 132"/>
                <a:gd name="T28" fmla="*/ 84 w 328"/>
                <a:gd name="T29" fmla="*/ 26 h 132"/>
                <a:gd name="T30" fmla="*/ 75 w 328"/>
                <a:gd name="T31" fmla="*/ 21 h 132"/>
                <a:gd name="T32" fmla="*/ 61 w 328"/>
                <a:gd name="T33" fmla="*/ 18 h 132"/>
                <a:gd name="T34" fmla="*/ 44 w 328"/>
                <a:gd name="T35" fmla="*/ 15 h 132"/>
                <a:gd name="T36" fmla="*/ 27 w 328"/>
                <a:gd name="T37" fmla="*/ 13 h 132"/>
                <a:gd name="T38" fmla="*/ 13 w 328"/>
                <a:gd name="T39" fmla="*/ 11 h 132"/>
                <a:gd name="T40" fmla="*/ 0 w 328"/>
                <a:gd name="T41" fmla="*/ 6 h 132"/>
                <a:gd name="T42" fmla="*/ 0 w 328"/>
                <a:gd name="T43" fmla="*/ 6 h 132"/>
                <a:gd name="T44" fmla="*/ 24 w 328"/>
                <a:gd name="T45" fmla="*/ 10 h 132"/>
                <a:gd name="T46" fmla="*/ 45 w 328"/>
                <a:gd name="T47" fmla="*/ 6 h 132"/>
                <a:gd name="T48" fmla="*/ 63 w 328"/>
                <a:gd name="T49" fmla="*/ 5 h 132"/>
                <a:gd name="T50" fmla="*/ 82 w 328"/>
                <a:gd name="T51" fmla="*/ 2 h 132"/>
                <a:gd name="T52" fmla="*/ 96 w 328"/>
                <a:gd name="T53" fmla="*/ 0 h 132"/>
                <a:gd name="T54" fmla="*/ 107 w 328"/>
                <a:gd name="T55" fmla="*/ 5 h 132"/>
                <a:gd name="T56" fmla="*/ 115 w 328"/>
                <a:gd name="T57" fmla="*/ 13 h 132"/>
                <a:gd name="T58" fmla="*/ 122 w 328"/>
                <a:gd name="T59" fmla="*/ 27 h 132"/>
                <a:gd name="T60" fmla="*/ 122 w 328"/>
                <a:gd name="T61" fmla="*/ 27 h 132"/>
                <a:gd name="T62" fmla="*/ 125 w 328"/>
                <a:gd name="T63" fmla="*/ 43 h 132"/>
                <a:gd name="T64" fmla="*/ 132 w 328"/>
                <a:gd name="T65" fmla="*/ 51 h 132"/>
                <a:gd name="T66" fmla="*/ 143 w 328"/>
                <a:gd name="T67" fmla="*/ 55 h 132"/>
                <a:gd name="T68" fmla="*/ 153 w 328"/>
                <a:gd name="T69" fmla="*/ 57 h 132"/>
                <a:gd name="T70" fmla="*/ 168 w 328"/>
                <a:gd name="T71" fmla="*/ 53 h 132"/>
                <a:gd name="T72" fmla="*/ 181 w 328"/>
                <a:gd name="T73" fmla="*/ 51 h 132"/>
                <a:gd name="T74" fmla="*/ 192 w 328"/>
                <a:gd name="T75" fmla="*/ 43 h 132"/>
                <a:gd name="T76" fmla="*/ 204 w 328"/>
                <a:gd name="T77" fmla="*/ 40 h 132"/>
                <a:gd name="T78" fmla="*/ 223 w 328"/>
                <a:gd name="T79" fmla="*/ 6 h 132"/>
                <a:gd name="T80" fmla="*/ 327 w 328"/>
                <a:gd name="T81" fmla="*/ 116 h 1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8"/>
                <a:gd name="T124" fmla="*/ 0 h 132"/>
                <a:gd name="T125" fmla="*/ 328 w 328"/>
                <a:gd name="T126" fmla="*/ 132 h 1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8267" name="Group 257"/>
          <p:cNvGrpSpPr>
            <a:grpSpLocks/>
          </p:cNvGrpSpPr>
          <p:nvPr/>
        </p:nvGrpSpPr>
        <p:grpSpPr bwMode="auto">
          <a:xfrm rot="-10253152" flipH="1" flipV="1">
            <a:off x="3446463" y="3505200"/>
            <a:ext cx="696912" cy="381000"/>
            <a:chOff x="5279" y="2839"/>
            <a:chExt cx="328" cy="132"/>
          </a:xfrm>
        </p:grpSpPr>
        <p:sp>
          <p:nvSpPr>
            <p:cNvPr id="49436" name="Freeform 258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61 w 328"/>
                <a:gd name="T7" fmla="*/ 97 h 132"/>
                <a:gd name="T8" fmla="*/ 143 w 328"/>
                <a:gd name="T9" fmla="*/ 99 h 132"/>
                <a:gd name="T10" fmla="*/ 126 w 328"/>
                <a:gd name="T11" fmla="*/ 99 h 132"/>
                <a:gd name="T12" fmla="*/ 113 w 328"/>
                <a:gd name="T13" fmla="*/ 95 h 132"/>
                <a:gd name="T14" fmla="*/ 99 w 328"/>
                <a:gd name="T15" fmla="*/ 89 h 132"/>
                <a:gd name="T16" fmla="*/ 91 w 328"/>
                <a:gd name="T17" fmla="*/ 79 h 132"/>
                <a:gd name="T18" fmla="*/ 87 w 328"/>
                <a:gd name="T19" fmla="*/ 66 h 132"/>
                <a:gd name="T20" fmla="*/ 91 w 328"/>
                <a:gd name="T21" fmla="*/ 49 h 132"/>
                <a:gd name="T22" fmla="*/ 91 w 328"/>
                <a:gd name="T23" fmla="*/ 35 h 132"/>
                <a:gd name="T24" fmla="*/ 84 w 328"/>
                <a:gd name="T25" fmla="*/ 26 h 132"/>
                <a:gd name="T26" fmla="*/ 75 w 328"/>
                <a:gd name="T27" fmla="*/ 21 h 132"/>
                <a:gd name="T28" fmla="*/ 61 w 328"/>
                <a:gd name="T29" fmla="*/ 18 h 132"/>
                <a:gd name="T30" fmla="*/ 44 w 328"/>
                <a:gd name="T31" fmla="*/ 15 h 132"/>
                <a:gd name="T32" fmla="*/ 27 w 328"/>
                <a:gd name="T33" fmla="*/ 13 h 132"/>
                <a:gd name="T34" fmla="*/ 13 w 328"/>
                <a:gd name="T35" fmla="*/ 11 h 132"/>
                <a:gd name="T36" fmla="*/ 0 w 328"/>
                <a:gd name="T37" fmla="*/ 6 h 132"/>
                <a:gd name="T38" fmla="*/ 24 w 328"/>
                <a:gd name="T39" fmla="*/ 10 h 132"/>
                <a:gd name="T40" fmla="*/ 45 w 328"/>
                <a:gd name="T41" fmla="*/ 6 h 132"/>
                <a:gd name="T42" fmla="*/ 63 w 328"/>
                <a:gd name="T43" fmla="*/ 5 h 132"/>
                <a:gd name="T44" fmla="*/ 82 w 328"/>
                <a:gd name="T45" fmla="*/ 2 h 132"/>
                <a:gd name="T46" fmla="*/ 96 w 328"/>
                <a:gd name="T47" fmla="*/ 0 h 132"/>
                <a:gd name="T48" fmla="*/ 107 w 328"/>
                <a:gd name="T49" fmla="*/ 5 h 132"/>
                <a:gd name="T50" fmla="*/ 115 w 328"/>
                <a:gd name="T51" fmla="*/ 13 h 132"/>
                <a:gd name="T52" fmla="*/ 122 w 328"/>
                <a:gd name="T53" fmla="*/ 27 h 132"/>
                <a:gd name="T54" fmla="*/ 125 w 328"/>
                <a:gd name="T55" fmla="*/ 43 h 132"/>
                <a:gd name="T56" fmla="*/ 132 w 328"/>
                <a:gd name="T57" fmla="*/ 51 h 132"/>
                <a:gd name="T58" fmla="*/ 143 w 328"/>
                <a:gd name="T59" fmla="*/ 55 h 132"/>
                <a:gd name="T60" fmla="*/ 153 w 328"/>
                <a:gd name="T61" fmla="*/ 57 h 132"/>
                <a:gd name="T62" fmla="*/ 168 w 328"/>
                <a:gd name="T63" fmla="*/ 53 h 132"/>
                <a:gd name="T64" fmla="*/ 181 w 328"/>
                <a:gd name="T65" fmla="*/ 51 h 132"/>
                <a:gd name="T66" fmla="*/ 192 w 328"/>
                <a:gd name="T67" fmla="*/ 43 h 132"/>
                <a:gd name="T68" fmla="*/ 204 w 328"/>
                <a:gd name="T69" fmla="*/ 40 h 132"/>
                <a:gd name="T70" fmla="*/ 223 w 328"/>
                <a:gd name="T71" fmla="*/ 6 h 132"/>
                <a:gd name="T72" fmla="*/ 327 w 328"/>
                <a:gd name="T73" fmla="*/ 116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8"/>
                <a:gd name="T112" fmla="*/ 0 h 132"/>
                <a:gd name="T113" fmla="*/ 328 w 328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49437" name="Freeform 259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77 w 328"/>
                <a:gd name="T7" fmla="*/ 96 h 132"/>
                <a:gd name="T8" fmla="*/ 161 w 328"/>
                <a:gd name="T9" fmla="*/ 97 h 132"/>
                <a:gd name="T10" fmla="*/ 143 w 328"/>
                <a:gd name="T11" fmla="*/ 99 h 132"/>
                <a:gd name="T12" fmla="*/ 126 w 328"/>
                <a:gd name="T13" fmla="*/ 99 h 132"/>
                <a:gd name="T14" fmla="*/ 113 w 328"/>
                <a:gd name="T15" fmla="*/ 95 h 132"/>
                <a:gd name="T16" fmla="*/ 99 w 328"/>
                <a:gd name="T17" fmla="*/ 89 h 132"/>
                <a:gd name="T18" fmla="*/ 91 w 328"/>
                <a:gd name="T19" fmla="*/ 79 h 132"/>
                <a:gd name="T20" fmla="*/ 87 w 328"/>
                <a:gd name="T21" fmla="*/ 66 h 132"/>
                <a:gd name="T22" fmla="*/ 91 w 328"/>
                <a:gd name="T23" fmla="*/ 49 h 132"/>
                <a:gd name="T24" fmla="*/ 91 w 328"/>
                <a:gd name="T25" fmla="*/ 49 h 132"/>
                <a:gd name="T26" fmla="*/ 91 w 328"/>
                <a:gd name="T27" fmla="*/ 35 h 132"/>
                <a:gd name="T28" fmla="*/ 84 w 328"/>
                <a:gd name="T29" fmla="*/ 26 h 132"/>
                <a:gd name="T30" fmla="*/ 75 w 328"/>
                <a:gd name="T31" fmla="*/ 21 h 132"/>
                <a:gd name="T32" fmla="*/ 61 w 328"/>
                <a:gd name="T33" fmla="*/ 18 h 132"/>
                <a:gd name="T34" fmla="*/ 44 w 328"/>
                <a:gd name="T35" fmla="*/ 15 h 132"/>
                <a:gd name="T36" fmla="*/ 27 w 328"/>
                <a:gd name="T37" fmla="*/ 13 h 132"/>
                <a:gd name="T38" fmla="*/ 13 w 328"/>
                <a:gd name="T39" fmla="*/ 11 h 132"/>
                <a:gd name="T40" fmla="*/ 0 w 328"/>
                <a:gd name="T41" fmla="*/ 6 h 132"/>
                <a:gd name="T42" fmla="*/ 0 w 328"/>
                <a:gd name="T43" fmla="*/ 6 h 132"/>
                <a:gd name="T44" fmla="*/ 24 w 328"/>
                <a:gd name="T45" fmla="*/ 10 h 132"/>
                <a:gd name="T46" fmla="*/ 45 w 328"/>
                <a:gd name="T47" fmla="*/ 6 h 132"/>
                <a:gd name="T48" fmla="*/ 63 w 328"/>
                <a:gd name="T49" fmla="*/ 5 h 132"/>
                <a:gd name="T50" fmla="*/ 82 w 328"/>
                <a:gd name="T51" fmla="*/ 2 h 132"/>
                <a:gd name="T52" fmla="*/ 96 w 328"/>
                <a:gd name="T53" fmla="*/ 0 h 132"/>
                <a:gd name="T54" fmla="*/ 107 w 328"/>
                <a:gd name="T55" fmla="*/ 5 h 132"/>
                <a:gd name="T56" fmla="*/ 115 w 328"/>
                <a:gd name="T57" fmla="*/ 13 h 132"/>
                <a:gd name="T58" fmla="*/ 122 w 328"/>
                <a:gd name="T59" fmla="*/ 27 h 132"/>
                <a:gd name="T60" fmla="*/ 122 w 328"/>
                <a:gd name="T61" fmla="*/ 27 h 132"/>
                <a:gd name="T62" fmla="*/ 125 w 328"/>
                <a:gd name="T63" fmla="*/ 43 h 132"/>
                <a:gd name="T64" fmla="*/ 132 w 328"/>
                <a:gd name="T65" fmla="*/ 51 h 132"/>
                <a:gd name="T66" fmla="*/ 143 w 328"/>
                <a:gd name="T67" fmla="*/ 55 h 132"/>
                <a:gd name="T68" fmla="*/ 153 w 328"/>
                <a:gd name="T69" fmla="*/ 57 h 132"/>
                <a:gd name="T70" fmla="*/ 168 w 328"/>
                <a:gd name="T71" fmla="*/ 53 h 132"/>
                <a:gd name="T72" fmla="*/ 181 w 328"/>
                <a:gd name="T73" fmla="*/ 51 h 132"/>
                <a:gd name="T74" fmla="*/ 192 w 328"/>
                <a:gd name="T75" fmla="*/ 43 h 132"/>
                <a:gd name="T76" fmla="*/ 204 w 328"/>
                <a:gd name="T77" fmla="*/ 40 h 132"/>
                <a:gd name="T78" fmla="*/ 223 w 328"/>
                <a:gd name="T79" fmla="*/ 6 h 132"/>
                <a:gd name="T80" fmla="*/ 327 w 328"/>
                <a:gd name="T81" fmla="*/ 116 h 1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8"/>
                <a:gd name="T124" fmla="*/ 0 h 132"/>
                <a:gd name="T125" fmla="*/ 328 w 328"/>
                <a:gd name="T126" fmla="*/ 132 h 1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8268" name="Group 260"/>
          <p:cNvGrpSpPr>
            <a:grpSpLocks/>
          </p:cNvGrpSpPr>
          <p:nvPr/>
        </p:nvGrpSpPr>
        <p:grpSpPr bwMode="auto">
          <a:xfrm rot="10758624" flipH="1" flipV="1">
            <a:off x="2336800" y="2971800"/>
            <a:ext cx="617538" cy="373063"/>
            <a:chOff x="4776" y="2801"/>
            <a:chExt cx="330" cy="131"/>
          </a:xfrm>
        </p:grpSpPr>
        <p:sp>
          <p:nvSpPr>
            <p:cNvPr id="49434" name="Freeform 261" descr="Küçük konfeti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49435" name="Freeform 262" descr="Küçük konfeti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8269" name="Group 263"/>
          <p:cNvGrpSpPr>
            <a:grpSpLocks/>
          </p:cNvGrpSpPr>
          <p:nvPr/>
        </p:nvGrpSpPr>
        <p:grpSpPr bwMode="auto">
          <a:xfrm rot="-10447736" flipH="1" flipV="1">
            <a:off x="1406525" y="2511425"/>
            <a:ext cx="619125" cy="371475"/>
            <a:chOff x="4776" y="2801"/>
            <a:chExt cx="330" cy="131"/>
          </a:xfrm>
        </p:grpSpPr>
        <p:sp>
          <p:nvSpPr>
            <p:cNvPr id="49432" name="Freeform 264" descr="Küçük konfeti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49433" name="Freeform 265" descr="Küçük konfeti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8270" name="Group 266"/>
          <p:cNvGrpSpPr>
            <a:grpSpLocks/>
          </p:cNvGrpSpPr>
          <p:nvPr/>
        </p:nvGrpSpPr>
        <p:grpSpPr bwMode="auto">
          <a:xfrm rot="-10704314" flipH="1" flipV="1">
            <a:off x="577850" y="2286000"/>
            <a:ext cx="617538" cy="369888"/>
            <a:chOff x="4776" y="2801"/>
            <a:chExt cx="330" cy="131"/>
          </a:xfrm>
        </p:grpSpPr>
        <p:sp>
          <p:nvSpPr>
            <p:cNvPr id="49430" name="Freeform 267" descr="Küçük konfeti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62 w 330"/>
                <a:gd name="T7" fmla="*/ 97 h 131"/>
                <a:gd name="T8" fmla="*/ 144 w 330"/>
                <a:gd name="T9" fmla="*/ 97 h 131"/>
                <a:gd name="T10" fmla="*/ 128 w 330"/>
                <a:gd name="T11" fmla="*/ 99 h 131"/>
                <a:gd name="T12" fmla="*/ 113 w 330"/>
                <a:gd name="T13" fmla="*/ 95 h 131"/>
                <a:gd name="T14" fmla="*/ 98 w 330"/>
                <a:gd name="T15" fmla="*/ 88 h 131"/>
                <a:gd name="T16" fmla="*/ 92 w 330"/>
                <a:gd name="T17" fmla="*/ 78 h 131"/>
                <a:gd name="T18" fmla="*/ 86 w 330"/>
                <a:gd name="T19" fmla="*/ 64 h 131"/>
                <a:gd name="T20" fmla="*/ 91 w 330"/>
                <a:gd name="T21" fmla="*/ 47 h 131"/>
                <a:gd name="T22" fmla="*/ 91 w 330"/>
                <a:gd name="T23" fmla="*/ 33 h 131"/>
                <a:gd name="T24" fmla="*/ 84 w 330"/>
                <a:gd name="T25" fmla="*/ 26 h 131"/>
                <a:gd name="T26" fmla="*/ 75 w 330"/>
                <a:gd name="T27" fmla="*/ 22 h 131"/>
                <a:gd name="T28" fmla="*/ 62 w 330"/>
                <a:gd name="T29" fmla="*/ 18 h 131"/>
                <a:gd name="T30" fmla="*/ 44 w 330"/>
                <a:gd name="T31" fmla="*/ 15 h 131"/>
                <a:gd name="T32" fmla="*/ 26 w 330"/>
                <a:gd name="T33" fmla="*/ 12 h 131"/>
                <a:gd name="T34" fmla="*/ 13 w 330"/>
                <a:gd name="T35" fmla="*/ 10 h 131"/>
                <a:gd name="T36" fmla="*/ 0 w 330"/>
                <a:gd name="T37" fmla="*/ 6 h 131"/>
                <a:gd name="T38" fmla="*/ 24 w 330"/>
                <a:gd name="T39" fmla="*/ 10 h 131"/>
                <a:gd name="T40" fmla="*/ 44 w 330"/>
                <a:gd name="T41" fmla="*/ 6 h 131"/>
                <a:gd name="T42" fmla="*/ 62 w 330"/>
                <a:gd name="T43" fmla="*/ 5 h 131"/>
                <a:gd name="T44" fmla="*/ 82 w 330"/>
                <a:gd name="T45" fmla="*/ 2 h 131"/>
                <a:gd name="T46" fmla="*/ 96 w 330"/>
                <a:gd name="T47" fmla="*/ 0 h 131"/>
                <a:gd name="T48" fmla="*/ 106 w 330"/>
                <a:gd name="T49" fmla="*/ 5 h 131"/>
                <a:gd name="T50" fmla="*/ 115 w 330"/>
                <a:gd name="T51" fmla="*/ 13 h 131"/>
                <a:gd name="T52" fmla="*/ 121 w 330"/>
                <a:gd name="T53" fmla="*/ 26 h 131"/>
                <a:gd name="T54" fmla="*/ 126 w 330"/>
                <a:gd name="T55" fmla="*/ 41 h 131"/>
                <a:gd name="T56" fmla="*/ 132 w 330"/>
                <a:gd name="T57" fmla="*/ 51 h 131"/>
                <a:gd name="T58" fmla="*/ 144 w 330"/>
                <a:gd name="T59" fmla="*/ 53 h 131"/>
                <a:gd name="T60" fmla="*/ 154 w 330"/>
                <a:gd name="T61" fmla="*/ 56 h 131"/>
                <a:gd name="T62" fmla="*/ 169 w 330"/>
                <a:gd name="T63" fmla="*/ 53 h 131"/>
                <a:gd name="T64" fmla="*/ 181 w 330"/>
                <a:gd name="T65" fmla="*/ 49 h 131"/>
                <a:gd name="T66" fmla="*/ 193 w 330"/>
                <a:gd name="T67" fmla="*/ 43 h 131"/>
                <a:gd name="T68" fmla="*/ 204 w 330"/>
                <a:gd name="T69" fmla="*/ 38 h 131"/>
                <a:gd name="T70" fmla="*/ 222 w 330"/>
                <a:gd name="T71" fmla="*/ 7 h 131"/>
                <a:gd name="T72" fmla="*/ 329 w 330"/>
                <a:gd name="T73" fmla="*/ 116 h 13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30"/>
                <a:gd name="T112" fmla="*/ 0 h 131"/>
                <a:gd name="T113" fmla="*/ 330 w 330"/>
                <a:gd name="T114" fmla="*/ 131 h 13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49431" name="Freeform 268" descr="Küçük konfeti"/>
            <p:cNvSpPr>
              <a:spLocks/>
            </p:cNvSpPr>
            <p:nvPr/>
          </p:nvSpPr>
          <p:spPr bwMode="auto">
            <a:xfrm>
              <a:off x="4776" y="2801"/>
              <a:ext cx="330" cy="131"/>
            </a:xfrm>
            <a:custGeom>
              <a:avLst/>
              <a:gdLst>
                <a:gd name="T0" fmla="*/ 329 w 330"/>
                <a:gd name="T1" fmla="*/ 116 h 131"/>
                <a:gd name="T2" fmla="*/ 157 w 330"/>
                <a:gd name="T3" fmla="*/ 130 h 131"/>
                <a:gd name="T4" fmla="*/ 176 w 330"/>
                <a:gd name="T5" fmla="*/ 94 h 131"/>
                <a:gd name="T6" fmla="*/ 176 w 330"/>
                <a:gd name="T7" fmla="*/ 94 h 131"/>
                <a:gd name="T8" fmla="*/ 162 w 330"/>
                <a:gd name="T9" fmla="*/ 97 h 131"/>
                <a:gd name="T10" fmla="*/ 144 w 330"/>
                <a:gd name="T11" fmla="*/ 97 h 131"/>
                <a:gd name="T12" fmla="*/ 128 w 330"/>
                <a:gd name="T13" fmla="*/ 99 h 131"/>
                <a:gd name="T14" fmla="*/ 113 w 330"/>
                <a:gd name="T15" fmla="*/ 95 h 131"/>
                <a:gd name="T16" fmla="*/ 98 w 330"/>
                <a:gd name="T17" fmla="*/ 88 h 131"/>
                <a:gd name="T18" fmla="*/ 92 w 330"/>
                <a:gd name="T19" fmla="*/ 78 h 131"/>
                <a:gd name="T20" fmla="*/ 86 w 330"/>
                <a:gd name="T21" fmla="*/ 64 h 131"/>
                <a:gd name="T22" fmla="*/ 91 w 330"/>
                <a:gd name="T23" fmla="*/ 47 h 131"/>
                <a:gd name="T24" fmla="*/ 91 w 330"/>
                <a:gd name="T25" fmla="*/ 47 h 131"/>
                <a:gd name="T26" fmla="*/ 91 w 330"/>
                <a:gd name="T27" fmla="*/ 33 h 131"/>
                <a:gd name="T28" fmla="*/ 84 w 330"/>
                <a:gd name="T29" fmla="*/ 26 h 131"/>
                <a:gd name="T30" fmla="*/ 75 w 330"/>
                <a:gd name="T31" fmla="*/ 22 h 131"/>
                <a:gd name="T32" fmla="*/ 62 w 330"/>
                <a:gd name="T33" fmla="*/ 18 h 131"/>
                <a:gd name="T34" fmla="*/ 44 w 330"/>
                <a:gd name="T35" fmla="*/ 15 h 131"/>
                <a:gd name="T36" fmla="*/ 26 w 330"/>
                <a:gd name="T37" fmla="*/ 12 h 131"/>
                <a:gd name="T38" fmla="*/ 13 w 330"/>
                <a:gd name="T39" fmla="*/ 10 h 131"/>
                <a:gd name="T40" fmla="*/ 0 w 330"/>
                <a:gd name="T41" fmla="*/ 6 h 131"/>
                <a:gd name="T42" fmla="*/ 0 w 330"/>
                <a:gd name="T43" fmla="*/ 6 h 131"/>
                <a:gd name="T44" fmla="*/ 24 w 330"/>
                <a:gd name="T45" fmla="*/ 10 h 131"/>
                <a:gd name="T46" fmla="*/ 44 w 330"/>
                <a:gd name="T47" fmla="*/ 6 h 131"/>
                <a:gd name="T48" fmla="*/ 62 w 330"/>
                <a:gd name="T49" fmla="*/ 5 h 131"/>
                <a:gd name="T50" fmla="*/ 82 w 330"/>
                <a:gd name="T51" fmla="*/ 2 h 131"/>
                <a:gd name="T52" fmla="*/ 96 w 330"/>
                <a:gd name="T53" fmla="*/ 0 h 131"/>
                <a:gd name="T54" fmla="*/ 106 w 330"/>
                <a:gd name="T55" fmla="*/ 5 h 131"/>
                <a:gd name="T56" fmla="*/ 115 w 330"/>
                <a:gd name="T57" fmla="*/ 13 h 131"/>
                <a:gd name="T58" fmla="*/ 121 w 330"/>
                <a:gd name="T59" fmla="*/ 26 h 131"/>
                <a:gd name="T60" fmla="*/ 121 w 330"/>
                <a:gd name="T61" fmla="*/ 26 h 131"/>
                <a:gd name="T62" fmla="*/ 126 w 330"/>
                <a:gd name="T63" fmla="*/ 41 h 131"/>
                <a:gd name="T64" fmla="*/ 132 w 330"/>
                <a:gd name="T65" fmla="*/ 51 h 131"/>
                <a:gd name="T66" fmla="*/ 144 w 330"/>
                <a:gd name="T67" fmla="*/ 53 h 131"/>
                <a:gd name="T68" fmla="*/ 154 w 330"/>
                <a:gd name="T69" fmla="*/ 56 h 131"/>
                <a:gd name="T70" fmla="*/ 169 w 330"/>
                <a:gd name="T71" fmla="*/ 53 h 131"/>
                <a:gd name="T72" fmla="*/ 181 w 330"/>
                <a:gd name="T73" fmla="*/ 49 h 131"/>
                <a:gd name="T74" fmla="*/ 193 w 330"/>
                <a:gd name="T75" fmla="*/ 43 h 131"/>
                <a:gd name="T76" fmla="*/ 204 w 330"/>
                <a:gd name="T77" fmla="*/ 38 h 131"/>
                <a:gd name="T78" fmla="*/ 222 w 330"/>
                <a:gd name="T79" fmla="*/ 7 h 131"/>
                <a:gd name="T80" fmla="*/ 329 w 330"/>
                <a:gd name="T81" fmla="*/ 116 h 13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30"/>
                <a:gd name="T124" fmla="*/ 0 h 131"/>
                <a:gd name="T125" fmla="*/ 330 w 330"/>
                <a:gd name="T126" fmla="*/ 131 h 13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30" h="131">
                  <a:moveTo>
                    <a:pt x="329" y="116"/>
                  </a:moveTo>
                  <a:lnTo>
                    <a:pt x="157" y="130"/>
                  </a:lnTo>
                  <a:lnTo>
                    <a:pt x="176" y="94"/>
                  </a:lnTo>
                  <a:lnTo>
                    <a:pt x="162" y="97"/>
                  </a:lnTo>
                  <a:lnTo>
                    <a:pt x="144" y="97"/>
                  </a:lnTo>
                  <a:lnTo>
                    <a:pt x="128" y="99"/>
                  </a:lnTo>
                  <a:lnTo>
                    <a:pt x="113" y="95"/>
                  </a:lnTo>
                  <a:lnTo>
                    <a:pt x="98" y="88"/>
                  </a:lnTo>
                  <a:lnTo>
                    <a:pt x="92" y="78"/>
                  </a:lnTo>
                  <a:lnTo>
                    <a:pt x="86" y="64"/>
                  </a:lnTo>
                  <a:lnTo>
                    <a:pt x="91" y="47"/>
                  </a:lnTo>
                  <a:lnTo>
                    <a:pt x="91" y="33"/>
                  </a:lnTo>
                  <a:lnTo>
                    <a:pt x="84" y="26"/>
                  </a:lnTo>
                  <a:lnTo>
                    <a:pt x="75" y="22"/>
                  </a:lnTo>
                  <a:lnTo>
                    <a:pt x="62" y="18"/>
                  </a:lnTo>
                  <a:lnTo>
                    <a:pt x="44" y="15"/>
                  </a:lnTo>
                  <a:lnTo>
                    <a:pt x="26" y="12"/>
                  </a:lnTo>
                  <a:lnTo>
                    <a:pt x="13" y="10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4" y="6"/>
                  </a:lnTo>
                  <a:lnTo>
                    <a:pt x="62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6" y="5"/>
                  </a:lnTo>
                  <a:lnTo>
                    <a:pt x="115" y="13"/>
                  </a:lnTo>
                  <a:lnTo>
                    <a:pt x="121" y="26"/>
                  </a:lnTo>
                  <a:lnTo>
                    <a:pt x="126" y="41"/>
                  </a:lnTo>
                  <a:lnTo>
                    <a:pt x="132" y="51"/>
                  </a:lnTo>
                  <a:lnTo>
                    <a:pt x="144" y="53"/>
                  </a:lnTo>
                  <a:lnTo>
                    <a:pt x="154" y="56"/>
                  </a:lnTo>
                  <a:lnTo>
                    <a:pt x="169" y="53"/>
                  </a:lnTo>
                  <a:lnTo>
                    <a:pt x="181" y="49"/>
                  </a:lnTo>
                  <a:lnTo>
                    <a:pt x="193" y="43"/>
                  </a:lnTo>
                  <a:lnTo>
                    <a:pt x="204" y="38"/>
                  </a:lnTo>
                  <a:lnTo>
                    <a:pt x="222" y="7"/>
                  </a:lnTo>
                  <a:lnTo>
                    <a:pt x="329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8283" name="Group 269"/>
          <p:cNvGrpSpPr>
            <a:grpSpLocks/>
          </p:cNvGrpSpPr>
          <p:nvPr/>
        </p:nvGrpSpPr>
        <p:grpSpPr bwMode="auto">
          <a:xfrm rot="10032764" flipH="1" flipV="1">
            <a:off x="5429250" y="4267200"/>
            <a:ext cx="901700" cy="414338"/>
            <a:chOff x="5279" y="2839"/>
            <a:chExt cx="328" cy="132"/>
          </a:xfrm>
        </p:grpSpPr>
        <p:sp>
          <p:nvSpPr>
            <p:cNvPr id="49428" name="Freeform 270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61 w 328"/>
                <a:gd name="T7" fmla="*/ 97 h 132"/>
                <a:gd name="T8" fmla="*/ 143 w 328"/>
                <a:gd name="T9" fmla="*/ 99 h 132"/>
                <a:gd name="T10" fmla="*/ 126 w 328"/>
                <a:gd name="T11" fmla="*/ 99 h 132"/>
                <a:gd name="T12" fmla="*/ 113 w 328"/>
                <a:gd name="T13" fmla="*/ 95 h 132"/>
                <a:gd name="T14" fmla="*/ 99 w 328"/>
                <a:gd name="T15" fmla="*/ 89 h 132"/>
                <a:gd name="T16" fmla="*/ 91 w 328"/>
                <a:gd name="T17" fmla="*/ 79 h 132"/>
                <a:gd name="T18" fmla="*/ 87 w 328"/>
                <a:gd name="T19" fmla="*/ 66 h 132"/>
                <a:gd name="T20" fmla="*/ 91 w 328"/>
                <a:gd name="T21" fmla="*/ 49 h 132"/>
                <a:gd name="T22" fmla="*/ 91 w 328"/>
                <a:gd name="T23" fmla="*/ 35 h 132"/>
                <a:gd name="T24" fmla="*/ 84 w 328"/>
                <a:gd name="T25" fmla="*/ 26 h 132"/>
                <a:gd name="T26" fmla="*/ 75 w 328"/>
                <a:gd name="T27" fmla="*/ 21 h 132"/>
                <a:gd name="T28" fmla="*/ 61 w 328"/>
                <a:gd name="T29" fmla="*/ 18 h 132"/>
                <a:gd name="T30" fmla="*/ 44 w 328"/>
                <a:gd name="T31" fmla="*/ 15 h 132"/>
                <a:gd name="T32" fmla="*/ 27 w 328"/>
                <a:gd name="T33" fmla="*/ 13 h 132"/>
                <a:gd name="T34" fmla="*/ 13 w 328"/>
                <a:gd name="T35" fmla="*/ 11 h 132"/>
                <a:gd name="T36" fmla="*/ 0 w 328"/>
                <a:gd name="T37" fmla="*/ 6 h 132"/>
                <a:gd name="T38" fmla="*/ 24 w 328"/>
                <a:gd name="T39" fmla="*/ 10 h 132"/>
                <a:gd name="T40" fmla="*/ 45 w 328"/>
                <a:gd name="T41" fmla="*/ 6 h 132"/>
                <a:gd name="T42" fmla="*/ 63 w 328"/>
                <a:gd name="T43" fmla="*/ 5 h 132"/>
                <a:gd name="T44" fmla="*/ 82 w 328"/>
                <a:gd name="T45" fmla="*/ 2 h 132"/>
                <a:gd name="T46" fmla="*/ 96 w 328"/>
                <a:gd name="T47" fmla="*/ 0 h 132"/>
                <a:gd name="T48" fmla="*/ 107 w 328"/>
                <a:gd name="T49" fmla="*/ 5 h 132"/>
                <a:gd name="T50" fmla="*/ 115 w 328"/>
                <a:gd name="T51" fmla="*/ 13 h 132"/>
                <a:gd name="T52" fmla="*/ 122 w 328"/>
                <a:gd name="T53" fmla="*/ 27 h 132"/>
                <a:gd name="T54" fmla="*/ 125 w 328"/>
                <a:gd name="T55" fmla="*/ 43 h 132"/>
                <a:gd name="T56" fmla="*/ 132 w 328"/>
                <a:gd name="T57" fmla="*/ 51 h 132"/>
                <a:gd name="T58" fmla="*/ 143 w 328"/>
                <a:gd name="T59" fmla="*/ 55 h 132"/>
                <a:gd name="T60" fmla="*/ 153 w 328"/>
                <a:gd name="T61" fmla="*/ 57 h 132"/>
                <a:gd name="T62" fmla="*/ 168 w 328"/>
                <a:gd name="T63" fmla="*/ 53 h 132"/>
                <a:gd name="T64" fmla="*/ 181 w 328"/>
                <a:gd name="T65" fmla="*/ 51 h 132"/>
                <a:gd name="T66" fmla="*/ 192 w 328"/>
                <a:gd name="T67" fmla="*/ 43 h 132"/>
                <a:gd name="T68" fmla="*/ 204 w 328"/>
                <a:gd name="T69" fmla="*/ 40 h 132"/>
                <a:gd name="T70" fmla="*/ 223 w 328"/>
                <a:gd name="T71" fmla="*/ 6 h 132"/>
                <a:gd name="T72" fmla="*/ 327 w 328"/>
                <a:gd name="T73" fmla="*/ 116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8"/>
                <a:gd name="T112" fmla="*/ 0 h 132"/>
                <a:gd name="T113" fmla="*/ 328 w 328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49429" name="Freeform 271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77 w 328"/>
                <a:gd name="T7" fmla="*/ 96 h 132"/>
                <a:gd name="T8" fmla="*/ 161 w 328"/>
                <a:gd name="T9" fmla="*/ 97 h 132"/>
                <a:gd name="T10" fmla="*/ 143 w 328"/>
                <a:gd name="T11" fmla="*/ 99 h 132"/>
                <a:gd name="T12" fmla="*/ 126 w 328"/>
                <a:gd name="T13" fmla="*/ 99 h 132"/>
                <a:gd name="T14" fmla="*/ 113 w 328"/>
                <a:gd name="T15" fmla="*/ 95 h 132"/>
                <a:gd name="T16" fmla="*/ 99 w 328"/>
                <a:gd name="T17" fmla="*/ 89 h 132"/>
                <a:gd name="T18" fmla="*/ 91 w 328"/>
                <a:gd name="T19" fmla="*/ 79 h 132"/>
                <a:gd name="T20" fmla="*/ 87 w 328"/>
                <a:gd name="T21" fmla="*/ 66 h 132"/>
                <a:gd name="T22" fmla="*/ 91 w 328"/>
                <a:gd name="T23" fmla="*/ 49 h 132"/>
                <a:gd name="T24" fmla="*/ 91 w 328"/>
                <a:gd name="T25" fmla="*/ 49 h 132"/>
                <a:gd name="T26" fmla="*/ 91 w 328"/>
                <a:gd name="T27" fmla="*/ 35 h 132"/>
                <a:gd name="T28" fmla="*/ 84 w 328"/>
                <a:gd name="T29" fmla="*/ 26 h 132"/>
                <a:gd name="T30" fmla="*/ 75 w 328"/>
                <a:gd name="T31" fmla="*/ 21 h 132"/>
                <a:gd name="T32" fmla="*/ 61 w 328"/>
                <a:gd name="T33" fmla="*/ 18 h 132"/>
                <a:gd name="T34" fmla="*/ 44 w 328"/>
                <a:gd name="T35" fmla="*/ 15 h 132"/>
                <a:gd name="T36" fmla="*/ 27 w 328"/>
                <a:gd name="T37" fmla="*/ 13 h 132"/>
                <a:gd name="T38" fmla="*/ 13 w 328"/>
                <a:gd name="T39" fmla="*/ 11 h 132"/>
                <a:gd name="T40" fmla="*/ 0 w 328"/>
                <a:gd name="T41" fmla="*/ 6 h 132"/>
                <a:gd name="T42" fmla="*/ 0 w 328"/>
                <a:gd name="T43" fmla="*/ 6 h 132"/>
                <a:gd name="T44" fmla="*/ 24 w 328"/>
                <a:gd name="T45" fmla="*/ 10 h 132"/>
                <a:gd name="T46" fmla="*/ 45 w 328"/>
                <a:gd name="T47" fmla="*/ 6 h 132"/>
                <a:gd name="T48" fmla="*/ 63 w 328"/>
                <a:gd name="T49" fmla="*/ 5 h 132"/>
                <a:gd name="T50" fmla="*/ 82 w 328"/>
                <a:gd name="T51" fmla="*/ 2 h 132"/>
                <a:gd name="T52" fmla="*/ 96 w 328"/>
                <a:gd name="T53" fmla="*/ 0 h 132"/>
                <a:gd name="T54" fmla="*/ 107 w 328"/>
                <a:gd name="T55" fmla="*/ 5 h 132"/>
                <a:gd name="T56" fmla="*/ 115 w 328"/>
                <a:gd name="T57" fmla="*/ 13 h 132"/>
                <a:gd name="T58" fmla="*/ 122 w 328"/>
                <a:gd name="T59" fmla="*/ 27 h 132"/>
                <a:gd name="T60" fmla="*/ 122 w 328"/>
                <a:gd name="T61" fmla="*/ 27 h 132"/>
                <a:gd name="T62" fmla="*/ 125 w 328"/>
                <a:gd name="T63" fmla="*/ 43 h 132"/>
                <a:gd name="T64" fmla="*/ 132 w 328"/>
                <a:gd name="T65" fmla="*/ 51 h 132"/>
                <a:gd name="T66" fmla="*/ 143 w 328"/>
                <a:gd name="T67" fmla="*/ 55 h 132"/>
                <a:gd name="T68" fmla="*/ 153 w 328"/>
                <a:gd name="T69" fmla="*/ 57 h 132"/>
                <a:gd name="T70" fmla="*/ 168 w 328"/>
                <a:gd name="T71" fmla="*/ 53 h 132"/>
                <a:gd name="T72" fmla="*/ 181 w 328"/>
                <a:gd name="T73" fmla="*/ 51 h 132"/>
                <a:gd name="T74" fmla="*/ 192 w 328"/>
                <a:gd name="T75" fmla="*/ 43 h 132"/>
                <a:gd name="T76" fmla="*/ 204 w 328"/>
                <a:gd name="T77" fmla="*/ 40 h 132"/>
                <a:gd name="T78" fmla="*/ 223 w 328"/>
                <a:gd name="T79" fmla="*/ 6 h 132"/>
                <a:gd name="T80" fmla="*/ 327 w 328"/>
                <a:gd name="T81" fmla="*/ 116 h 1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8"/>
                <a:gd name="T124" fmla="*/ 0 h 132"/>
                <a:gd name="T125" fmla="*/ 328 w 328"/>
                <a:gd name="T126" fmla="*/ 132 h 1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grpSp>
        <p:nvGrpSpPr>
          <p:cNvPr id="8287" name="Group 272"/>
          <p:cNvGrpSpPr>
            <a:grpSpLocks/>
          </p:cNvGrpSpPr>
          <p:nvPr/>
        </p:nvGrpSpPr>
        <p:grpSpPr bwMode="auto">
          <a:xfrm rot="10519073" flipH="1" flipV="1">
            <a:off x="6470650" y="4419600"/>
            <a:ext cx="901700" cy="414338"/>
            <a:chOff x="5279" y="2839"/>
            <a:chExt cx="328" cy="132"/>
          </a:xfrm>
        </p:grpSpPr>
        <p:sp>
          <p:nvSpPr>
            <p:cNvPr id="49426" name="Freeform 273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61 w 328"/>
                <a:gd name="T7" fmla="*/ 97 h 132"/>
                <a:gd name="T8" fmla="*/ 143 w 328"/>
                <a:gd name="T9" fmla="*/ 99 h 132"/>
                <a:gd name="T10" fmla="*/ 126 w 328"/>
                <a:gd name="T11" fmla="*/ 99 h 132"/>
                <a:gd name="T12" fmla="*/ 113 w 328"/>
                <a:gd name="T13" fmla="*/ 95 h 132"/>
                <a:gd name="T14" fmla="*/ 99 w 328"/>
                <a:gd name="T15" fmla="*/ 89 h 132"/>
                <a:gd name="T16" fmla="*/ 91 w 328"/>
                <a:gd name="T17" fmla="*/ 79 h 132"/>
                <a:gd name="T18" fmla="*/ 87 w 328"/>
                <a:gd name="T19" fmla="*/ 66 h 132"/>
                <a:gd name="T20" fmla="*/ 91 w 328"/>
                <a:gd name="T21" fmla="*/ 49 h 132"/>
                <a:gd name="T22" fmla="*/ 91 w 328"/>
                <a:gd name="T23" fmla="*/ 35 h 132"/>
                <a:gd name="T24" fmla="*/ 84 w 328"/>
                <a:gd name="T25" fmla="*/ 26 h 132"/>
                <a:gd name="T26" fmla="*/ 75 w 328"/>
                <a:gd name="T27" fmla="*/ 21 h 132"/>
                <a:gd name="T28" fmla="*/ 61 w 328"/>
                <a:gd name="T29" fmla="*/ 18 h 132"/>
                <a:gd name="T30" fmla="*/ 44 w 328"/>
                <a:gd name="T31" fmla="*/ 15 h 132"/>
                <a:gd name="T32" fmla="*/ 27 w 328"/>
                <a:gd name="T33" fmla="*/ 13 h 132"/>
                <a:gd name="T34" fmla="*/ 13 w 328"/>
                <a:gd name="T35" fmla="*/ 11 h 132"/>
                <a:gd name="T36" fmla="*/ 0 w 328"/>
                <a:gd name="T37" fmla="*/ 6 h 132"/>
                <a:gd name="T38" fmla="*/ 24 w 328"/>
                <a:gd name="T39" fmla="*/ 10 h 132"/>
                <a:gd name="T40" fmla="*/ 45 w 328"/>
                <a:gd name="T41" fmla="*/ 6 h 132"/>
                <a:gd name="T42" fmla="*/ 63 w 328"/>
                <a:gd name="T43" fmla="*/ 5 h 132"/>
                <a:gd name="T44" fmla="*/ 82 w 328"/>
                <a:gd name="T45" fmla="*/ 2 h 132"/>
                <a:gd name="T46" fmla="*/ 96 w 328"/>
                <a:gd name="T47" fmla="*/ 0 h 132"/>
                <a:gd name="T48" fmla="*/ 107 w 328"/>
                <a:gd name="T49" fmla="*/ 5 h 132"/>
                <a:gd name="T50" fmla="*/ 115 w 328"/>
                <a:gd name="T51" fmla="*/ 13 h 132"/>
                <a:gd name="T52" fmla="*/ 122 w 328"/>
                <a:gd name="T53" fmla="*/ 27 h 132"/>
                <a:gd name="T54" fmla="*/ 125 w 328"/>
                <a:gd name="T55" fmla="*/ 43 h 132"/>
                <a:gd name="T56" fmla="*/ 132 w 328"/>
                <a:gd name="T57" fmla="*/ 51 h 132"/>
                <a:gd name="T58" fmla="*/ 143 w 328"/>
                <a:gd name="T59" fmla="*/ 55 h 132"/>
                <a:gd name="T60" fmla="*/ 153 w 328"/>
                <a:gd name="T61" fmla="*/ 57 h 132"/>
                <a:gd name="T62" fmla="*/ 168 w 328"/>
                <a:gd name="T63" fmla="*/ 53 h 132"/>
                <a:gd name="T64" fmla="*/ 181 w 328"/>
                <a:gd name="T65" fmla="*/ 51 h 132"/>
                <a:gd name="T66" fmla="*/ 192 w 328"/>
                <a:gd name="T67" fmla="*/ 43 h 132"/>
                <a:gd name="T68" fmla="*/ 204 w 328"/>
                <a:gd name="T69" fmla="*/ 40 h 132"/>
                <a:gd name="T70" fmla="*/ 223 w 328"/>
                <a:gd name="T71" fmla="*/ 6 h 132"/>
                <a:gd name="T72" fmla="*/ 327 w 328"/>
                <a:gd name="T73" fmla="*/ 116 h 1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328"/>
                <a:gd name="T112" fmla="*/ 0 h 132"/>
                <a:gd name="T113" fmla="*/ 328 w 328"/>
                <a:gd name="T114" fmla="*/ 132 h 1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/>
              <a:tailEnd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  <p:sp>
          <p:nvSpPr>
            <p:cNvPr id="49427" name="Freeform 274" descr="Küçük konfeti"/>
            <p:cNvSpPr>
              <a:spLocks/>
            </p:cNvSpPr>
            <p:nvPr/>
          </p:nvSpPr>
          <p:spPr bwMode="auto">
            <a:xfrm>
              <a:off x="5279" y="2839"/>
              <a:ext cx="328" cy="132"/>
            </a:xfrm>
            <a:custGeom>
              <a:avLst/>
              <a:gdLst>
                <a:gd name="T0" fmla="*/ 327 w 328"/>
                <a:gd name="T1" fmla="*/ 116 h 132"/>
                <a:gd name="T2" fmla="*/ 157 w 328"/>
                <a:gd name="T3" fmla="*/ 131 h 132"/>
                <a:gd name="T4" fmla="*/ 177 w 328"/>
                <a:gd name="T5" fmla="*/ 96 h 132"/>
                <a:gd name="T6" fmla="*/ 177 w 328"/>
                <a:gd name="T7" fmla="*/ 96 h 132"/>
                <a:gd name="T8" fmla="*/ 161 w 328"/>
                <a:gd name="T9" fmla="*/ 97 h 132"/>
                <a:gd name="T10" fmla="*/ 143 w 328"/>
                <a:gd name="T11" fmla="*/ 99 h 132"/>
                <a:gd name="T12" fmla="*/ 126 w 328"/>
                <a:gd name="T13" fmla="*/ 99 h 132"/>
                <a:gd name="T14" fmla="*/ 113 w 328"/>
                <a:gd name="T15" fmla="*/ 95 h 132"/>
                <a:gd name="T16" fmla="*/ 99 w 328"/>
                <a:gd name="T17" fmla="*/ 89 h 132"/>
                <a:gd name="T18" fmla="*/ 91 w 328"/>
                <a:gd name="T19" fmla="*/ 79 h 132"/>
                <a:gd name="T20" fmla="*/ 87 w 328"/>
                <a:gd name="T21" fmla="*/ 66 h 132"/>
                <a:gd name="T22" fmla="*/ 91 w 328"/>
                <a:gd name="T23" fmla="*/ 49 h 132"/>
                <a:gd name="T24" fmla="*/ 91 w 328"/>
                <a:gd name="T25" fmla="*/ 49 h 132"/>
                <a:gd name="T26" fmla="*/ 91 w 328"/>
                <a:gd name="T27" fmla="*/ 35 h 132"/>
                <a:gd name="T28" fmla="*/ 84 w 328"/>
                <a:gd name="T29" fmla="*/ 26 h 132"/>
                <a:gd name="T30" fmla="*/ 75 w 328"/>
                <a:gd name="T31" fmla="*/ 21 h 132"/>
                <a:gd name="T32" fmla="*/ 61 w 328"/>
                <a:gd name="T33" fmla="*/ 18 h 132"/>
                <a:gd name="T34" fmla="*/ 44 w 328"/>
                <a:gd name="T35" fmla="*/ 15 h 132"/>
                <a:gd name="T36" fmla="*/ 27 w 328"/>
                <a:gd name="T37" fmla="*/ 13 h 132"/>
                <a:gd name="T38" fmla="*/ 13 w 328"/>
                <a:gd name="T39" fmla="*/ 11 h 132"/>
                <a:gd name="T40" fmla="*/ 0 w 328"/>
                <a:gd name="T41" fmla="*/ 6 h 132"/>
                <a:gd name="T42" fmla="*/ 0 w 328"/>
                <a:gd name="T43" fmla="*/ 6 h 132"/>
                <a:gd name="T44" fmla="*/ 24 w 328"/>
                <a:gd name="T45" fmla="*/ 10 h 132"/>
                <a:gd name="T46" fmla="*/ 45 w 328"/>
                <a:gd name="T47" fmla="*/ 6 h 132"/>
                <a:gd name="T48" fmla="*/ 63 w 328"/>
                <a:gd name="T49" fmla="*/ 5 h 132"/>
                <a:gd name="T50" fmla="*/ 82 w 328"/>
                <a:gd name="T51" fmla="*/ 2 h 132"/>
                <a:gd name="T52" fmla="*/ 96 w 328"/>
                <a:gd name="T53" fmla="*/ 0 h 132"/>
                <a:gd name="T54" fmla="*/ 107 w 328"/>
                <a:gd name="T55" fmla="*/ 5 h 132"/>
                <a:gd name="T56" fmla="*/ 115 w 328"/>
                <a:gd name="T57" fmla="*/ 13 h 132"/>
                <a:gd name="T58" fmla="*/ 122 w 328"/>
                <a:gd name="T59" fmla="*/ 27 h 132"/>
                <a:gd name="T60" fmla="*/ 122 w 328"/>
                <a:gd name="T61" fmla="*/ 27 h 132"/>
                <a:gd name="T62" fmla="*/ 125 w 328"/>
                <a:gd name="T63" fmla="*/ 43 h 132"/>
                <a:gd name="T64" fmla="*/ 132 w 328"/>
                <a:gd name="T65" fmla="*/ 51 h 132"/>
                <a:gd name="T66" fmla="*/ 143 w 328"/>
                <a:gd name="T67" fmla="*/ 55 h 132"/>
                <a:gd name="T68" fmla="*/ 153 w 328"/>
                <a:gd name="T69" fmla="*/ 57 h 132"/>
                <a:gd name="T70" fmla="*/ 168 w 328"/>
                <a:gd name="T71" fmla="*/ 53 h 132"/>
                <a:gd name="T72" fmla="*/ 181 w 328"/>
                <a:gd name="T73" fmla="*/ 51 h 132"/>
                <a:gd name="T74" fmla="*/ 192 w 328"/>
                <a:gd name="T75" fmla="*/ 43 h 132"/>
                <a:gd name="T76" fmla="*/ 204 w 328"/>
                <a:gd name="T77" fmla="*/ 40 h 132"/>
                <a:gd name="T78" fmla="*/ 223 w 328"/>
                <a:gd name="T79" fmla="*/ 6 h 132"/>
                <a:gd name="T80" fmla="*/ 327 w 328"/>
                <a:gd name="T81" fmla="*/ 116 h 13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28"/>
                <a:gd name="T124" fmla="*/ 0 h 132"/>
                <a:gd name="T125" fmla="*/ 328 w 328"/>
                <a:gd name="T126" fmla="*/ 132 h 13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28" h="132">
                  <a:moveTo>
                    <a:pt x="327" y="116"/>
                  </a:moveTo>
                  <a:lnTo>
                    <a:pt x="157" y="131"/>
                  </a:lnTo>
                  <a:lnTo>
                    <a:pt x="177" y="96"/>
                  </a:lnTo>
                  <a:lnTo>
                    <a:pt x="161" y="97"/>
                  </a:lnTo>
                  <a:lnTo>
                    <a:pt x="143" y="99"/>
                  </a:lnTo>
                  <a:lnTo>
                    <a:pt x="126" y="99"/>
                  </a:lnTo>
                  <a:lnTo>
                    <a:pt x="113" y="95"/>
                  </a:lnTo>
                  <a:lnTo>
                    <a:pt x="99" y="89"/>
                  </a:lnTo>
                  <a:lnTo>
                    <a:pt x="91" y="79"/>
                  </a:lnTo>
                  <a:lnTo>
                    <a:pt x="87" y="66"/>
                  </a:lnTo>
                  <a:lnTo>
                    <a:pt x="91" y="49"/>
                  </a:lnTo>
                  <a:lnTo>
                    <a:pt x="91" y="35"/>
                  </a:lnTo>
                  <a:lnTo>
                    <a:pt x="84" y="26"/>
                  </a:lnTo>
                  <a:lnTo>
                    <a:pt x="75" y="21"/>
                  </a:lnTo>
                  <a:lnTo>
                    <a:pt x="61" y="18"/>
                  </a:lnTo>
                  <a:lnTo>
                    <a:pt x="44" y="15"/>
                  </a:lnTo>
                  <a:lnTo>
                    <a:pt x="27" y="13"/>
                  </a:lnTo>
                  <a:lnTo>
                    <a:pt x="13" y="11"/>
                  </a:lnTo>
                  <a:lnTo>
                    <a:pt x="0" y="6"/>
                  </a:lnTo>
                  <a:lnTo>
                    <a:pt x="24" y="10"/>
                  </a:lnTo>
                  <a:lnTo>
                    <a:pt x="45" y="6"/>
                  </a:lnTo>
                  <a:lnTo>
                    <a:pt x="63" y="5"/>
                  </a:lnTo>
                  <a:lnTo>
                    <a:pt x="82" y="2"/>
                  </a:lnTo>
                  <a:lnTo>
                    <a:pt x="96" y="0"/>
                  </a:lnTo>
                  <a:lnTo>
                    <a:pt x="107" y="5"/>
                  </a:lnTo>
                  <a:lnTo>
                    <a:pt x="115" y="13"/>
                  </a:lnTo>
                  <a:lnTo>
                    <a:pt x="122" y="27"/>
                  </a:lnTo>
                  <a:lnTo>
                    <a:pt x="125" y="43"/>
                  </a:lnTo>
                  <a:lnTo>
                    <a:pt x="132" y="51"/>
                  </a:lnTo>
                  <a:lnTo>
                    <a:pt x="143" y="55"/>
                  </a:lnTo>
                  <a:lnTo>
                    <a:pt x="153" y="57"/>
                  </a:lnTo>
                  <a:lnTo>
                    <a:pt x="168" y="53"/>
                  </a:lnTo>
                  <a:lnTo>
                    <a:pt x="181" y="51"/>
                  </a:lnTo>
                  <a:lnTo>
                    <a:pt x="192" y="43"/>
                  </a:lnTo>
                  <a:lnTo>
                    <a:pt x="204" y="40"/>
                  </a:lnTo>
                  <a:lnTo>
                    <a:pt x="223" y="6"/>
                  </a:lnTo>
                  <a:lnTo>
                    <a:pt x="327" y="116"/>
                  </a:lnTo>
                </a:path>
              </a:pathLst>
            </a:custGeom>
            <a:pattFill prst="smConfetti">
              <a:fgClr>
                <a:srgbClr val="996633"/>
              </a:fgClr>
              <a:bgClr>
                <a:srgbClr val="663300"/>
              </a:bgClr>
            </a:pattFill>
            <a:ln w="25400" cap="rnd" cmpd="sng">
              <a:solidFill>
                <a:srgbClr val="CCEC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 lIns="146374" tIns="73190" rIns="146374" bIns="73190">
              <a:spAutoFit/>
            </a:bodyPr>
            <a:lstStyle/>
            <a:p>
              <a:endParaRPr lang="tr-TR"/>
            </a:p>
          </p:txBody>
        </p:sp>
      </p:grpSp>
      <p:sp>
        <p:nvSpPr>
          <p:cNvPr id="8467" name="Text Box 275"/>
          <p:cNvSpPr txBox="1">
            <a:spLocks noChangeArrowheads="1"/>
          </p:cNvSpPr>
          <p:nvPr/>
        </p:nvSpPr>
        <p:spPr bwMode="auto">
          <a:xfrm>
            <a:off x="7338218" y="5492596"/>
            <a:ext cx="1616075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0" tIns="47889" rIns="95780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tr-TR" sz="3200" b="1" dirty="0">
                <a:solidFill>
                  <a:srgbClr val="FF3300"/>
                </a:solidFill>
              </a:rPr>
              <a:t>olayıdır.</a:t>
            </a:r>
            <a:endParaRPr lang="tr-TR" sz="4000" b="1" dirty="0">
              <a:solidFill>
                <a:srgbClr val="FF3300"/>
              </a:solidFill>
            </a:endParaRPr>
          </a:p>
        </p:txBody>
      </p:sp>
      <p:sp>
        <p:nvSpPr>
          <p:cNvPr id="8468" name="Text Box 276"/>
          <p:cNvSpPr txBox="1">
            <a:spLocks noChangeArrowheads="1"/>
          </p:cNvSpPr>
          <p:nvPr/>
        </p:nvSpPr>
        <p:spPr bwMode="auto">
          <a:xfrm rot="980171">
            <a:off x="-122683" y="3138315"/>
            <a:ext cx="2531047" cy="585262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wrap="square" lIns="95780" tIns="47889" rIns="95780" bIns="47889">
            <a:spAutoFit/>
          </a:bodyPr>
          <a:lstStyle/>
          <a:p>
            <a:pPr algn="ctr" defTabSz="957263" eaLnBrk="0" hangingPunct="0">
              <a:spcBef>
                <a:spcPct val="50000"/>
              </a:spcBef>
              <a:defRPr/>
            </a:pPr>
            <a:r>
              <a:rPr lang="tr-TR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TOPRAĞIN</a:t>
            </a: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;</a:t>
            </a:r>
            <a:endParaRPr lang="tr-TR" sz="24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469" name="Text Box 277"/>
          <p:cNvSpPr txBox="1">
            <a:spLocks noChangeArrowheads="1"/>
          </p:cNvSpPr>
          <p:nvPr/>
        </p:nvSpPr>
        <p:spPr bwMode="auto">
          <a:xfrm>
            <a:off x="6485835" y="5030960"/>
            <a:ext cx="648290" cy="4921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 lIns="95780" tIns="47889" rIns="95780" bIns="47889">
            <a:spAutoFit/>
          </a:bodyPr>
          <a:lstStyle/>
          <a:p>
            <a:pPr defTabSz="957263" eaLnBrk="0" hangingPunct="0">
              <a:spcBef>
                <a:spcPct val="50000"/>
              </a:spcBef>
              <a:defRPr/>
            </a:pPr>
            <a:r>
              <a:rPr lang="tr-TR" sz="2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ve</a:t>
            </a:r>
            <a:endParaRPr lang="tr-TR" sz="2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470" name="Text Box 278"/>
          <p:cNvSpPr txBox="1">
            <a:spLocks noChangeArrowheads="1"/>
          </p:cNvSpPr>
          <p:nvPr/>
        </p:nvSpPr>
        <p:spPr bwMode="auto">
          <a:xfrm rot="1088768">
            <a:off x="4303498" y="4637420"/>
            <a:ext cx="2151062" cy="52228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lIns="95780" tIns="47889" rIns="95780" bIns="47889">
            <a:spAutoFit/>
          </a:bodyPr>
          <a:lstStyle/>
          <a:p>
            <a:pPr algn="ctr" defTabSz="957263" eaLnBrk="0" hangingPunct="0">
              <a:spcBef>
                <a:spcPct val="50000"/>
              </a:spcBef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TAŞINMASI</a:t>
            </a:r>
            <a:endParaRPr lang="tr-TR" sz="21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471" name="Text Box 279"/>
          <p:cNvSpPr txBox="1">
            <a:spLocks noChangeArrowheads="1"/>
          </p:cNvSpPr>
          <p:nvPr/>
        </p:nvSpPr>
        <p:spPr bwMode="auto">
          <a:xfrm rot="1041853">
            <a:off x="2352675" y="3878263"/>
            <a:ext cx="1971675" cy="522287"/>
          </a:xfrm>
          <a:prstGeom prst="rect">
            <a:avLst/>
          </a:prstGeom>
          <a:solidFill>
            <a:schemeClr val="bg1"/>
          </a:solidFill>
          <a:ln w="28575">
            <a:noFill/>
            <a:miter lim="800000"/>
            <a:headEnd/>
            <a:tailEnd/>
          </a:ln>
          <a:effectLst/>
        </p:spPr>
        <p:txBody>
          <a:bodyPr lIns="95780" tIns="47889" rIns="95780" bIns="47889">
            <a:spAutoFit/>
          </a:bodyPr>
          <a:lstStyle/>
          <a:p>
            <a:pPr algn="ctr" defTabSz="957263" eaLnBrk="0" hangingPunct="0">
              <a:spcBef>
                <a:spcPct val="50000"/>
              </a:spcBef>
              <a:defRPr/>
            </a:pPr>
            <a:r>
              <a:rPr lang="tr-T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AŞINMASI,</a:t>
            </a:r>
          </a:p>
        </p:txBody>
      </p:sp>
      <p:sp>
        <p:nvSpPr>
          <p:cNvPr id="8472" name="Text Box 280"/>
          <p:cNvSpPr txBox="1">
            <a:spLocks noChangeArrowheads="1"/>
          </p:cNvSpPr>
          <p:nvPr/>
        </p:nvSpPr>
        <p:spPr bwMode="auto">
          <a:xfrm>
            <a:off x="7042506" y="5018983"/>
            <a:ext cx="2073717" cy="51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780" tIns="47889" rIns="95780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sz="2700" b="1" dirty="0"/>
              <a:t>BİRİKMESİ</a:t>
            </a:r>
          </a:p>
        </p:txBody>
      </p:sp>
      <p:sp>
        <p:nvSpPr>
          <p:cNvPr id="49183" name="Text Box 281"/>
          <p:cNvSpPr txBox="1">
            <a:spLocks noChangeArrowheads="1"/>
          </p:cNvSpPr>
          <p:nvPr/>
        </p:nvSpPr>
        <p:spPr bwMode="auto">
          <a:xfrm>
            <a:off x="336550" y="42863"/>
            <a:ext cx="6767513" cy="712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80" tIns="47889" rIns="95780" bIns="47889">
            <a:spAutoFit/>
          </a:bodyPr>
          <a:lstStyle>
            <a:lvl1pPr defTabSz="957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7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tr-TR" sz="4000" b="1" dirty="0">
                <a:solidFill>
                  <a:srgbClr val="002060"/>
                </a:solidFill>
              </a:rPr>
              <a:t>1. Erozyon ;</a:t>
            </a:r>
          </a:p>
        </p:txBody>
      </p:sp>
      <p:grpSp>
        <p:nvGrpSpPr>
          <p:cNvPr id="8291" name="Group 282"/>
          <p:cNvGrpSpPr>
            <a:grpSpLocks/>
          </p:cNvGrpSpPr>
          <p:nvPr/>
        </p:nvGrpSpPr>
        <p:grpSpPr bwMode="auto">
          <a:xfrm>
            <a:off x="204788" y="1695308"/>
            <a:ext cx="7251700" cy="3105291"/>
            <a:chOff x="140" y="576"/>
            <a:chExt cx="4948" cy="2448"/>
          </a:xfrm>
        </p:grpSpPr>
        <p:grpSp>
          <p:nvGrpSpPr>
            <p:cNvPr id="49186" name="Group 283"/>
            <p:cNvGrpSpPr>
              <a:grpSpLocks/>
            </p:cNvGrpSpPr>
            <p:nvPr/>
          </p:nvGrpSpPr>
          <p:grpSpPr bwMode="auto">
            <a:xfrm flipH="1">
              <a:off x="1916" y="840"/>
              <a:ext cx="3172" cy="2184"/>
              <a:chOff x="2256" y="745"/>
              <a:chExt cx="3172" cy="2184"/>
            </a:xfrm>
          </p:grpSpPr>
          <p:grpSp>
            <p:nvGrpSpPr>
              <p:cNvPr id="49307" name="Group 284"/>
              <p:cNvGrpSpPr>
                <a:grpSpLocks/>
              </p:cNvGrpSpPr>
              <p:nvPr/>
            </p:nvGrpSpPr>
            <p:grpSpPr bwMode="auto">
              <a:xfrm flipH="1">
                <a:off x="4541" y="881"/>
                <a:ext cx="791" cy="817"/>
                <a:chOff x="2640" y="2345"/>
                <a:chExt cx="288" cy="535"/>
              </a:xfrm>
            </p:grpSpPr>
            <p:sp>
              <p:nvSpPr>
                <p:cNvPr id="49420" name="Freeform 285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21" name="Freeform 286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22" name="Freeform 287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23" name="Freeform 288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24" name="Freeform 289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25" name="Freeform 290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08" name="Group 291"/>
              <p:cNvGrpSpPr>
                <a:grpSpLocks/>
              </p:cNvGrpSpPr>
              <p:nvPr/>
            </p:nvGrpSpPr>
            <p:grpSpPr bwMode="auto">
              <a:xfrm flipH="1">
                <a:off x="3838" y="745"/>
                <a:ext cx="703" cy="817"/>
                <a:chOff x="2640" y="2345"/>
                <a:chExt cx="288" cy="535"/>
              </a:xfrm>
            </p:grpSpPr>
            <p:sp>
              <p:nvSpPr>
                <p:cNvPr id="49414" name="Freeform 292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5" name="Freeform 293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6" name="Freeform 294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7" name="Freeform 295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8" name="Freeform 296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9" name="Freeform 297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09" name="Group 298"/>
              <p:cNvGrpSpPr>
                <a:grpSpLocks/>
              </p:cNvGrpSpPr>
              <p:nvPr/>
            </p:nvGrpSpPr>
            <p:grpSpPr bwMode="auto">
              <a:xfrm flipH="1">
                <a:off x="3047" y="819"/>
                <a:ext cx="703" cy="816"/>
                <a:chOff x="2640" y="2345"/>
                <a:chExt cx="288" cy="535"/>
              </a:xfrm>
            </p:grpSpPr>
            <p:sp>
              <p:nvSpPr>
                <p:cNvPr id="49408" name="Freeform 299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09" name="Freeform 300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0" name="Freeform 301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1" name="Freeform 302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2" name="Freeform 303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13" name="Freeform 304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0" name="Group 305"/>
              <p:cNvGrpSpPr>
                <a:grpSpLocks/>
              </p:cNvGrpSpPr>
              <p:nvPr/>
            </p:nvGrpSpPr>
            <p:grpSpPr bwMode="auto">
              <a:xfrm flipH="1">
                <a:off x="2513" y="1174"/>
                <a:ext cx="703" cy="817"/>
                <a:chOff x="2640" y="2345"/>
                <a:chExt cx="288" cy="535"/>
              </a:xfrm>
            </p:grpSpPr>
            <p:sp>
              <p:nvSpPr>
                <p:cNvPr id="49402" name="Freeform 306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03" name="Freeform 307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04" name="Freeform 308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05" name="Freeform 309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06" name="Freeform 310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07" name="Freeform 311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1" name="Group 312"/>
              <p:cNvGrpSpPr>
                <a:grpSpLocks/>
              </p:cNvGrpSpPr>
              <p:nvPr/>
            </p:nvGrpSpPr>
            <p:grpSpPr bwMode="auto">
              <a:xfrm flipH="1">
                <a:off x="2432" y="1478"/>
                <a:ext cx="703" cy="816"/>
                <a:chOff x="2640" y="2345"/>
                <a:chExt cx="288" cy="535"/>
              </a:xfrm>
            </p:grpSpPr>
            <p:sp>
              <p:nvSpPr>
                <p:cNvPr id="49396" name="Freeform 313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97" name="Freeform 314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98" name="Freeform 315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99" name="Freeform 316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00" name="Freeform 317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401" name="Freeform 318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2" name="Group 319"/>
              <p:cNvGrpSpPr>
                <a:grpSpLocks/>
              </p:cNvGrpSpPr>
              <p:nvPr/>
            </p:nvGrpSpPr>
            <p:grpSpPr bwMode="auto">
              <a:xfrm flipH="1">
                <a:off x="4637" y="977"/>
                <a:ext cx="791" cy="817"/>
                <a:chOff x="2640" y="2345"/>
                <a:chExt cx="288" cy="535"/>
              </a:xfrm>
            </p:grpSpPr>
            <p:sp>
              <p:nvSpPr>
                <p:cNvPr id="49390" name="Freeform 320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91" name="Freeform 321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92" name="Freeform 322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93" name="Freeform 323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94" name="Freeform 324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95" name="Freeform 325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3" name="Group 326"/>
              <p:cNvGrpSpPr>
                <a:grpSpLocks/>
              </p:cNvGrpSpPr>
              <p:nvPr/>
            </p:nvGrpSpPr>
            <p:grpSpPr bwMode="auto">
              <a:xfrm flipH="1">
                <a:off x="2609" y="1824"/>
                <a:ext cx="703" cy="816"/>
                <a:chOff x="2640" y="2345"/>
                <a:chExt cx="288" cy="535"/>
              </a:xfrm>
            </p:grpSpPr>
            <p:sp>
              <p:nvSpPr>
                <p:cNvPr id="49384" name="Freeform 327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5" name="Freeform 328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6" name="Freeform 329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7" name="Freeform 330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8" name="Freeform 331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9" name="Freeform 332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4" name="Group 333"/>
              <p:cNvGrpSpPr>
                <a:grpSpLocks/>
              </p:cNvGrpSpPr>
              <p:nvPr/>
            </p:nvGrpSpPr>
            <p:grpSpPr bwMode="auto">
              <a:xfrm flipH="1">
                <a:off x="2256" y="2112"/>
                <a:ext cx="703" cy="817"/>
                <a:chOff x="2640" y="2345"/>
                <a:chExt cx="288" cy="535"/>
              </a:xfrm>
            </p:grpSpPr>
            <p:sp>
              <p:nvSpPr>
                <p:cNvPr id="49378" name="Freeform 334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79" name="Freeform 335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0" name="Freeform 336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1" name="Freeform 337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2" name="Freeform 338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83" name="Freeform 339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5" name="Group 340"/>
              <p:cNvGrpSpPr>
                <a:grpSpLocks/>
              </p:cNvGrpSpPr>
              <p:nvPr/>
            </p:nvGrpSpPr>
            <p:grpSpPr bwMode="auto">
              <a:xfrm flipH="1">
                <a:off x="3024" y="1584"/>
                <a:ext cx="703" cy="816"/>
                <a:chOff x="2640" y="2345"/>
                <a:chExt cx="288" cy="535"/>
              </a:xfrm>
            </p:grpSpPr>
            <p:sp>
              <p:nvSpPr>
                <p:cNvPr id="49372" name="Freeform 341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73" name="Freeform 342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74" name="Freeform 343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75" name="Freeform 344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76" name="Freeform 345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77" name="Freeform 346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6" name="Group 347"/>
              <p:cNvGrpSpPr>
                <a:grpSpLocks/>
              </p:cNvGrpSpPr>
              <p:nvPr/>
            </p:nvGrpSpPr>
            <p:grpSpPr bwMode="auto">
              <a:xfrm flipH="1">
                <a:off x="2928" y="1824"/>
                <a:ext cx="703" cy="816"/>
                <a:chOff x="2640" y="2345"/>
                <a:chExt cx="288" cy="535"/>
              </a:xfrm>
            </p:grpSpPr>
            <p:sp>
              <p:nvSpPr>
                <p:cNvPr id="49366" name="Freeform 348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67" name="Freeform 349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68" name="Freeform 350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69" name="Freeform 351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70" name="Freeform 352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71" name="Freeform 353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7" name="Group 354"/>
              <p:cNvGrpSpPr>
                <a:grpSpLocks/>
              </p:cNvGrpSpPr>
              <p:nvPr/>
            </p:nvGrpSpPr>
            <p:grpSpPr bwMode="auto">
              <a:xfrm flipH="1">
                <a:off x="3377" y="1776"/>
                <a:ext cx="703" cy="816"/>
                <a:chOff x="2640" y="2345"/>
                <a:chExt cx="288" cy="535"/>
              </a:xfrm>
            </p:grpSpPr>
            <p:sp>
              <p:nvSpPr>
                <p:cNvPr id="49360" name="Freeform 355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61" name="Freeform 356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62" name="Freeform 357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63" name="Freeform 358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64" name="Freeform 359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65" name="Freeform 360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8" name="Group 361"/>
              <p:cNvGrpSpPr>
                <a:grpSpLocks/>
              </p:cNvGrpSpPr>
              <p:nvPr/>
            </p:nvGrpSpPr>
            <p:grpSpPr bwMode="auto">
              <a:xfrm flipH="1">
                <a:off x="3953" y="1440"/>
                <a:ext cx="703" cy="816"/>
                <a:chOff x="2640" y="2345"/>
                <a:chExt cx="288" cy="535"/>
              </a:xfrm>
            </p:grpSpPr>
            <p:sp>
              <p:nvSpPr>
                <p:cNvPr id="49354" name="Freeform 362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5" name="Freeform 363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6" name="Freeform 364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7" name="Freeform 365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8" name="Freeform 366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9" name="Freeform 367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19" name="Group 368"/>
              <p:cNvGrpSpPr>
                <a:grpSpLocks/>
              </p:cNvGrpSpPr>
              <p:nvPr/>
            </p:nvGrpSpPr>
            <p:grpSpPr bwMode="auto">
              <a:xfrm flipH="1">
                <a:off x="3761" y="1440"/>
                <a:ext cx="703" cy="816"/>
                <a:chOff x="2640" y="2345"/>
                <a:chExt cx="288" cy="535"/>
              </a:xfrm>
            </p:grpSpPr>
            <p:sp>
              <p:nvSpPr>
                <p:cNvPr id="49348" name="Freeform 369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49" name="Freeform 370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0" name="Freeform 371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1" name="Freeform 372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2" name="Freeform 373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53" name="Freeform 374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20" name="Group 375"/>
              <p:cNvGrpSpPr>
                <a:grpSpLocks/>
              </p:cNvGrpSpPr>
              <p:nvPr/>
            </p:nvGrpSpPr>
            <p:grpSpPr bwMode="auto">
              <a:xfrm flipH="1">
                <a:off x="4385" y="768"/>
                <a:ext cx="703" cy="816"/>
                <a:chOff x="2640" y="2345"/>
                <a:chExt cx="288" cy="535"/>
              </a:xfrm>
            </p:grpSpPr>
            <p:sp>
              <p:nvSpPr>
                <p:cNvPr id="49342" name="Freeform 376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43" name="Freeform 377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44" name="Freeform 378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45" name="Freeform 379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46" name="Freeform 380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47" name="Freeform 381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21" name="Group 382"/>
              <p:cNvGrpSpPr>
                <a:grpSpLocks/>
              </p:cNvGrpSpPr>
              <p:nvPr/>
            </p:nvGrpSpPr>
            <p:grpSpPr bwMode="auto">
              <a:xfrm flipH="1">
                <a:off x="4481" y="1008"/>
                <a:ext cx="703" cy="816"/>
                <a:chOff x="2640" y="2345"/>
                <a:chExt cx="288" cy="535"/>
              </a:xfrm>
            </p:grpSpPr>
            <p:sp>
              <p:nvSpPr>
                <p:cNvPr id="49336" name="Freeform 383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37" name="Freeform 384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38" name="Freeform 385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39" name="Freeform 386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40" name="Freeform 387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41" name="Freeform 388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22" name="Group 389"/>
              <p:cNvGrpSpPr>
                <a:grpSpLocks/>
              </p:cNvGrpSpPr>
              <p:nvPr/>
            </p:nvGrpSpPr>
            <p:grpSpPr bwMode="auto">
              <a:xfrm flipH="1">
                <a:off x="2705" y="1920"/>
                <a:ext cx="703" cy="816"/>
                <a:chOff x="2640" y="2345"/>
                <a:chExt cx="288" cy="535"/>
              </a:xfrm>
            </p:grpSpPr>
            <p:sp>
              <p:nvSpPr>
                <p:cNvPr id="49330" name="Freeform 390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31" name="Freeform 391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32" name="Freeform 392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33" name="Freeform 393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34" name="Freeform 394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35" name="Freeform 395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323" name="Group 396"/>
              <p:cNvGrpSpPr>
                <a:grpSpLocks/>
              </p:cNvGrpSpPr>
              <p:nvPr/>
            </p:nvGrpSpPr>
            <p:grpSpPr bwMode="auto">
              <a:xfrm flipH="1">
                <a:off x="2496" y="2016"/>
                <a:ext cx="703" cy="816"/>
                <a:chOff x="2640" y="2345"/>
                <a:chExt cx="288" cy="535"/>
              </a:xfrm>
            </p:grpSpPr>
            <p:sp>
              <p:nvSpPr>
                <p:cNvPr id="49324" name="Freeform 397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25" name="Freeform 398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26" name="Freeform 399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27" name="Freeform 400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28" name="Freeform 401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29" name="Freeform 402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  <p:grpSp>
          <p:nvGrpSpPr>
            <p:cNvPr id="49187" name="Group 403"/>
            <p:cNvGrpSpPr>
              <a:grpSpLocks/>
            </p:cNvGrpSpPr>
            <p:nvPr/>
          </p:nvGrpSpPr>
          <p:grpSpPr bwMode="auto">
            <a:xfrm rot="21181174" flipH="1">
              <a:off x="140" y="576"/>
              <a:ext cx="3172" cy="2112"/>
              <a:chOff x="2256" y="745"/>
              <a:chExt cx="3172" cy="2184"/>
            </a:xfrm>
          </p:grpSpPr>
          <p:grpSp>
            <p:nvGrpSpPr>
              <p:cNvPr id="49188" name="Group 404"/>
              <p:cNvGrpSpPr>
                <a:grpSpLocks/>
              </p:cNvGrpSpPr>
              <p:nvPr/>
            </p:nvGrpSpPr>
            <p:grpSpPr bwMode="auto">
              <a:xfrm flipH="1">
                <a:off x="4541" y="881"/>
                <a:ext cx="791" cy="817"/>
                <a:chOff x="2640" y="2345"/>
                <a:chExt cx="288" cy="535"/>
              </a:xfrm>
            </p:grpSpPr>
            <p:sp>
              <p:nvSpPr>
                <p:cNvPr id="49301" name="Freeform 405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02" name="Freeform 406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03" name="Freeform 407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04" name="Freeform 408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05" name="Freeform 409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06" name="Freeform 410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89" name="Group 411"/>
              <p:cNvGrpSpPr>
                <a:grpSpLocks/>
              </p:cNvGrpSpPr>
              <p:nvPr/>
            </p:nvGrpSpPr>
            <p:grpSpPr bwMode="auto">
              <a:xfrm flipH="1">
                <a:off x="3838" y="745"/>
                <a:ext cx="703" cy="817"/>
                <a:chOff x="2640" y="2345"/>
                <a:chExt cx="288" cy="535"/>
              </a:xfrm>
            </p:grpSpPr>
            <p:sp>
              <p:nvSpPr>
                <p:cNvPr id="49295" name="Freeform 412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6" name="Freeform 413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7" name="Freeform 414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8" name="Freeform 415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9" name="Freeform 416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300" name="Freeform 417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0" name="Group 418"/>
              <p:cNvGrpSpPr>
                <a:grpSpLocks/>
              </p:cNvGrpSpPr>
              <p:nvPr/>
            </p:nvGrpSpPr>
            <p:grpSpPr bwMode="auto">
              <a:xfrm flipH="1">
                <a:off x="3047" y="819"/>
                <a:ext cx="703" cy="816"/>
                <a:chOff x="2640" y="2345"/>
                <a:chExt cx="288" cy="535"/>
              </a:xfrm>
            </p:grpSpPr>
            <p:sp>
              <p:nvSpPr>
                <p:cNvPr id="49289" name="Freeform 419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0" name="Freeform 420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1" name="Freeform 421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2" name="Freeform 422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3" name="Freeform 423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94" name="Freeform 424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1" name="Group 425"/>
              <p:cNvGrpSpPr>
                <a:grpSpLocks/>
              </p:cNvGrpSpPr>
              <p:nvPr/>
            </p:nvGrpSpPr>
            <p:grpSpPr bwMode="auto">
              <a:xfrm flipH="1">
                <a:off x="2513" y="1174"/>
                <a:ext cx="703" cy="817"/>
                <a:chOff x="2640" y="2345"/>
                <a:chExt cx="288" cy="535"/>
              </a:xfrm>
            </p:grpSpPr>
            <p:sp>
              <p:nvSpPr>
                <p:cNvPr id="49283" name="Freeform 426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84" name="Freeform 427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85" name="Freeform 428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86" name="Freeform 429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87" name="Freeform 430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88" name="Freeform 431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2" name="Group 432"/>
              <p:cNvGrpSpPr>
                <a:grpSpLocks/>
              </p:cNvGrpSpPr>
              <p:nvPr/>
            </p:nvGrpSpPr>
            <p:grpSpPr bwMode="auto">
              <a:xfrm flipH="1">
                <a:off x="2432" y="1478"/>
                <a:ext cx="703" cy="816"/>
                <a:chOff x="2640" y="2345"/>
                <a:chExt cx="288" cy="535"/>
              </a:xfrm>
            </p:grpSpPr>
            <p:sp>
              <p:nvSpPr>
                <p:cNvPr id="49277" name="Freeform 433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78" name="Freeform 434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79" name="Freeform 435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80" name="Freeform 436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81" name="Freeform 437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82" name="Freeform 438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3" name="Group 439"/>
              <p:cNvGrpSpPr>
                <a:grpSpLocks/>
              </p:cNvGrpSpPr>
              <p:nvPr/>
            </p:nvGrpSpPr>
            <p:grpSpPr bwMode="auto">
              <a:xfrm flipH="1">
                <a:off x="4637" y="977"/>
                <a:ext cx="791" cy="817"/>
                <a:chOff x="2640" y="2345"/>
                <a:chExt cx="288" cy="535"/>
              </a:xfrm>
            </p:grpSpPr>
            <p:sp>
              <p:nvSpPr>
                <p:cNvPr id="49271" name="Freeform 440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72" name="Freeform 441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73" name="Freeform 442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74" name="Freeform 443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75" name="Freeform 444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76" name="Freeform 445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4" name="Group 446"/>
              <p:cNvGrpSpPr>
                <a:grpSpLocks/>
              </p:cNvGrpSpPr>
              <p:nvPr/>
            </p:nvGrpSpPr>
            <p:grpSpPr bwMode="auto">
              <a:xfrm flipH="1">
                <a:off x="2609" y="1824"/>
                <a:ext cx="703" cy="816"/>
                <a:chOff x="2640" y="2345"/>
                <a:chExt cx="288" cy="535"/>
              </a:xfrm>
            </p:grpSpPr>
            <p:sp>
              <p:nvSpPr>
                <p:cNvPr id="49265" name="Freeform 447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6" name="Freeform 448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7" name="Freeform 449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8" name="Freeform 450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9" name="Freeform 451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70" name="Freeform 452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5" name="Group 453"/>
              <p:cNvGrpSpPr>
                <a:grpSpLocks/>
              </p:cNvGrpSpPr>
              <p:nvPr/>
            </p:nvGrpSpPr>
            <p:grpSpPr bwMode="auto">
              <a:xfrm flipH="1">
                <a:off x="2256" y="2112"/>
                <a:ext cx="703" cy="817"/>
                <a:chOff x="2640" y="2345"/>
                <a:chExt cx="288" cy="535"/>
              </a:xfrm>
            </p:grpSpPr>
            <p:sp>
              <p:nvSpPr>
                <p:cNvPr id="49259" name="Freeform 454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0" name="Freeform 455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1" name="Freeform 456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2" name="Freeform 457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3" name="Freeform 458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64" name="Freeform 459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6" name="Group 460"/>
              <p:cNvGrpSpPr>
                <a:grpSpLocks/>
              </p:cNvGrpSpPr>
              <p:nvPr/>
            </p:nvGrpSpPr>
            <p:grpSpPr bwMode="auto">
              <a:xfrm flipH="1">
                <a:off x="3024" y="1584"/>
                <a:ext cx="703" cy="816"/>
                <a:chOff x="2640" y="2345"/>
                <a:chExt cx="288" cy="535"/>
              </a:xfrm>
            </p:grpSpPr>
            <p:sp>
              <p:nvSpPr>
                <p:cNvPr id="49253" name="Freeform 461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54" name="Freeform 462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55" name="Freeform 463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56" name="Freeform 464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57" name="Freeform 465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58" name="Freeform 466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7" name="Group 467"/>
              <p:cNvGrpSpPr>
                <a:grpSpLocks/>
              </p:cNvGrpSpPr>
              <p:nvPr/>
            </p:nvGrpSpPr>
            <p:grpSpPr bwMode="auto">
              <a:xfrm flipH="1">
                <a:off x="2928" y="1824"/>
                <a:ext cx="703" cy="816"/>
                <a:chOff x="2640" y="2345"/>
                <a:chExt cx="288" cy="535"/>
              </a:xfrm>
            </p:grpSpPr>
            <p:sp>
              <p:nvSpPr>
                <p:cNvPr id="49247" name="Freeform 468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48" name="Freeform 469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49" name="Freeform 470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50" name="Freeform 471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51" name="Freeform 472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52" name="Freeform 473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8" name="Group 474"/>
              <p:cNvGrpSpPr>
                <a:grpSpLocks/>
              </p:cNvGrpSpPr>
              <p:nvPr/>
            </p:nvGrpSpPr>
            <p:grpSpPr bwMode="auto">
              <a:xfrm flipH="1">
                <a:off x="3377" y="1776"/>
                <a:ext cx="703" cy="816"/>
                <a:chOff x="2640" y="2345"/>
                <a:chExt cx="288" cy="535"/>
              </a:xfrm>
            </p:grpSpPr>
            <p:sp>
              <p:nvSpPr>
                <p:cNvPr id="49241" name="Freeform 475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42" name="Freeform 476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43" name="Freeform 477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44" name="Freeform 478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45" name="Freeform 479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46" name="Freeform 480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199" name="Group 481"/>
              <p:cNvGrpSpPr>
                <a:grpSpLocks/>
              </p:cNvGrpSpPr>
              <p:nvPr/>
            </p:nvGrpSpPr>
            <p:grpSpPr bwMode="auto">
              <a:xfrm flipH="1">
                <a:off x="3953" y="1440"/>
                <a:ext cx="703" cy="816"/>
                <a:chOff x="2640" y="2345"/>
                <a:chExt cx="288" cy="535"/>
              </a:xfrm>
            </p:grpSpPr>
            <p:sp>
              <p:nvSpPr>
                <p:cNvPr id="49235" name="Freeform 482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6" name="Freeform 483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7" name="Freeform 484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8" name="Freeform 485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9" name="Freeform 486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40" name="Freeform 487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200" name="Group 488"/>
              <p:cNvGrpSpPr>
                <a:grpSpLocks/>
              </p:cNvGrpSpPr>
              <p:nvPr/>
            </p:nvGrpSpPr>
            <p:grpSpPr bwMode="auto">
              <a:xfrm flipH="1">
                <a:off x="3761" y="1440"/>
                <a:ext cx="703" cy="816"/>
                <a:chOff x="2640" y="2345"/>
                <a:chExt cx="288" cy="535"/>
              </a:xfrm>
            </p:grpSpPr>
            <p:sp>
              <p:nvSpPr>
                <p:cNvPr id="49229" name="Freeform 489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0" name="Freeform 490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1" name="Freeform 491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2" name="Freeform 492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3" name="Freeform 493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34" name="Freeform 494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201" name="Group 495"/>
              <p:cNvGrpSpPr>
                <a:grpSpLocks/>
              </p:cNvGrpSpPr>
              <p:nvPr/>
            </p:nvGrpSpPr>
            <p:grpSpPr bwMode="auto">
              <a:xfrm flipH="1">
                <a:off x="4385" y="768"/>
                <a:ext cx="703" cy="816"/>
                <a:chOff x="2640" y="2345"/>
                <a:chExt cx="288" cy="535"/>
              </a:xfrm>
            </p:grpSpPr>
            <p:sp>
              <p:nvSpPr>
                <p:cNvPr id="49223" name="Freeform 496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24" name="Freeform 497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25" name="Freeform 498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26" name="Freeform 499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27" name="Freeform 500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28" name="Freeform 501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202" name="Group 502"/>
              <p:cNvGrpSpPr>
                <a:grpSpLocks/>
              </p:cNvGrpSpPr>
              <p:nvPr/>
            </p:nvGrpSpPr>
            <p:grpSpPr bwMode="auto">
              <a:xfrm flipH="1">
                <a:off x="4481" y="1008"/>
                <a:ext cx="703" cy="816"/>
                <a:chOff x="2640" y="2345"/>
                <a:chExt cx="288" cy="535"/>
              </a:xfrm>
            </p:grpSpPr>
            <p:sp>
              <p:nvSpPr>
                <p:cNvPr id="49217" name="Freeform 503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18" name="Freeform 504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19" name="Freeform 505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20" name="Freeform 506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21" name="Freeform 507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22" name="Freeform 508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203" name="Group 509"/>
              <p:cNvGrpSpPr>
                <a:grpSpLocks/>
              </p:cNvGrpSpPr>
              <p:nvPr/>
            </p:nvGrpSpPr>
            <p:grpSpPr bwMode="auto">
              <a:xfrm flipH="1">
                <a:off x="2705" y="1920"/>
                <a:ext cx="703" cy="816"/>
                <a:chOff x="2640" y="2345"/>
                <a:chExt cx="288" cy="535"/>
              </a:xfrm>
            </p:grpSpPr>
            <p:sp>
              <p:nvSpPr>
                <p:cNvPr id="49211" name="Freeform 510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12" name="Freeform 511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13" name="Freeform 512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14" name="Freeform 513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15" name="Freeform 514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16" name="Freeform 515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  <p:grpSp>
            <p:nvGrpSpPr>
              <p:cNvPr id="49204" name="Group 516"/>
              <p:cNvGrpSpPr>
                <a:grpSpLocks/>
              </p:cNvGrpSpPr>
              <p:nvPr/>
            </p:nvGrpSpPr>
            <p:grpSpPr bwMode="auto">
              <a:xfrm flipH="1">
                <a:off x="2496" y="2016"/>
                <a:ext cx="703" cy="816"/>
                <a:chOff x="2640" y="2345"/>
                <a:chExt cx="288" cy="535"/>
              </a:xfrm>
            </p:grpSpPr>
            <p:sp>
              <p:nvSpPr>
                <p:cNvPr id="49205" name="Freeform 517"/>
                <p:cNvSpPr>
                  <a:spLocks/>
                </p:cNvSpPr>
                <p:nvPr/>
              </p:nvSpPr>
              <p:spPr bwMode="auto">
                <a:xfrm>
                  <a:off x="2815" y="244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3 h 205"/>
                    <a:gd name="T4" fmla="*/ 4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1 w 69"/>
                    <a:gd name="T11" fmla="*/ 115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2 w 69"/>
                    <a:gd name="T21" fmla="*/ 181 h 205"/>
                    <a:gd name="T22" fmla="*/ 17 w 69"/>
                    <a:gd name="T23" fmla="*/ 189 h 205"/>
                    <a:gd name="T24" fmla="*/ 21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4 h 205"/>
                    <a:gd name="T30" fmla="*/ 39 w 69"/>
                    <a:gd name="T31" fmla="*/ 204 h 205"/>
                    <a:gd name="T32" fmla="*/ 46 w 69"/>
                    <a:gd name="T33" fmla="*/ 204 h 205"/>
                    <a:gd name="T34" fmla="*/ 51 w 69"/>
                    <a:gd name="T35" fmla="*/ 201 h 205"/>
                    <a:gd name="T36" fmla="*/ 56 w 69"/>
                    <a:gd name="T37" fmla="*/ 197 h 205"/>
                    <a:gd name="T38" fmla="*/ 61 w 69"/>
                    <a:gd name="T39" fmla="*/ 193 h 205"/>
                    <a:gd name="T40" fmla="*/ 65 w 69"/>
                    <a:gd name="T41" fmla="*/ 185 h 205"/>
                    <a:gd name="T42" fmla="*/ 66 w 69"/>
                    <a:gd name="T43" fmla="*/ 177 h 205"/>
                    <a:gd name="T44" fmla="*/ 68 w 69"/>
                    <a:gd name="T45" fmla="*/ 167 h 205"/>
                    <a:gd name="T46" fmla="*/ 67 w 69"/>
                    <a:gd name="T47" fmla="*/ 155 h 205"/>
                    <a:gd name="T48" fmla="*/ 65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6 h 205"/>
                    <a:gd name="T60" fmla="*/ 51 w 69"/>
                    <a:gd name="T61" fmla="*/ 98 h 205"/>
                    <a:gd name="T62" fmla="*/ 49 w 69"/>
                    <a:gd name="T63" fmla="*/ 89 h 205"/>
                    <a:gd name="T64" fmla="*/ 45 w 69"/>
                    <a:gd name="T65" fmla="*/ 79 h 205"/>
                    <a:gd name="T66" fmla="*/ 40 w 69"/>
                    <a:gd name="T67" fmla="*/ 70 h 205"/>
                    <a:gd name="T68" fmla="*/ 37 w 69"/>
                    <a:gd name="T69" fmla="*/ 59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2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1" y="115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7"/>
                      </a:lnTo>
                      <a:lnTo>
                        <a:pt x="12" y="181"/>
                      </a:lnTo>
                      <a:lnTo>
                        <a:pt x="14" y="185"/>
                      </a:lnTo>
                      <a:lnTo>
                        <a:pt x="17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0"/>
                      </a:lnTo>
                      <a:lnTo>
                        <a:pt x="30" y="202"/>
                      </a:lnTo>
                      <a:lnTo>
                        <a:pt x="33" y="204"/>
                      </a:lnTo>
                      <a:lnTo>
                        <a:pt x="36" y="204"/>
                      </a:lnTo>
                      <a:lnTo>
                        <a:pt x="39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4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7"/>
                      </a:lnTo>
                      <a:lnTo>
                        <a:pt x="59" y="196"/>
                      </a:lnTo>
                      <a:lnTo>
                        <a:pt x="61" y="193"/>
                      </a:lnTo>
                      <a:lnTo>
                        <a:pt x="63" y="189"/>
                      </a:lnTo>
                      <a:lnTo>
                        <a:pt x="65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7" y="172"/>
                      </a:lnTo>
                      <a:lnTo>
                        <a:pt x="68" y="167"/>
                      </a:lnTo>
                      <a:lnTo>
                        <a:pt x="67" y="161"/>
                      </a:lnTo>
                      <a:lnTo>
                        <a:pt x="67" y="155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5" y="142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3" y="74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7" y="59"/>
                      </a:lnTo>
                      <a:lnTo>
                        <a:pt x="34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1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06" name="Freeform 518"/>
                <p:cNvSpPr>
                  <a:spLocks/>
                </p:cNvSpPr>
                <p:nvPr/>
              </p:nvSpPr>
              <p:spPr bwMode="auto">
                <a:xfrm>
                  <a:off x="2640" y="2538"/>
                  <a:ext cx="26" cy="102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4 h 205"/>
                    <a:gd name="T4" fmla="*/ 5 w 68"/>
                    <a:gd name="T5" fmla="*/ 56 h 205"/>
                    <a:gd name="T6" fmla="*/ 3 w 68"/>
                    <a:gd name="T7" fmla="*/ 77 h 205"/>
                    <a:gd name="T8" fmla="*/ 0 w 68"/>
                    <a:gd name="T9" fmla="*/ 98 h 205"/>
                    <a:gd name="T10" fmla="*/ 0 w 68"/>
                    <a:gd name="T11" fmla="*/ 116 h 205"/>
                    <a:gd name="T12" fmla="*/ 0 w 68"/>
                    <a:gd name="T13" fmla="*/ 133 h 205"/>
                    <a:gd name="T14" fmla="*/ 2 w 68"/>
                    <a:gd name="T15" fmla="*/ 148 h 205"/>
                    <a:gd name="T16" fmla="*/ 5 w 68"/>
                    <a:gd name="T17" fmla="*/ 161 h 205"/>
                    <a:gd name="T18" fmla="*/ 8 w 68"/>
                    <a:gd name="T19" fmla="*/ 172 h 205"/>
                    <a:gd name="T20" fmla="*/ 11 w 68"/>
                    <a:gd name="T21" fmla="*/ 181 h 205"/>
                    <a:gd name="T22" fmla="*/ 16 w 68"/>
                    <a:gd name="T23" fmla="*/ 189 h 205"/>
                    <a:gd name="T24" fmla="*/ 21 w 68"/>
                    <a:gd name="T25" fmla="*/ 196 h 205"/>
                    <a:gd name="T26" fmla="*/ 27 w 68"/>
                    <a:gd name="T27" fmla="*/ 201 h 205"/>
                    <a:gd name="T28" fmla="*/ 33 w 68"/>
                    <a:gd name="T29" fmla="*/ 203 h 205"/>
                    <a:gd name="T30" fmla="*/ 38 w 68"/>
                    <a:gd name="T31" fmla="*/ 204 h 205"/>
                    <a:gd name="T32" fmla="*/ 46 w 68"/>
                    <a:gd name="T33" fmla="*/ 204 h 205"/>
                    <a:gd name="T34" fmla="*/ 51 w 68"/>
                    <a:gd name="T35" fmla="*/ 201 h 205"/>
                    <a:gd name="T36" fmla="*/ 56 w 68"/>
                    <a:gd name="T37" fmla="*/ 198 h 205"/>
                    <a:gd name="T38" fmla="*/ 60 w 68"/>
                    <a:gd name="T39" fmla="*/ 193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7 h 205"/>
                    <a:gd name="T46" fmla="*/ 66 w 68"/>
                    <a:gd name="T47" fmla="*/ 155 h 205"/>
                    <a:gd name="T48" fmla="*/ 65 w 68"/>
                    <a:gd name="T49" fmla="*/ 146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60 w 68"/>
                    <a:gd name="T55" fmla="*/ 123 h 205"/>
                    <a:gd name="T56" fmla="*/ 57 w 68"/>
                    <a:gd name="T57" fmla="*/ 116 h 205"/>
                    <a:gd name="T58" fmla="*/ 54 w 68"/>
                    <a:gd name="T59" fmla="*/ 107 h 205"/>
                    <a:gd name="T60" fmla="*/ 51 w 68"/>
                    <a:gd name="T61" fmla="*/ 99 h 205"/>
                    <a:gd name="T62" fmla="*/ 48 w 68"/>
                    <a:gd name="T63" fmla="*/ 90 h 205"/>
                    <a:gd name="T64" fmla="*/ 45 w 68"/>
                    <a:gd name="T65" fmla="*/ 79 h 205"/>
                    <a:gd name="T66" fmla="*/ 40 w 68"/>
                    <a:gd name="T67" fmla="*/ 70 h 205"/>
                    <a:gd name="T68" fmla="*/ 36 w 68"/>
                    <a:gd name="T69" fmla="*/ 61 h 205"/>
                    <a:gd name="T70" fmla="*/ 33 w 68"/>
                    <a:gd name="T71" fmla="*/ 51 h 205"/>
                    <a:gd name="T72" fmla="*/ 28 w 68"/>
                    <a:gd name="T73" fmla="*/ 40 h 205"/>
                    <a:gd name="T74" fmla="*/ 23 w 68"/>
                    <a:gd name="T75" fmla="*/ 30 h 205"/>
                    <a:gd name="T76" fmla="*/ 19 w 68"/>
                    <a:gd name="T77" fmla="*/ 17 h 205"/>
                    <a:gd name="T78" fmla="*/ 14 w 68"/>
                    <a:gd name="T79" fmla="*/ 7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9" y="24"/>
                      </a:lnTo>
                      <a:lnTo>
                        <a:pt x="7" y="34"/>
                      </a:lnTo>
                      <a:lnTo>
                        <a:pt x="6" y="45"/>
                      </a:lnTo>
                      <a:lnTo>
                        <a:pt x="5" y="56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8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1"/>
                      </a:lnTo>
                      <a:lnTo>
                        <a:pt x="6" y="166"/>
                      </a:lnTo>
                      <a:lnTo>
                        <a:pt x="8" y="172"/>
                      </a:lnTo>
                      <a:lnTo>
                        <a:pt x="10" y="177"/>
                      </a:lnTo>
                      <a:lnTo>
                        <a:pt x="11" y="181"/>
                      </a:lnTo>
                      <a:lnTo>
                        <a:pt x="14" y="185"/>
                      </a:lnTo>
                      <a:lnTo>
                        <a:pt x="16" y="189"/>
                      </a:lnTo>
                      <a:lnTo>
                        <a:pt x="19" y="192"/>
                      </a:lnTo>
                      <a:lnTo>
                        <a:pt x="21" y="196"/>
                      </a:lnTo>
                      <a:lnTo>
                        <a:pt x="24" y="198"/>
                      </a:lnTo>
                      <a:lnTo>
                        <a:pt x="27" y="201"/>
                      </a:lnTo>
                      <a:lnTo>
                        <a:pt x="29" y="202"/>
                      </a:lnTo>
                      <a:lnTo>
                        <a:pt x="33" y="203"/>
                      </a:lnTo>
                      <a:lnTo>
                        <a:pt x="36" y="204"/>
                      </a:lnTo>
                      <a:lnTo>
                        <a:pt x="38" y="204"/>
                      </a:lnTo>
                      <a:lnTo>
                        <a:pt x="42" y="204"/>
                      </a:lnTo>
                      <a:lnTo>
                        <a:pt x="46" y="204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200"/>
                      </a:lnTo>
                      <a:lnTo>
                        <a:pt x="56" y="198"/>
                      </a:lnTo>
                      <a:lnTo>
                        <a:pt x="58" y="196"/>
                      </a:lnTo>
                      <a:lnTo>
                        <a:pt x="60" y="193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4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7"/>
                      </a:lnTo>
                      <a:lnTo>
                        <a:pt x="66" y="161"/>
                      </a:lnTo>
                      <a:lnTo>
                        <a:pt x="66" y="155"/>
                      </a:lnTo>
                      <a:lnTo>
                        <a:pt x="66" y="149"/>
                      </a:lnTo>
                      <a:lnTo>
                        <a:pt x="65" y="146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2" y="135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60" y="123"/>
                      </a:lnTo>
                      <a:lnTo>
                        <a:pt x="58" y="120"/>
                      </a:lnTo>
                      <a:lnTo>
                        <a:pt x="57" y="116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3"/>
                      </a:lnTo>
                      <a:lnTo>
                        <a:pt x="51" y="99"/>
                      </a:lnTo>
                      <a:lnTo>
                        <a:pt x="49" y="94"/>
                      </a:lnTo>
                      <a:lnTo>
                        <a:pt x="48" y="90"/>
                      </a:lnTo>
                      <a:lnTo>
                        <a:pt x="46" y="85"/>
                      </a:lnTo>
                      <a:lnTo>
                        <a:pt x="45" y="79"/>
                      </a:lnTo>
                      <a:lnTo>
                        <a:pt x="42" y="75"/>
                      </a:lnTo>
                      <a:lnTo>
                        <a:pt x="40" y="70"/>
                      </a:lnTo>
                      <a:lnTo>
                        <a:pt x="39" y="65"/>
                      </a:lnTo>
                      <a:lnTo>
                        <a:pt x="36" y="61"/>
                      </a:lnTo>
                      <a:lnTo>
                        <a:pt x="34" y="56"/>
                      </a:lnTo>
                      <a:lnTo>
                        <a:pt x="33" y="51"/>
                      </a:lnTo>
                      <a:lnTo>
                        <a:pt x="30" y="45"/>
                      </a:lnTo>
                      <a:lnTo>
                        <a:pt x="28" y="40"/>
                      </a:lnTo>
                      <a:lnTo>
                        <a:pt x="26" y="35"/>
                      </a:lnTo>
                      <a:lnTo>
                        <a:pt x="23" y="30"/>
                      </a:lnTo>
                      <a:lnTo>
                        <a:pt x="21" y="23"/>
                      </a:lnTo>
                      <a:lnTo>
                        <a:pt x="19" y="17"/>
                      </a:lnTo>
                      <a:lnTo>
                        <a:pt x="16" y="12"/>
                      </a:lnTo>
                      <a:lnTo>
                        <a:pt x="14" y="7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07" name="Freeform 519"/>
                <p:cNvSpPr>
                  <a:spLocks/>
                </p:cNvSpPr>
                <p:nvPr/>
              </p:nvSpPr>
              <p:spPr bwMode="auto">
                <a:xfrm>
                  <a:off x="2902" y="2681"/>
                  <a:ext cx="26" cy="103"/>
                </a:xfrm>
                <a:custGeom>
                  <a:avLst/>
                  <a:gdLst>
                    <a:gd name="T0" fmla="*/ 11 w 69"/>
                    <a:gd name="T1" fmla="*/ 11 h 205"/>
                    <a:gd name="T2" fmla="*/ 7 w 69"/>
                    <a:gd name="T3" fmla="*/ 34 h 205"/>
                    <a:gd name="T4" fmla="*/ 5 w 69"/>
                    <a:gd name="T5" fmla="*/ 55 h 205"/>
                    <a:gd name="T6" fmla="*/ 3 w 69"/>
                    <a:gd name="T7" fmla="*/ 77 h 205"/>
                    <a:gd name="T8" fmla="*/ 0 w 69"/>
                    <a:gd name="T9" fmla="*/ 97 h 205"/>
                    <a:gd name="T10" fmla="*/ 0 w 69"/>
                    <a:gd name="T11" fmla="*/ 116 h 205"/>
                    <a:gd name="T12" fmla="*/ 0 w 69"/>
                    <a:gd name="T13" fmla="*/ 133 h 205"/>
                    <a:gd name="T14" fmla="*/ 2 w 69"/>
                    <a:gd name="T15" fmla="*/ 148 h 205"/>
                    <a:gd name="T16" fmla="*/ 5 w 69"/>
                    <a:gd name="T17" fmla="*/ 160 h 205"/>
                    <a:gd name="T18" fmla="*/ 8 w 69"/>
                    <a:gd name="T19" fmla="*/ 171 h 205"/>
                    <a:gd name="T20" fmla="*/ 11 w 69"/>
                    <a:gd name="T21" fmla="*/ 180 h 205"/>
                    <a:gd name="T22" fmla="*/ 17 w 69"/>
                    <a:gd name="T23" fmla="*/ 188 h 205"/>
                    <a:gd name="T24" fmla="*/ 22 w 69"/>
                    <a:gd name="T25" fmla="*/ 196 h 205"/>
                    <a:gd name="T26" fmla="*/ 27 w 69"/>
                    <a:gd name="T27" fmla="*/ 200 h 205"/>
                    <a:gd name="T28" fmla="*/ 33 w 69"/>
                    <a:gd name="T29" fmla="*/ 202 h 205"/>
                    <a:gd name="T30" fmla="*/ 39 w 69"/>
                    <a:gd name="T31" fmla="*/ 204 h 205"/>
                    <a:gd name="T32" fmla="*/ 46 w 69"/>
                    <a:gd name="T33" fmla="*/ 203 h 205"/>
                    <a:gd name="T34" fmla="*/ 52 w 69"/>
                    <a:gd name="T35" fmla="*/ 201 h 205"/>
                    <a:gd name="T36" fmla="*/ 57 w 69"/>
                    <a:gd name="T37" fmla="*/ 197 h 205"/>
                    <a:gd name="T38" fmla="*/ 61 w 69"/>
                    <a:gd name="T39" fmla="*/ 193 h 205"/>
                    <a:gd name="T40" fmla="*/ 64 w 69"/>
                    <a:gd name="T41" fmla="*/ 185 h 205"/>
                    <a:gd name="T42" fmla="*/ 67 w 69"/>
                    <a:gd name="T43" fmla="*/ 177 h 205"/>
                    <a:gd name="T44" fmla="*/ 68 w 69"/>
                    <a:gd name="T45" fmla="*/ 166 h 205"/>
                    <a:gd name="T46" fmla="*/ 67 w 69"/>
                    <a:gd name="T47" fmla="*/ 155 h 205"/>
                    <a:gd name="T48" fmla="*/ 66 w 69"/>
                    <a:gd name="T49" fmla="*/ 145 h 205"/>
                    <a:gd name="T50" fmla="*/ 64 w 69"/>
                    <a:gd name="T51" fmla="*/ 138 h 205"/>
                    <a:gd name="T52" fmla="*/ 62 w 69"/>
                    <a:gd name="T53" fmla="*/ 131 h 205"/>
                    <a:gd name="T54" fmla="*/ 60 w 69"/>
                    <a:gd name="T55" fmla="*/ 123 h 205"/>
                    <a:gd name="T56" fmla="*/ 58 w 69"/>
                    <a:gd name="T57" fmla="*/ 115 h 205"/>
                    <a:gd name="T58" fmla="*/ 54 w 69"/>
                    <a:gd name="T59" fmla="*/ 107 h 205"/>
                    <a:gd name="T60" fmla="*/ 51 w 69"/>
                    <a:gd name="T61" fmla="*/ 98 h 205"/>
                    <a:gd name="T62" fmla="*/ 48 w 69"/>
                    <a:gd name="T63" fmla="*/ 90 h 205"/>
                    <a:gd name="T64" fmla="*/ 46 w 69"/>
                    <a:gd name="T65" fmla="*/ 79 h 205"/>
                    <a:gd name="T66" fmla="*/ 41 w 69"/>
                    <a:gd name="T67" fmla="*/ 69 h 205"/>
                    <a:gd name="T68" fmla="*/ 37 w 69"/>
                    <a:gd name="T69" fmla="*/ 60 h 205"/>
                    <a:gd name="T70" fmla="*/ 33 w 69"/>
                    <a:gd name="T71" fmla="*/ 50 h 205"/>
                    <a:gd name="T72" fmla="*/ 28 w 69"/>
                    <a:gd name="T73" fmla="*/ 39 h 205"/>
                    <a:gd name="T74" fmla="*/ 24 w 69"/>
                    <a:gd name="T75" fmla="*/ 29 h 205"/>
                    <a:gd name="T76" fmla="*/ 19 w 69"/>
                    <a:gd name="T77" fmla="*/ 17 h 205"/>
                    <a:gd name="T78" fmla="*/ 14 w 69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5"/>
                    <a:gd name="T122" fmla="*/ 69 w 69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5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3" y="67"/>
                      </a:lnTo>
                      <a:lnTo>
                        <a:pt x="3" y="77"/>
                      </a:lnTo>
                      <a:lnTo>
                        <a:pt x="2" y="87"/>
                      </a:lnTo>
                      <a:lnTo>
                        <a:pt x="0" y="97"/>
                      </a:lnTo>
                      <a:lnTo>
                        <a:pt x="1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2" y="141"/>
                      </a:lnTo>
                      <a:lnTo>
                        <a:pt x="2" y="148"/>
                      </a:lnTo>
                      <a:lnTo>
                        <a:pt x="3" y="155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1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2" y="196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30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4"/>
                      </a:lnTo>
                      <a:lnTo>
                        <a:pt x="43" y="204"/>
                      </a:lnTo>
                      <a:lnTo>
                        <a:pt x="46" y="203"/>
                      </a:lnTo>
                      <a:lnTo>
                        <a:pt x="49" y="203"/>
                      </a:lnTo>
                      <a:lnTo>
                        <a:pt x="52" y="201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5"/>
                      </a:lnTo>
                      <a:lnTo>
                        <a:pt x="61" y="193"/>
                      </a:lnTo>
                      <a:lnTo>
                        <a:pt x="63" y="188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7" y="177"/>
                      </a:lnTo>
                      <a:lnTo>
                        <a:pt x="67" y="172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8"/>
                      </a:lnTo>
                      <a:lnTo>
                        <a:pt x="63" y="135"/>
                      </a:lnTo>
                      <a:lnTo>
                        <a:pt x="62" y="131"/>
                      </a:lnTo>
                      <a:lnTo>
                        <a:pt x="61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6" y="111"/>
                      </a:lnTo>
                      <a:lnTo>
                        <a:pt x="54" y="107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50" y="94"/>
                      </a:lnTo>
                      <a:lnTo>
                        <a:pt x="48" y="90"/>
                      </a:lnTo>
                      <a:lnTo>
                        <a:pt x="47" y="84"/>
                      </a:lnTo>
                      <a:lnTo>
                        <a:pt x="46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4" y="29"/>
                      </a:lnTo>
                      <a:lnTo>
                        <a:pt x="22" y="23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4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08" name="Freeform 520"/>
                <p:cNvSpPr>
                  <a:spLocks/>
                </p:cNvSpPr>
                <p:nvPr/>
              </p:nvSpPr>
              <p:spPr bwMode="auto">
                <a:xfrm>
                  <a:off x="2783" y="2634"/>
                  <a:ext cx="26" cy="102"/>
                </a:xfrm>
                <a:custGeom>
                  <a:avLst/>
                  <a:gdLst>
                    <a:gd name="T0" fmla="*/ 11 w 69"/>
                    <a:gd name="T1" fmla="*/ 11 h 204"/>
                    <a:gd name="T2" fmla="*/ 7 w 69"/>
                    <a:gd name="T3" fmla="*/ 34 h 204"/>
                    <a:gd name="T4" fmla="*/ 5 w 69"/>
                    <a:gd name="T5" fmla="*/ 55 h 204"/>
                    <a:gd name="T6" fmla="*/ 3 w 69"/>
                    <a:gd name="T7" fmla="*/ 77 h 204"/>
                    <a:gd name="T8" fmla="*/ 0 w 69"/>
                    <a:gd name="T9" fmla="*/ 97 h 204"/>
                    <a:gd name="T10" fmla="*/ 0 w 69"/>
                    <a:gd name="T11" fmla="*/ 116 h 204"/>
                    <a:gd name="T12" fmla="*/ 0 w 69"/>
                    <a:gd name="T13" fmla="*/ 133 h 204"/>
                    <a:gd name="T14" fmla="*/ 2 w 69"/>
                    <a:gd name="T15" fmla="*/ 147 h 204"/>
                    <a:gd name="T16" fmla="*/ 5 w 69"/>
                    <a:gd name="T17" fmla="*/ 160 h 204"/>
                    <a:gd name="T18" fmla="*/ 8 w 69"/>
                    <a:gd name="T19" fmla="*/ 171 h 204"/>
                    <a:gd name="T20" fmla="*/ 12 w 69"/>
                    <a:gd name="T21" fmla="*/ 180 h 204"/>
                    <a:gd name="T22" fmla="*/ 17 w 69"/>
                    <a:gd name="T23" fmla="*/ 188 h 204"/>
                    <a:gd name="T24" fmla="*/ 21 w 69"/>
                    <a:gd name="T25" fmla="*/ 195 h 204"/>
                    <a:gd name="T26" fmla="*/ 27 w 69"/>
                    <a:gd name="T27" fmla="*/ 200 h 204"/>
                    <a:gd name="T28" fmla="*/ 33 w 69"/>
                    <a:gd name="T29" fmla="*/ 202 h 204"/>
                    <a:gd name="T30" fmla="*/ 39 w 69"/>
                    <a:gd name="T31" fmla="*/ 203 h 204"/>
                    <a:gd name="T32" fmla="*/ 46 w 69"/>
                    <a:gd name="T33" fmla="*/ 203 h 204"/>
                    <a:gd name="T34" fmla="*/ 52 w 69"/>
                    <a:gd name="T35" fmla="*/ 200 h 204"/>
                    <a:gd name="T36" fmla="*/ 57 w 69"/>
                    <a:gd name="T37" fmla="*/ 197 h 204"/>
                    <a:gd name="T38" fmla="*/ 61 w 69"/>
                    <a:gd name="T39" fmla="*/ 192 h 204"/>
                    <a:gd name="T40" fmla="*/ 65 w 69"/>
                    <a:gd name="T41" fmla="*/ 185 h 204"/>
                    <a:gd name="T42" fmla="*/ 67 w 69"/>
                    <a:gd name="T43" fmla="*/ 177 h 204"/>
                    <a:gd name="T44" fmla="*/ 68 w 69"/>
                    <a:gd name="T45" fmla="*/ 166 h 204"/>
                    <a:gd name="T46" fmla="*/ 67 w 69"/>
                    <a:gd name="T47" fmla="*/ 155 h 204"/>
                    <a:gd name="T48" fmla="*/ 66 w 69"/>
                    <a:gd name="T49" fmla="*/ 145 h 204"/>
                    <a:gd name="T50" fmla="*/ 64 w 69"/>
                    <a:gd name="T51" fmla="*/ 137 h 204"/>
                    <a:gd name="T52" fmla="*/ 62 w 69"/>
                    <a:gd name="T53" fmla="*/ 130 h 204"/>
                    <a:gd name="T54" fmla="*/ 60 w 69"/>
                    <a:gd name="T55" fmla="*/ 123 h 204"/>
                    <a:gd name="T56" fmla="*/ 58 w 69"/>
                    <a:gd name="T57" fmla="*/ 115 h 204"/>
                    <a:gd name="T58" fmla="*/ 55 w 69"/>
                    <a:gd name="T59" fmla="*/ 107 h 204"/>
                    <a:gd name="T60" fmla="*/ 52 w 69"/>
                    <a:gd name="T61" fmla="*/ 98 h 204"/>
                    <a:gd name="T62" fmla="*/ 49 w 69"/>
                    <a:gd name="T63" fmla="*/ 89 h 204"/>
                    <a:gd name="T64" fmla="*/ 45 w 69"/>
                    <a:gd name="T65" fmla="*/ 79 h 204"/>
                    <a:gd name="T66" fmla="*/ 41 w 69"/>
                    <a:gd name="T67" fmla="*/ 69 h 204"/>
                    <a:gd name="T68" fmla="*/ 37 w 69"/>
                    <a:gd name="T69" fmla="*/ 60 h 204"/>
                    <a:gd name="T70" fmla="*/ 33 w 69"/>
                    <a:gd name="T71" fmla="*/ 50 h 204"/>
                    <a:gd name="T72" fmla="*/ 28 w 69"/>
                    <a:gd name="T73" fmla="*/ 39 h 204"/>
                    <a:gd name="T74" fmla="*/ 24 w 69"/>
                    <a:gd name="T75" fmla="*/ 29 h 204"/>
                    <a:gd name="T76" fmla="*/ 19 w 69"/>
                    <a:gd name="T77" fmla="*/ 17 h 204"/>
                    <a:gd name="T78" fmla="*/ 15 w 69"/>
                    <a:gd name="T79" fmla="*/ 6 h 20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9"/>
                    <a:gd name="T121" fmla="*/ 0 h 204"/>
                    <a:gd name="T122" fmla="*/ 69 w 69"/>
                    <a:gd name="T123" fmla="*/ 204 h 20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9" h="204">
                      <a:moveTo>
                        <a:pt x="13" y="0"/>
                      </a:moveTo>
                      <a:lnTo>
                        <a:pt x="11" y="11"/>
                      </a:lnTo>
                      <a:lnTo>
                        <a:pt x="9" y="23"/>
                      </a:lnTo>
                      <a:lnTo>
                        <a:pt x="7" y="34"/>
                      </a:lnTo>
                      <a:lnTo>
                        <a:pt x="6" y="44"/>
                      </a:lnTo>
                      <a:lnTo>
                        <a:pt x="5" y="55"/>
                      </a:lnTo>
                      <a:lnTo>
                        <a:pt x="4" y="66"/>
                      </a:lnTo>
                      <a:lnTo>
                        <a:pt x="3" y="77"/>
                      </a:lnTo>
                      <a:lnTo>
                        <a:pt x="2" y="88"/>
                      </a:lnTo>
                      <a:lnTo>
                        <a:pt x="0" y="97"/>
                      </a:lnTo>
                      <a:lnTo>
                        <a:pt x="1" y="106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3"/>
                      </a:lnTo>
                      <a:lnTo>
                        <a:pt x="1" y="140"/>
                      </a:lnTo>
                      <a:lnTo>
                        <a:pt x="2" y="147"/>
                      </a:lnTo>
                      <a:lnTo>
                        <a:pt x="3" y="154"/>
                      </a:lnTo>
                      <a:lnTo>
                        <a:pt x="5" y="160"/>
                      </a:lnTo>
                      <a:lnTo>
                        <a:pt x="6" y="166"/>
                      </a:lnTo>
                      <a:lnTo>
                        <a:pt x="8" y="171"/>
                      </a:lnTo>
                      <a:lnTo>
                        <a:pt x="10" y="176"/>
                      </a:lnTo>
                      <a:lnTo>
                        <a:pt x="12" y="180"/>
                      </a:lnTo>
                      <a:lnTo>
                        <a:pt x="14" y="184"/>
                      </a:lnTo>
                      <a:lnTo>
                        <a:pt x="17" y="188"/>
                      </a:lnTo>
                      <a:lnTo>
                        <a:pt x="19" y="192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3" y="202"/>
                      </a:lnTo>
                      <a:lnTo>
                        <a:pt x="36" y="203"/>
                      </a:lnTo>
                      <a:lnTo>
                        <a:pt x="39" y="203"/>
                      </a:lnTo>
                      <a:lnTo>
                        <a:pt x="43" y="203"/>
                      </a:lnTo>
                      <a:lnTo>
                        <a:pt x="46" y="203"/>
                      </a:lnTo>
                      <a:lnTo>
                        <a:pt x="48" y="202"/>
                      </a:lnTo>
                      <a:lnTo>
                        <a:pt x="52" y="200"/>
                      </a:lnTo>
                      <a:lnTo>
                        <a:pt x="54" y="199"/>
                      </a:lnTo>
                      <a:lnTo>
                        <a:pt x="57" y="197"/>
                      </a:lnTo>
                      <a:lnTo>
                        <a:pt x="59" y="194"/>
                      </a:lnTo>
                      <a:lnTo>
                        <a:pt x="61" y="192"/>
                      </a:lnTo>
                      <a:lnTo>
                        <a:pt x="63" y="188"/>
                      </a:lnTo>
                      <a:lnTo>
                        <a:pt x="65" y="185"/>
                      </a:lnTo>
                      <a:lnTo>
                        <a:pt x="65" y="181"/>
                      </a:lnTo>
                      <a:lnTo>
                        <a:pt x="67" y="177"/>
                      </a:lnTo>
                      <a:lnTo>
                        <a:pt x="67" y="171"/>
                      </a:lnTo>
                      <a:lnTo>
                        <a:pt x="68" y="166"/>
                      </a:lnTo>
                      <a:lnTo>
                        <a:pt x="67" y="160"/>
                      </a:lnTo>
                      <a:lnTo>
                        <a:pt x="67" y="155"/>
                      </a:lnTo>
                      <a:lnTo>
                        <a:pt x="67" y="148"/>
                      </a:lnTo>
                      <a:lnTo>
                        <a:pt x="66" y="145"/>
                      </a:lnTo>
                      <a:lnTo>
                        <a:pt x="65" y="141"/>
                      </a:lnTo>
                      <a:lnTo>
                        <a:pt x="64" y="137"/>
                      </a:lnTo>
                      <a:lnTo>
                        <a:pt x="63" y="134"/>
                      </a:lnTo>
                      <a:lnTo>
                        <a:pt x="62" y="130"/>
                      </a:lnTo>
                      <a:lnTo>
                        <a:pt x="62" y="126"/>
                      </a:lnTo>
                      <a:lnTo>
                        <a:pt x="60" y="123"/>
                      </a:lnTo>
                      <a:lnTo>
                        <a:pt x="59" y="119"/>
                      </a:lnTo>
                      <a:lnTo>
                        <a:pt x="58" y="115"/>
                      </a:lnTo>
                      <a:lnTo>
                        <a:pt x="57" y="111"/>
                      </a:lnTo>
                      <a:lnTo>
                        <a:pt x="55" y="107"/>
                      </a:lnTo>
                      <a:lnTo>
                        <a:pt x="54" y="102"/>
                      </a:lnTo>
                      <a:lnTo>
                        <a:pt x="52" y="98"/>
                      </a:lnTo>
                      <a:lnTo>
                        <a:pt x="50" y="93"/>
                      </a:lnTo>
                      <a:lnTo>
                        <a:pt x="49" y="89"/>
                      </a:lnTo>
                      <a:lnTo>
                        <a:pt x="47" y="84"/>
                      </a:lnTo>
                      <a:lnTo>
                        <a:pt x="45" y="79"/>
                      </a:lnTo>
                      <a:lnTo>
                        <a:pt x="43" y="75"/>
                      </a:lnTo>
                      <a:lnTo>
                        <a:pt x="41" y="69"/>
                      </a:lnTo>
                      <a:lnTo>
                        <a:pt x="39" y="64"/>
                      </a:lnTo>
                      <a:lnTo>
                        <a:pt x="37" y="60"/>
                      </a:lnTo>
                      <a:lnTo>
                        <a:pt x="35" y="55"/>
                      </a:lnTo>
                      <a:lnTo>
                        <a:pt x="33" y="50"/>
                      </a:lnTo>
                      <a:lnTo>
                        <a:pt x="31" y="44"/>
                      </a:lnTo>
                      <a:lnTo>
                        <a:pt x="28" y="39"/>
                      </a:lnTo>
                      <a:lnTo>
                        <a:pt x="27" y="34"/>
                      </a:lnTo>
                      <a:lnTo>
                        <a:pt x="24" y="29"/>
                      </a:lnTo>
                      <a:lnTo>
                        <a:pt x="22" y="22"/>
                      </a:lnTo>
                      <a:lnTo>
                        <a:pt x="19" y="17"/>
                      </a:lnTo>
                      <a:lnTo>
                        <a:pt x="17" y="12"/>
                      </a:lnTo>
                      <a:lnTo>
                        <a:pt x="15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09" name="Freeform 521"/>
                <p:cNvSpPr>
                  <a:spLocks/>
                </p:cNvSpPr>
                <p:nvPr/>
              </p:nvSpPr>
              <p:spPr bwMode="auto">
                <a:xfrm>
                  <a:off x="2736" y="2777"/>
                  <a:ext cx="25" cy="103"/>
                </a:xfrm>
                <a:custGeom>
                  <a:avLst/>
                  <a:gdLst>
                    <a:gd name="T0" fmla="*/ 10 w 68"/>
                    <a:gd name="T1" fmla="*/ 12 h 206"/>
                    <a:gd name="T2" fmla="*/ 6 w 68"/>
                    <a:gd name="T3" fmla="*/ 34 h 206"/>
                    <a:gd name="T4" fmla="*/ 4 w 68"/>
                    <a:gd name="T5" fmla="*/ 56 h 206"/>
                    <a:gd name="T6" fmla="*/ 2 w 68"/>
                    <a:gd name="T7" fmla="*/ 78 h 206"/>
                    <a:gd name="T8" fmla="*/ 0 w 68"/>
                    <a:gd name="T9" fmla="*/ 98 h 206"/>
                    <a:gd name="T10" fmla="*/ 0 w 68"/>
                    <a:gd name="T11" fmla="*/ 117 h 206"/>
                    <a:gd name="T12" fmla="*/ 0 w 68"/>
                    <a:gd name="T13" fmla="*/ 133 h 206"/>
                    <a:gd name="T14" fmla="*/ 1 w 68"/>
                    <a:gd name="T15" fmla="*/ 149 h 206"/>
                    <a:gd name="T16" fmla="*/ 4 w 68"/>
                    <a:gd name="T17" fmla="*/ 161 h 206"/>
                    <a:gd name="T18" fmla="*/ 7 w 68"/>
                    <a:gd name="T19" fmla="*/ 172 h 206"/>
                    <a:gd name="T20" fmla="*/ 11 w 68"/>
                    <a:gd name="T21" fmla="*/ 181 h 206"/>
                    <a:gd name="T22" fmla="*/ 16 w 68"/>
                    <a:gd name="T23" fmla="*/ 189 h 206"/>
                    <a:gd name="T24" fmla="*/ 20 w 68"/>
                    <a:gd name="T25" fmla="*/ 196 h 206"/>
                    <a:gd name="T26" fmla="*/ 26 w 68"/>
                    <a:gd name="T27" fmla="*/ 201 h 206"/>
                    <a:gd name="T28" fmla="*/ 32 w 68"/>
                    <a:gd name="T29" fmla="*/ 204 h 206"/>
                    <a:gd name="T30" fmla="*/ 38 w 68"/>
                    <a:gd name="T31" fmla="*/ 205 h 206"/>
                    <a:gd name="T32" fmla="*/ 45 w 68"/>
                    <a:gd name="T33" fmla="*/ 204 h 206"/>
                    <a:gd name="T34" fmla="*/ 51 w 68"/>
                    <a:gd name="T35" fmla="*/ 202 h 206"/>
                    <a:gd name="T36" fmla="*/ 55 w 68"/>
                    <a:gd name="T37" fmla="*/ 199 h 206"/>
                    <a:gd name="T38" fmla="*/ 60 w 68"/>
                    <a:gd name="T39" fmla="*/ 194 h 206"/>
                    <a:gd name="T40" fmla="*/ 63 w 68"/>
                    <a:gd name="T41" fmla="*/ 186 h 206"/>
                    <a:gd name="T42" fmla="*/ 66 w 68"/>
                    <a:gd name="T43" fmla="*/ 178 h 206"/>
                    <a:gd name="T44" fmla="*/ 67 w 68"/>
                    <a:gd name="T45" fmla="*/ 168 h 206"/>
                    <a:gd name="T46" fmla="*/ 66 w 68"/>
                    <a:gd name="T47" fmla="*/ 156 h 206"/>
                    <a:gd name="T48" fmla="*/ 65 w 68"/>
                    <a:gd name="T49" fmla="*/ 146 h 206"/>
                    <a:gd name="T50" fmla="*/ 63 w 68"/>
                    <a:gd name="T51" fmla="*/ 139 h 206"/>
                    <a:gd name="T52" fmla="*/ 61 w 68"/>
                    <a:gd name="T53" fmla="*/ 132 h 206"/>
                    <a:gd name="T54" fmla="*/ 59 w 68"/>
                    <a:gd name="T55" fmla="*/ 123 h 206"/>
                    <a:gd name="T56" fmla="*/ 56 w 68"/>
                    <a:gd name="T57" fmla="*/ 115 h 206"/>
                    <a:gd name="T58" fmla="*/ 53 w 68"/>
                    <a:gd name="T59" fmla="*/ 107 h 206"/>
                    <a:gd name="T60" fmla="*/ 50 w 68"/>
                    <a:gd name="T61" fmla="*/ 99 h 206"/>
                    <a:gd name="T62" fmla="*/ 47 w 68"/>
                    <a:gd name="T63" fmla="*/ 90 h 206"/>
                    <a:gd name="T64" fmla="*/ 44 w 68"/>
                    <a:gd name="T65" fmla="*/ 80 h 206"/>
                    <a:gd name="T66" fmla="*/ 40 w 68"/>
                    <a:gd name="T67" fmla="*/ 70 h 206"/>
                    <a:gd name="T68" fmla="*/ 36 w 68"/>
                    <a:gd name="T69" fmla="*/ 60 h 206"/>
                    <a:gd name="T70" fmla="*/ 32 w 68"/>
                    <a:gd name="T71" fmla="*/ 51 h 206"/>
                    <a:gd name="T72" fmla="*/ 27 w 68"/>
                    <a:gd name="T73" fmla="*/ 40 h 206"/>
                    <a:gd name="T74" fmla="*/ 22 w 68"/>
                    <a:gd name="T75" fmla="*/ 29 h 206"/>
                    <a:gd name="T76" fmla="*/ 18 w 68"/>
                    <a:gd name="T77" fmla="*/ 17 h 206"/>
                    <a:gd name="T78" fmla="*/ 13 w 68"/>
                    <a:gd name="T79" fmla="*/ 6 h 20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6"/>
                    <a:gd name="T122" fmla="*/ 68 w 68"/>
                    <a:gd name="T123" fmla="*/ 206 h 20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6">
                      <a:moveTo>
                        <a:pt x="11" y="0"/>
                      </a:moveTo>
                      <a:lnTo>
                        <a:pt x="10" y="12"/>
                      </a:lnTo>
                      <a:lnTo>
                        <a:pt x="8" y="24"/>
                      </a:lnTo>
                      <a:lnTo>
                        <a:pt x="6" y="34"/>
                      </a:lnTo>
                      <a:lnTo>
                        <a:pt x="5" y="45"/>
                      </a:lnTo>
                      <a:lnTo>
                        <a:pt x="4" y="56"/>
                      </a:lnTo>
                      <a:lnTo>
                        <a:pt x="3" y="67"/>
                      </a:lnTo>
                      <a:lnTo>
                        <a:pt x="2" y="78"/>
                      </a:lnTo>
                      <a:lnTo>
                        <a:pt x="1" y="88"/>
                      </a:lnTo>
                      <a:lnTo>
                        <a:pt x="0" y="98"/>
                      </a:lnTo>
                      <a:lnTo>
                        <a:pt x="0" y="107"/>
                      </a:lnTo>
                      <a:lnTo>
                        <a:pt x="0" y="117"/>
                      </a:lnTo>
                      <a:lnTo>
                        <a:pt x="0" y="126"/>
                      </a:lnTo>
                      <a:lnTo>
                        <a:pt x="0" y="133"/>
                      </a:lnTo>
                      <a:lnTo>
                        <a:pt x="1" y="142"/>
                      </a:lnTo>
                      <a:lnTo>
                        <a:pt x="1" y="149"/>
                      </a:lnTo>
                      <a:lnTo>
                        <a:pt x="2" y="155"/>
                      </a:lnTo>
                      <a:lnTo>
                        <a:pt x="4" y="161"/>
                      </a:lnTo>
                      <a:lnTo>
                        <a:pt x="5" y="167"/>
                      </a:lnTo>
                      <a:lnTo>
                        <a:pt x="7" y="172"/>
                      </a:lnTo>
                      <a:lnTo>
                        <a:pt x="9" y="177"/>
                      </a:lnTo>
                      <a:lnTo>
                        <a:pt x="11" y="181"/>
                      </a:lnTo>
                      <a:lnTo>
                        <a:pt x="13" y="186"/>
                      </a:lnTo>
                      <a:lnTo>
                        <a:pt x="16" y="189"/>
                      </a:lnTo>
                      <a:lnTo>
                        <a:pt x="18" y="192"/>
                      </a:lnTo>
                      <a:lnTo>
                        <a:pt x="20" y="196"/>
                      </a:lnTo>
                      <a:lnTo>
                        <a:pt x="23" y="198"/>
                      </a:lnTo>
                      <a:lnTo>
                        <a:pt x="26" y="201"/>
                      </a:lnTo>
                      <a:lnTo>
                        <a:pt x="29" y="202"/>
                      </a:lnTo>
                      <a:lnTo>
                        <a:pt x="32" y="204"/>
                      </a:lnTo>
                      <a:lnTo>
                        <a:pt x="35" y="204"/>
                      </a:lnTo>
                      <a:lnTo>
                        <a:pt x="38" y="205"/>
                      </a:lnTo>
                      <a:lnTo>
                        <a:pt x="42" y="205"/>
                      </a:lnTo>
                      <a:lnTo>
                        <a:pt x="45" y="204"/>
                      </a:lnTo>
                      <a:lnTo>
                        <a:pt x="47" y="204"/>
                      </a:lnTo>
                      <a:lnTo>
                        <a:pt x="51" y="202"/>
                      </a:lnTo>
                      <a:lnTo>
                        <a:pt x="53" y="200"/>
                      </a:lnTo>
                      <a:lnTo>
                        <a:pt x="55" y="199"/>
                      </a:lnTo>
                      <a:lnTo>
                        <a:pt x="58" y="196"/>
                      </a:lnTo>
                      <a:lnTo>
                        <a:pt x="60" y="194"/>
                      </a:lnTo>
                      <a:lnTo>
                        <a:pt x="61" y="190"/>
                      </a:lnTo>
                      <a:lnTo>
                        <a:pt x="63" y="186"/>
                      </a:lnTo>
                      <a:lnTo>
                        <a:pt x="64" y="183"/>
                      </a:lnTo>
                      <a:lnTo>
                        <a:pt x="66" y="178"/>
                      </a:lnTo>
                      <a:lnTo>
                        <a:pt x="66" y="173"/>
                      </a:lnTo>
                      <a:lnTo>
                        <a:pt x="67" y="168"/>
                      </a:lnTo>
                      <a:lnTo>
                        <a:pt x="66" y="161"/>
                      </a:lnTo>
                      <a:lnTo>
                        <a:pt x="66" y="156"/>
                      </a:lnTo>
                      <a:lnTo>
                        <a:pt x="65" y="150"/>
                      </a:lnTo>
                      <a:lnTo>
                        <a:pt x="65" y="146"/>
                      </a:lnTo>
                      <a:lnTo>
                        <a:pt x="64" y="143"/>
                      </a:lnTo>
                      <a:lnTo>
                        <a:pt x="63" y="139"/>
                      </a:lnTo>
                      <a:lnTo>
                        <a:pt x="62" y="135"/>
                      </a:lnTo>
                      <a:lnTo>
                        <a:pt x="61" y="132"/>
                      </a:lnTo>
                      <a:lnTo>
                        <a:pt x="60" y="128"/>
                      </a:lnTo>
                      <a:lnTo>
                        <a:pt x="59" y="123"/>
                      </a:lnTo>
                      <a:lnTo>
                        <a:pt x="57" y="120"/>
                      </a:lnTo>
                      <a:lnTo>
                        <a:pt x="56" y="115"/>
                      </a:lnTo>
                      <a:lnTo>
                        <a:pt x="55" y="112"/>
                      </a:lnTo>
                      <a:lnTo>
                        <a:pt x="53" y="107"/>
                      </a:lnTo>
                      <a:lnTo>
                        <a:pt x="52" y="103"/>
                      </a:lnTo>
                      <a:lnTo>
                        <a:pt x="50" y="99"/>
                      </a:lnTo>
                      <a:lnTo>
                        <a:pt x="49" y="94"/>
                      </a:lnTo>
                      <a:lnTo>
                        <a:pt x="47" y="90"/>
                      </a:lnTo>
                      <a:lnTo>
                        <a:pt x="45" y="85"/>
                      </a:lnTo>
                      <a:lnTo>
                        <a:pt x="44" y="80"/>
                      </a:lnTo>
                      <a:lnTo>
                        <a:pt x="42" y="76"/>
                      </a:lnTo>
                      <a:lnTo>
                        <a:pt x="40" y="70"/>
                      </a:lnTo>
                      <a:lnTo>
                        <a:pt x="38" y="65"/>
                      </a:lnTo>
                      <a:lnTo>
                        <a:pt x="36" y="60"/>
                      </a:lnTo>
                      <a:lnTo>
                        <a:pt x="33" y="55"/>
                      </a:lnTo>
                      <a:lnTo>
                        <a:pt x="32" y="51"/>
                      </a:lnTo>
                      <a:lnTo>
                        <a:pt x="30" y="45"/>
                      </a:lnTo>
                      <a:lnTo>
                        <a:pt x="27" y="40"/>
                      </a:lnTo>
                      <a:lnTo>
                        <a:pt x="25" y="35"/>
                      </a:lnTo>
                      <a:lnTo>
                        <a:pt x="22" y="29"/>
                      </a:lnTo>
                      <a:lnTo>
                        <a:pt x="21" y="23"/>
                      </a:lnTo>
                      <a:lnTo>
                        <a:pt x="18" y="17"/>
                      </a:lnTo>
                      <a:lnTo>
                        <a:pt x="16" y="12"/>
                      </a:lnTo>
                      <a:lnTo>
                        <a:pt x="13" y="6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  <p:sp>
              <p:nvSpPr>
                <p:cNvPr id="49210" name="Freeform 522"/>
                <p:cNvSpPr>
                  <a:spLocks/>
                </p:cNvSpPr>
                <p:nvPr/>
              </p:nvSpPr>
              <p:spPr bwMode="auto">
                <a:xfrm>
                  <a:off x="2688" y="2345"/>
                  <a:ext cx="26" cy="103"/>
                </a:xfrm>
                <a:custGeom>
                  <a:avLst/>
                  <a:gdLst>
                    <a:gd name="T0" fmla="*/ 10 w 68"/>
                    <a:gd name="T1" fmla="*/ 12 h 205"/>
                    <a:gd name="T2" fmla="*/ 7 w 68"/>
                    <a:gd name="T3" fmla="*/ 33 h 205"/>
                    <a:gd name="T4" fmla="*/ 4 w 68"/>
                    <a:gd name="T5" fmla="*/ 55 h 205"/>
                    <a:gd name="T6" fmla="*/ 2 w 68"/>
                    <a:gd name="T7" fmla="*/ 77 h 205"/>
                    <a:gd name="T8" fmla="*/ 0 w 68"/>
                    <a:gd name="T9" fmla="*/ 97 h 205"/>
                    <a:gd name="T10" fmla="*/ 0 w 68"/>
                    <a:gd name="T11" fmla="*/ 116 h 205"/>
                    <a:gd name="T12" fmla="*/ 0 w 68"/>
                    <a:gd name="T13" fmla="*/ 132 h 205"/>
                    <a:gd name="T14" fmla="*/ 1 w 68"/>
                    <a:gd name="T15" fmla="*/ 148 h 205"/>
                    <a:gd name="T16" fmla="*/ 4 w 68"/>
                    <a:gd name="T17" fmla="*/ 160 h 205"/>
                    <a:gd name="T18" fmla="*/ 8 w 68"/>
                    <a:gd name="T19" fmla="*/ 171 h 205"/>
                    <a:gd name="T20" fmla="*/ 11 w 68"/>
                    <a:gd name="T21" fmla="*/ 180 h 205"/>
                    <a:gd name="T22" fmla="*/ 16 w 68"/>
                    <a:gd name="T23" fmla="*/ 188 h 205"/>
                    <a:gd name="T24" fmla="*/ 21 w 68"/>
                    <a:gd name="T25" fmla="*/ 195 h 205"/>
                    <a:gd name="T26" fmla="*/ 27 w 68"/>
                    <a:gd name="T27" fmla="*/ 200 h 205"/>
                    <a:gd name="T28" fmla="*/ 32 w 68"/>
                    <a:gd name="T29" fmla="*/ 203 h 205"/>
                    <a:gd name="T30" fmla="*/ 38 w 68"/>
                    <a:gd name="T31" fmla="*/ 203 h 205"/>
                    <a:gd name="T32" fmla="*/ 45 w 68"/>
                    <a:gd name="T33" fmla="*/ 203 h 205"/>
                    <a:gd name="T34" fmla="*/ 51 w 68"/>
                    <a:gd name="T35" fmla="*/ 201 h 205"/>
                    <a:gd name="T36" fmla="*/ 56 w 68"/>
                    <a:gd name="T37" fmla="*/ 197 h 205"/>
                    <a:gd name="T38" fmla="*/ 60 w 68"/>
                    <a:gd name="T39" fmla="*/ 192 h 205"/>
                    <a:gd name="T40" fmla="*/ 64 w 68"/>
                    <a:gd name="T41" fmla="*/ 185 h 205"/>
                    <a:gd name="T42" fmla="*/ 66 w 68"/>
                    <a:gd name="T43" fmla="*/ 177 h 205"/>
                    <a:gd name="T44" fmla="*/ 67 w 68"/>
                    <a:gd name="T45" fmla="*/ 166 h 205"/>
                    <a:gd name="T46" fmla="*/ 66 w 68"/>
                    <a:gd name="T47" fmla="*/ 154 h 205"/>
                    <a:gd name="T48" fmla="*/ 65 w 68"/>
                    <a:gd name="T49" fmla="*/ 145 h 205"/>
                    <a:gd name="T50" fmla="*/ 63 w 68"/>
                    <a:gd name="T51" fmla="*/ 138 h 205"/>
                    <a:gd name="T52" fmla="*/ 61 w 68"/>
                    <a:gd name="T53" fmla="*/ 131 h 205"/>
                    <a:gd name="T54" fmla="*/ 59 w 68"/>
                    <a:gd name="T55" fmla="*/ 123 h 205"/>
                    <a:gd name="T56" fmla="*/ 57 w 68"/>
                    <a:gd name="T57" fmla="*/ 115 h 205"/>
                    <a:gd name="T58" fmla="*/ 54 w 68"/>
                    <a:gd name="T59" fmla="*/ 106 h 205"/>
                    <a:gd name="T60" fmla="*/ 51 w 68"/>
                    <a:gd name="T61" fmla="*/ 98 h 205"/>
                    <a:gd name="T62" fmla="*/ 48 w 68"/>
                    <a:gd name="T63" fmla="*/ 89 h 205"/>
                    <a:gd name="T64" fmla="*/ 44 w 68"/>
                    <a:gd name="T65" fmla="*/ 79 h 205"/>
                    <a:gd name="T66" fmla="*/ 40 w 68"/>
                    <a:gd name="T67" fmla="*/ 69 h 205"/>
                    <a:gd name="T68" fmla="*/ 37 w 68"/>
                    <a:gd name="T69" fmla="*/ 60 h 205"/>
                    <a:gd name="T70" fmla="*/ 32 w 68"/>
                    <a:gd name="T71" fmla="*/ 51 h 205"/>
                    <a:gd name="T72" fmla="*/ 28 w 68"/>
                    <a:gd name="T73" fmla="*/ 39 h 205"/>
                    <a:gd name="T74" fmla="*/ 23 w 68"/>
                    <a:gd name="T75" fmla="*/ 29 h 205"/>
                    <a:gd name="T76" fmla="*/ 19 w 68"/>
                    <a:gd name="T77" fmla="*/ 17 h 205"/>
                    <a:gd name="T78" fmla="*/ 14 w 68"/>
                    <a:gd name="T79" fmla="*/ 6 h 205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68"/>
                    <a:gd name="T121" fmla="*/ 0 h 205"/>
                    <a:gd name="T122" fmla="*/ 68 w 68"/>
                    <a:gd name="T123" fmla="*/ 205 h 205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68" h="205">
                      <a:moveTo>
                        <a:pt x="12" y="0"/>
                      </a:moveTo>
                      <a:lnTo>
                        <a:pt x="10" y="12"/>
                      </a:lnTo>
                      <a:lnTo>
                        <a:pt x="8" y="23"/>
                      </a:lnTo>
                      <a:lnTo>
                        <a:pt x="7" y="33"/>
                      </a:lnTo>
                      <a:lnTo>
                        <a:pt x="6" y="44"/>
                      </a:lnTo>
                      <a:lnTo>
                        <a:pt x="4" y="55"/>
                      </a:lnTo>
                      <a:lnTo>
                        <a:pt x="3" y="66"/>
                      </a:lnTo>
                      <a:lnTo>
                        <a:pt x="2" y="77"/>
                      </a:lnTo>
                      <a:lnTo>
                        <a:pt x="1" y="88"/>
                      </a:lnTo>
                      <a:lnTo>
                        <a:pt x="0" y="97"/>
                      </a:lnTo>
                      <a:lnTo>
                        <a:pt x="0" y="107"/>
                      </a:lnTo>
                      <a:lnTo>
                        <a:pt x="0" y="116"/>
                      </a:lnTo>
                      <a:lnTo>
                        <a:pt x="0" y="125"/>
                      </a:lnTo>
                      <a:lnTo>
                        <a:pt x="0" y="132"/>
                      </a:lnTo>
                      <a:lnTo>
                        <a:pt x="1" y="141"/>
                      </a:lnTo>
                      <a:lnTo>
                        <a:pt x="1" y="148"/>
                      </a:lnTo>
                      <a:lnTo>
                        <a:pt x="2" y="154"/>
                      </a:lnTo>
                      <a:lnTo>
                        <a:pt x="4" y="160"/>
                      </a:lnTo>
                      <a:lnTo>
                        <a:pt x="5" y="166"/>
                      </a:lnTo>
                      <a:lnTo>
                        <a:pt x="8" y="171"/>
                      </a:lnTo>
                      <a:lnTo>
                        <a:pt x="9" y="176"/>
                      </a:lnTo>
                      <a:lnTo>
                        <a:pt x="11" y="180"/>
                      </a:lnTo>
                      <a:lnTo>
                        <a:pt x="13" y="185"/>
                      </a:lnTo>
                      <a:lnTo>
                        <a:pt x="16" y="188"/>
                      </a:lnTo>
                      <a:lnTo>
                        <a:pt x="18" y="191"/>
                      </a:lnTo>
                      <a:lnTo>
                        <a:pt x="21" y="195"/>
                      </a:lnTo>
                      <a:lnTo>
                        <a:pt x="24" y="197"/>
                      </a:lnTo>
                      <a:lnTo>
                        <a:pt x="27" y="200"/>
                      </a:lnTo>
                      <a:lnTo>
                        <a:pt x="29" y="201"/>
                      </a:lnTo>
                      <a:lnTo>
                        <a:pt x="32" y="203"/>
                      </a:lnTo>
                      <a:lnTo>
                        <a:pt x="35" y="203"/>
                      </a:lnTo>
                      <a:lnTo>
                        <a:pt x="38" y="203"/>
                      </a:lnTo>
                      <a:lnTo>
                        <a:pt x="42" y="204"/>
                      </a:lnTo>
                      <a:lnTo>
                        <a:pt x="45" y="203"/>
                      </a:lnTo>
                      <a:lnTo>
                        <a:pt x="48" y="203"/>
                      </a:lnTo>
                      <a:lnTo>
                        <a:pt x="51" y="201"/>
                      </a:lnTo>
                      <a:lnTo>
                        <a:pt x="54" y="199"/>
                      </a:lnTo>
                      <a:lnTo>
                        <a:pt x="56" y="197"/>
                      </a:lnTo>
                      <a:lnTo>
                        <a:pt x="58" y="195"/>
                      </a:lnTo>
                      <a:lnTo>
                        <a:pt x="60" y="192"/>
                      </a:lnTo>
                      <a:lnTo>
                        <a:pt x="62" y="189"/>
                      </a:lnTo>
                      <a:lnTo>
                        <a:pt x="64" y="185"/>
                      </a:lnTo>
                      <a:lnTo>
                        <a:pt x="65" y="182"/>
                      </a:lnTo>
                      <a:lnTo>
                        <a:pt x="66" y="177"/>
                      </a:lnTo>
                      <a:lnTo>
                        <a:pt x="66" y="172"/>
                      </a:lnTo>
                      <a:lnTo>
                        <a:pt x="67" y="166"/>
                      </a:lnTo>
                      <a:lnTo>
                        <a:pt x="67" y="160"/>
                      </a:lnTo>
                      <a:lnTo>
                        <a:pt x="66" y="154"/>
                      </a:lnTo>
                      <a:lnTo>
                        <a:pt x="66" y="149"/>
                      </a:lnTo>
                      <a:lnTo>
                        <a:pt x="65" y="145"/>
                      </a:lnTo>
                      <a:lnTo>
                        <a:pt x="64" y="142"/>
                      </a:lnTo>
                      <a:lnTo>
                        <a:pt x="63" y="138"/>
                      </a:lnTo>
                      <a:lnTo>
                        <a:pt x="63" y="134"/>
                      </a:lnTo>
                      <a:lnTo>
                        <a:pt x="61" y="131"/>
                      </a:lnTo>
                      <a:lnTo>
                        <a:pt x="61" y="127"/>
                      </a:lnTo>
                      <a:lnTo>
                        <a:pt x="59" y="123"/>
                      </a:lnTo>
                      <a:lnTo>
                        <a:pt x="58" y="119"/>
                      </a:lnTo>
                      <a:lnTo>
                        <a:pt x="57" y="115"/>
                      </a:lnTo>
                      <a:lnTo>
                        <a:pt x="56" y="111"/>
                      </a:lnTo>
                      <a:lnTo>
                        <a:pt x="54" y="106"/>
                      </a:lnTo>
                      <a:lnTo>
                        <a:pt x="53" y="102"/>
                      </a:lnTo>
                      <a:lnTo>
                        <a:pt x="51" y="98"/>
                      </a:lnTo>
                      <a:lnTo>
                        <a:pt x="49" y="93"/>
                      </a:lnTo>
                      <a:lnTo>
                        <a:pt x="48" y="89"/>
                      </a:lnTo>
                      <a:lnTo>
                        <a:pt x="46" y="84"/>
                      </a:lnTo>
                      <a:lnTo>
                        <a:pt x="44" y="79"/>
                      </a:lnTo>
                      <a:lnTo>
                        <a:pt x="42" y="75"/>
                      </a:lnTo>
                      <a:lnTo>
                        <a:pt x="40" y="69"/>
                      </a:lnTo>
                      <a:lnTo>
                        <a:pt x="38" y="65"/>
                      </a:lnTo>
                      <a:lnTo>
                        <a:pt x="37" y="60"/>
                      </a:lnTo>
                      <a:lnTo>
                        <a:pt x="34" y="55"/>
                      </a:lnTo>
                      <a:lnTo>
                        <a:pt x="32" y="51"/>
                      </a:lnTo>
                      <a:lnTo>
                        <a:pt x="30" y="44"/>
                      </a:lnTo>
                      <a:lnTo>
                        <a:pt x="28" y="39"/>
                      </a:lnTo>
                      <a:lnTo>
                        <a:pt x="26" y="34"/>
                      </a:lnTo>
                      <a:lnTo>
                        <a:pt x="23" y="29"/>
                      </a:lnTo>
                      <a:lnTo>
                        <a:pt x="21" y="22"/>
                      </a:lnTo>
                      <a:lnTo>
                        <a:pt x="19" y="17"/>
                      </a:lnTo>
                      <a:lnTo>
                        <a:pt x="16" y="11"/>
                      </a:lnTo>
                      <a:lnTo>
                        <a:pt x="14" y="6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99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tr-TR"/>
                </a:p>
              </p:txBody>
            </p:sp>
          </p:grpSp>
        </p:grpSp>
      </p:grpSp>
      <p:sp>
        <p:nvSpPr>
          <p:cNvPr id="8715" name="Text Box 523"/>
          <p:cNvSpPr txBox="1">
            <a:spLocks noChangeArrowheads="1"/>
          </p:cNvSpPr>
          <p:nvPr/>
        </p:nvSpPr>
        <p:spPr bwMode="auto">
          <a:xfrm>
            <a:off x="163330" y="589149"/>
            <a:ext cx="8935226" cy="127419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80000"/>
              </a:lnSpc>
              <a:spcBef>
                <a:spcPct val="50000"/>
              </a:spcBef>
            </a:pPr>
            <a:r>
              <a:rPr lang="tr-TR" sz="3200" b="1" dirty="0">
                <a:solidFill>
                  <a:srgbClr val="C00000"/>
                </a:solidFill>
              </a:rPr>
              <a:t>Bitki örtüsünün olmaması veya tahrip edilmesi </a:t>
            </a:r>
            <a:r>
              <a:rPr lang="tr-TR" sz="3200" b="1" dirty="0" smtClean="0">
                <a:solidFill>
                  <a:srgbClr val="C00000"/>
                </a:solidFill>
              </a:rPr>
              <a:t>nedeniyle, yağmur</a:t>
            </a:r>
            <a:r>
              <a:rPr lang="tr-TR" sz="3200" b="1" dirty="0">
                <a:solidFill>
                  <a:srgbClr val="C00000"/>
                </a:solidFill>
              </a:rPr>
              <a:t>, su ve rüzgâr etkisiyle;</a:t>
            </a:r>
          </a:p>
        </p:txBody>
      </p:sp>
    </p:spTree>
    <p:extLst>
      <p:ext uri="{BB962C8B-B14F-4D97-AF65-F5344CB8AC3E}">
        <p14:creationId xmlns:p14="http://schemas.microsoft.com/office/powerpoint/2010/main" val="2061722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8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" presetID="1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8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41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8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6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66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71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79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8400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910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9600"/>
                            </p:stCondLst>
                            <p:childTnLst>
                              <p:par>
                                <p:cTn id="88" presetID="22" presetClass="entr" presetSubtype="1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300"/>
                            </p:stCondLst>
                            <p:childTnLst>
                              <p:par>
                                <p:cTn id="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20800"/>
                            </p:stCondLst>
                            <p:childTnLst>
                              <p:par>
                                <p:cTn id="95" presetID="22" presetClass="entr" presetSubtype="1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21600"/>
                            </p:stCondLst>
                            <p:childTnLst>
                              <p:par>
                                <p:cTn id="9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8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9" grpId="0" animBg="1"/>
      <p:bldP spid="8320" grpId="0" animBg="1"/>
      <p:bldP spid="8321" grpId="0" animBg="1"/>
      <p:bldP spid="8322" grpId="0" animBg="1"/>
      <p:bldP spid="8467" grpId="0" autoUpdateAnimBg="0"/>
      <p:bldP spid="8468" grpId="0" animBg="1" autoUpdateAnimBg="0"/>
      <p:bldP spid="8469" grpId="0" animBg="1" autoUpdateAnimBg="0"/>
      <p:bldP spid="8470" grpId="0" animBg="1" autoUpdateAnimBg="0"/>
      <p:bldP spid="8471" grpId="0" animBg="1" autoUpdateAnimBg="0"/>
      <p:bldP spid="8472" grpId="0" autoUpdateAnimBg="0"/>
      <p:bldP spid="8715" grpId="0" animBg="1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Turkiye"/>
          <p:cNvPicPr>
            <a:picLocks noChangeAspect="1" noChangeArrowheads="1"/>
          </p:cNvPicPr>
          <p:nvPr/>
        </p:nvPicPr>
        <p:blipFill>
          <a:blip r:embed="rId3">
            <a:lum bright="-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930" r="771"/>
          <a:stretch>
            <a:fillRect/>
          </a:stretch>
        </p:blipFill>
        <p:spPr bwMode="auto">
          <a:xfrm>
            <a:off x="973138" y="1846263"/>
            <a:ext cx="741521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 descr="New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316288"/>
            <a:ext cx="3024188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303212" y="74613"/>
            <a:ext cx="8085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3600" b="1" dirty="0">
                <a:solidFill>
                  <a:srgbClr val="002060"/>
                </a:solidFill>
              </a:rPr>
              <a:t>Türkiye’de Erozyon</a:t>
            </a:r>
          </a:p>
        </p:txBody>
      </p:sp>
      <p:sp>
        <p:nvSpPr>
          <p:cNvPr id="50181" name="WordArt 5"/>
          <p:cNvSpPr>
            <a:spLocks noChangeArrowheads="1" noChangeShapeType="1" noTextEdit="1"/>
          </p:cNvSpPr>
          <p:nvPr/>
        </p:nvSpPr>
        <p:spPr bwMode="auto">
          <a:xfrm>
            <a:off x="3779838" y="1125538"/>
            <a:ext cx="1512887" cy="35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FFCC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Impact"/>
              </a:rPr>
              <a:t>Her Yıl</a:t>
            </a:r>
          </a:p>
        </p:txBody>
      </p:sp>
      <p:sp>
        <p:nvSpPr>
          <p:cNvPr id="50182" name="WordArt 6"/>
          <p:cNvSpPr>
            <a:spLocks noChangeArrowheads="1" noChangeShapeType="1" noTextEdit="1"/>
          </p:cNvSpPr>
          <p:nvPr/>
        </p:nvSpPr>
        <p:spPr bwMode="auto">
          <a:xfrm>
            <a:off x="1400175" y="2205038"/>
            <a:ext cx="63436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1.400.000 ton</a:t>
            </a:r>
          </a:p>
        </p:txBody>
      </p:sp>
      <p:sp>
        <p:nvSpPr>
          <p:cNvPr id="140295" name="WordArt 7"/>
          <p:cNvSpPr>
            <a:spLocks noChangeArrowheads="1" noChangeShapeType="1" noTextEdit="1"/>
          </p:cNvSpPr>
          <p:nvPr/>
        </p:nvSpPr>
        <p:spPr bwMode="auto">
          <a:xfrm>
            <a:off x="3348038" y="5715000"/>
            <a:ext cx="244792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tr-T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3300">
                        <a:alpha val="50000"/>
                      </a:srgbClr>
                    </a:gs>
                    <a:gs pos="50000">
                      <a:srgbClr val="996633"/>
                    </a:gs>
                    <a:gs pos="100000">
                      <a:srgbClr val="663300">
                        <a:alpha val="50000"/>
                      </a:srgbClr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Toprak</a:t>
            </a:r>
          </a:p>
        </p:txBody>
      </p:sp>
      <p:sp>
        <p:nvSpPr>
          <p:cNvPr id="50186" name="WordArt 8"/>
          <p:cNvSpPr>
            <a:spLocks noChangeArrowheads="1" noChangeShapeType="1" noTextEdit="1"/>
          </p:cNvSpPr>
          <p:nvPr/>
        </p:nvSpPr>
        <p:spPr bwMode="auto">
          <a:xfrm>
            <a:off x="5943600" y="3733800"/>
            <a:ext cx="28194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70 milyon</a:t>
            </a:r>
          </a:p>
          <a:p>
            <a:pPr algn="ctr"/>
            <a:r>
              <a:rPr lang="tr-TR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kamyon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9357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WordArt 2"/>
          <p:cNvSpPr>
            <a:spLocks noChangeArrowheads="1" noChangeShapeType="1" noTextEdit="1"/>
          </p:cNvSpPr>
          <p:nvPr/>
        </p:nvSpPr>
        <p:spPr bwMode="auto">
          <a:xfrm>
            <a:off x="179388" y="914400"/>
            <a:ext cx="87852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12700">
                  <a:solidFill>
                    <a:schemeClr val="folHlink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Bunun 500 Milyon Tonu Tarım Toprağı</a:t>
            </a: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03212" y="74613"/>
            <a:ext cx="678906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3600" b="1" dirty="0">
                <a:solidFill>
                  <a:srgbClr val="002060"/>
                </a:solidFill>
              </a:rPr>
              <a:t>Türkiye’de Erozyon</a:t>
            </a:r>
          </a:p>
        </p:txBody>
      </p:sp>
      <p:pic>
        <p:nvPicPr>
          <p:cNvPr id="51204" name="Picture 4" descr="wairs16a"/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0"/>
            <a:ext cx="4140200" cy="2710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4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268" y="1600200"/>
            <a:ext cx="4367226" cy="28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6" name="Picture 6" descr="Tractor_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2204864"/>
            <a:ext cx="187325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 descr="trans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029200"/>
            <a:ext cx="3429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8" name="WordArt 8"/>
          <p:cNvSpPr>
            <a:spLocks noChangeArrowheads="1" noChangeShapeType="1" noTextEdit="1"/>
          </p:cNvSpPr>
          <p:nvPr/>
        </p:nvSpPr>
        <p:spPr bwMode="auto">
          <a:xfrm>
            <a:off x="2413000" y="4572000"/>
            <a:ext cx="5054600" cy="512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66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chemeClr val="tx1"/>
                  </a:outerShdw>
                </a:effectLst>
                <a:latin typeface="Arial Black"/>
              </a:rPr>
              <a:t>600.000 ton buğday</a:t>
            </a:r>
          </a:p>
        </p:txBody>
      </p:sp>
      <p:sp>
        <p:nvSpPr>
          <p:cNvPr id="51209" name="WordArt 9"/>
          <p:cNvSpPr>
            <a:spLocks noChangeArrowheads="1" noChangeShapeType="1" noTextEdit="1"/>
          </p:cNvSpPr>
          <p:nvPr/>
        </p:nvSpPr>
        <p:spPr bwMode="auto">
          <a:xfrm>
            <a:off x="2667000" y="6096000"/>
            <a:ext cx="4572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59BB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Impact"/>
              </a:rPr>
              <a:t>30.000 kamyon</a:t>
            </a:r>
          </a:p>
        </p:txBody>
      </p:sp>
      <p:sp>
        <p:nvSpPr>
          <p:cNvPr id="51210" name="WordArt 10"/>
          <p:cNvSpPr>
            <a:spLocks noChangeArrowheads="1" noChangeShapeType="1" noTextEdit="1"/>
          </p:cNvSpPr>
          <p:nvPr/>
        </p:nvSpPr>
        <p:spPr bwMode="auto">
          <a:xfrm>
            <a:off x="3278188" y="4095750"/>
            <a:ext cx="2589212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3378596" algn="ctr" rotWithShape="0">
                    <a:schemeClr val="tx1">
                      <a:alpha val="79999"/>
                    </a:schemeClr>
                  </a:outerShdw>
                </a:effectLst>
                <a:latin typeface="Arial Black"/>
              </a:rPr>
              <a:t>Bu Toprak ile</a:t>
            </a:r>
          </a:p>
        </p:txBody>
      </p:sp>
      <p:sp>
        <p:nvSpPr>
          <p:cNvPr id="51211" name="WordArt 11"/>
          <p:cNvSpPr>
            <a:spLocks noChangeArrowheads="1" noChangeShapeType="1" noTextEdit="1"/>
          </p:cNvSpPr>
          <p:nvPr/>
        </p:nvSpPr>
        <p:spPr bwMode="auto">
          <a:xfrm>
            <a:off x="3554413" y="5241925"/>
            <a:ext cx="1392237" cy="371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EFFF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Impact"/>
              </a:rPr>
              <a:t>20 Ton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2647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5"/>
          <p:cNvPicPr>
            <a:picLocks noChangeAspect="1" noChangeArrowheads="1"/>
          </p:cNvPicPr>
          <p:nvPr/>
        </p:nvPicPr>
        <p:blipFill>
          <a:blip r:embed="rId3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2806"/>
            <a:ext cx="9149514" cy="427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6291" name="Text Box 3"/>
          <p:cNvSpPr txBox="1">
            <a:spLocks noChangeArrowheads="1"/>
          </p:cNvSpPr>
          <p:nvPr/>
        </p:nvSpPr>
        <p:spPr bwMode="auto">
          <a:xfrm>
            <a:off x="1776413" y="5216525"/>
            <a:ext cx="16875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2800" b="1" dirty="0">
                <a:solidFill>
                  <a:srgbClr val="002060"/>
                </a:solidFill>
              </a:rPr>
              <a:t>% 7 </a:t>
            </a:r>
            <a:r>
              <a:rPr lang="tr-TR" sz="2800" b="1" dirty="0"/>
              <a:t>Hafif</a:t>
            </a:r>
          </a:p>
        </p:txBody>
      </p:sp>
      <p:sp>
        <p:nvSpPr>
          <p:cNvPr id="396292" name="Text Box 4"/>
          <p:cNvSpPr txBox="1">
            <a:spLocks noChangeArrowheads="1"/>
          </p:cNvSpPr>
          <p:nvPr/>
        </p:nvSpPr>
        <p:spPr bwMode="auto">
          <a:xfrm>
            <a:off x="4994275" y="5216525"/>
            <a:ext cx="18256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2800" b="1">
                <a:solidFill>
                  <a:srgbClr val="0000FF"/>
                </a:solidFill>
              </a:rPr>
              <a:t>% 20</a:t>
            </a:r>
            <a:r>
              <a:rPr lang="tr-TR" sz="2800" b="1"/>
              <a:t> Orta</a:t>
            </a:r>
          </a:p>
        </p:txBody>
      </p:sp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1612900" y="6054725"/>
            <a:ext cx="59134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2800" b="1">
                <a:solidFill>
                  <a:srgbClr val="0000FF"/>
                </a:solidFill>
              </a:rPr>
              <a:t>% 63</a:t>
            </a:r>
            <a:r>
              <a:rPr lang="tr-TR" sz="2800" b="1"/>
              <a:t> Şiddetli         ve  Çok Şiddetli</a:t>
            </a:r>
          </a:p>
        </p:txBody>
      </p:sp>
      <p:sp>
        <p:nvSpPr>
          <p:cNvPr id="396294" name="Rectangle 6"/>
          <p:cNvSpPr>
            <a:spLocks noChangeArrowheads="1"/>
          </p:cNvSpPr>
          <p:nvPr/>
        </p:nvSpPr>
        <p:spPr bwMode="auto">
          <a:xfrm>
            <a:off x="6888163" y="5300663"/>
            <a:ext cx="563562" cy="304800"/>
          </a:xfrm>
          <a:prstGeom prst="rect">
            <a:avLst/>
          </a:prstGeom>
          <a:solidFill>
            <a:srgbClr val="E0A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6295" name="Rectangle 7"/>
          <p:cNvSpPr>
            <a:spLocks noChangeArrowheads="1"/>
          </p:cNvSpPr>
          <p:nvPr/>
        </p:nvSpPr>
        <p:spPr bwMode="auto">
          <a:xfrm>
            <a:off x="3578225" y="5300663"/>
            <a:ext cx="561975" cy="304800"/>
          </a:xfrm>
          <a:prstGeom prst="rect">
            <a:avLst/>
          </a:prstGeom>
          <a:solidFill>
            <a:srgbClr val="ECD9C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6296" name="Rectangle 8"/>
          <p:cNvSpPr>
            <a:spLocks noChangeArrowheads="1"/>
          </p:cNvSpPr>
          <p:nvPr/>
        </p:nvSpPr>
        <p:spPr bwMode="auto">
          <a:xfrm>
            <a:off x="7610475" y="6149975"/>
            <a:ext cx="561975" cy="304800"/>
          </a:xfrm>
          <a:prstGeom prst="rect">
            <a:avLst/>
          </a:prstGeom>
          <a:solidFill>
            <a:srgbClr val="FF51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396297" name="Rectangle 9"/>
          <p:cNvSpPr>
            <a:spLocks noChangeArrowheads="1"/>
          </p:cNvSpPr>
          <p:nvPr/>
        </p:nvSpPr>
        <p:spPr bwMode="auto">
          <a:xfrm>
            <a:off x="4010025" y="6169025"/>
            <a:ext cx="561975" cy="304800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303213" y="74613"/>
            <a:ext cx="7307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3600" b="1" dirty="0">
                <a:solidFill>
                  <a:srgbClr val="002060"/>
                </a:solidFill>
              </a:rPr>
              <a:t>Türkiye’de Erozyon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8795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6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96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6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96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96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96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96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6291" grpId="0" autoUpdateAnimBg="0"/>
      <p:bldP spid="396292" grpId="0" autoUpdateAnimBg="0"/>
      <p:bldP spid="396293" grpId="0" autoUpdateAnimBg="0"/>
      <p:bldP spid="396294" grpId="0" animBg="1"/>
      <p:bldP spid="396295" grpId="0" animBg="1"/>
      <p:bldP spid="396296" grpId="0" animBg="1"/>
      <p:bldP spid="39629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medium-babies-galore"/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03350"/>
            <a:ext cx="3305175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Picture 3" descr="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221163"/>
            <a:ext cx="3432175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4"/>
          <p:cNvSpPr txBox="1">
            <a:spLocks noChangeArrowheads="1"/>
          </p:cNvSpPr>
          <p:nvPr/>
        </p:nvSpPr>
        <p:spPr bwMode="auto">
          <a:xfrm>
            <a:off x="303212" y="74613"/>
            <a:ext cx="79406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3600" b="1" dirty="0">
                <a:solidFill>
                  <a:srgbClr val="002060"/>
                </a:solidFill>
              </a:rPr>
              <a:t>Erozyonun İnsan Etkili Nedenleri</a:t>
            </a:r>
          </a:p>
        </p:txBody>
      </p:sp>
      <p:sp>
        <p:nvSpPr>
          <p:cNvPr id="69637" name="WordArt 5"/>
          <p:cNvSpPr>
            <a:spLocks noChangeArrowheads="1" noChangeShapeType="1" noTextEdit="1"/>
          </p:cNvSpPr>
          <p:nvPr/>
        </p:nvSpPr>
        <p:spPr bwMode="auto">
          <a:xfrm>
            <a:off x="2482850" y="981075"/>
            <a:ext cx="4176713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tx2">
                      <a:alpha val="79999"/>
                    </a:schemeClr>
                  </a:outerShdw>
                </a:effectLst>
                <a:latin typeface="Impact"/>
              </a:rPr>
              <a:t>Hızlı Nüfus Artışı</a:t>
            </a:r>
          </a:p>
        </p:txBody>
      </p:sp>
      <p:pic>
        <p:nvPicPr>
          <p:cNvPr id="69638" name="Picture 6" descr="Turkiye"/>
          <p:cNvPicPr>
            <a:picLocks noChangeAspect="1" noChangeArrowheads="1"/>
          </p:cNvPicPr>
          <p:nvPr/>
        </p:nvPicPr>
        <p:blipFill>
          <a:blip r:embed="rId5" cstate="print">
            <a:lum brigh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" t="2930" r="771"/>
          <a:stretch>
            <a:fillRect/>
          </a:stretch>
        </p:blipFill>
        <p:spPr bwMode="auto">
          <a:xfrm>
            <a:off x="468313" y="1738313"/>
            <a:ext cx="244792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9" name="WordArt 7"/>
          <p:cNvSpPr>
            <a:spLocks noChangeArrowheads="1" noChangeShapeType="1" noTextEdit="1"/>
          </p:cNvSpPr>
          <p:nvPr/>
        </p:nvSpPr>
        <p:spPr bwMode="auto">
          <a:xfrm>
            <a:off x="323850" y="2854325"/>
            <a:ext cx="2592388" cy="5032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spc="72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 Milyon İnsan</a:t>
            </a:r>
          </a:p>
        </p:txBody>
      </p:sp>
      <p:sp>
        <p:nvSpPr>
          <p:cNvPr id="69640" name="WordArt 8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122555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spc="72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Her Yıl</a:t>
            </a:r>
          </a:p>
        </p:txBody>
      </p:sp>
      <p:pic>
        <p:nvPicPr>
          <p:cNvPr id="69641" name="Picture 9" descr="rs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484313"/>
            <a:ext cx="345757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2" name="WordArt 10"/>
          <p:cNvSpPr>
            <a:spLocks noChangeArrowheads="1" noChangeShapeType="1" noTextEdit="1"/>
          </p:cNvSpPr>
          <p:nvPr/>
        </p:nvSpPr>
        <p:spPr bwMode="auto">
          <a:xfrm>
            <a:off x="682625" y="6526213"/>
            <a:ext cx="23050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Orman Tahribi</a:t>
            </a:r>
          </a:p>
        </p:txBody>
      </p:sp>
      <p:sp>
        <p:nvSpPr>
          <p:cNvPr id="69643" name="WordArt 11"/>
          <p:cNvSpPr>
            <a:spLocks noChangeArrowheads="1" noChangeShapeType="1" noTextEdit="1"/>
          </p:cNvSpPr>
          <p:nvPr/>
        </p:nvSpPr>
        <p:spPr bwMode="auto">
          <a:xfrm>
            <a:off x="5795963" y="6526213"/>
            <a:ext cx="2160587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Tarım Alanı</a:t>
            </a:r>
          </a:p>
        </p:txBody>
      </p:sp>
      <p:pic>
        <p:nvPicPr>
          <p:cNvPr id="69644" name="Picture 12" descr="cepic2-5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288" y="4202113"/>
            <a:ext cx="34464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45" name="WordArt 13"/>
          <p:cNvSpPr>
            <a:spLocks noChangeArrowheads="1" noChangeShapeType="1" noTextEdit="1"/>
          </p:cNvSpPr>
          <p:nvPr/>
        </p:nvSpPr>
        <p:spPr bwMode="auto">
          <a:xfrm>
            <a:off x="5724525" y="3743325"/>
            <a:ext cx="2160588" cy="333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Gıda İhtiyacı</a:t>
            </a:r>
          </a:p>
        </p:txBody>
      </p:sp>
      <p:sp>
        <p:nvSpPr>
          <p:cNvPr id="69646" name="AutoShape 14"/>
          <p:cNvSpPr>
            <a:spLocks noChangeArrowheads="1"/>
          </p:cNvSpPr>
          <p:nvPr/>
        </p:nvSpPr>
        <p:spPr bwMode="auto">
          <a:xfrm>
            <a:off x="3419475" y="1916113"/>
            <a:ext cx="1657350" cy="576262"/>
          </a:xfrm>
          <a:prstGeom prst="curvedDownArrow">
            <a:avLst>
              <a:gd name="adj1" fmla="val 57521"/>
              <a:gd name="adj2" fmla="val 11504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9647" name="AutoShape 15"/>
          <p:cNvSpPr>
            <a:spLocks noChangeArrowheads="1"/>
          </p:cNvSpPr>
          <p:nvPr/>
        </p:nvSpPr>
        <p:spPr bwMode="auto">
          <a:xfrm rot="5400000">
            <a:off x="7703344" y="3933032"/>
            <a:ext cx="1657350" cy="576262"/>
          </a:xfrm>
          <a:prstGeom prst="curvedDownArrow">
            <a:avLst>
              <a:gd name="adj1" fmla="val 57521"/>
              <a:gd name="adj2" fmla="val 11504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9648" name="AutoShape 16"/>
          <p:cNvSpPr>
            <a:spLocks noChangeArrowheads="1"/>
          </p:cNvSpPr>
          <p:nvPr/>
        </p:nvSpPr>
        <p:spPr bwMode="auto">
          <a:xfrm rot="10417481">
            <a:off x="3419475" y="6237288"/>
            <a:ext cx="1657350" cy="576262"/>
          </a:xfrm>
          <a:prstGeom prst="curvedDownArrow">
            <a:avLst>
              <a:gd name="adj1" fmla="val 57521"/>
              <a:gd name="adj2" fmla="val 11504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69649" name="WordArt 17"/>
          <p:cNvSpPr>
            <a:spLocks noChangeArrowheads="1" noChangeShapeType="1" noTextEdit="1"/>
          </p:cNvSpPr>
          <p:nvPr/>
        </p:nvSpPr>
        <p:spPr bwMode="auto">
          <a:xfrm>
            <a:off x="7667625" y="5013325"/>
            <a:ext cx="13684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50000">
                      <a:srgbClr val="FF00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9999"/>
                  </a:prstShdw>
                </a:effectLst>
                <a:latin typeface="Arial Black"/>
              </a:rPr>
              <a:t>Daha Fazla</a:t>
            </a:r>
          </a:p>
        </p:txBody>
      </p:sp>
      <p:sp>
        <p:nvSpPr>
          <p:cNvPr id="69650" name="WordArt 18"/>
          <p:cNvSpPr>
            <a:spLocks noChangeArrowheads="1" noChangeShapeType="1" noTextEdit="1"/>
          </p:cNvSpPr>
          <p:nvPr/>
        </p:nvSpPr>
        <p:spPr bwMode="auto">
          <a:xfrm>
            <a:off x="4067175" y="2565400"/>
            <a:ext cx="13684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50000">
                      <a:srgbClr val="FF00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9999"/>
                  </a:prstShdw>
                </a:effectLst>
                <a:latin typeface="Arial Black"/>
              </a:rPr>
              <a:t>Daha Fazla</a:t>
            </a:r>
          </a:p>
        </p:txBody>
      </p:sp>
      <p:sp>
        <p:nvSpPr>
          <p:cNvPr id="69651" name="WordArt 19"/>
          <p:cNvSpPr>
            <a:spLocks noChangeArrowheads="1" noChangeShapeType="1" noTextEdit="1"/>
          </p:cNvSpPr>
          <p:nvPr/>
        </p:nvSpPr>
        <p:spPr bwMode="auto">
          <a:xfrm>
            <a:off x="3059113" y="5949950"/>
            <a:ext cx="1368425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50021"/>
                    </a:gs>
                    <a:gs pos="50000">
                      <a:srgbClr val="FF0000"/>
                    </a:gs>
                    <a:gs pos="100000">
                      <a:srgbClr val="A50021"/>
                    </a:gs>
                  </a:gsLst>
                  <a:lin ang="5400000" scaled="1"/>
                </a:gradFill>
                <a:effectLst>
                  <a:prstShdw prst="shdw17" dist="17961" dir="2700000">
                    <a:srgbClr val="999999"/>
                  </a:prstShdw>
                </a:effectLst>
                <a:latin typeface="Arial Black"/>
              </a:rPr>
              <a:t>Daha Fazla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21278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08050"/>
            <a:ext cx="3743325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9" name="Picture 3" descr="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175" y="952500"/>
            <a:ext cx="37465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611188" y="3284538"/>
            <a:ext cx="2589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b="1"/>
              <a:t>Yerleşim İhtiyacı</a:t>
            </a:r>
          </a:p>
        </p:txBody>
      </p:sp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5580063" y="3403600"/>
            <a:ext cx="29765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b="1"/>
              <a:t>Tarım Alanı İhtiyacı</a:t>
            </a:r>
          </a:p>
        </p:txBody>
      </p:sp>
      <p:pic>
        <p:nvPicPr>
          <p:cNvPr id="70662" name="Picture 6" descr="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4005263"/>
            <a:ext cx="3732212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3" name="Text Box 7"/>
          <p:cNvSpPr txBox="1">
            <a:spLocks noChangeArrowheads="1"/>
          </p:cNvSpPr>
          <p:nvPr/>
        </p:nvSpPr>
        <p:spPr bwMode="auto">
          <a:xfrm>
            <a:off x="385763" y="6381750"/>
            <a:ext cx="296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sz="2400" b="1"/>
              <a:t>Hammadde İhtiyacı</a:t>
            </a:r>
          </a:p>
        </p:txBody>
      </p:sp>
      <p:sp>
        <p:nvSpPr>
          <p:cNvPr id="70664" name="WordArt 8"/>
          <p:cNvSpPr>
            <a:spLocks noChangeArrowheads="1" noChangeShapeType="1" noTextEdit="1"/>
          </p:cNvSpPr>
          <p:nvPr/>
        </p:nvSpPr>
        <p:spPr bwMode="auto">
          <a:xfrm>
            <a:off x="4140200" y="4437063"/>
            <a:ext cx="4826000" cy="1873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Artan Nüfusun İhtiyaçları İçin</a:t>
            </a:r>
          </a:p>
          <a:p>
            <a:pPr algn="ctr"/>
            <a:r>
              <a:rPr lang="tr-TR" sz="3600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Doğal Bitki Örtüsünü</a:t>
            </a:r>
          </a:p>
          <a:p>
            <a:pPr algn="ctr"/>
            <a:r>
              <a:rPr lang="tr-TR" sz="3600" kern="10">
                <a:ln w="31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99"/>
                    </a:gs>
                    <a:gs pos="50000">
                      <a:srgbClr val="0000FF"/>
                    </a:gs>
                    <a:gs pos="100000">
                      <a:srgbClr val="000099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yok ediyoruz.</a:t>
            </a:r>
          </a:p>
        </p:txBody>
      </p:sp>
      <p:sp>
        <p:nvSpPr>
          <p:cNvPr id="70665" name="Text Box 9"/>
          <p:cNvSpPr txBox="1">
            <a:spLocks noChangeArrowheads="1"/>
          </p:cNvSpPr>
          <p:nvPr/>
        </p:nvSpPr>
        <p:spPr bwMode="auto">
          <a:xfrm>
            <a:off x="303212" y="74613"/>
            <a:ext cx="7869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tr-TR" sz="3600" b="1" dirty="0">
                <a:solidFill>
                  <a:srgbClr val="002060"/>
                </a:solidFill>
              </a:rPr>
              <a:t>Erozyonun İnsan Etkili Nedenleri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37810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323850" y="66675"/>
            <a:ext cx="53655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tr-TR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Erozyonunun Sonuçları</a:t>
            </a: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1763713" y="2005013"/>
            <a:ext cx="5975350" cy="549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2E2EE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>
                <a:latin typeface="Arial" pitchFamily="34" charset="0"/>
              </a:rPr>
              <a:t>Açlık ve Yoksulluk</a:t>
            </a: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1763713" y="2995613"/>
            <a:ext cx="5975350" cy="549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2E2EE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>
                <a:latin typeface="Arial" pitchFamily="34" charset="0"/>
              </a:rPr>
              <a:t>Seller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1763713" y="4922838"/>
            <a:ext cx="5975350" cy="549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2E2EE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tr-TR" sz="3000" b="1">
                <a:latin typeface="Arial" pitchFamily="34" charset="0"/>
              </a:rPr>
              <a:t>Biyolojik Çeşitliliğin Azalması 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763713" y="1095375"/>
            <a:ext cx="5975350" cy="549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2E2EE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 dirty="0">
                <a:latin typeface="Arial" pitchFamily="34" charset="0"/>
              </a:rPr>
              <a:t>Kırsaldan Kentlere Göç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763713" y="3959225"/>
            <a:ext cx="5975350" cy="549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2E2EE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tr-TR" sz="3000" b="1">
                <a:latin typeface="Arial" pitchFamily="34" charset="0"/>
              </a:rPr>
              <a:t>Kuraklık</a:t>
            </a:r>
          </a:p>
        </p:txBody>
      </p:sp>
      <p:pic>
        <p:nvPicPr>
          <p:cNvPr id="72712" name="Picture 8" descr="3_3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3_3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4" name="Picture 10" descr="3_3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919413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5" name="Picture 11" descr="3_3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957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6" name="Picture 12" descr="3_3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8768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7" name="Picture 13" descr="3_3_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838825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1778000" y="5861050"/>
            <a:ext cx="5975350" cy="549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E2E2EE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tr-TR" sz="3000" b="1">
                <a:latin typeface="Arial" pitchFamily="34" charset="0"/>
              </a:rPr>
              <a:t>Doğal Dengenin Bozulması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139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WordArt 2"/>
          <p:cNvSpPr>
            <a:spLocks noChangeArrowheads="1" noChangeShapeType="1" noTextEdit="1"/>
          </p:cNvSpPr>
          <p:nvPr/>
        </p:nvSpPr>
        <p:spPr bwMode="auto">
          <a:xfrm>
            <a:off x="1835696" y="908050"/>
            <a:ext cx="5471567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r-TR" sz="3600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chemeClr val="tx1">
                      <a:alpha val="79999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Kırsaldan Kentlere Göç</a:t>
            </a:r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333375" y="92075"/>
            <a:ext cx="475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tr-TR" sz="3600" b="1" dirty="0">
                <a:solidFill>
                  <a:srgbClr val="002060"/>
                </a:solidFill>
              </a:rPr>
              <a:t>Erozyonun Sonuçları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4067175" y="2420938"/>
            <a:ext cx="863600" cy="358775"/>
          </a:xfrm>
          <a:prstGeom prst="rightArrow">
            <a:avLst>
              <a:gd name="adj1" fmla="val 50000"/>
              <a:gd name="adj2" fmla="val 60177"/>
            </a:avLst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6877050" y="3860800"/>
            <a:ext cx="430213" cy="503238"/>
          </a:xfrm>
          <a:prstGeom prst="downArrow">
            <a:avLst>
              <a:gd name="adj1" fmla="val 50000"/>
              <a:gd name="adj2" fmla="val 29244"/>
            </a:avLst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3995738" y="5445125"/>
            <a:ext cx="936625" cy="360363"/>
          </a:xfrm>
          <a:prstGeom prst="leftArrow">
            <a:avLst>
              <a:gd name="adj1" fmla="val 50000"/>
              <a:gd name="adj2" fmla="val 64978"/>
            </a:avLst>
          </a:prstGeom>
          <a:solidFill>
            <a:srgbClr val="CC00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pic>
        <p:nvPicPr>
          <p:cNvPr id="73735" name="Picture 7" descr="1"/>
          <p:cNvPicPr>
            <a:picLocks noChangeAspect="1" noChangeArrowheads="1"/>
          </p:cNvPicPr>
          <p:nvPr/>
        </p:nvPicPr>
        <p:blipFill>
          <a:blip r:embed="rId3">
            <a:lum bright="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2875" y="1433513"/>
            <a:ext cx="3741738" cy="2339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6" name="Picture 8" descr="clar"/>
          <p:cNvPicPr>
            <a:picLocks noChangeAspect="1" noChangeArrowheads="1"/>
          </p:cNvPicPr>
          <p:nvPr/>
        </p:nvPicPr>
        <p:blipFill>
          <a:blip r:embed="rId4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21188"/>
            <a:ext cx="3751262" cy="23209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438650"/>
            <a:ext cx="1223962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8" name="Picture 10" descr="bvkadin2"/>
          <p:cNvPicPr>
            <a:picLocks noChangeAspect="1" noChangeArrowheads="1"/>
          </p:cNvPicPr>
          <p:nvPr/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410075"/>
            <a:ext cx="3732213" cy="23320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9" name="Picture 11" descr="tiz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12875"/>
            <a:ext cx="3744912" cy="229393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228369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İTİON" val="Twopanel.p3d 0"/>
  <p:tag name="POWER3D OPTİONS" val="Medium "/>
  <p:tag name="POWER3D BACKGROUND" val="0,0,0"/>
  <p:tag name="POWER3D SOUND" val="Two Panels"/>
</p:tagLst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200</Words>
  <Application>Microsoft Office PowerPoint</Application>
  <PresentationFormat>Ekran Gösterisi (4:3)</PresentationFormat>
  <Paragraphs>74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4" baseType="lpstr">
      <vt:lpstr>Ofis Teması</vt:lpstr>
      <vt:lpstr>TOPRAK SORUNLARI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samsungg</dc:creator>
  <cp:lastModifiedBy>samsungg</cp:lastModifiedBy>
  <cp:revision>2</cp:revision>
  <dcterms:created xsi:type="dcterms:W3CDTF">2019-04-28T15:07:02Z</dcterms:created>
  <dcterms:modified xsi:type="dcterms:W3CDTF">2019-04-28T15:08:15Z</dcterms:modified>
</cp:coreProperties>
</file>