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2" r:id="rId2"/>
    <p:sldId id="283" r:id="rId3"/>
    <p:sldId id="284" r:id="rId4"/>
    <p:sldId id="285" r:id="rId5"/>
    <p:sldId id="286" r:id="rId6"/>
    <p:sldId id="287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2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0"/>
              </a:buBlip>
            </a:lvl1pPr>
            <a:lvl2pPr>
              <a:buBlip>
                <a:blip r:embed="rId10"/>
              </a:buBlip>
            </a:lvl2pPr>
            <a:lvl3pPr>
              <a:buBlip>
                <a:blip r:embed="rId10"/>
              </a:buBlip>
            </a:lvl3pPr>
            <a:lvl4pPr>
              <a:buBlip>
                <a:blip r:embed="rId10"/>
              </a:buBlip>
            </a:lvl4pPr>
            <a:lvl5pPr>
              <a:buBlip>
                <a:blip r:embed="rId10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7" r:id="rId6"/>
    <p:sldLayoutId id="2147483659" r:id="rId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uperov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Superovulation </a:t>
            </a:r>
          </a:p>
        </p:txBody>
      </p:sp>
      <p:pic>
        <p:nvPicPr>
          <p:cNvPr id="349" name="RD09222_F1.gif" descr="RD09222_F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677" y="2731197"/>
            <a:ext cx="11392171" cy="5789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Remin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Reminder</a:t>
            </a:r>
          </a:p>
        </p:txBody>
      </p:sp>
      <p:pic>
        <p:nvPicPr>
          <p:cNvPr id="3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350" y="2946400"/>
            <a:ext cx="12661900" cy="574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ig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Signs</a:t>
            </a:r>
          </a:p>
        </p:txBody>
      </p:sp>
      <p:pic>
        <p:nvPicPr>
          <p:cNvPr id="3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650" y="2317750"/>
            <a:ext cx="12712700" cy="687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actors 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Factors ?</a:t>
            </a:r>
          </a:p>
        </p:txBody>
      </p:sp>
      <p:pic>
        <p:nvPicPr>
          <p:cNvPr id="3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2374900"/>
            <a:ext cx="12598400" cy="698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" y="774700"/>
            <a:ext cx="12573000" cy="723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587"/>
            <a:ext cx="13004800" cy="7314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Custom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Helvetica Neue</vt:lpstr>
      <vt:lpstr>Marker Felt</vt:lpstr>
      <vt:lpstr>GraphPaper</vt:lpstr>
      <vt:lpstr>Superovulation </vt:lpstr>
      <vt:lpstr>Reminder</vt:lpstr>
      <vt:lpstr>Signs</vt:lpstr>
      <vt:lpstr>Factors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Superovulation </dc:title>
  <cp:lastModifiedBy>Microsoft</cp:lastModifiedBy>
  <cp:revision>2</cp:revision>
  <dcterms:modified xsi:type="dcterms:W3CDTF">2019-05-08T07:59:30Z</dcterms:modified>
</cp:coreProperties>
</file>