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2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307138" y="649152"/>
            <a:ext cx="10401301" cy="58563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604000"/>
            <a:ext cx="10464800" cy="1651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3312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6572250" y="812800"/>
            <a:ext cx="5753100" cy="7670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81000" y="1409700"/>
            <a:ext cx="58674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787900"/>
            <a:ext cx="5867400" cy="372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7277100" y="2578100"/>
            <a:ext cx="4457700" cy="594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461000" cy="57150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1pPr>
            <a:lvl2pPr marL="889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2pPr>
            <a:lvl3pPr marL="1333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3pPr>
            <a:lvl4pPr marL="1778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4pPr>
            <a:lvl5pPr marL="2222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 rot="21600000">
            <a:off x="7063543" y="473144"/>
            <a:ext cx="5554134" cy="4165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 rot="21600000">
            <a:off x="7095370" y="5018682"/>
            <a:ext cx="5520268" cy="4140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266700" y="482600"/>
            <a:ext cx="6502400" cy="86698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799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000">
                <a:solidFill>
                  <a:srgbClr val="45A7DE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2"/>
              </a:buBlip>
            </a:lvl1pPr>
            <a:lvl2pPr>
              <a:buBlip>
                <a:blip r:embed="rId12"/>
              </a:buBlip>
            </a:lvl2pPr>
            <a:lvl3pPr>
              <a:buBlip>
                <a:blip r:embed="rId12"/>
              </a:buBlip>
            </a:lvl3pPr>
            <a:lvl4pPr>
              <a:buBlip>
                <a:blip r:embed="rId12"/>
              </a:buBlip>
            </a:lvl4pPr>
            <a:lvl5pPr>
              <a:buBlip>
                <a:blip r:embed="rId1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901" y="9271000"/>
            <a:ext cx="374905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63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27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190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254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317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381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444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508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571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2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750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28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750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7750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5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2593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5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587"/>
            <a:ext cx="13004800" cy="731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Helvetica Neue</vt:lpstr>
      <vt:lpstr>Marker Felt</vt:lpstr>
      <vt:lpstr>GraphPaper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</cp:lastModifiedBy>
  <cp:revision>1</cp:revision>
  <dcterms:modified xsi:type="dcterms:W3CDTF">2019-05-08T08:02:21Z</dcterms:modified>
</cp:coreProperties>
</file>