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000000"/>
    <a:srgbClr val="FFFF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"/>
            <a:ext cx="6858000" cy="838200"/>
          </a:xfrm>
        </p:spPr>
        <p:txBody>
          <a:bodyPr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F2DCEEB2-63B0-4576-9280-B5AA5AA74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E703F-F2BC-4259-9BCE-EC710007F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38913" y="152400"/>
            <a:ext cx="2000250" cy="6172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5853113" cy="6172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15D75-7AE4-4FB5-8822-82DD1F89D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CBD7-6AB6-4329-ADB9-5725F3973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2A7AE-0440-4A1F-B74E-CF7B79FE9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2588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1688" y="1371600"/>
            <a:ext cx="39274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E724-B5DA-49DC-AFA9-2954A4361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AB654-AA3B-498A-9D6A-CD6428D0E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9CAC7-0196-440E-822A-1A65CA29C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F83D1-92DB-4FAA-8CBD-8BCB96550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D74BC-0F38-4CBE-980F-2A1485AB5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B1649-E1B3-4BF9-9B69-F61BF826C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00576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4770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1828824B-BE15-48D8-A9C8-634E3FB87C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Tarım Hukuku</a:t>
            </a:r>
            <a:endParaRPr lang="tr-T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3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1641375"/>
            <a:ext cx="856895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İkincil Ölçütler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Toprağın İşlenmesinin Yoğunluğu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Üretimin brüt değerine göre ; çok yaygın, yaygın, yoğun, çok yoğun işletmeler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İşletmecinin İşletmeye Ayırdığı Zaman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Tam zamanlı çalışma, kısmen çalışma,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rasgele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çalışma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Karar Alma Biçimleri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Bir kişi ya da aile bireyleri, kurul kararı, yönetici vb.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Karar her zaman üretim araçlarının sahipleri ya da onlarla birlikte işleri uygulayanlar tarafından alınır.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Başka Ölçütler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Sulu tarım, kuru tarım.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95536" y="2136338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Üretim Araçlarının Mülkiyet Durumuna Göre Tarımsal İşletme Tipleri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endParaRPr kumimoji="0" lang="tr-TR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hangingPunct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Özel mülkiyette bulunanlar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Bireyler(Zati, kiracılık, ortakçılık, kapitalist)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Kollektif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(kooperatif)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Kamu mülkiyetinde bulunanlar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(devlet, vakıf)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7504" y="1157669"/>
            <a:ext cx="86409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 faaliyetinde bulunan ve gereksinimlerin giderilmesi işine doğrudan ya da dolaylı olarak katılan ekonomik birim.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işletme(ekonomik açıdan)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Gerçek ya da tüzel kişinin saptadığı amaçlara ulaşmak için uyguladığı üretim biçiminin içinde yer aldığı ekonomik birim.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işletme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Toprak yapı araç gereç hayvan ve öteki sermaye öğelerinden oluşan, tarımsal alanda üretimde bulunan ve belirli bir büyüklüğü olan ekonomik bir bütündür.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Toprak ve Tarım Reformu Yasası 7.maddeye göre Tarımsal İşletme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Çiftçilik yapılması için gerekli toprak bina tesis alet makine bitkisel ve hayvansal üretim araçlarından bir ya da birkaçı ile işgücünün birlikte kullanıldığı üretim birimidir.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7504" y="1213745"/>
            <a:ext cx="903649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İşletmenin Öğeleri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57200" algn="l"/>
              </a:tabLst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Sermaye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a. Toprak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işletmeye bağlı olarak kazanç sağlamak ve üretimde bulunmak amacıyla işletiliyorsa ya da tarımsal işletme tarafından kullanılıyorsa ve bu bağlılık nedeniyle tarımsal işletmenin ekonomik değerini artırıyorsa tarımsal işletmenin kapsamına girer.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b. Binalar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Binalarla işletme arasında bir amaç bağı bulunmalıdır.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c. Başka yapılar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Yol, kaldırım, köprü, dayanak duvarları, merdivenler, teraslar, sulama kanalları, drenaj kanalları, kuyular, çeşme, su yalakları, duvar ve çitler vb.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d. Taşınır mallar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işletmenin sermayesi kapsamına giren taşınır nesneler.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makinalar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araç ve gereçler, elde edilen ürünler, hayvanlar, taşıtlar, gübre, stoklar vb.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e. Bitki sermayesi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Tarımı yapılan ve toprağa bağlı olan bitkiler.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1103385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Tarımsal Alanda Üretimde Bulunmak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Tarımsal işletmenin tarımsallık niteliğini, işletmenin asıl mesleği çiftçilik olan kimseler tarafından, gelir sağlamak amacıyla ve tarımsal üretimde bulunmak üzere işletilmesi belirler.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Çiftçilik, Çiftçi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Toprakta ekim dikim bakım ve yetiştirme yollarıyla bitki hayvan ya da hayvan ürünleri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nde bulunmaya ya da bu ürünlerin yetiştiricileri tarafından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işlenip değerlendirilmesi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 çiftçilik ve bu işleri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sürekli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olarak yapanlara çiftçi denir(Çiftçiyi Topraklandırma Yasası)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Ekim dikim bakım üretme yetiştirme ve ıslah yollarıyla ya da doğrudan doğruya doğadan yararlanarak bitki orman ve hayvan ürünlerinin elde edilmesine ve bu ürünlerin yetiştiricileri tarafından işlenip değerlendirilmesine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korunma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ve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pazarlama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sına çiftçilik denir. Bu faaliyetleri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mal sahibi kiracı yarıcı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 da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ortakçı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olarak sürekli ya da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 az bir ekim ya da yetiştirme dönemi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yapanlara çiftçi denir(Ziraat Odaları ve Ziraat Odaları Birliği Yasası).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1693632"/>
            <a:ext cx="87129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Toprak üzerinde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geçinme amacı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ile bitki ya da hayvan yetiştirilmesine ya da bunların ürünlerinin elde edilmesine değerlendirilmesine çiftçilik denir. Çiftçilik işlerini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bedeni ve fikri güçlerini kısmen ya da tamamen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katarak </a:t>
            </a: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doğrudan doğruya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yapan ve asıl geçim kaynağını bu işlerden sağlayanlara çiftçi denir(Toprak ve Tarım Reformu Yasası).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Çiftçi: Geçimini, bedeni ve fikri güçlerini kısmen veya tamamen katarak, tarımdan sağlayanlara denir(Sulama Alanlarında Arazi Düzenlemesine Dair Tarım Reformu Yasası</a:t>
            </a: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1505804"/>
            <a:ext cx="835292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3.Belirli Bir Büyüklükte Olmak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Çiftçi ve ailesi bireylerinin geçimini sağlayabilecek ve onlara iş alanı bulabilecek büyüklükte olmalıdır.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Ölçütler:  Toprak genişliği, hayvan varlığı, işgücü miktarı, sermaye miktarı, üretim girdilerinin kombinasyonu, üretim değeri, satış değeri, tarımsal gelir…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 az işletme büyüklüğü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İklim, toprak niteliği, sulama ve pazar olanakları, işletme örgütlenmesi, işletmenin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entansif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ya da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ekstansif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çalışma düzeyine göre değişir.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848601"/>
            <a:ext cx="525658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TARIMDA İŞLETME TİPLERİ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 Geçimlik Ticari ve Sanayi İşletmeler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Geçimlik İşletmeler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amacı; ailenin geçimi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genişliği ve üretim değeri; küçük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Toprağa bağlılık; sıkı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 tekniği; ilkel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yönetimi; kişisel ya da ailece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Ekonomik ortam; az gelişmiş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Sermayenin önemi; az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Ticari ilişkiler; zayıf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Ulusal çapta tarımsal aktif nüfusun genel aktif nüfusa oranı; % 40-70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1985744"/>
            <a:ext cx="676875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Ticari İşletmeler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amacı; ailenin geçimi ve parasal gelir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genişliği ve üretim değeri; değişken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Toprağa bağlılık; geçimlik işletmelerdeki derecede sıkı değil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 tekniği; az ya da çok mekanize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yönetimi; değişken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Ekonomik ortam; gelişmiş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Sermayenin önemi; belirli bir önem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Ticari ilişkiler; belirli bir önem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Ulusal çapta tarımsal aktif nüfusun genel aktif nüfusa oranı; % 10-50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972694"/>
            <a:ext cx="896448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  <a:ea typeface="Times New Roman" pitchFamily="18" charset="0"/>
              </a:rPr>
              <a:t>Sanayi İşletmeler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amacı; yüksek bir parasal gelir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genişliği ve üretim değeri; yüksek, üretimin hemen hemen %100 ü satış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Toprağa bağlılık; sıkı ya da hiç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Üretim tekniği; tamamen mekanize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İşletme yönetimi; değişken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Ekonomik ortam; endüstrileşmiş ülkeler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Sermayenin önemi; çok yüksek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Ticari ilişkiler; çok gelişmiş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Ulusal çapta tarımsal aktif nüfusun genel aktif nüfusa oranı; % 10 u geçmez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owthconcept _0409 print">
  <a:themeElements>
    <a:clrScheme name="Ofis Teması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is Temas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growthconcept _0409 print</Template>
  <TotalTime>24</TotalTime>
  <Words>814</Words>
  <Application>Microsoft Office PowerPoint</Application>
  <PresentationFormat>Ekran Gösterisi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growthconcept _0409 print</vt:lpstr>
      <vt:lpstr>Tarım Hukuku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Tarım Hukuku</dc:title>
  <dc:creator>sema</dc:creator>
  <cp:lastModifiedBy>Sema</cp:lastModifiedBy>
  <cp:revision>4</cp:revision>
  <dcterms:created xsi:type="dcterms:W3CDTF">2012-02-27T17:16:59Z</dcterms:created>
  <dcterms:modified xsi:type="dcterms:W3CDTF">2017-03-28T10:09:11Z</dcterms:modified>
</cp:coreProperties>
</file>