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C4F46-3B76-451C-8268-AF23FD27A3F5}" type="datetimeFigureOut">
              <a:rPr lang="tr-TR" smtClean="0"/>
              <a:t>26.06.2019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21CBC-4616-4431-9EFC-6586108D027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679383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C4F46-3B76-451C-8268-AF23FD27A3F5}" type="datetimeFigureOut">
              <a:rPr lang="tr-TR" smtClean="0"/>
              <a:t>26.06.2019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21CBC-4616-4431-9EFC-6586108D027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993714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C4F46-3B76-451C-8268-AF23FD27A3F5}" type="datetimeFigureOut">
              <a:rPr lang="tr-TR" smtClean="0"/>
              <a:t>26.06.2019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21CBC-4616-4431-9EFC-6586108D027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197467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C4F46-3B76-451C-8268-AF23FD27A3F5}" type="datetimeFigureOut">
              <a:rPr lang="tr-TR" smtClean="0"/>
              <a:t>26.06.2019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21CBC-4616-4431-9EFC-6586108D027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56233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C4F46-3B76-451C-8268-AF23FD27A3F5}" type="datetimeFigureOut">
              <a:rPr lang="tr-TR" smtClean="0"/>
              <a:t>26.06.2019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21CBC-4616-4431-9EFC-6586108D027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146618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C4F46-3B76-451C-8268-AF23FD27A3F5}" type="datetimeFigureOut">
              <a:rPr lang="tr-TR" smtClean="0"/>
              <a:t>26.06.2019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21CBC-4616-4431-9EFC-6586108D027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835941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C4F46-3B76-451C-8268-AF23FD27A3F5}" type="datetimeFigureOut">
              <a:rPr lang="tr-TR" smtClean="0"/>
              <a:t>26.06.2019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21CBC-4616-4431-9EFC-6586108D027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577800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C4F46-3B76-451C-8268-AF23FD27A3F5}" type="datetimeFigureOut">
              <a:rPr lang="tr-TR" smtClean="0"/>
              <a:t>26.06.2019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21CBC-4616-4431-9EFC-6586108D027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943323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C4F46-3B76-451C-8268-AF23FD27A3F5}" type="datetimeFigureOut">
              <a:rPr lang="tr-TR" smtClean="0"/>
              <a:t>26.06.2019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21CBC-4616-4431-9EFC-6586108D027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51347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C4F46-3B76-451C-8268-AF23FD27A3F5}" type="datetimeFigureOut">
              <a:rPr lang="tr-TR" smtClean="0"/>
              <a:t>26.06.2019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21CBC-4616-4431-9EFC-6586108D027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438808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C4F46-3B76-451C-8268-AF23FD27A3F5}" type="datetimeFigureOut">
              <a:rPr lang="tr-TR" smtClean="0"/>
              <a:t>26.06.2019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21CBC-4616-4431-9EFC-6586108D027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756138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2C4F46-3B76-451C-8268-AF23FD27A3F5}" type="datetimeFigureOut">
              <a:rPr lang="tr-TR" smtClean="0"/>
              <a:t>26.06.2019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621CBC-4616-4431-9EFC-6586108D027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612908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/>
          <p:cNvSpPr>
            <a:spLocks noGrp="1" noChangeArrowheads="1"/>
          </p:cNvSpPr>
          <p:nvPr>
            <p:ph type="ftr" sz="quarter" idx="4294967295"/>
          </p:nvPr>
        </p:nvSpPr>
        <p:spPr>
          <a:xfrm>
            <a:off x="5791200" y="6248400"/>
            <a:ext cx="2897188" cy="474663"/>
          </a:xfrm>
          <a:prstGeom prst="rect">
            <a:avLst/>
          </a:prstGeom>
        </p:spPr>
        <p:txBody>
          <a:bodyPr/>
          <a:lstStyle/>
          <a:p>
            <a:r>
              <a:rPr lang="tr-TR"/>
              <a:t>Dr. Semiyha Dolaşır TUNCEL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4294967295"/>
          </p:nvPr>
        </p:nvSpPr>
        <p:spPr>
          <a:xfrm>
            <a:off x="76200" y="6248400"/>
            <a:ext cx="587375" cy="488950"/>
          </a:xfrm>
          <a:prstGeom prst="rect">
            <a:avLst/>
          </a:prstGeom>
        </p:spPr>
        <p:txBody>
          <a:bodyPr/>
          <a:lstStyle/>
          <a:p>
            <a:fld id="{CD172866-B4F2-4D25-B8D4-1EC4FD61B450}" type="slidenum">
              <a:rPr lang="tr-TR"/>
              <a:pPr/>
              <a:t>1</a:t>
            </a:fld>
            <a:endParaRPr lang="tr-TR"/>
          </a:p>
        </p:txBody>
      </p:sp>
      <p:sp>
        <p:nvSpPr>
          <p:cNvPr id="2050" name="AutoShap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tr-TR" sz="3200"/>
              <a:t>BEDEN EĞİTİMİNDE YÖNETİM VE ORGANİZASYON</a:t>
            </a:r>
          </a:p>
        </p:txBody>
      </p:sp>
    </p:spTree>
    <p:extLst>
      <p:ext uri="{BB962C8B-B14F-4D97-AF65-F5344CB8AC3E}">
        <p14:creationId xmlns:p14="http://schemas.microsoft.com/office/powerpoint/2010/main" val="35282443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Dr. Semiyha Dolaşır TUNCEL</a:t>
            </a: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6DCA9-8B38-4A37-B624-9EB86BA68E32}" type="slidenum">
              <a:rPr lang="tr-TR"/>
              <a:pPr/>
              <a:t>10</a:t>
            </a:fld>
            <a:endParaRPr lang="tr-TR"/>
          </a:p>
        </p:txBody>
      </p:sp>
      <p:sp>
        <p:nvSpPr>
          <p:cNvPr id="23040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TKY</a:t>
            </a:r>
          </a:p>
        </p:txBody>
      </p:sp>
      <p:sp>
        <p:nvSpPr>
          <p:cNvPr id="230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r-TR"/>
              <a:t>Takım çalışmasını gerektirir,takımda denetim üst kademeden alt kademeye kadar iner,orta düzey yöneticiler kolaylaştırıcı olurlar ve katılımı özendirirler,takım çalışması sorumluluk almayı özendirirler.</a:t>
            </a:r>
          </a:p>
        </p:txBody>
      </p:sp>
    </p:spTree>
    <p:extLst>
      <p:ext uri="{BB962C8B-B14F-4D97-AF65-F5344CB8AC3E}">
        <p14:creationId xmlns:p14="http://schemas.microsoft.com/office/powerpoint/2010/main" val="24649172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Dr. Semiyha Dolaşır TUNCEL</a:t>
            </a: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75244-5BE5-4E0C-9F57-6A70A9B923E7}" type="slidenum">
              <a:rPr lang="tr-TR"/>
              <a:pPr/>
              <a:t>11</a:t>
            </a:fld>
            <a:endParaRPr lang="tr-TR"/>
          </a:p>
        </p:txBody>
      </p:sp>
      <p:sp>
        <p:nvSpPr>
          <p:cNvPr id="23142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Kalite kontrolü </a:t>
            </a:r>
          </a:p>
        </p:txBody>
      </p:sp>
      <p:sp>
        <p:nvSpPr>
          <p:cNvPr id="231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r-TR"/>
              <a:t>Standartlara uymayan ürünü fark etme ve onu yok etme sürecidir.</a:t>
            </a:r>
          </a:p>
        </p:txBody>
      </p:sp>
    </p:spTree>
    <p:extLst>
      <p:ext uri="{BB962C8B-B14F-4D97-AF65-F5344CB8AC3E}">
        <p14:creationId xmlns:p14="http://schemas.microsoft.com/office/powerpoint/2010/main" val="10144460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Dr. Semiyha Dolaşır TUNCEL</a:t>
            </a: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D9E7A-B203-422D-BCFC-74C62FADB235}" type="slidenum">
              <a:rPr lang="tr-TR"/>
              <a:pPr/>
              <a:t>12</a:t>
            </a:fld>
            <a:endParaRPr lang="tr-TR"/>
          </a:p>
        </p:txBody>
      </p:sp>
      <p:sp>
        <p:nvSpPr>
          <p:cNvPr id="23245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Kalite güvencesi</a:t>
            </a:r>
          </a:p>
        </p:txBody>
      </p:sp>
      <p:sp>
        <p:nvSpPr>
          <p:cNvPr id="232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r-TR"/>
              <a:t>Süreç öncesi ve süreç anındaki kontrolü ifade eder.ilk anda oluşan hataları engellemekle ilgilidir.</a:t>
            </a:r>
          </a:p>
        </p:txBody>
      </p:sp>
    </p:spTree>
    <p:extLst>
      <p:ext uri="{BB962C8B-B14F-4D97-AF65-F5344CB8AC3E}">
        <p14:creationId xmlns:p14="http://schemas.microsoft.com/office/powerpoint/2010/main" val="37685683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Dr. Semiyha Dolaşır TUNCEL</a:t>
            </a: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D6F43-C830-479C-9E24-CD4AFAD8DEDF}" type="slidenum">
              <a:rPr lang="tr-TR"/>
              <a:pPr/>
              <a:t>2</a:t>
            </a:fld>
            <a:endParaRPr lang="tr-TR"/>
          </a:p>
        </p:txBody>
      </p:sp>
      <p:sp>
        <p:nvSpPr>
          <p:cNvPr id="22221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Kalitenin gerekleri</a:t>
            </a:r>
          </a:p>
        </p:txBody>
      </p:sp>
      <p:sp>
        <p:nvSpPr>
          <p:cNvPr id="222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r-TR"/>
              <a:t>Örgütlerin kaliteye ilgi duymalarının gerekçelerini sıralamak istersek</a:t>
            </a:r>
          </a:p>
        </p:txBody>
      </p:sp>
    </p:spTree>
    <p:extLst>
      <p:ext uri="{BB962C8B-B14F-4D97-AF65-F5344CB8AC3E}">
        <p14:creationId xmlns:p14="http://schemas.microsoft.com/office/powerpoint/2010/main" val="41349544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Dr. Semiyha Dolaşır TUNCEL</a:t>
            </a: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14484-6BD2-43AF-BCC1-F5752ED9142F}" type="slidenum">
              <a:rPr lang="tr-TR"/>
              <a:pPr/>
              <a:t>3</a:t>
            </a:fld>
            <a:endParaRPr lang="tr-TR"/>
          </a:p>
        </p:txBody>
      </p:sp>
      <p:sp>
        <p:nvSpPr>
          <p:cNvPr id="22323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1-moral</a:t>
            </a:r>
          </a:p>
        </p:txBody>
      </p:sp>
      <p:sp>
        <p:nvSpPr>
          <p:cNvPr id="223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r-TR"/>
              <a:t>Bu gereklilik müşteri ve tüketicinin mümkün olan en iyi kalitede hizmet veya ürüne layık olduklarını ifade eder.bu bağlamda işgören ve yöneticilerin moral seviyeleri yüksek ve el birliği içinde olmaları gerekir.</a:t>
            </a:r>
          </a:p>
        </p:txBody>
      </p:sp>
    </p:spTree>
    <p:extLst>
      <p:ext uri="{BB962C8B-B14F-4D97-AF65-F5344CB8AC3E}">
        <p14:creationId xmlns:p14="http://schemas.microsoft.com/office/powerpoint/2010/main" val="26156117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Dr. Semiyha Dolaşır TUNCEL</a:t>
            </a: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7F550-7321-4D2D-AA6D-990F75C3ABB3}" type="slidenum">
              <a:rPr lang="tr-TR"/>
              <a:pPr/>
              <a:t>4</a:t>
            </a:fld>
            <a:endParaRPr lang="tr-TR"/>
          </a:p>
        </p:txBody>
      </p:sp>
      <p:sp>
        <p:nvSpPr>
          <p:cNvPr id="22425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sz="3200"/>
              <a:t>2-Mesleki yeterlilik (profesyonellik)</a:t>
            </a:r>
          </a:p>
        </p:txBody>
      </p:sp>
      <p:sp>
        <p:nvSpPr>
          <p:cNvPr id="224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r-TR"/>
              <a:t>Çalışanların kendi mesleki rolleri ile bağlantı kurmayı gerektirir.meslekleşmede müşteri ihtiyaçlarına bağlılığı ve optimal uygulamalar ile bu ihtiyacı karşılama zorunluluğuna işaret eder.</a:t>
            </a:r>
          </a:p>
        </p:txBody>
      </p:sp>
    </p:spTree>
    <p:extLst>
      <p:ext uri="{BB962C8B-B14F-4D97-AF65-F5344CB8AC3E}">
        <p14:creationId xmlns:p14="http://schemas.microsoft.com/office/powerpoint/2010/main" val="477114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Dr. Semiyha Dolaşır TUNCEL</a:t>
            </a: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F7E99-CC44-4841-A537-371DE5B64269}" type="slidenum">
              <a:rPr lang="tr-TR"/>
              <a:pPr/>
              <a:t>5</a:t>
            </a:fld>
            <a:endParaRPr lang="tr-TR"/>
          </a:p>
        </p:txBody>
      </p:sp>
      <p:sp>
        <p:nvSpPr>
          <p:cNvPr id="22528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3-rekabet </a:t>
            </a:r>
          </a:p>
        </p:txBody>
      </p:sp>
      <p:sp>
        <p:nvSpPr>
          <p:cNvPr id="225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r-TR"/>
              <a:t>Rekabet hemen her sektörde geçerli olan bir olgudur.örgütler ürünün yanı sıra bu ürünü dağıtım ve hizmetlerini daha üst seviyeye çıkararak rekabeti arttırırlar,buda kalitenin yükselmesini sağlar.</a:t>
            </a:r>
          </a:p>
        </p:txBody>
      </p:sp>
    </p:spTree>
    <p:extLst>
      <p:ext uri="{BB962C8B-B14F-4D97-AF65-F5344CB8AC3E}">
        <p14:creationId xmlns:p14="http://schemas.microsoft.com/office/powerpoint/2010/main" val="8130749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Dr. Semiyha Dolaşır TUNCEL</a:t>
            </a: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788B8-D854-427E-A9FA-74FB1B5E574F}" type="slidenum">
              <a:rPr lang="tr-TR"/>
              <a:pPr/>
              <a:t>6</a:t>
            </a:fld>
            <a:endParaRPr lang="tr-TR"/>
          </a:p>
        </p:txBody>
      </p:sp>
      <p:sp>
        <p:nvSpPr>
          <p:cNvPr id="22630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4-Hesap verme </a:t>
            </a:r>
          </a:p>
        </p:txBody>
      </p:sp>
      <p:sp>
        <p:nvSpPr>
          <p:cNvPr id="226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tr-TR"/>
              <a:t>Örgütler toplumun parçalarıdır.bu nedenle yapılan işlerde topluma hesap verme zorunluluğu hisseder. Bu gereklilik aynı zamanda ürünlerin yüksek kalitede çımasını sağlar.bu bağlamda örgütler topluma kaliteli ürün ve hizmet verdiklerini göstermelidirler.</a:t>
            </a:r>
          </a:p>
        </p:txBody>
      </p:sp>
    </p:spTree>
    <p:extLst>
      <p:ext uri="{BB962C8B-B14F-4D97-AF65-F5344CB8AC3E}">
        <p14:creationId xmlns:p14="http://schemas.microsoft.com/office/powerpoint/2010/main" val="26023548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Dr. Semiyha Dolaşır TUNCEL</a:t>
            </a: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8890B-640D-42C0-829D-EA3A36C2A268}" type="slidenum">
              <a:rPr lang="tr-TR"/>
              <a:pPr/>
              <a:t>7</a:t>
            </a:fld>
            <a:endParaRPr lang="tr-TR"/>
          </a:p>
        </p:txBody>
      </p:sp>
      <p:sp>
        <p:nvSpPr>
          <p:cNvPr id="22733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Kalite standartları </a:t>
            </a:r>
          </a:p>
        </p:txBody>
      </p:sp>
      <p:sp>
        <p:nvSpPr>
          <p:cNvPr id="227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b="1"/>
              <a:t>1-ürün –hizmet standartları</a:t>
            </a:r>
          </a:p>
          <a:p>
            <a:r>
              <a:rPr lang="tr-TR"/>
              <a:t>Sopesifikleşmeye uyma</a:t>
            </a:r>
          </a:p>
          <a:p>
            <a:r>
              <a:rPr lang="tr-TR"/>
              <a:t>Amaca ver kullanıma uyumluluk</a:t>
            </a:r>
          </a:p>
          <a:p>
            <a:r>
              <a:rPr lang="tr-TR"/>
              <a:t>Sıfır hata –sıfır eksiklik</a:t>
            </a:r>
          </a:p>
          <a:p>
            <a:r>
              <a:rPr lang="tr-TR"/>
              <a:t>İlk ve her denemede doğruluk</a:t>
            </a:r>
          </a:p>
        </p:txBody>
      </p:sp>
    </p:spTree>
    <p:extLst>
      <p:ext uri="{BB962C8B-B14F-4D97-AF65-F5344CB8AC3E}">
        <p14:creationId xmlns:p14="http://schemas.microsoft.com/office/powerpoint/2010/main" val="29526987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Dr. Semiyha Dolaşır TUNCEL</a:t>
            </a: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7D118-531B-40AD-B944-239BF734FE15}" type="slidenum">
              <a:rPr lang="tr-TR"/>
              <a:pPr/>
              <a:t>8</a:t>
            </a:fld>
            <a:endParaRPr lang="tr-TR"/>
          </a:p>
        </p:txBody>
      </p:sp>
      <p:sp>
        <p:nvSpPr>
          <p:cNvPr id="22835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2-tüketici-müşteri standartları</a:t>
            </a:r>
          </a:p>
        </p:txBody>
      </p:sp>
      <p:sp>
        <p:nvSpPr>
          <p:cNvPr id="228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r-TR"/>
              <a:t>Tüketici tatmini</a:t>
            </a:r>
          </a:p>
          <a:p>
            <a:r>
              <a:rPr lang="tr-TR"/>
              <a:t>Tüketici beklentilerini aşma</a:t>
            </a:r>
          </a:p>
          <a:p>
            <a:r>
              <a:rPr lang="tr-TR"/>
              <a:t>Tüketiciyi hoş tutma</a:t>
            </a:r>
          </a:p>
        </p:txBody>
      </p:sp>
    </p:spTree>
    <p:extLst>
      <p:ext uri="{BB962C8B-B14F-4D97-AF65-F5344CB8AC3E}">
        <p14:creationId xmlns:p14="http://schemas.microsoft.com/office/powerpoint/2010/main" val="19692489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Dr. Semiyha Dolaşır TUNCEL</a:t>
            </a: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6B364-CAFE-4873-A88E-E837BD43CBA2}" type="slidenum">
              <a:rPr lang="tr-TR"/>
              <a:pPr/>
              <a:t>9</a:t>
            </a:fld>
            <a:endParaRPr lang="tr-TR"/>
          </a:p>
        </p:txBody>
      </p:sp>
      <p:sp>
        <p:nvSpPr>
          <p:cNvPr id="22937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Çalışanların katılımı</a:t>
            </a:r>
          </a:p>
        </p:txBody>
      </p:sp>
      <p:sp>
        <p:nvSpPr>
          <p:cNvPr id="229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r-TR"/>
              <a:t>TKY de çalışanların katılımı temeldir.her iş gören üzerine düşen sorumluluğu sıfır hata ve eksiklikle yapar ve üretime direkt olarak katılır,üretilen hizmet veya ürün de bu doğrultuda yüksek kalitede olur.</a:t>
            </a:r>
          </a:p>
        </p:txBody>
      </p:sp>
    </p:spTree>
    <p:extLst>
      <p:ext uri="{BB962C8B-B14F-4D97-AF65-F5344CB8AC3E}">
        <p14:creationId xmlns:p14="http://schemas.microsoft.com/office/powerpoint/2010/main" val="2632709551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345</Words>
  <Application>Microsoft Office PowerPoint</Application>
  <PresentationFormat>Ekran Gösterisi (4:3)</PresentationFormat>
  <Paragraphs>53</Paragraphs>
  <Slides>12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12</vt:i4>
      </vt:variant>
    </vt:vector>
  </HeadingPairs>
  <TitlesOfParts>
    <vt:vector size="15" baseType="lpstr">
      <vt:lpstr>Arial</vt:lpstr>
      <vt:lpstr>Calibri</vt:lpstr>
      <vt:lpstr>Ofis Teması</vt:lpstr>
      <vt:lpstr>BEDEN EĞİTİMİNDE YÖNETİM VE ORGANİZASYON</vt:lpstr>
      <vt:lpstr>Kalitenin gerekleri</vt:lpstr>
      <vt:lpstr>1-moral</vt:lpstr>
      <vt:lpstr>2-Mesleki yeterlilik (profesyonellik)</vt:lpstr>
      <vt:lpstr>3-rekabet </vt:lpstr>
      <vt:lpstr>4-Hesap verme </vt:lpstr>
      <vt:lpstr>Kalite standartları </vt:lpstr>
      <vt:lpstr>2-tüketici-müşteri standartları</vt:lpstr>
      <vt:lpstr>Çalışanların katılımı</vt:lpstr>
      <vt:lpstr>TKY</vt:lpstr>
      <vt:lpstr>Kalite kontrolü </vt:lpstr>
      <vt:lpstr>Kalite güvencesi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BEDEN EĞİTİMİNDE YÖNETİM VE ORGANİZASYON</dc:title>
  <dc:creator>Öğretmenlik</dc:creator>
  <cp:lastModifiedBy>Damla Güler</cp:lastModifiedBy>
  <cp:revision>1</cp:revision>
  <dcterms:created xsi:type="dcterms:W3CDTF">2017-11-30T11:55:30Z</dcterms:created>
  <dcterms:modified xsi:type="dcterms:W3CDTF">2019-06-26T17:34:17Z</dcterms:modified>
</cp:coreProperties>
</file>