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0" r:id="rId2"/>
    <p:sldMasterId id="2147483702" r:id="rId3"/>
    <p:sldMasterId id="2147483714" r:id="rId4"/>
    <p:sldMasterId id="2147483726" r:id="rId5"/>
    <p:sldMasterId id="2147483738" r:id="rId6"/>
    <p:sldMasterId id="2147483750" r:id="rId7"/>
    <p:sldMasterId id="2147483762" r:id="rId8"/>
    <p:sldMasterId id="2147483774" r:id="rId9"/>
  </p:sldMasterIdLst>
  <p:sldIdLst>
    <p:sldId id="26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5" r:id="rId18"/>
    <p:sldId id="264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2631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253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89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9409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778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755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4766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720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45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05872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362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23299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03315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27142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3502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63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5440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765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1762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344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6289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919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35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75601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266395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099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54720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7906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7781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4615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43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2656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66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85843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6820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08131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7008121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8270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67371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6695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589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364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96036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324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0660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35051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05646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611225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8954585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13848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45282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544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9755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50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19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41724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148122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25363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855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75087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216771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46123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19710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2262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495550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98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835213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38545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85303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380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97410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9692225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075908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5955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795581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9173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929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405445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956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0661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84442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218686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547602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36114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302905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872037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00547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310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773347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19625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DBF5F9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834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435479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4281647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581831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0741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10062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961161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20938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686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745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589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76758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0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43266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6938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888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62234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31.07.2019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srgbClr val="04617B">
                    <a:shade val="90000"/>
                  </a:srgbClr>
                </a:solidFill>
              </a:rPr>
              <a:pPr/>
              <a:t>‹#›</a:t>
            </a:fld>
            <a:endParaRPr lang="tr-TR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2" name="1 Grup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98241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ÜST EKSTREMİTE NORMAL EKLEM HAREKET </a:t>
            </a:r>
            <a:r>
              <a:rPr lang="tr-TR" smtClean="0"/>
              <a:t>AÇIKLIĞININ </a:t>
            </a:r>
            <a:r>
              <a:rPr lang="tr-TR" smtClean="0"/>
              <a:t>DEĞERLENDİRİLMESİ (DEVAMI)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057400" y="3228536"/>
            <a:ext cx="7854696" cy="2343604"/>
          </a:xfrm>
        </p:spPr>
        <p:txBody>
          <a:bodyPr>
            <a:normAutofit/>
          </a:bodyPr>
          <a:lstStyle/>
          <a:p>
            <a:pPr algn="ctr"/>
            <a:endParaRPr lang="tr-TR" b="1" dirty="0" smtClean="0"/>
          </a:p>
          <a:p>
            <a:pPr algn="ctr"/>
            <a:endParaRPr lang="tr-TR" b="1" dirty="0" smtClean="0"/>
          </a:p>
        </p:txBody>
      </p:sp>
    </p:spTree>
    <p:extLst>
      <p:ext uri="{BB962C8B-B14F-4D97-AF65-F5344CB8AC3E}">
        <p14:creationId xmlns:p14="http://schemas.microsoft.com/office/powerpoint/2010/main" val="182895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r>
              <a:rPr lang="tr-TR" dirty="0" smtClean="0"/>
              <a:t>  Tedavi Hareketlerinde Temel Değerlendirme Prensipleri ( A. Saadet OTMAN, </a:t>
            </a:r>
            <a:r>
              <a:rPr lang="tr-TR" dirty="0" err="1" smtClean="0"/>
              <a:t>Nezire</a:t>
            </a:r>
            <a:r>
              <a:rPr lang="tr-TR" dirty="0" smtClean="0"/>
              <a:t> KÖSE 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5899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OMUZ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Fleksiyon</a:t>
            </a:r>
            <a:r>
              <a:rPr lang="tr-TR" b="1" dirty="0" smtClean="0"/>
              <a:t>             :            180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Ekstansiyon</a:t>
            </a:r>
            <a:r>
              <a:rPr lang="tr-TR" b="1" dirty="0" smtClean="0"/>
              <a:t>        :             45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Abduksiyon</a:t>
            </a:r>
            <a:r>
              <a:rPr lang="tr-TR" b="1" dirty="0" smtClean="0"/>
              <a:t>        :              180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İç Rotasyon         :             70-90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Dış Rotasyon      :               90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000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DİRSEK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err="1" smtClean="0"/>
              <a:t>Fleksiyon</a:t>
            </a:r>
            <a:r>
              <a:rPr lang="tr-TR" b="1" dirty="0" smtClean="0"/>
              <a:t>             :             145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53715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ÖNKOL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err="1" smtClean="0"/>
              <a:t>Supinasyon</a:t>
            </a:r>
            <a:r>
              <a:rPr lang="tr-TR" b="1" dirty="0" smtClean="0"/>
              <a:t>          :           90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Pronasyon</a:t>
            </a:r>
            <a:r>
              <a:rPr lang="tr-TR" b="1" dirty="0" smtClean="0"/>
              <a:t>            :           90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9435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EL BİLEĞİ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Fleksiyon</a:t>
            </a:r>
            <a:r>
              <a:rPr lang="tr-TR" b="1" dirty="0" smtClean="0"/>
              <a:t>                      :             90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Ekstansiyon</a:t>
            </a:r>
            <a:r>
              <a:rPr lang="tr-TR" b="1" dirty="0" smtClean="0"/>
              <a:t>                 :              70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Radial</a:t>
            </a:r>
            <a:r>
              <a:rPr lang="tr-TR" b="1" dirty="0" smtClean="0"/>
              <a:t> </a:t>
            </a:r>
            <a:r>
              <a:rPr lang="tr-TR" b="1" dirty="0" err="1" smtClean="0"/>
              <a:t>Deviasyon</a:t>
            </a:r>
            <a:r>
              <a:rPr lang="tr-TR" b="1" dirty="0" smtClean="0"/>
              <a:t>       :              20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Ulnar</a:t>
            </a:r>
            <a:r>
              <a:rPr lang="tr-TR" b="1" dirty="0" smtClean="0"/>
              <a:t> </a:t>
            </a:r>
            <a:r>
              <a:rPr lang="tr-TR" b="1" dirty="0" err="1" smtClean="0"/>
              <a:t>Deviasyon</a:t>
            </a:r>
            <a:r>
              <a:rPr lang="tr-TR" b="1" dirty="0" smtClean="0"/>
              <a:t>         :             35-45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9696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b="1" dirty="0" smtClean="0"/>
              <a:t>BAŞPARMAK (KARPOMETAKARPAL)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err="1" smtClean="0"/>
              <a:t>Fleksiyon</a:t>
            </a:r>
            <a:r>
              <a:rPr lang="tr-TR" b="1" dirty="0" smtClean="0"/>
              <a:t>             :                45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err="1" smtClean="0"/>
              <a:t>Abduksiyon</a:t>
            </a:r>
            <a:r>
              <a:rPr lang="tr-TR" b="1" dirty="0" smtClean="0"/>
              <a:t>         :                80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406049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BAŞPARMAK ( DİĞER )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b="1" dirty="0" smtClean="0"/>
              <a:t>MKF  </a:t>
            </a:r>
            <a:r>
              <a:rPr lang="tr-TR" b="1" dirty="0" err="1" smtClean="0"/>
              <a:t>Fleksiyon</a:t>
            </a:r>
            <a:r>
              <a:rPr lang="tr-TR" b="1" dirty="0" smtClean="0"/>
              <a:t>            :               60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İF  </a:t>
            </a:r>
            <a:r>
              <a:rPr lang="tr-TR" b="1" dirty="0" err="1" smtClean="0"/>
              <a:t>Fleksiyon</a:t>
            </a:r>
            <a:r>
              <a:rPr lang="tr-TR" b="1" dirty="0" smtClean="0"/>
              <a:t>                 :             80-90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827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2-5 PARMAKLAR</a:t>
            </a:r>
            <a:endParaRPr lang="tr-TR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/>
              <a:t>MKF  </a:t>
            </a:r>
            <a:r>
              <a:rPr lang="tr-TR" b="1" dirty="0" err="1" smtClean="0"/>
              <a:t>Fleksiyon</a:t>
            </a:r>
            <a:r>
              <a:rPr lang="tr-TR" b="1" dirty="0" smtClean="0"/>
              <a:t>             :              90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MKF  </a:t>
            </a:r>
            <a:r>
              <a:rPr lang="tr-TR" b="1" dirty="0" err="1" smtClean="0"/>
              <a:t>Ekstansiyon</a:t>
            </a:r>
            <a:r>
              <a:rPr lang="tr-TR" b="1" dirty="0" smtClean="0"/>
              <a:t>        :               25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MKF  </a:t>
            </a:r>
            <a:r>
              <a:rPr lang="tr-TR" b="1" dirty="0" err="1" smtClean="0"/>
              <a:t>Abduksiyon</a:t>
            </a:r>
            <a:r>
              <a:rPr lang="tr-TR" b="1" dirty="0" smtClean="0"/>
              <a:t>         :               45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PİF  </a:t>
            </a:r>
            <a:r>
              <a:rPr lang="tr-TR" b="1" dirty="0" err="1" smtClean="0"/>
              <a:t>Fleksiyon</a:t>
            </a:r>
            <a:r>
              <a:rPr lang="tr-TR" b="1" dirty="0" smtClean="0"/>
              <a:t>                :              120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r>
              <a:rPr lang="tr-TR" b="1" dirty="0" smtClean="0"/>
              <a:t>DİF  </a:t>
            </a:r>
            <a:r>
              <a:rPr lang="tr-TR" b="1" dirty="0" err="1" smtClean="0"/>
              <a:t>Fleksiyon</a:t>
            </a:r>
            <a:r>
              <a:rPr lang="tr-TR" b="1" dirty="0" smtClean="0"/>
              <a:t>               :                70</a:t>
            </a:r>
          </a:p>
          <a:p>
            <a:pPr>
              <a:buNone/>
            </a:pPr>
            <a:endParaRPr lang="tr-TR" b="1" dirty="0" smtClean="0"/>
          </a:p>
          <a:p>
            <a:pPr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99425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</a:t>
            </a:r>
            <a:r>
              <a:rPr lang="tr-TR" b="1" dirty="0" smtClean="0"/>
              <a:t>TEŞEKKÜR </a:t>
            </a:r>
          </a:p>
          <a:p>
            <a:pPr marL="0" indent="0">
              <a:buNone/>
            </a:pPr>
            <a:r>
              <a:rPr lang="tr-TR" b="1" dirty="0"/>
              <a:t> </a:t>
            </a:r>
            <a:r>
              <a:rPr lang="tr-TR" b="1" dirty="0" smtClean="0"/>
              <a:t>                                              EDERİM..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74128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</TotalTime>
  <Words>121</Words>
  <Application>Microsoft Office PowerPoint</Application>
  <PresentationFormat>Geniş ekran</PresentationFormat>
  <Paragraphs>60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9</vt:i4>
      </vt:variant>
      <vt:variant>
        <vt:lpstr>Slayt Başlıkları</vt:lpstr>
      </vt:variant>
      <vt:variant>
        <vt:i4>10</vt:i4>
      </vt:variant>
    </vt:vector>
  </HeadingPairs>
  <TitlesOfParts>
    <vt:vector size="22" baseType="lpstr">
      <vt:lpstr>Calibri</vt:lpstr>
      <vt:lpstr>Constantia</vt:lpstr>
      <vt:lpstr>Wingdings 2</vt:lpstr>
      <vt:lpstr>Akış</vt:lpstr>
      <vt:lpstr>1_Akış</vt:lpstr>
      <vt:lpstr>2_Akış</vt:lpstr>
      <vt:lpstr>3_Akış</vt:lpstr>
      <vt:lpstr>4_Akış</vt:lpstr>
      <vt:lpstr>5_Akış</vt:lpstr>
      <vt:lpstr>6_Akış</vt:lpstr>
      <vt:lpstr>7_Akış</vt:lpstr>
      <vt:lpstr>8_Akış</vt:lpstr>
      <vt:lpstr>ÜST EKSTREMİTE NORMAL EKLEM HAREKET AÇIKLIĞININ DEĞERLENDİRİLMESİ (DEVAMI)</vt:lpstr>
      <vt:lpstr>OMUZ</vt:lpstr>
      <vt:lpstr>DİRSEK</vt:lpstr>
      <vt:lpstr>ÖNKOL</vt:lpstr>
      <vt:lpstr>EL BİLEĞİ</vt:lpstr>
      <vt:lpstr>BAŞPARMAK (KARPOMETAKARPAL)</vt:lpstr>
      <vt:lpstr>BAŞPARMAK ( DİĞER )</vt:lpstr>
      <vt:lpstr>2-5 PARMAKLAR</vt:lpstr>
      <vt:lpstr>PowerPoint Sunusu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sinan sert</dc:creator>
  <cp:lastModifiedBy>sinan sert</cp:lastModifiedBy>
  <cp:revision>2</cp:revision>
  <dcterms:created xsi:type="dcterms:W3CDTF">2019-07-31T08:25:52Z</dcterms:created>
  <dcterms:modified xsi:type="dcterms:W3CDTF">2019-07-31T08:29:47Z</dcterms:modified>
</cp:coreProperties>
</file>